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9" r:id="rId1"/>
    <p:sldMasterId id="2147483773" r:id="rId2"/>
    <p:sldMasterId id="2147483785" r:id="rId3"/>
    <p:sldMasterId id="2147483797" r:id="rId4"/>
    <p:sldMasterId id="2147483809" r:id="rId5"/>
    <p:sldMasterId id="2147483821" r:id="rId6"/>
    <p:sldMasterId id="2147483833" r:id="rId7"/>
    <p:sldMasterId id="2147483845" r:id="rId8"/>
  </p:sldMasterIdLst>
  <p:notesMasterIdLst>
    <p:notesMasterId r:id="rId140"/>
  </p:notesMasterIdLst>
  <p:handoutMasterIdLst>
    <p:handoutMasterId r:id="rId141"/>
  </p:handoutMasterIdLst>
  <p:sldIdLst>
    <p:sldId id="477" r:id="rId9"/>
    <p:sldId id="478" r:id="rId10"/>
    <p:sldId id="479" r:id="rId11"/>
    <p:sldId id="256" r:id="rId12"/>
    <p:sldId id="462" r:id="rId13"/>
    <p:sldId id="420" r:id="rId14"/>
    <p:sldId id="395" r:id="rId15"/>
    <p:sldId id="422" r:id="rId16"/>
    <p:sldId id="416" r:id="rId17"/>
    <p:sldId id="417" r:id="rId18"/>
    <p:sldId id="466" r:id="rId19"/>
    <p:sldId id="467" r:id="rId20"/>
    <p:sldId id="468" r:id="rId21"/>
    <p:sldId id="407" r:id="rId22"/>
    <p:sldId id="408" r:id="rId23"/>
    <p:sldId id="409" r:id="rId24"/>
    <p:sldId id="410" r:id="rId25"/>
    <p:sldId id="411" r:id="rId26"/>
    <p:sldId id="335" r:id="rId27"/>
    <p:sldId id="362" r:id="rId28"/>
    <p:sldId id="364" r:id="rId29"/>
    <p:sldId id="374" r:id="rId30"/>
    <p:sldId id="366" r:id="rId31"/>
    <p:sldId id="367" r:id="rId32"/>
    <p:sldId id="365" r:id="rId33"/>
    <p:sldId id="370" r:id="rId34"/>
    <p:sldId id="371" r:id="rId35"/>
    <p:sldId id="332" r:id="rId36"/>
    <p:sldId id="337" r:id="rId37"/>
    <p:sldId id="375" r:id="rId38"/>
    <p:sldId id="377" r:id="rId39"/>
    <p:sldId id="380" r:id="rId40"/>
    <p:sldId id="381" r:id="rId41"/>
    <p:sldId id="382" r:id="rId42"/>
    <p:sldId id="383" r:id="rId43"/>
    <p:sldId id="386" r:id="rId44"/>
    <p:sldId id="387" r:id="rId45"/>
    <p:sldId id="388" r:id="rId46"/>
    <p:sldId id="385" r:id="rId47"/>
    <p:sldId id="389" r:id="rId48"/>
    <p:sldId id="390" r:id="rId49"/>
    <p:sldId id="391" r:id="rId50"/>
    <p:sldId id="357" r:id="rId51"/>
    <p:sldId id="418" r:id="rId52"/>
    <p:sldId id="358" r:id="rId53"/>
    <p:sldId id="359" r:id="rId54"/>
    <p:sldId id="419" r:id="rId55"/>
    <p:sldId id="393" r:id="rId56"/>
    <p:sldId id="394" r:id="rId57"/>
    <p:sldId id="406" r:id="rId58"/>
    <p:sldId id="396" r:id="rId59"/>
    <p:sldId id="399" r:id="rId60"/>
    <p:sldId id="360" r:id="rId61"/>
    <p:sldId id="397" r:id="rId62"/>
    <p:sldId id="342" r:id="rId63"/>
    <p:sldId id="343" r:id="rId64"/>
    <p:sldId id="344" r:id="rId65"/>
    <p:sldId id="378" r:id="rId66"/>
    <p:sldId id="469" r:id="rId67"/>
    <p:sldId id="470" r:id="rId68"/>
    <p:sldId id="471" r:id="rId69"/>
    <p:sldId id="472" r:id="rId70"/>
    <p:sldId id="473" r:id="rId71"/>
    <p:sldId id="474" r:id="rId72"/>
    <p:sldId id="475" r:id="rId73"/>
    <p:sldId id="476" r:id="rId74"/>
    <p:sldId id="400" r:id="rId75"/>
    <p:sldId id="401" r:id="rId76"/>
    <p:sldId id="402" r:id="rId77"/>
    <p:sldId id="404" r:id="rId78"/>
    <p:sldId id="257" r:id="rId79"/>
    <p:sldId id="464" r:id="rId80"/>
    <p:sldId id="463" r:id="rId81"/>
    <p:sldId id="465" r:id="rId82"/>
    <p:sldId id="270" r:id="rId83"/>
    <p:sldId id="275" r:id="rId84"/>
    <p:sldId id="271" r:id="rId85"/>
    <p:sldId id="272" r:id="rId86"/>
    <p:sldId id="273" r:id="rId87"/>
    <p:sldId id="274" r:id="rId88"/>
    <p:sldId id="282" r:id="rId89"/>
    <p:sldId id="284" r:id="rId90"/>
    <p:sldId id="461" r:id="rId91"/>
    <p:sldId id="287" r:id="rId92"/>
    <p:sldId id="288" r:id="rId93"/>
    <p:sldId id="323" r:id="rId94"/>
    <p:sldId id="324" r:id="rId95"/>
    <p:sldId id="325" r:id="rId96"/>
    <p:sldId id="326" r:id="rId97"/>
    <p:sldId id="289" r:id="rId98"/>
    <p:sldId id="338" r:id="rId99"/>
    <p:sldId id="291" r:id="rId100"/>
    <p:sldId id="292" r:id="rId101"/>
    <p:sldId id="293" r:id="rId102"/>
    <p:sldId id="423" r:id="rId103"/>
    <p:sldId id="424" r:id="rId104"/>
    <p:sldId id="425" r:id="rId105"/>
    <p:sldId id="426" r:id="rId106"/>
    <p:sldId id="427" r:id="rId107"/>
    <p:sldId id="428" r:id="rId108"/>
    <p:sldId id="429" r:id="rId109"/>
    <p:sldId id="430" r:id="rId110"/>
    <p:sldId id="431" r:id="rId111"/>
    <p:sldId id="432" r:id="rId112"/>
    <p:sldId id="433" r:id="rId113"/>
    <p:sldId id="434" r:id="rId114"/>
    <p:sldId id="435" r:id="rId115"/>
    <p:sldId id="436" r:id="rId116"/>
    <p:sldId id="437" r:id="rId117"/>
    <p:sldId id="438" r:id="rId118"/>
    <p:sldId id="439" r:id="rId119"/>
    <p:sldId id="440" r:id="rId120"/>
    <p:sldId id="441" r:id="rId121"/>
    <p:sldId id="442" r:id="rId122"/>
    <p:sldId id="443" r:id="rId123"/>
    <p:sldId id="444" r:id="rId124"/>
    <p:sldId id="445" r:id="rId125"/>
    <p:sldId id="446" r:id="rId126"/>
    <p:sldId id="447" r:id="rId127"/>
    <p:sldId id="448" r:id="rId128"/>
    <p:sldId id="449" r:id="rId129"/>
    <p:sldId id="450" r:id="rId130"/>
    <p:sldId id="451" r:id="rId131"/>
    <p:sldId id="452" r:id="rId132"/>
    <p:sldId id="453" r:id="rId133"/>
    <p:sldId id="454" r:id="rId134"/>
    <p:sldId id="455" r:id="rId135"/>
    <p:sldId id="456" r:id="rId136"/>
    <p:sldId id="457" r:id="rId137"/>
    <p:sldId id="459" r:id="rId138"/>
    <p:sldId id="328" r:id="rId139"/>
  </p:sldIdLst>
  <p:sldSz cx="9144000" cy="6858000" type="screen4x3"/>
  <p:notesSz cx="6797675" cy="987425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55075" autoAdjust="0"/>
  </p:normalViewPr>
  <p:slideViewPr>
    <p:cSldViewPr showGuides="1">
      <p:cViewPr varScale="1">
        <p:scale>
          <a:sx n="75" d="100"/>
          <a:sy n="75" d="100"/>
        </p:scale>
        <p:origin x="-954" y="-96"/>
      </p:cViewPr>
      <p:guideLst>
        <p:guide orient="horz" pos="2160"/>
        <p:guide pos="2880"/>
      </p:guideLst>
    </p:cSldViewPr>
  </p:slideViewPr>
  <p:notesTextViewPr>
    <p:cViewPr>
      <p:scale>
        <a:sx n="100" d="100"/>
        <a:sy n="100" d="100"/>
      </p:scale>
      <p:origin x="0" y="0"/>
    </p:cViewPr>
  </p:notesTextViewPr>
  <p:sorterViewPr>
    <p:cViewPr>
      <p:scale>
        <a:sx n="92" d="100"/>
        <a:sy n="92" d="100"/>
      </p:scale>
      <p:origin x="0" y="292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05B638-40E1-4582-8C93-EA7A2F0F9E0F}"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GB"/>
        </a:p>
      </dgm:t>
    </dgm:pt>
    <dgm:pt modelId="{49C18360-52BA-4B4C-8A4E-BEB1735BE249}">
      <dgm:prSet phldrT="[Text]" custT="1"/>
      <dgm:spPr/>
      <dgm:t>
        <a:bodyPr/>
        <a:lstStyle/>
        <a:p>
          <a:r>
            <a:rPr lang="el-GR" sz="3200" dirty="0" smtClean="0">
              <a:solidFill>
                <a:srgbClr val="002060"/>
              </a:solidFill>
              <a:latin typeface="Cambria Math" panose="02040503050406030204" pitchFamily="18" charset="0"/>
              <a:ea typeface="Cambria Math" panose="02040503050406030204" pitchFamily="18" charset="0"/>
            </a:rPr>
            <a:t>ΠΑΡΑΓΩΓΗ</a:t>
          </a:r>
          <a:endParaRPr lang="en-GB" sz="3200" dirty="0">
            <a:solidFill>
              <a:srgbClr val="002060"/>
            </a:solidFill>
            <a:latin typeface="Cambria Math" panose="02040503050406030204" pitchFamily="18" charset="0"/>
            <a:ea typeface="Cambria Math" panose="02040503050406030204" pitchFamily="18" charset="0"/>
          </a:endParaRPr>
        </a:p>
      </dgm:t>
    </dgm:pt>
    <dgm:pt modelId="{17E6E329-B8C1-4FA6-857B-40E997AF7488}" type="parTrans" cxnId="{A6B352C0-AF59-476F-913F-B4FA1C013C50}">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A578C6C9-661E-4083-971E-68613528E9BB}" type="sibTrans" cxnId="{A6B352C0-AF59-476F-913F-B4FA1C013C50}">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60740E90-D090-41BE-9B0F-F7B0755B5051}">
      <dgm:prSet phldrT="[Text]" custT="1"/>
      <dgm:spPr/>
      <dgm:t>
        <a:bodyPr/>
        <a:lstStyle/>
        <a:p>
          <a:r>
            <a:rPr lang="el-GR" sz="3200" dirty="0" smtClean="0">
              <a:solidFill>
                <a:srgbClr val="002060"/>
              </a:solidFill>
              <a:latin typeface="Cambria Math" panose="02040503050406030204" pitchFamily="18" charset="0"/>
              <a:ea typeface="Cambria Math" panose="02040503050406030204" pitchFamily="18" charset="0"/>
            </a:rPr>
            <a:t>ΣΥΓΚΟΜΙΔΗ</a:t>
          </a:r>
          <a:endParaRPr lang="en-GB" sz="3200" dirty="0">
            <a:solidFill>
              <a:srgbClr val="002060"/>
            </a:solidFill>
            <a:latin typeface="Cambria Math" panose="02040503050406030204" pitchFamily="18" charset="0"/>
            <a:ea typeface="Cambria Math" panose="02040503050406030204" pitchFamily="18" charset="0"/>
          </a:endParaRPr>
        </a:p>
      </dgm:t>
    </dgm:pt>
    <dgm:pt modelId="{0643D080-746A-4F13-B1FB-326FA43B068D}" type="parTrans" cxnId="{05D21CD9-1D14-48A4-A0A0-9B9A19E85A8C}">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4327DA34-271D-46FE-9FE2-67F8D30DF7A4}" type="sibTrans" cxnId="{05D21CD9-1D14-48A4-A0A0-9B9A19E85A8C}">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C247E750-6950-4C71-B6DC-1DB9073550C8}">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ΘΕΡΜΑΝΣΗ</a:t>
          </a:r>
          <a:endParaRPr lang="en-GB" sz="1600" dirty="0">
            <a:solidFill>
              <a:srgbClr val="002060"/>
            </a:solidFill>
            <a:latin typeface="Cambria Math" panose="02040503050406030204" pitchFamily="18" charset="0"/>
            <a:ea typeface="Cambria Math" panose="02040503050406030204" pitchFamily="18" charset="0"/>
          </a:endParaRPr>
        </a:p>
      </dgm:t>
    </dgm:pt>
    <dgm:pt modelId="{BFC65E2D-52E4-4813-B5F6-6EDE99A94464}" type="parTrans" cxnId="{8E2C1605-34A1-42EF-A06A-EC6D843CD4C6}">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B2CD8E5F-D4A6-4509-A772-1DC3771FFC93}" type="sibTrans" cxnId="{8E2C1605-34A1-42EF-A06A-EC6D843CD4C6}">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27B235CC-347B-4DF4-9081-774051BB0807}">
      <dgm:prSet phldrT="[Text]" custT="1"/>
      <dgm:spPr/>
      <dgm:t>
        <a:bodyPr/>
        <a:lstStyle/>
        <a:p>
          <a:r>
            <a:rPr lang="el-GR" sz="3200" dirty="0" smtClean="0">
              <a:solidFill>
                <a:srgbClr val="002060"/>
              </a:solidFill>
              <a:latin typeface="Cambria Math" panose="02040503050406030204" pitchFamily="18" charset="0"/>
              <a:ea typeface="Cambria Math" panose="02040503050406030204" pitchFamily="18" charset="0"/>
            </a:rPr>
            <a:t>ΜΕΤΑΤΡΟΠΗ</a:t>
          </a:r>
          <a:endParaRPr lang="en-GB" sz="3200" dirty="0">
            <a:solidFill>
              <a:srgbClr val="002060"/>
            </a:solidFill>
            <a:latin typeface="Cambria Math" panose="02040503050406030204" pitchFamily="18" charset="0"/>
            <a:ea typeface="Cambria Math" panose="02040503050406030204" pitchFamily="18" charset="0"/>
          </a:endParaRPr>
        </a:p>
      </dgm:t>
    </dgm:pt>
    <dgm:pt modelId="{341C3A5A-6762-44D7-A248-B50EE29CC054}" type="parTrans" cxnId="{0A9E7E3D-0806-4569-AC85-DDF45304A6C8}">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05EA7FDD-3869-494C-B925-5D527303535C}" type="sibTrans" cxnId="{0A9E7E3D-0806-4569-AC85-DDF45304A6C8}">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C41C5EE5-6D48-4813-9B6E-FC565B89B132}">
      <dgm:prSet phldrT="[Text]" custT="1"/>
      <dgm:spPr/>
      <dgm:t>
        <a:bodyPr/>
        <a:lstStyle/>
        <a:p>
          <a:r>
            <a:rPr lang="el-GR" sz="3200" dirty="0" smtClean="0">
              <a:solidFill>
                <a:srgbClr val="002060"/>
              </a:solidFill>
              <a:latin typeface="Cambria Math" panose="02040503050406030204" pitchFamily="18" charset="0"/>
              <a:ea typeface="Cambria Math" panose="02040503050406030204" pitchFamily="18" charset="0"/>
            </a:rPr>
            <a:t>ΧΡΗΣΗ</a:t>
          </a:r>
          <a:endParaRPr lang="en-GB" sz="3200" dirty="0">
            <a:solidFill>
              <a:srgbClr val="002060"/>
            </a:solidFill>
            <a:latin typeface="Cambria Math" panose="02040503050406030204" pitchFamily="18" charset="0"/>
            <a:ea typeface="Cambria Math" panose="02040503050406030204" pitchFamily="18" charset="0"/>
          </a:endParaRPr>
        </a:p>
      </dgm:t>
    </dgm:pt>
    <dgm:pt modelId="{53756A9C-60E7-4879-A18B-0FDCD0A64910}" type="parTrans" cxnId="{9583CCBE-6A00-4A43-8267-BA70A7CD400E}">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EA27D3BD-9BFF-4637-A0CC-2065828AAE51}" type="sibTrans" cxnId="{9583CCBE-6A00-4A43-8267-BA70A7CD400E}">
      <dgm:prSet/>
      <dgm:spPr/>
      <dgm:t>
        <a:bodyPr/>
        <a:lstStyle/>
        <a:p>
          <a:endParaRPr lang="en-GB" sz="2800">
            <a:solidFill>
              <a:srgbClr val="002060"/>
            </a:solidFill>
            <a:latin typeface="Cambria Math" panose="02040503050406030204" pitchFamily="18" charset="0"/>
            <a:ea typeface="Cambria Math" panose="02040503050406030204" pitchFamily="18" charset="0"/>
          </a:endParaRPr>
        </a:p>
      </dgm:t>
    </dgm:pt>
    <dgm:pt modelId="{CFDBA0FD-6AB4-46BE-AC37-B4F02E697C95}">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ΒΙΟΚΑΥΣΙΜΑ</a:t>
          </a:r>
          <a:endParaRPr lang="en-GB" sz="1600" dirty="0">
            <a:solidFill>
              <a:srgbClr val="002060"/>
            </a:solidFill>
            <a:latin typeface="Cambria Math" panose="02040503050406030204" pitchFamily="18" charset="0"/>
            <a:ea typeface="Cambria Math" panose="02040503050406030204" pitchFamily="18" charset="0"/>
          </a:endParaRPr>
        </a:p>
      </dgm:t>
    </dgm:pt>
    <dgm:pt modelId="{9940AC87-810B-4E34-A9CB-C0DAE7BC4AA4}" type="parTrans" cxnId="{97EF0F19-5DE9-4A1B-844A-20475F659C08}">
      <dgm:prSet/>
      <dgm:spPr/>
      <dgm:t>
        <a:bodyPr/>
        <a:lstStyle/>
        <a:p>
          <a:endParaRPr lang="en-GB" sz="2800">
            <a:latin typeface="Cambria Math" panose="02040503050406030204" pitchFamily="18" charset="0"/>
            <a:ea typeface="Cambria Math" panose="02040503050406030204" pitchFamily="18" charset="0"/>
          </a:endParaRPr>
        </a:p>
      </dgm:t>
    </dgm:pt>
    <dgm:pt modelId="{75E2270C-8A26-44E2-ABF6-8135F8705E3F}" type="sibTrans" cxnId="{97EF0F19-5DE9-4A1B-844A-20475F659C08}">
      <dgm:prSet/>
      <dgm:spPr/>
      <dgm:t>
        <a:bodyPr/>
        <a:lstStyle/>
        <a:p>
          <a:endParaRPr lang="en-GB" sz="2800">
            <a:latin typeface="Cambria Math" panose="02040503050406030204" pitchFamily="18" charset="0"/>
            <a:ea typeface="Cambria Math" panose="02040503050406030204" pitchFamily="18" charset="0"/>
          </a:endParaRPr>
        </a:p>
      </dgm:t>
    </dgm:pt>
    <dgm:pt modelId="{147DEA40-97B6-4ED6-9DCB-0458E7BBDD68}">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ΚΑΡΒΟΥΝΑ</a:t>
          </a:r>
          <a:endParaRPr lang="en-GB" sz="1600" dirty="0">
            <a:solidFill>
              <a:srgbClr val="002060"/>
            </a:solidFill>
            <a:latin typeface="Cambria Math" panose="02040503050406030204" pitchFamily="18" charset="0"/>
            <a:ea typeface="Cambria Math" panose="02040503050406030204" pitchFamily="18" charset="0"/>
          </a:endParaRPr>
        </a:p>
      </dgm:t>
    </dgm:pt>
    <dgm:pt modelId="{501C830D-7071-4701-8920-FCB15E5FC288}" type="parTrans" cxnId="{FBF5E2A0-8CE5-4D67-B602-2848A2EDF39F}">
      <dgm:prSet/>
      <dgm:spPr/>
      <dgm:t>
        <a:bodyPr/>
        <a:lstStyle/>
        <a:p>
          <a:endParaRPr lang="en-GB" sz="2800">
            <a:latin typeface="Cambria Math" panose="02040503050406030204" pitchFamily="18" charset="0"/>
            <a:ea typeface="Cambria Math" panose="02040503050406030204" pitchFamily="18" charset="0"/>
          </a:endParaRPr>
        </a:p>
      </dgm:t>
    </dgm:pt>
    <dgm:pt modelId="{EFC12857-5806-45B0-95A0-738809F6B5C8}" type="sibTrans" cxnId="{FBF5E2A0-8CE5-4D67-B602-2848A2EDF39F}">
      <dgm:prSet/>
      <dgm:spPr/>
      <dgm:t>
        <a:bodyPr/>
        <a:lstStyle/>
        <a:p>
          <a:endParaRPr lang="en-GB" sz="2800">
            <a:latin typeface="Cambria Math" panose="02040503050406030204" pitchFamily="18" charset="0"/>
            <a:ea typeface="Cambria Math" panose="02040503050406030204" pitchFamily="18" charset="0"/>
          </a:endParaRPr>
        </a:p>
      </dgm:t>
    </dgm:pt>
    <dgm:pt modelId="{B8161435-EDE5-4FB5-84C9-AC513538CD78}">
      <dgm:prSet phldrT="[Text]" custT="1"/>
      <dgm:spPr/>
      <dgm:t>
        <a:bodyPr/>
        <a:lstStyle/>
        <a:p>
          <a:pPr algn="r"/>
          <a:endParaRPr lang="en-GB" sz="1400" dirty="0">
            <a:solidFill>
              <a:srgbClr val="002060"/>
            </a:solidFill>
            <a:latin typeface="Cambria Math" panose="02040503050406030204" pitchFamily="18" charset="0"/>
            <a:ea typeface="Cambria Math" panose="02040503050406030204" pitchFamily="18" charset="0"/>
          </a:endParaRPr>
        </a:p>
      </dgm:t>
    </dgm:pt>
    <dgm:pt modelId="{7AD9CDB1-5EEB-4D34-B9BD-19250AB9537D}" type="parTrans" cxnId="{E9DA1992-211F-4E49-9171-9257417739E9}">
      <dgm:prSet/>
      <dgm:spPr/>
      <dgm:t>
        <a:bodyPr/>
        <a:lstStyle/>
        <a:p>
          <a:endParaRPr lang="en-GB" sz="2800">
            <a:latin typeface="Cambria Math" panose="02040503050406030204" pitchFamily="18" charset="0"/>
            <a:ea typeface="Cambria Math" panose="02040503050406030204" pitchFamily="18" charset="0"/>
          </a:endParaRPr>
        </a:p>
      </dgm:t>
    </dgm:pt>
    <dgm:pt modelId="{ABBF8C9B-F9DB-4EDC-8545-727FE8DC6FDB}" type="sibTrans" cxnId="{E9DA1992-211F-4E49-9171-9257417739E9}">
      <dgm:prSet/>
      <dgm:spPr/>
      <dgm:t>
        <a:bodyPr/>
        <a:lstStyle/>
        <a:p>
          <a:endParaRPr lang="en-GB" sz="2800">
            <a:latin typeface="Cambria Math" panose="02040503050406030204" pitchFamily="18" charset="0"/>
            <a:ea typeface="Cambria Math" panose="02040503050406030204" pitchFamily="18" charset="0"/>
          </a:endParaRPr>
        </a:p>
      </dgm:t>
    </dgm:pt>
    <dgm:pt modelId="{98E1A8D2-769F-49F3-BFA2-6D4DCFDB8834}">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ΜΕΘΑΝΟΛΗ</a:t>
          </a:r>
          <a:endParaRPr lang="en-GB" sz="1600" dirty="0">
            <a:solidFill>
              <a:srgbClr val="002060"/>
            </a:solidFill>
            <a:latin typeface="Cambria Math" panose="02040503050406030204" pitchFamily="18" charset="0"/>
            <a:ea typeface="Cambria Math" panose="02040503050406030204" pitchFamily="18" charset="0"/>
          </a:endParaRPr>
        </a:p>
      </dgm:t>
    </dgm:pt>
    <dgm:pt modelId="{FAEC49A5-0317-4F81-BAEF-57B6374E3C0B}" type="parTrans" cxnId="{23904614-5147-4D8A-88E2-567BAA3497BE}">
      <dgm:prSet/>
      <dgm:spPr/>
      <dgm:t>
        <a:bodyPr/>
        <a:lstStyle/>
        <a:p>
          <a:endParaRPr lang="en-GB" sz="2800">
            <a:latin typeface="Cambria Math" panose="02040503050406030204" pitchFamily="18" charset="0"/>
            <a:ea typeface="Cambria Math" panose="02040503050406030204" pitchFamily="18" charset="0"/>
          </a:endParaRPr>
        </a:p>
      </dgm:t>
    </dgm:pt>
    <dgm:pt modelId="{DB9C8F61-9AA8-4E25-B363-DE9638A48137}" type="sibTrans" cxnId="{23904614-5147-4D8A-88E2-567BAA3497BE}">
      <dgm:prSet/>
      <dgm:spPr/>
      <dgm:t>
        <a:bodyPr/>
        <a:lstStyle/>
        <a:p>
          <a:endParaRPr lang="en-GB" sz="2800">
            <a:latin typeface="Cambria Math" panose="02040503050406030204" pitchFamily="18" charset="0"/>
            <a:ea typeface="Cambria Math" panose="02040503050406030204" pitchFamily="18" charset="0"/>
          </a:endParaRPr>
        </a:p>
      </dgm:t>
    </dgm:pt>
    <dgm:pt modelId="{A1B684E3-2BA3-4292-A52C-E886DE11A05E}">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ΒΙΟΑΕΡΙΟ</a:t>
          </a:r>
          <a:endParaRPr lang="en-GB" sz="1600" dirty="0">
            <a:solidFill>
              <a:srgbClr val="002060"/>
            </a:solidFill>
            <a:latin typeface="Cambria Math" panose="02040503050406030204" pitchFamily="18" charset="0"/>
            <a:ea typeface="Cambria Math" panose="02040503050406030204" pitchFamily="18" charset="0"/>
          </a:endParaRPr>
        </a:p>
      </dgm:t>
    </dgm:pt>
    <dgm:pt modelId="{970EE963-6635-49CE-87F1-F79046049B37}" type="parTrans" cxnId="{E72D1233-B895-43E1-AB56-33041D8C2C05}">
      <dgm:prSet/>
      <dgm:spPr/>
      <dgm:t>
        <a:bodyPr/>
        <a:lstStyle/>
        <a:p>
          <a:endParaRPr lang="en-GB" sz="2800">
            <a:latin typeface="Cambria Math" panose="02040503050406030204" pitchFamily="18" charset="0"/>
            <a:ea typeface="Cambria Math" panose="02040503050406030204" pitchFamily="18" charset="0"/>
          </a:endParaRPr>
        </a:p>
      </dgm:t>
    </dgm:pt>
    <dgm:pt modelId="{F64CD3D8-E753-4E41-9418-1EE04CCAF03F}" type="sibTrans" cxnId="{E72D1233-B895-43E1-AB56-33041D8C2C05}">
      <dgm:prSet/>
      <dgm:spPr/>
      <dgm:t>
        <a:bodyPr/>
        <a:lstStyle/>
        <a:p>
          <a:endParaRPr lang="en-GB" sz="2800">
            <a:latin typeface="Cambria Math" panose="02040503050406030204" pitchFamily="18" charset="0"/>
            <a:ea typeface="Cambria Math" panose="02040503050406030204" pitchFamily="18" charset="0"/>
          </a:endParaRPr>
        </a:p>
      </dgm:t>
    </dgm:pt>
    <dgm:pt modelId="{A60FC1F8-F75E-4BA2-8326-E9D19670F1C2}">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ΣΥΝΘΕΤΑ ΥΛΙΚΑ</a:t>
          </a:r>
          <a:endParaRPr lang="en-GB" sz="1600" dirty="0">
            <a:solidFill>
              <a:srgbClr val="002060"/>
            </a:solidFill>
            <a:latin typeface="Cambria Math" panose="02040503050406030204" pitchFamily="18" charset="0"/>
            <a:ea typeface="Cambria Math" panose="02040503050406030204" pitchFamily="18" charset="0"/>
          </a:endParaRPr>
        </a:p>
      </dgm:t>
    </dgm:pt>
    <dgm:pt modelId="{9FA61E30-673F-49F8-AA82-CF4EA5EC5D57}" type="parTrans" cxnId="{11AE33CF-5D22-4F84-9746-01A99C6D515C}">
      <dgm:prSet/>
      <dgm:spPr/>
      <dgm:t>
        <a:bodyPr/>
        <a:lstStyle/>
        <a:p>
          <a:endParaRPr lang="en-GB" sz="2800">
            <a:latin typeface="Cambria Math" panose="02040503050406030204" pitchFamily="18" charset="0"/>
            <a:ea typeface="Cambria Math" panose="02040503050406030204" pitchFamily="18" charset="0"/>
          </a:endParaRPr>
        </a:p>
      </dgm:t>
    </dgm:pt>
    <dgm:pt modelId="{002D80BA-D45E-4FD2-8C49-FBEEC270C119}" type="sibTrans" cxnId="{11AE33CF-5D22-4F84-9746-01A99C6D515C}">
      <dgm:prSet/>
      <dgm:spPr/>
      <dgm:t>
        <a:bodyPr/>
        <a:lstStyle/>
        <a:p>
          <a:endParaRPr lang="en-GB" sz="2800">
            <a:latin typeface="Cambria Math" panose="02040503050406030204" pitchFamily="18" charset="0"/>
            <a:ea typeface="Cambria Math" panose="02040503050406030204" pitchFamily="18" charset="0"/>
          </a:endParaRPr>
        </a:p>
      </dgm:t>
    </dgm:pt>
    <dgm:pt modelId="{C6B20451-BED7-4521-8317-1A3F45691A1B}">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ΖΙΖΑΝΙΟΚΤΟΝΑ</a:t>
          </a:r>
          <a:endParaRPr lang="en-GB" sz="1600" dirty="0">
            <a:solidFill>
              <a:srgbClr val="002060"/>
            </a:solidFill>
            <a:latin typeface="Cambria Math" panose="02040503050406030204" pitchFamily="18" charset="0"/>
            <a:ea typeface="Cambria Math" panose="02040503050406030204" pitchFamily="18" charset="0"/>
          </a:endParaRPr>
        </a:p>
      </dgm:t>
    </dgm:pt>
    <dgm:pt modelId="{37F98E12-84F2-437B-98E1-6B44AE21B050}" type="parTrans" cxnId="{7DC19297-3D4B-4029-86AA-09C859D162F8}">
      <dgm:prSet/>
      <dgm:spPr/>
      <dgm:t>
        <a:bodyPr/>
        <a:lstStyle/>
        <a:p>
          <a:endParaRPr lang="en-GB" sz="2800">
            <a:latin typeface="Cambria Math" panose="02040503050406030204" pitchFamily="18" charset="0"/>
            <a:ea typeface="Cambria Math" panose="02040503050406030204" pitchFamily="18" charset="0"/>
          </a:endParaRPr>
        </a:p>
      </dgm:t>
    </dgm:pt>
    <dgm:pt modelId="{EF1A9B73-DA38-4C1B-AF1D-0CD95B7C0169}" type="sibTrans" cxnId="{7DC19297-3D4B-4029-86AA-09C859D162F8}">
      <dgm:prSet/>
      <dgm:spPr/>
      <dgm:t>
        <a:bodyPr/>
        <a:lstStyle/>
        <a:p>
          <a:endParaRPr lang="en-GB" sz="2800">
            <a:latin typeface="Cambria Math" panose="02040503050406030204" pitchFamily="18" charset="0"/>
            <a:ea typeface="Cambria Math" panose="02040503050406030204" pitchFamily="18" charset="0"/>
          </a:endParaRPr>
        </a:p>
      </dgm:t>
    </dgm:pt>
    <dgm:pt modelId="{5CC1E2C7-FF0B-4F3F-B681-8905BCCB03BD}">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ΘΕΡΜΟΧΗΜΙΚΗ</a:t>
          </a:r>
          <a:endParaRPr lang="en-GB" sz="1600" dirty="0">
            <a:solidFill>
              <a:srgbClr val="002060"/>
            </a:solidFill>
            <a:latin typeface="Cambria Math" panose="02040503050406030204" pitchFamily="18" charset="0"/>
            <a:ea typeface="Cambria Math" panose="02040503050406030204" pitchFamily="18" charset="0"/>
          </a:endParaRPr>
        </a:p>
      </dgm:t>
    </dgm:pt>
    <dgm:pt modelId="{4EFB94DC-71D3-42FC-8FD2-4444E36B4897}" type="parTrans" cxnId="{1E2A3D24-356D-42A0-A169-B0208550A188}">
      <dgm:prSet/>
      <dgm:spPr/>
      <dgm:t>
        <a:bodyPr/>
        <a:lstStyle/>
        <a:p>
          <a:endParaRPr lang="en-GB" sz="2800">
            <a:latin typeface="Cambria Math" panose="02040503050406030204" pitchFamily="18" charset="0"/>
            <a:ea typeface="Cambria Math" panose="02040503050406030204" pitchFamily="18" charset="0"/>
          </a:endParaRPr>
        </a:p>
      </dgm:t>
    </dgm:pt>
    <dgm:pt modelId="{1C2B2980-1A32-4F6D-A087-134275C4CC69}" type="sibTrans" cxnId="{1E2A3D24-356D-42A0-A169-B0208550A188}">
      <dgm:prSet/>
      <dgm:spPr/>
      <dgm:t>
        <a:bodyPr/>
        <a:lstStyle/>
        <a:p>
          <a:endParaRPr lang="en-GB" sz="2800">
            <a:latin typeface="Cambria Math" panose="02040503050406030204" pitchFamily="18" charset="0"/>
            <a:ea typeface="Cambria Math" panose="02040503050406030204" pitchFamily="18" charset="0"/>
          </a:endParaRPr>
        </a:p>
      </dgm:t>
    </dgm:pt>
    <dgm:pt modelId="{E39B40E8-5367-4F4C-89F7-77AC934EA4CC}">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ΒΙΟΧΗΜΙΚΗ</a:t>
          </a:r>
          <a:endParaRPr lang="en-GB" sz="1600" dirty="0">
            <a:solidFill>
              <a:srgbClr val="002060"/>
            </a:solidFill>
            <a:latin typeface="Cambria Math" panose="02040503050406030204" pitchFamily="18" charset="0"/>
            <a:ea typeface="Cambria Math" panose="02040503050406030204" pitchFamily="18" charset="0"/>
          </a:endParaRPr>
        </a:p>
      </dgm:t>
    </dgm:pt>
    <dgm:pt modelId="{38931233-2E73-42A8-9FD3-6FA29AE4EE29}" type="parTrans" cxnId="{518D9429-A83B-4344-8070-8E311F24D073}">
      <dgm:prSet/>
      <dgm:spPr/>
      <dgm:t>
        <a:bodyPr/>
        <a:lstStyle/>
        <a:p>
          <a:endParaRPr lang="en-GB" sz="2800">
            <a:latin typeface="Cambria Math" panose="02040503050406030204" pitchFamily="18" charset="0"/>
            <a:ea typeface="Cambria Math" panose="02040503050406030204" pitchFamily="18" charset="0"/>
          </a:endParaRPr>
        </a:p>
      </dgm:t>
    </dgm:pt>
    <dgm:pt modelId="{D7E50070-5449-4980-B7DE-E6B0B604002C}" type="sibTrans" cxnId="{518D9429-A83B-4344-8070-8E311F24D073}">
      <dgm:prSet/>
      <dgm:spPr/>
      <dgm:t>
        <a:bodyPr/>
        <a:lstStyle/>
        <a:p>
          <a:endParaRPr lang="en-GB" sz="2800">
            <a:latin typeface="Cambria Math" panose="02040503050406030204" pitchFamily="18" charset="0"/>
            <a:ea typeface="Cambria Math" panose="02040503050406030204" pitchFamily="18" charset="0"/>
          </a:endParaRPr>
        </a:p>
      </dgm:t>
    </dgm:pt>
    <dgm:pt modelId="{1EA7D733-86D0-4B8E-B4C8-2D2D6224179B}">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ΦΥΣΙΚΟΧΗΜΙΚΗ</a:t>
          </a:r>
          <a:endParaRPr lang="en-GB" sz="1600" dirty="0">
            <a:solidFill>
              <a:srgbClr val="002060"/>
            </a:solidFill>
            <a:latin typeface="Cambria Math" panose="02040503050406030204" pitchFamily="18" charset="0"/>
            <a:ea typeface="Cambria Math" panose="02040503050406030204" pitchFamily="18" charset="0"/>
          </a:endParaRPr>
        </a:p>
      </dgm:t>
    </dgm:pt>
    <dgm:pt modelId="{FF9C389F-F4EC-4D4C-BC35-ECAB6705BC4F}" type="parTrans" cxnId="{8DD377D6-5D66-4956-9FB4-FB21B76594FE}">
      <dgm:prSet/>
      <dgm:spPr/>
      <dgm:t>
        <a:bodyPr/>
        <a:lstStyle/>
        <a:p>
          <a:endParaRPr lang="en-GB" sz="2800">
            <a:latin typeface="Cambria Math" panose="02040503050406030204" pitchFamily="18" charset="0"/>
            <a:ea typeface="Cambria Math" panose="02040503050406030204" pitchFamily="18" charset="0"/>
          </a:endParaRPr>
        </a:p>
      </dgm:t>
    </dgm:pt>
    <dgm:pt modelId="{C5D31A1E-D168-419C-A6D5-C018BAD8CC84}" type="sibTrans" cxnId="{8DD377D6-5D66-4956-9FB4-FB21B76594FE}">
      <dgm:prSet/>
      <dgm:spPr/>
      <dgm:t>
        <a:bodyPr/>
        <a:lstStyle/>
        <a:p>
          <a:endParaRPr lang="en-GB" sz="2800">
            <a:latin typeface="Cambria Math" panose="02040503050406030204" pitchFamily="18" charset="0"/>
            <a:ea typeface="Cambria Math" panose="02040503050406030204" pitchFamily="18" charset="0"/>
          </a:endParaRPr>
        </a:p>
      </dgm:t>
    </dgm:pt>
    <dgm:pt modelId="{AA0E537F-DE0E-436D-AF7F-E1D81373F2DD}">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ΣΥΛΛΟΓΗ</a:t>
          </a:r>
          <a:endParaRPr lang="en-GB" sz="1600" dirty="0">
            <a:solidFill>
              <a:srgbClr val="002060"/>
            </a:solidFill>
            <a:latin typeface="Cambria Math" panose="02040503050406030204" pitchFamily="18" charset="0"/>
            <a:ea typeface="Cambria Math" panose="02040503050406030204" pitchFamily="18" charset="0"/>
          </a:endParaRPr>
        </a:p>
      </dgm:t>
    </dgm:pt>
    <dgm:pt modelId="{B7D79091-AFF8-40CD-981D-39C619E78C0D}" type="parTrans" cxnId="{5B602599-31D5-4A7B-BC81-D181C7E7C17E}">
      <dgm:prSet/>
      <dgm:spPr/>
      <dgm:t>
        <a:bodyPr/>
        <a:lstStyle/>
        <a:p>
          <a:endParaRPr lang="en-GB" sz="2800">
            <a:latin typeface="Cambria Math" panose="02040503050406030204" pitchFamily="18" charset="0"/>
            <a:ea typeface="Cambria Math" panose="02040503050406030204" pitchFamily="18" charset="0"/>
          </a:endParaRPr>
        </a:p>
      </dgm:t>
    </dgm:pt>
    <dgm:pt modelId="{50B06B35-F2EB-4EC9-9C06-A018085794F5}" type="sibTrans" cxnId="{5B602599-31D5-4A7B-BC81-D181C7E7C17E}">
      <dgm:prSet/>
      <dgm:spPr/>
      <dgm:t>
        <a:bodyPr/>
        <a:lstStyle/>
        <a:p>
          <a:endParaRPr lang="en-GB" sz="2800">
            <a:latin typeface="Cambria Math" panose="02040503050406030204" pitchFamily="18" charset="0"/>
            <a:ea typeface="Cambria Math" panose="02040503050406030204" pitchFamily="18" charset="0"/>
          </a:endParaRPr>
        </a:p>
      </dgm:t>
    </dgm:pt>
    <dgm:pt modelId="{4508828B-3E36-4451-B9CF-926BBAC70700}">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ΕΠΕΞΕΡΓΑΣΙΑ</a:t>
          </a:r>
          <a:endParaRPr lang="en-GB" sz="1600" dirty="0">
            <a:solidFill>
              <a:srgbClr val="002060"/>
            </a:solidFill>
            <a:latin typeface="Cambria Math" panose="02040503050406030204" pitchFamily="18" charset="0"/>
            <a:ea typeface="Cambria Math" panose="02040503050406030204" pitchFamily="18" charset="0"/>
          </a:endParaRPr>
        </a:p>
      </dgm:t>
    </dgm:pt>
    <dgm:pt modelId="{F87E03C7-4EC8-41C0-B06C-C72713A965A0}" type="parTrans" cxnId="{307FE739-B0CB-4B1B-9894-47AAA593F341}">
      <dgm:prSet/>
      <dgm:spPr/>
      <dgm:t>
        <a:bodyPr/>
        <a:lstStyle/>
        <a:p>
          <a:endParaRPr lang="en-GB" sz="2800">
            <a:latin typeface="Cambria Math" panose="02040503050406030204" pitchFamily="18" charset="0"/>
            <a:ea typeface="Cambria Math" panose="02040503050406030204" pitchFamily="18" charset="0"/>
          </a:endParaRPr>
        </a:p>
      </dgm:t>
    </dgm:pt>
    <dgm:pt modelId="{06D6E24D-06D0-498F-BB73-CBD139FA77A7}" type="sibTrans" cxnId="{307FE739-B0CB-4B1B-9894-47AAA593F341}">
      <dgm:prSet/>
      <dgm:spPr/>
      <dgm:t>
        <a:bodyPr/>
        <a:lstStyle/>
        <a:p>
          <a:endParaRPr lang="en-GB" sz="2800">
            <a:latin typeface="Cambria Math" panose="02040503050406030204" pitchFamily="18" charset="0"/>
            <a:ea typeface="Cambria Math" panose="02040503050406030204" pitchFamily="18" charset="0"/>
          </a:endParaRPr>
        </a:p>
      </dgm:t>
    </dgm:pt>
    <dgm:pt modelId="{65B38FA9-9145-4B8D-8183-F714F082AFFC}">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ΑΠΟΘΗΚΕΥΣΗ</a:t>
          </a:r>
          <a:endParaRPr lang="en-GB" sz="1600" dirty="0">
            <a:solidFill>
              <a:srgbClr val="002060"/>
            </a:solidFill>
            <a:latin typeface="Cambria Math" panose="02040503050406030204" pitchFamily="18" charset="0"/>
            <a:ea typeface="Cambria Math" panose="02040503050406030204" pitchFamily="18" charset="0"/>
          </a:endParaRPr>
        </a:p>
      </dgm:t>
    </dgm:pt>
    <dgm:pt modelId="{65DF3F26-2E63-481C-A293-67A5B0AC5E9D}" type="parTrans" cxnId="{20757BF2-2C22-4E69-B72D-DA62AE1B5E8D}">
      <dgm:prSet/>
      <dgm:spPr/>
      <dgm:t>
        <a:bodyPr/>
        <a:lstStyle/>
        <a:p>
          <a:endParaRPr lang="en-GB" sz="2800">
            <a:latin typeface="Cambria Math" panose="02040503050406030204" pitchFamily="18" charset="0"/>
            <a:ea typeface="Cambria Math" panose="02040503050406030204" pitchFamily="18" charset="0"/>
          </a:endParaRPr>
        </a:p>
      </dgm:t>
    </dgm:pt>
    <dgm:pt modelId="{C8E0AC17-6EA0-4553-9856-DED381DE6FDD}" type="sibTrans" cxnId="{20757BF2-2C22-4E69-B72D-DA62AE1B5E8D}">
      <dgm:prSet/>
      <dgm:spPr/>
      <dgm:t>
        <a:bodyPr/>
        <a:lstStyle/>
        <a:p>
          <a:endParaRPr lang="en-GB" sz="2800">
            <a:latin typeface="Cambria Math" panose="02040503050406030204" pitchFamily="18" charset="0"/>
            <a:ea typeface="Cambria Math" panose="02040503050406030204" pitchFamily="18" charset="0"/>
          </a:endParaRPr>
        </a:p>
      </dgm:t>
    </dgm:pt>
    <dgm:pt modelId="{D65F874D-B6E4-4A26-87D2-8C72D6660B8C}">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ΜΕΤΑΦΟΡΑ</a:t>
          </a:r>
          <a:endParaRPr lang="en-GB" sz="1600" dirty="0">
            <a:solidFill>
              <a:srgbClr val="002060"/>
            </a:solidFill>
            <a:latin typeface="Cambria Math" panose="02040503050406030204" pitchFamily="18" charset="0"/>
            <a:ea typeface="Cambria Math" panose="02040503050406030204" pitchFamily="18" charset="0"/>
          </a:endParaRPr>
        </a:p>
      </dgm:t>
    </dgm:pt>
    <dgm:pt modelId="{924D5249-20B0-42E4-BB57-4DB964A926B5}" type="parTrans" cxnId="{B4E5F7F7-49AC-497B-8F35-576803122393}">
      <dgm:prSet/>
      <dgm:spPr/>
      <dgm:t>
        <a:bodyPr/>
        <a:lstStyle/>
        <a:p>
          <a:endParaRPr lang="en-GB" sz="2800">
            <a:latin typeface="Cambria Math" panose="02040503050406030204" pitchFamily="18" charset="0"/>
            <a:ea typeface="Cambria Math" panose="02040503050406030204" pitchFamily="18" charset="0"/>
          </a:endParaRPr>
        </a:p>
      </dgm:t>
    </dgm:pt>
    <dgm:pt modelId="{5E3541BA-D851-467D-A3B4-2F2D9BBCE4C9}" type="sibTrans" cxnId="{B4E5F7F7-49AC-497B-8F35-576803122393}">
      <dgm:prSet/>
      <dgm:spPr/>
      <dgm:t>
        <a:bodyPr/>
        <a:lstStyle/>
        <a:p>
          <a:endParaRPr lang="en-GB" sz="2800">
            <a:latin typeface="Cambria Math" panose="02040503050406030204" pitchFamily="18" charset="0"/>
            <a:ea typeface="Cambria Math" panose="02040503050406030204" pitchFamily="18" charset="0"/>
          </a:endParaRPr>
        </a:p>
      </dgm:t>
    </dgm:pt>
    <dgm:pt modelId="{3FD7B29F-F385-4517-8A81-5E2A4214D45B}">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ΦΥΤΕΙΕΣ</a:t>
          </a:r>
          <a:endParaRPr lang="en-GB" sz="1600" dirty="0">
            <a:solidFill>
              <a:srgbClr val="002060"/>
            </a:solidFill>
            <a:latin typeface="Cambria Math" panose="02040503050406030204" pitchFamily="18" charset="0"/>
            <a:ea typeface="Cambria Math" panose="02040503050406030204" pitchFamily="18" charset="0"/>
          </a:endParaRPr>
        </a:p>
      </dgm:t>
    </dgm:pt>
    <dgm:pt modelId="{38FE8AF5-1035-4476-98BD-1147E96AF7CA}" type="parTrans" cxnId="{AC294FBC-517E-433D-B66E-7D3A90D5C7B2}">
      <dgm:prSet/>
      <dgm:spPr/>
      <dgm:t>
        <a:bodyPr/>
        <a:lstStyle/>
        <a:p>
          <a:endParaRPr lang="en-GB" sz="2800">
            <a:latin typeface="Cambria Math" panose="02040503050406030204" pitchFamily="18" charset="0"/>
            <a:ea typeface="Cambria Math" panose="02040503050406030204" pitchFamily="18" charset="0"/>
          </a:endParaRPr>
        </a:p>
      </dgm:t>
    </dgm:pt>
    <dgm:pt modelId="{DAA4DD20-6199-467C-981A-59ECE22AAEFD}" type="sibTrans" cxnId="{AC294FBC-517E-433D-B66E-7D3A90D5C7B2}">
      <dgm:prSet/>
      <dgm:spPr/>
      <dgm:t>
        <a:bodyPr/>
        <a:lstStyle/>
        <a:p>
          <a:endParaRPr lang="en-GB" sz="2800">
            <a:latin typeface="Cambria Math" panose="02040503050406030204" pitchFamily="18" charset="0"/>
            <a:ea typeface="Cambria Math" panose="02040503050406030204" pitchFamily="18" charset="0"/>
          </a:endParaRPr>
        </a:p>
      </dgm:t>
    </dgm:pt>
    <dgm:pt modelId="{CA95D4F9-346E-4EFB-99C0-896DCE27477E}">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ΚΛΑΔΕΜΑΤΑ</a:t>
          </a:r>
          <a:endParaRPr lang="en-GB" sz="1600" dirty="0">
            <a:solidFill>
              <a:srgbClr val="002060"/>
            </a:solidFill>
            <a:latin typeface="Cambria Math" panose="02040503050406030204" pitchFamily="18" charset="0"/>
            <a:ea typeface="Cambria Math" panose="02040503050406030204" pitchFamily="18" charset="0"/>
          </a:endParaRPr>
        </a:p>
      </dgm:t>
    </dgm:pt>
    <dgm:pt modelId="{94D91D55-ACB4-4D80-B66A-56CA3A431301}" type="parTrans" cxnId="{B87D4A5D-A657-4CA8-AD2B-63653D109CB4}">
      <dgm:prSet/>
      <dgm:spPr/>
      <dgm:t>
        <a:bodyPr/>
        <a:lstStyle/>
        <a:p>
          <a:endParaRPr lang="en-GB" sz="2800">
            <a:latin typeface="Cambria Math" panose="02040503050406030204" pitchFamily="18" charset="0"/>
            <a:ea typeface="Cambria Math" panose="02040503050406030204" pitchFamily="18" charset="0"/>
          </a:endParaRPr>
        </a:p>
      </dgm:t>
    </dgm:pt>
    <dgm:pt modelId="{88077C99-8FA7-4971-94B4-B0ECA231F844}" type="sibTrans" cxnId="{B87D4A5D-A657-4CA8-AD2B-63653D109CB4}">
      <dgm:prSet/>
      <dgm:spPr/>
      <dgm:t>
        <a:bodyPr/>
        <a:lstStyle/>
        <a:p>
          <a:endParaRPr lang="en-GB" sz="2800">
            <a:latin typeface="Cambria Math" panose="02040503050406030204" pitchFamily="18" charset="0"/>
            <a:ea typeface="Cambria Math" panose="02040503050406030204" pitchFamily="18" charset="0"/>
          </a:endParaRPr>
        </a:p>
      </dgm:t>
    </dgm:pt>
    <dgm:pt modelId="{04BAB0A1-1DC1-494E-BB4C-F27388FB71B5}">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ΚΑΥΣΗ</a:t>
          </a:r>
          <a:endParaRPr lang="en-GB" sz="1600" dirty="0">
            <a:solidFill>
              <a:srgbClr val="002060"/>
            </a:solidFill>
            <a:latin typeface="Cambria Math" panose="02040503050406030204" pitchFamily="18" charset="0"/>
            <a:ea typeface="Cambria Math" panose="02040503050406030204" pitchFamily="18" charset="0"/>
          </a:endParaRPr>
        </a:p>
      </dgm:t>
    </dgm:pt>
    <dgm:pt modelId="{2BAC1E45-CA3A-45AF-8269-3788A564E82C}" type="parTrans" cxnId="{DD8A8BD9-A37E-4A18-8CDA-DE5748107D43}">
      <dgm:prSet/>
      <dgm:spPr/>
      <dgm:t>
        <a:bodyPr/>
        <a:lstStyle/>
        <a:p>
          <a:endParaRPr lang="en-GB" sz="2800">
            <a:latin typeface="Cambria Math" panose="02040503050406030204" pitchFamily="18" charset="0"/>
            <a:ea typeface="Cambria Math" panose="02040503050406030204" pitchFamily="18" charset="0"/>
          </a:endParaRPr>
        </a:p>
      </dgm:t>
    </dgm:pt>
    <dgm:pt modelId="{51DB4B03-AA4B-416B-AAFA-F2F6131B1667}" type="sibTrans" cxnId="{DD8A8BD9-A37E-4A18-8CDA-DE5748107D43}">
      <dgm:prSet/>
      <dgm:spPr/>
      <dgm:t>
        <a:bodyPr/>
        <a:lstStyle/>
        <a:p>
          <a:endParaRPr lang="en-GB" sz="2800">
            <a:latin typeface="Cambria Math" panose="02040503050406030204" pitchFamily="18" charset="0"/>
            <a:ea typeface="Cambria Math" panose="02040503050406030204" pitchFamily="18" charset="0"/>
          </a:endParaRPr>
        </a:p>
      </dgm:t>
    </dgm:pt>
    <dgm:pt modelId="{8F153A50-DDE9-4D2A-AE70-A0C41D7D2A26}">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ΑΕΡΙΟΠΟΙΗΣΗ</a:t>
          </a:r>
          <a:endParaRPr lang="en-GB" sz="1600" dirty="0">
            <a:solidFill>
              <a:srgbClr val="002060"/>
            </a:solidFill>
            <a:latin typeface="Cambria Math" panose="02040503050406030204" pitchFamily="18" charset="0"/>
            <a:ea typeface="Cambria Math" panose="02040503050406030204" pitchFamily="18" charset="0"/>
          </a:endParaRPr>
        </a:p>
      </dgm:t>
    </dgm:pt>
    <dgm:pt modelId="{82D6BDBA-9D4B-44FC-B008-ECD8920BE0CB}" type="parTrans" cxnId="{C8D2BB34-CC28-4E6E-8DEE-EA2A0BD2DACE}">
      <dgm:prSet/>
      <dgm:spPr/>
      <dgm:t>
        <a:bodyPr/>
        <a:lstStyle/>
        <a:p>
          <a:endParaRPr lang="en-GB" sz="2800">
            <a:latin typeface="Cambria Math" panose="02040503050406030204" pitchFamily="18" charset="0"/>
            <a:ea typeface="Cambria Math" panose="02040503050406030204" pitchFamily="18" charset="0"/>
          </a:endParaRPr>
        </a:p>
      </dgm:t>
    </dgm:pt>
    <dgm:pt modelId="{A2E4F5CD-D84B-4FCF-B2BE-F5F78176D808}" type="sibTrans" cxnId="{C8D2BB34-CC28-4E6E-8DEE-EA2A0BD2DACE}">
      <dgm:prSet/>
      <dgm:spPr/>
      <dgm:t>
        <a:bodyPr/>
        <a:lstStyle/>
        <a:p>
          <a:endParaRPr lang="en-GB" sz="2800">
            <a:latin typeface="Cambria Math" panose="02040503050406030204" pitchFamily="18" charset="0"/>
            <a:ea typeface="Cambria Math" panose="02040503050406030204" pitchFamily="18" charset="0"/>
          </a:endParaRPr>
        </a:p>
      </dgm:t>
    </dgm:pt>
    <dgm:pt modelId="{2B16FFA5-A7D8-40DD-8561-F068AC4544D0}">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ΠΥΡΟΛΥΣΗ</a:t>
          </a:r>
          <a:endParaRPr lang="en-GB" sz="1600" dirty="0">
            <a:solidFill>
              <a:srgbClr val="002060"/>
            </a:solidFill>
            <a:latin typeface="Cambria Math" panose="02040503050406030204" pitchFamily="18" charset="0"/>
            <a:ea typeface="Cambria Math" panose="02040503050406030204" pitchFamily="18" charset="0"/>
          </a:endParaRPr>
        </a:p>
      </dgm:t>
    </dgm:pt>
    <dgm:pt modelId="{DD8BE889-534D-412A-AD72-5E235F78902B}" type="parTrans" cxnId="{7B81FC16-D232-47E0-8543-B5023568D52D}">
      <dgm:prSet/>
      <dgm:spPr/>
      <dgm:t>
        <a:bodyPr/>
        <a:lstStyle/>
        <a:p>
          <a:endParaRPr lang="en-GB" sz="2800">
            <a:latin typeface="Cambria Math" panose="02040503050406030204" pitchFamily="18" charset="0"/>
            <a:ea typeface="Cambria Math" panose="02040503050406030204" pitchFamily="18" charset="0"/>
          </a:endParaRPr>
        </a:p>
      </dgm:t>
    </dgm:pt>
    <dgm:pt modelId="{C5AD3A8A-0206-420C-BD29-5FA9C3FA88B2}" type="sibTrans" cxnId="{7B81FC16-D232-47E0-8543-B5023568D52D}">
      <dgm:prSet/>
      <dgm:spPr/>
      <dgm:t>
        <a:bodyPr/>
        <a:lstStyle/>
        <a:p>
          <a:endParaRPr lang="en-GB" sz="2800">
            <a:latin typeface="Cambria Math" panose="02040503050406030204" pitchFamily="18" charset="0"/>
            <a:ea typeface="Cambria Math" panose="02040503050406030204" pitchFamily="18" charset="0"/>
          </a:endParaRPr>
        </a:p>
      </dgm:t>
    </dgm:pt>
    <dgm:pt modelId="{2A24A279-9096-4179-AF85-177C801B947C}">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ΖΥΜΩΣΗ</a:t>
          </a:r>
          <a:endParaRPr lang="en-GB" sz="1600" dirty="0">
            <a:solidFill>
              <a:srgbClr val="002060"/>
            </a:solidFill>
            <a:latin typeface="Cambria Math" panose="02040503050406030204" pitchFamily="18" charset="0"/>
            <a:ea typeface="Cambria Math" panose="02040503050406030204" pitchFamily="18" charset="0"/>
          </a:endParaRPr>
        </a:p>
      </dgm:t>
    </dgm:pt>
    <dgm:pt modelId="{D611261E-85D1-48A9-B494-B0073081DFCF}" type="parTrans" cxnId="{9ECEAE8B-D1BA-4B67-9062-4D00C335CAD3}">
      <dgm:prSet/>
      <dgm:spPr/>
      <dgm:t>
        <a:bodyPr/>
        <a:lstStyle/>
        <a:p>
          <a:endParaRPr lang="en-GB" sz="2800">
            <a:latin typeface="Cambria Math" panose="02040503050406030204" pitchFamily="18" charset="0"/>
            <a:ea typeface="Cambria Math" panose="02040503050406030204" pitchFamily="18" charset="0"/>
          </a:endParaRPr>
        </a:p>
      </dgm:t>
    </dgm:pt>
    <dgm:pt modelId="{878CFF75-D2B8-4821-B77B-58AB216644E8}" type="sibTrans" cxnId="{9ECEAE8B-D1BA-4B67-9062-4D00C335CAD3}">
      <dgm:prSet/>
      <dgm:spPr/>
      <dgm:t>
        <a:bodyPr/>
        <a:lstStyle/>
        <a:p>
          <a:endParaRPr lang="en-GB" sz="2800">
            <a:latin typeface="Cambria Math" panose="02040503050406030204" pitchFamily="18" charset="0"/>
            <a:ea typeface="Cambria Math" panose="02040503050406030204" pitchFamily="18" charset="0"/>
          </a:endParaRPr>
        </a:p>
      </dgm:t>
    </dgm:pt>
    <dgm:pt modelId="{D0B87B83-0D0E-477A-B39E-F72E04F24A56}">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ΧΩΝΕΥΣΗ</a:t>
          </a:r>
          <a:endParaRPr lang="en-GB" sz="1600" dirty="0">
            <a:solidFill>
              <a:srgbClr val="002060"/>
            </a:solidFill>
            <a:latin typeface="Cambria Math" panose="02040503050406030204" pitchFamily="18" charset="0"/>
            <a:ea typeface="Cambria Math" panose="02040503050406030204" pitchFamily="18" charset="0"/>
          </a:endParaRPr>
        </a:p>
      </dgm:t>
    </dgm:pt>
    <dgm:pt modelId="{40B96902-92F5-426B-AA09-37D8AA3115D7}" type="parTrans" cxnId="{4186DA80-EEBC-4CB9-9EA7-8A7E0C893F8B}">
      <dgm:prSet/>
      <dgm:spPr/>
      <dgm:t>
        <a:bodyPr/>
        <a:lstStyle/>
        <a:p>
          <a:endParaRPr lang="en-GB" sz="2800">
            <a:latin typeface="Cambria Math" panose="02040503050406030204" pitchFamily="18" charset="0"/>
            <a:ea typeface="Cambria Math" panose="02040503050406030204" pitchFamily="18" charset="0"/>
          </a:endParaRPr>
        </a:p>
      </dgm:t>
    </dgm:pt>
    <dgm:pt modelId="{D1CF9E48-C497-4FB5-8921-2F4CDD513798}" type="sibTrans" cxnId="{4186DA80-EEBC-4CB9-9EA7-8A7E0C893F8B}">
      <dgm:prSet/>
      <dgm:spPr/>
      <dgm:t>
        <a:bodyPr/>
        <a:lstStyle/>
        <a:p>
          <a:endParaRPr lang="en-GB" sz="2800">
            <a:latin typeface="Cambria Math" panose="02040503050406030204" pitchFamily="18" charset="0"/>
            <a:ea typeface="Cambria Math" panose="02040503050406030204" pitchFamily="18" charset="0"/>
          </a:endParaRPr>
        </a:p>
      </dgm:t>
    </dgm:pt>
    <dgm:pt modelId="{38158F82-2883-40D5-A057-BBDCED0827A6}">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ΚΟΜΠΟΣΤΟΠΟΙΗΣΗ</a:t>
          </a:r>
          <a:endParaRPr lang="en-GB" sz="1600" dirty="0">
            <a:solidFill>
              <a:srgbClr val="002060"/>
            </a:solidFill>
            <a:latin typeface="Cambria Math" panose="02040503050406030204" pitchFamily="18" charset="0"/>
            <a:ea typeface="Cambria Math" panose="02040503050406030204" pitchFamily="18" charset="0"/>
          </a:endParaRPr>
        </a:p>
      </dgm:t>
    </dgm:pt>
    <dgm:pt modelId="{D5D32F68-DE4E-489B-ACAC-4C1F50CF6DA2}" type="parTrans" cxnId="{EB2EB515-7D04-4280-B368-6AE265AC1081}">
      <dgm:prSet/>
      <dgm:spPr/>
      <dgm:t>
        <a:bodyPr/>
        <a:lstStyle/>
        <a:p>
          <a:endParaRPr lang="en-GB" sz="2800">
            <a:latin typeface="Cambria Math" panose="02040503050406030204" pitchFamily="18" charset="0"/>
            <a:ea typeface="Cambria Math" panose="02040503050406030204" pitchFamily="18" charset="0"/>
          </a:endParaRPr>
        </a:p>
      </dgm:t>
    </dgm:pt>
    <dgm:pt modelId="{68CF6188-8C50-4B4F-94BC-E4E4666A3586}" type="sibTrans" cxnId="{EB2EB515-7D04-4280-B368-6AE265AC1081}">
      <dgm:prSet/>
      <dgm:spPr/>
      <dgm:t>
        <a:bodyPr/>
        <a:lstStyle/>
        <a:p>
          <a:endParaRPr lang="en-GB" sz="2800">
            <a:latin typeface="Cambria Math" panose="02040503050406030204" pitchFamily="18" charset="0"/>
            <a:ea typeface="Cambria Math" panose="02040503050406030204" pitchFamily="18" charset="0"/>
          </a:endParaRPr>
        </a:p>
      </dgm:t>
    </dgm:pt>
    <dgm:pt modelId="{FFDE3479-D03F-437D-9124-840D2C030789}">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ΕΞΑΓΩΓΗ ΕΛΑΙΩΝ</a:t>
          </a:r>
          <a:endParaRPr lang="en-GB" sz="1600" dirty="0">
            <a:solidFill>
              <a:srgbClr val="002060"/>
            </a:solidFill>
            <a:latin typeface="Cambria Math" panose="02040503050406030204" pitchFamily="18" charset="0"/>
            <a:ea typeface="Cambria Math" panose="02040503050406030204" pitchFamily="18" charset="0"/>
          </a:endParaRPr>
        </a:p>
      </dgm:t>
    </dgm:pt>
    <dgm:pt modelId="{BD55FE8E-6F35-4D63-AA1C-4D216B695FDB}" type="parTrans" cxnId="{66067F6D-1F2A-43B4-9DE9-225A2B1CF286}">
      <dgm:prSet/>
      <dgm:spPr/>
      <dgm:t>
        <a:bodyPr/>
        <a:lstStyle/>
        <a:p>
          <a:endParaRPr lang="en-GB" sz="2800">
            <a:latin typeface="Cambria Math" panose="02040503050406030204" pitchFamily="18" charset="0"/>
            <a:ea typeface="Cambria Math" panose="02040503050406030204" pitchFamily="18" charset="0"/>
          </a:endParaRPr>
        </a:p>
      </dgm:t>
    </dgm:pt>
    <dgm:pt modelId="{D7B01C9E-9FD8-4648-AA48-5833FA932856}" type="sibTrans" cxnId="{66067F6D-1F2A-43B4-9DE9-225A2B1CF286}">
      <dgm:prSet/>
      <dgm:spPr/>
      <dgm:t>
        <a:bodyPr/>
        <a:lstStyle/>
        <a:p>
          <a:endParaRPr lang="en-GB" sz="2800">
            <a:latin typeface="Cambria Math" panose="02040503050406030204" pitchFamily="18" charset="0"/>
            <a:ea typeface="Cambria Math" panose="02040503050406030204" pitchFamily="18" charset="0"/>
          </a:endParaRPr>
        </a:p>
      </dgm:t>
    </dgm:pt>
    <dgm:pt modelId="{BB46E4E8-CC9A-45A7-BE8D-EF7ABE08DAEF}">
      <dgm:prSet phldrT="[Text]" custT="1"/>
      <dgm:spPr/>
      <dgm:t>
        <a:bodyPr/>
        <a:lstStyle/>
        <a:p>
          <a:pPr algn="r"/>
          <a:r>
            <a:rPr lang="el-GR" sz="1600" dirty="0" smtClean="0">
              <a:solidFill>
                <a:srgbClr val="002060"/>
              </a:solidFill>
              <a:latin typeface="Cambria Math" panose="02040503050406030204" pitchFamily="18" charset="0"/>
              <a:ea typeface="Cambria Math" panose="02040503050406030204" pitchFamily="18" charset="0"/>
            </a:rPr>
            <a:t>ΕΞΑΓΩΓΗ Η</a:t>
          </a:r>
          <a:r>
            <a:rPr lang="en-GB" sz="1600" dirty="0" smtClean="0">
              <a:solidFill>
                <a:srgbClr val="002060"/>
              </a:solidFill>
              <a:latin typeface="Cambria Math" panose="02040503050406030204" pitchFamily="18" charset="0"/>
              <a:ea typeface="Cambria Math" panose="02040503050406030204" pitchFamily="18" charset="0"/>
            </a:rPr>
            <a:t>C</a:t>
          </a:r>
          <a:endParaRPr lang="en-GB" sz="1600" dirty="0">
            <a:solidFill>
              <a:srgbClr val="002060"/>
            </a:solidFill>
            <a:latin typeface="Cambria Math" panose="02040503050406030204" pitchFamily="18" charset="0"/>
            <a:ea typeface="Cambria Math" panose="02040503050406030204" pitchFamily="18" charset="0"/>
          </a:endParaRPr>
        </a:p>
      </dgm:t>
    </dgm:pt>
    <dgm:pt modelId="{63E23D76-21B6-4CD7-997F-9112273966E6}" type="parTrans" cxnId="{580AEB9D-4BC6-4E31-A6F9-C6736946D61B}">
      <dgm:prSet/>
      <dgm:spPr/>
      <dgm:t>
        <a:bodyPr/>
        <a:lstStyle/>
        <a:p>
          <a:endParaRPr lang="en-GB" sz="2800">
            <a:latin typeface="Cambria Math" panose="02040503050406030204" pitchFamily="18" charset="0"/>
            <a:ea typeface="Cambria Math" panose="02040503050406030204" pitchFamily="18" charset="0"/>
          </a:endParaRPr>
        </a:p>
      </dgm:t>
    </dgm:pt>
    <dgm:pt modelId="{74575917-2675-43B2-9F8A-365FA60BA7DE}" type="sibTrans" cxnId="{580AEB9D-4BC6-4E31-A6F9-C6736946D61B}">
      <dgm:prSet/>
      <dgm:spPr/>
      <dgm:t>
        <a:bodyPr/>
        <a:lstStyle/>
        <a:p>
          <a:endParaRPr lang="en-GB" sz="2800">
            <a:latin typeface="Cambria Math" panose="02040503050406030204" pitchFamily="18" charset="0"/>
            <a:ea typeface="Cambria Math" panose="02040503050406030204" pitchFamily="18" charset="0"/>
          </a:endParaRPr>
        </a:p>
      </dgm:t>
    </dgm:pt>
    <dgm:pt modelId="{03B6B9B6-A830-4035-AD3C-0DBB15F222BD}" type="pres">
      <dgm:prSet presAssocID="{AB05B638-40E1-4582-8C93-EA7A2F0F9E0F}" presName="Name0" presStyleCnt="0">
        <dgm:presLayoutVars>
          <dgm:dir/>
          <dgm:animLvl val="lvl"/>
          <dgm:resizeHandles val="exact"/>
        </dgm:presLayoutVars>
      </dgm:prSet>
      <dgm:spPr/>
      <dgm:t>
        <a:bodyPr/>
        <a:lstStyle/>
        <a:p>
          <a:endParaRPr lang="en-GB"/>
        </a:p>
      </dgm:t>
    </dgm:pt>
    <dgm:pt modelId="{C34DCA09-B236-4666-942D-26657E799496}" type="pres">
      <dgm:prSet presAssocID="{49C18360-52BA-4B4C-8A4E-BEB1735BE249}" presName="compositeNode" presStyleCnt="0">
        <dgm:presLayoutVars>
          <dgm:bulletEnabled val="1"/>
        </dgm:presLayoutVars>
      </dgm:prSet>
      <dgm:spPr/>
    </dgm:pt>
    <dgm:pt modelId="{832C9097-8A66-43E2-8F0A-9256B56763CF}" type="pres">
      <dgm:prSet presAssocID="{49C18360-52BA-4B4C-8A4E-BEB1735BE249}" presName="bgRect" presStyleLbl="node1" presStyleIdx="0" presStyleCnt="4" custScaleY="162870"/>
      <dgm:spPr/>
      <dgm:t>
        <a:bodyPr/>
        <a:lstStyle/>
        <a:p>
          <a:endParaRPr lang="en-GB"/>
        </a:p>
      </dgm:t>
    </dgm:pt>
    <dgm:pt modelId="{2C388C8A-4423-4689-B871-6EFCB5EEDEB6}" type="pres">
      <dgm:prSet presAssocID="{49C18360-52BA-4B4C-8A4E-BEB1735BE249}" presName="parentNode" presStyleLbl="node1" presStyleIdx="0" presStyleCnt="4">
        <dgm:presLayoutVars>
          <dgm:chMax val="0"/>
          <dgm:bulletEnabled val="1"/>
        </dgm:presLayoutVars>
      </dgm:prSet>
      <dgm:spPr/>
      <dgm:t>
        <a:bodyPr/>
        <a:lstStyle/>
        <a:p>
          <a:endParaRPr lang="en-GB"/>
        </a:p>
      </dgm:t>
    </dgm:pt>
    <dgm:pt modelId="{1C809132-7129-432C-8D22-4B8330AE10E5}" type="pres">
      <dgm:prSet presAssocID="{49C18360-52BA-4B4C-8A4E-BEB1735BE249}" presName="childNode" presStyleLbl="node1" presStyleIdx="0" presStyleCnt="4">
        <dgm:presLayoutVars>
          <dgm:bulletEnabled val="1"/>
        </dgm:presLayoutVars>
      </dgm:prSet>
      <dgm:spPr/>
      <dgm:t>
        <a:bodyPr/>
        <a:lstStyle/>
        <a:p>
          <a:endParaRPr lang="en-GB"/>
        </a:p>
      </dgm:t>
    </dgm:pt>
    <dgm:pt modelId="{5805A895-21B1-43B5-A5BE-68A4CE7B94FC}" type="pres">
      <dgm:prSet presAssocID="{A578C6C9-661E-4083-971E-68613528E9BB}" presName="hSp" presStyleCnt="0"/>
      <dgm:spPr/>
    </dgm:pt>
    <dgm:pt modelId="{CC71FD77-2D0C-4B8F-BD32-105C4BF30656}" type="pres">
      <dgm:prSet presAssocID="{A578C6C9-661E-4083-971E-68613528E9BB}" presName="vProcSp" presStyleCnt="0"/>
      <dgm:spPr/>
    </dgm:pt>
    <dgm:pt modelId="{82D38963-E0F5-4EEA-9737-2651FEFDD01B}" type="pres">
      <dgm:prSet presAssocID="{A578C6C9-661E-4083-971E-68613528E9BB}" presName="vSp1" presStyleCnt="0"/>
      <dgm:spPr/>
    </dgm:pt>
    <dgm:pt modelId="{BA4915B2-B613-4E95-831E-E1DABACD558B}" type="pres">
      <dgm:prSet presAssocID="{A578C6C9-661E-4083-971E-68613528E9BB}" presName="simulatedConn" presStyleLbl="solidFgAcc1" presStyleIdx="0" presStyleCnt="3"/>
      <dgm:spPr/>
    </dgm:pt>
    <dgm:pt modelId="{C160FBFA-0771-443C-B117-70CC1D0BF02A}" type="pres">
      <dgm:prSet presAssocID="{A578C6C9-661E-4083-971E-68613528E9BB}" presName="vSp2" presStyleCnt="0"/>
      <dgm:spPr/>
    </dgm:pt>
    <dgm:pt modelId="{058A6708-6461-48F8-8F60-A139813F811F}" type="pres">
      <dgm:prSet presAssocID="{A578C6C9-661E-4083-971E-68613528E9BB}" presName="sibTrans" presStyleCnt="0"/>
      <dgm:spPr/>
    </dgm:pt>
    <dgm:pt modelId="{159B20C7-F4AF-4759-AF36-A78B2B2170EB}" type="pres">
      <dgm:prSet presAssocID="{60740E90-D090-41BE-9B0F-F7B0755B5051}" presName="compositeNode" presStyleCnt="0">
        <dgm:presLayoutVars>
          <dgm:bulletEnabled val="1"/>
        </dgm:presLayoutVars>
      </dgm:prSet>
      <dgm:spPr/>
    </dgm:pt>
    <dgm:pt modelId="{9736D078-172E-419B-B1D2-102A64B7796D}" type="pres">
      <dgm:prSet presAssocID="{60740E90-D090-41BE-9B0F-F7B0755B5051}" presName="bgRect" presStyleLbl="node1" presStyleIdx="1" presStyleCnt="4" custScaleY="162870"/>
      <dgm:spPr/>
      <dgm:t>
        <a:bodyPr/>
        <a:lstStyle/>
        <a:p>
          <a:endParaRPr lang="en-GB"/>
        </a:p>
      </dgm:t>
    </dgm:pt>
    <dgm:pt modelId="{F166F023-E3BA-4752-99D9-55147F549CED}" type="pres">
      <dgm:prSet presAssocID="{60740E90-D090-41BE-9B0F-F7B0755B5051}" presName="parentNode" presStyleLbl="node1" presStyleIdx="1" presStyleCnt="4">
        <dgm:presLayoutVars>
          <dgm:chMax val="0"/>
          <dgm:bulletEnabled val="1"/>
        </dgm:presLayoutVars>
      </dgm:prSet>
      <dgm:spPr/>
      <dgm:t>
        <a:bodyPr/>
        <a:lstStyle/>
        <a:p>
          <a:endParaRPr lang="en-GB"/>
        </a:p>
      </dgm:t>
    </dgm:pt>
    <dgm:pt modelId="{591DD210-20E0-4ED3-B730-6EE94335AEEC}" type="pres">
      <dgm:prSet presAssocID="{60740E90-D090-41BE-9B0F-F7B0755B5051}" presName="childNode" presStyleLbl="node1" presStyleIdx="1" presStyleCnt="4">
        <dgm:presLayoutVars>
          <dgm:bulletEnabled val="1"/>
        </dgm:presLayoutVars>
      </dgm:prSet>
      <dgm:spPr/>
      <dgm:t>
        <a:bodyPr/>
        <a:lstStyle/>
        <a:p>
          <a:endParaRPr lang="en-GB"/>
        </a:p>
      </dgm:t>
    </dgm:pt>
    <dgm:pt modelId="{E4FC8BFD-0CEE-4C47-80D6-F8A50778C308}" type="pres">
      <dgm:prSet presAssocID="{4327DA34-271D-46FE-9FE2-67F8D30DF7A4}" presName="hSp" presStyleCnt="0"/>
      <dgm:spPr/>
    </dgm:pt>
    <dgm:pt modelId="{AA19A674-0B20-471E-9EF7-2EABC2BEB725}" type="pres">
      <dgm:prSet presAssocID="{4327DA34-271D-46FE-9FE2-67F8D30DF7A4}" presName="vProcSp" presStyleCnt="0"/>
      <dgm:spPr/>
    </dgm:pt>
    <dgm:pt modelId="{7475BDD1-2471-49DC-9B00-513834E51E56}" type="pres">
      <dgm:prSet presAssocID="{4327DA34-271D-46FE-9FE2-67F8D30DF7A4}" presName="vSp1" presStyleCnt="0"/>
      <dgm:spPr/>
    </dgm:pt>
    <dgm:pt modelId="{145F5703-D4E5-496B-9EA2-139F3328A567}" type="pres">
      <dgm:prSet presAssocID="{4327DA34-271D-46FE-9FE2-67F8D30DF7A4}" presName="simulatedConn" presStyleLbl="solidFgAcc1" presStyleIdx="1" presStyleCnt="3"/>
      <dgm:spPr/>
    </dgm:pt>
    <dgm:pt modelId="{8257CB6A-B413-40C9-A800-195619422BF2}" type="pres">
      <dgm:prSet presAssocID="{4327DA34-271D-46FE-9FE2-67F8D30DF7A4}" presName="vSp2" presStyleCnt="0"/>
      <dgm:spPr/>
    </dgm:pt>
    <dgm:pt modelId="{6FB0811C-30F3-4B1B-8727-46446B0598E2}" type="pres">
      <dgm:prSet presAssocID="{4327DA34-271D-46FE-9FE2-67F8D30DF7A4}" presName="sibTrans" presStyleCnt="0"/>
      <dgm:spPr/>
    </dgm:pt>
    <dgm:pt modelId="{D68D472C-15D2-475F-AB5D-43E693B8536B}" type="pres">
      <dgm:prSet presAssocID="{27B235CC-347B-4DF4-9081-774051BB0807}" presName="compositeNode" presStyleCnt="0">
        <dgm:presLayoutVars>
          <dgm:bulletEnabled val="1"/>
        </dgm:presLayoutVars>
      </dgm:prSet>
      <dgm:spPr/>
    </dgm:pt>
    <dgm:pt modelId="{5419E358-D82A-4986-8BFE-39B7AEF24165}" type="pres">
      <dgm:prSet presAssocID="{27B235CC-347B-4DF4-9081-774051BB0807}" presName="bgRect" presStyleLbl="node1" presStyleIdx="2" presStyleCnt="4" custScaleY="162871"/>
      <dgm:spPr/>
      <dgm:t>
        <a:bodyPr/>
        <a:lstStyle/>
        <a:p>
          <a:endParaRPr lang="en-GB"/>
        </a:p>
      </dgm:t>
    </dgm:pt>
    <dgm:pt modelId="{3CF0CC77-94D4-417B-B0F1-0D338FFDDFFD}" type="pres">
      <dgm:prSet presAssocID="{27B235CC-347B-4DF4-9081-774051BB0807}" presName="parentNode" presStyleLbl="node1" presStyleIdx="2" presStyleCnt="4">
        <dgm:presLayoutVars>
          <dgm:chMax val="0"/>
          <dgm:bulletEnabled val="1"/>
        </dgm:presLayoutVars>
      </dgm:prSet>
      <dgm:spPr/>
      <dgm:t>
        <a:bodyPr/>
        <a:lstStyle/>
        <a:p>
          <a:endParaRPr lang="en-GB"/>
        </a:p>
      </dgm:t>
    </dgm:pt>
    <dgm:pt modelId="{8B0752D6-F206-4B0E-9E2E-3AFDFAE780C2}" type="pres">
      <dgm:prSet presAssocID="{27B235CC-347B-4DF4-9081-774051BB0807}" presName="childNode" presStyleLbl="node1" presStyleIdx="2" presStyleCnt="4">
        <dgm:presLayoutVars>
          <dgm:bulletEnabled val="1"/>
        </dgm:presLayoutVars>
      </dgm:prSet>
      <dgm:spPr/>
      <dgm:t>
        <a:bodyPr/>
        <a:lstStyle/>
        <a:p>
          <a:endParaRPr lang="en-GB"/>
        </a:p>
      </dgm:t>
    </dgm:pt>
    <dgm:pt modelId="{C70DC10B-9A84-495D-AD13-BB175EB035F4}" type="pres">
      <dgm:prSet presAssocID="{05EA7FDD-3869-494C-B925-5D527303535C}" presName="hSp" presStyleCnt="0"/>
      <dgm:spPr/>
    </dgm:pt>
    <dgm:pt modelId="{472238EA-E919-4C56-8E27-4915A7711223}" type="pres">
      <dgm:prSet presAssocID="{05EA7FDD-3869-494C-B925-5D527303535C}" presName="vProcSp" presStyleCnt="0"/>
      <dgm:spPr/>
    </dgm:pt>
    <dgm:pt modelId="{8E0C5DB3-76B4-44DF-9870-3FEB05E1D178}" type="pres">
      <dgm:prSet presAssocID="{05EA7FDD-3869-494C-B925-5D527303535C}" presName="vSp1" presStyleCnt="0"/>
      <dgm:spPr/>
    </dgm:pt>
    <dgm:pt modelId="{09E6ADD5-559F-4E05-B8CB-2F2EA378E309}" type="pres">
      <dgm:prSet presAssocID="{05EA7FDD-3869-494C-B925-5D527303535C}" presName="simulatedConn" presStyleLbl="solidFgAcc1" presStyleIdx="2" presStyleCnt="3"/>
      <dgm:spPr/>
    </dgm:pt>
    <dgm:pt modelId="{03ED322E-D1EB-45ED-9EDF-B325F62C36B1}" type="pres">
      <dgm:prSet presAssocID="{05EA7FDD-3869-494C-B925-5D527303535C}" presName="vSp2" presStyleCnt="0"/>
      <dgm:spPr/>
    </dgm:pt>
    <dgm:pt modelId="{0700DA47-C8ED-42F5-B51C-844A55F519A8}" type="pres">
      <dgm:prSet presAssocID="{05EA7FDD-3869-494C-B925-5D527303535C}" presName="sibTrans" presStyleCnt="0"/>
      <dgm:spPr/>
    </dgm:pt>
    <dgm:pt modelId="{4E61BE2B-5217-4820-8170-6D410EBA11AE}" type="pres">
      <dgm:prSet presAssocID="{C41C5EE5-6D48-4813-9B6E-FC565B89B132}" presName="compositeNode" presStyleCnt="0">
        <dgm:presLayoutVars>
          <dgm:bulletEnabled val="1"/>
        </dgm:presLayoutVars>
      </dgm:prSet>
      <dgm:spPr/>
    </dgm:pt>
    <dgm:pt modelId="{BF0715FC-2509-4D8D-9C70-C6B95CB8957C}" type="pres">
      <dgm:prSet presAssocID="{C41C5EE5-6D48-4813-9B6E-FC565B89B132}" presName="bgRect" presStyleLbl="node1" presStyleIdx="3" presStyleCnt="4" custScaleY="159264"/>
      <dgm:spPr/>
      <dgm:t>
        <a:bodyPr/>
        <a:lstStyle/>
        <a:p>
          <a:endParaRPr lang="en-GB"/>
        </a:p>
      </dgm:t>
    </dgm:pt>
    <dgm:pt modelId="{99723209-3CC8-4D87-9ACD-C3A8AA831D1E}" type="pres">
      <dgm:prSet presAssocID="{C41C5EE5-6D48-4813-9B6E-FC565B89B132}" presName="parentNode" presStyleLbl="node1" presStyleIdx="3" presStyleCnt="4">
        <dgm:presLayoutVars>
          <dgm:chMax val="0"/>
          <dgm:bulletEnabled val="1"/>
        </dgm:presLayoutVars>
      </dgm:prSet>
      <dgm:spPr/>
      <dgm:t>
        <a:bodyPr/>
        <a:lstStyle/>
        <a:p>
          <a:endParaRPr lang="en-GB"/>
        </a:p>
      </dgm:t>
    </dgm:pt>
    <dgm:pt modelId="{51388097-3192-4AD9-8B17-A873E1F3F679}" type="pres">
      <dgm:prSet presAssocID="{C41C5EE5-6D48-4813-9B6E-FC565B89B132}" presName="childNode" presStyleLbl="node1" presStyleIdx="3" presStyleCnt="4">
        <dgm:presLayoutVars>
          <dgm:bulletEnabled val="1"/>
        </dgm:presLayoutVars>
      </dgm:prSet>
      <dgm:spPr/>
      <dgm:t>
        <a:bodyPr/>
        <a:lstStyle/>
        <a:p>
          <a:endParaRPr lang="en-GB"/>
        </a:p>
      </dgm:t>
    </dgm:pt>
  </dgm:ptLst>
  <dgm:cxnLst>
    <dgm:cxn modelId="{F0346EC7-CEB6-402E-A386-7511C3B2EEF9}" type="presOf" srcId="{49C18360-52BA-4B4C-8A4E-BEB1735BE249}" destId="{2C388C8A-4423-4689-B871-6EFCB5EEDEB6}" srcOrd="1" destOrd="0" presId="urn:microsoft.com/office/officeart/2005/8/layout/hProcess7"/>
    <dgm:cxn modelId="{505E920E-9763-43D3-A0AC-AB5EA5FD591D}" type="presOf" srcId="{04BAB0A1-1DC1-494E-BB4C-F27388FB71B5}" destId="{8B0752D6-F206-4B0E-9E2E-3AFDFAE780C2}" srcOrd="0" destOrd="1" presId="urn:microsoft.com/office/officeart/2005/8/layout/hProcess7"/>
    <dgm:cxn modelId="{1E2A3D24-356D-42A0-A169-B0208550A188}" srcId="{27B235CC-347B-4DF4-9081-774051BB0807}" destId="{5CC1E2C7-FF0B-4F3F-B681-8905BCCB03BD}" srcOrd="0" destOrd="0" parTransId="{4EFB94DC-71D3-42FC-8FD2-4444E36B4897}" sibTransId="{1C2B2980-1A32-4F6D-A087-134275C4CC69}"/>
    <dgm:cxn modelId="{5B602599-31D5-4A7B-BC81-D181C7E7C17E}" srcId="{60740E90-D090-41BE-9B0F-F7B0755B5051}" destId="{AA0E537F-DE0E-436D-AF7F-E1D81373F2DD}" srcOrd="0" destOrd="0" parTransId="{B7D79091-AFF8-40CD-981D-39C619E78C0D}" sibTransId="{50B06B35-F2EB-4EC9-9C06-A018085794F5}"/>
    <dgm:cxn modelId="{23904614-5147-4D8A-88E2-567BAA3497BE}" srcId="{C41C5EE5-6D48-4813-9B6E-FC565B89B132}" destId="{98E1A8D2-769F-49F3-BFA2-6D4DCFDB8834}" srcOrd="2" destOrd="0" parTransId="{FAEC49A5-0317-4F81-BAEF-57B6374E3C0B}" sibTransId="{DB9C8F61-9AA8-4E25-B363-DE9638A48137}"/>
    <dgm:cxn modelId="{7211EC1D-18EF-41FF-B3F5-05545805EAFA}" type="presOf" srcId="{C41C5EE5-6D48-4813-9B6E-FC565B89B132}" destId="{99723209-3CC8-4D87-9ACD-C3A8AA831D1E}" srcOrd="1" destOrd="0" presId="urn:microsoft.com/office/officeart/2005/8/layout/hProcess7"/>
    <dgm:cxn modelId="{B6F4E339-39A0-40B4-B5FE-2D3CBD784DBA}" type="presOf" srcId="{147DEA40-97B6-4ED6-9DCB-0458E7BBDD68}" destId="{51388097-3192-4AD9-8B17-A873E1F3F679}" srcOrd="0" destOrd="4" presId="urn:microsoft.com/office/officeart/2005/8/layout/hProcess7"/>
    <dgm:cxn modelId="{24A83849-C7BE-420B-BB18-59C8CE4B7CF5}" type="presOf" srcId="{4508828B-3E36-4451-B9CF-926BBAC70700}" destId="{591DD210-20E0-4ED3-B730-6EE94335AEEC}" srcOrd="0" destOrd="1" presId="urn:microsoft.com/office/officeart/2005/8/layout/hProcess7"/>
    <dgm:cxn modelId="{71834560-607E-40AA-B832-34B92EDC78B7}" type="presOf" srcId="{AB05B638-40E1-4582-8C93-EA7A2F0F9E0F}" destId="{03B6B9B6-A830-4035-AD3C-0DBB15F222BD}" srcOrd="0" destOrd="0" presId="urn:microsoft.com/office/officeart/2005/8/layout/hProcess7"/>
    <dgm:cxn modelId="{05D21CD9-1D14-48A4-A0A0-9B9A19E85A8C}" srcId="{AB05B638-40E1-4582-8C93-EA7A2F0F9E0F}" destId="{60740E90-D090-41BE-9B0F-F7B0755B5051}" srcOrd="1" destOrd="0" parTransId="{0643D080-746A-4F13-B1FB-326FA43B068D}" sibTransId="{4327DA34-271D-46FE-9FE2-67F8D30DF7A4}"/>
    <dgm:cxn modelId="{0EFA4F5F-AB4A-4659-97D6-5940C16C411F}" type="presOf" srcId="{FFDE3479-D03F-437D-9124-840D2C030789}" destId="{8B0752D6-F206-4B0E-9E2E-3AFDFAE780C2}" srcOrd="0" destOrd="9" presId="urn:microsoft.com/office/officeart/2005/8/layout/hProcess7"/>
    <dgm:cxn modelId="{24C8E735-20C9-406D-ACAF-5492F5C8E2C2}" type="presOf" srcId="{D65F874D-B6E4-4A26-87D2-8C72D6660B8C}" destId="{591DD210-20E0-4ED3-B730-6EE94335AEEC}" srcOrd="0" destOrd="3" presId="urn:microsoft.com/office/officeart/2005/8/layout/hProcess7"/>
    <dgm:cxn modelId="{766B87B2-D1FA-439D-BE7A-6483E7556E18}" type="presOf" srcId="{49C18360-52BA-4B4C-8A4E-BEB1735BE249}" destId="{832C9097-8A66-43E2-8F0A-9256B56763CF}" srcOrd="0" destOrd="0" presId="urn:microsoft.com/office/officeart/2005/8/layout/hProcess7"/>
    <dgm:cxn modelId="{C8D2BB34-CC28-4E6E-8DEE-EA2A0BD2DACE}" srcId="{27B235CC-347B-4DF4-9081-774051BB0807}" destId="{8F153A50-DDE9-4D2A-AE70-A0C41D7D2A26}" srcOrd="2" destOrd="0" parTransId="{82D6BDBA-9D4B-44FC-B008-ECD8920BE0CB}" sibTransId="{A2E4F5CD-D84B-4FCF-B2BE-F5F78176D808}"/>
    <dgm:cxn modelId="{A81E782E-8187-4AA3-9B32-63604F05DF55}" type="presOf" srcId="{1EA7D733-86D0-4B8E-B4C8-2D2D6224179B}" destId="{8B0752D6-F206-4B0E-9E2E-3AFDFAE780C2}" srcOrd="0" destOrd="8" presId="urn:microsoft.com/office/officeart/2005/8/layout/hProcess7"/>
    <dgm:cxn modelId="{8DD377D6-5D66-4956-9FB4-FB21B76594FE}" srcId="{27B235CC-347B-4DF4-9081-774051BB0807}" destId="{1EA7D733-86D0-4B8E-B4C8-2D2D6224179B}" srcOrd="8" destOrd="0" parTransId="{FF9C389F-F4EC-4D4C-BC35-ECAB6705BC4F}" sibTransId="{C5D31A1E-D168-419C-A6D5-C018BAD8CC84}"/>
    <dgm:cxn modelId="{EB2EB515-7D04-4280-B368-6AE265AC1081}" srcId="{27B235CC-347B-4DF4-9081-774051BB0807}" destId="{38158F82-2883-40D5-A057-BBDCED0827A6}" srcOrd="7" destOrd="0" parTransId="{D5D32F68-DE4E-489B-ACAC-4C1F50CF6DA2}" sibTransId="{68CF6188-8C50-4B4F-94BC-E4E4666A3586}"/>
    <dgm:cxn modelId="{A6B352C0-AF59-476F-913F-B4FA1C013C50}" srcId="{AB05B638-40E1-4582-8C93-EA7A2F0F9E0F}" destId="{49C18360-52BA-4B4C-8A4E-BEB1735BE249}" srcOrd="0" destOrd="0" parTransId="{17E6E329-B8C1-4FA6-857B-40E997AF7488}" sibTransId="{A578C6C9-661E-4083-971E-68613528E9BB}"/>
    <dgm:cxn modelId="{518D9429-A83B-4344-8070-8E311F24D073}" srcId="{27B235CC-347B-4DF4-9081-774051BB0807}" destId="{E39B40E8-5367-4F4C-89F7-77AC934EA4CC}" srcOrd="4" destOrd="0" parTransId="{38931233-2E73-42A8-9FD3-6FA29AE4EE29}" sibTransId="{D7E50070-5449-4980-B7DE-E6B0B604002C}"/>
    <dgm:cxn modelId="{B87D4A5D-A657-4CA8-AD2B-63653D109CB4}" srcId="{49C18360-52BA-4B4C-8A4E-BEB1735BE249}" destId="{CA95D4F9-346E-4EFB-99C0-896DCE27477E}" srcOrd="1" destOrd="0" parTransId="{94D91D55-ACB4-4D80-B66A-56CA3A431301}" sibTransId="{88077C99-8FA7-4971-94B4-B0ECA231F844}"/>
    <dgm:cxn modelId="{97EF0F19-5DE9-4A1B-844A-20475F659C08}" srcId="{C41C5EE5-6D48-4813-9B6E-FC565B89B132}" destId="{CFDBA0FD-6AB4-46BE-AC37-B4F02E697C95}" srcOrd="1" destOrd="0" parTransId="{9940AC87-810B-4E34-A9CB-C0DAE7BC4AA4}" sibTransId="{75E2270C-8A26-44E2-ABF6-8135F8705E3F}"/>
    <dgm:cxn modelId="{0A32BC7D-F572-4990-BBEB-CCF9951B58B9}" type="presOf" srcId="{2A24A279-9096-4179-AF85-177C801B947C}" destId="{8B0752D6-F206-4B0E-9E2E-3AFDFAE780C2}" srcOrd="0" destOrd="5" presId="urn:microsoft.com/office/officeart/2005/8/layout/hProcess7"/>
    <dgm:cxn modelId="{47AAFDF2-A84E-4F21-9069-DDEE3FADE607}" type="presOf" srcId="{38158F82-2883-40D5-A057-BBDCED0827A6}" destId="{8B0752D6-F206-4B0E-9E2E-3AFDFAE780C2}" srcOrd="0" destOrd="7" presId="urn:microsoft.com/office/officeart/2005/8/layout/hProcess7"/>
    <dgm:cxn modelId="{A761FD1D-F001-438F-B453-26865B301DB1}" type="presOf" srcId="{CFDBA0FD-6AB4-46BE-AC37-B4F02E697C95}" destId="{51388097-3192-4AD9-8B17-A873E1F3F679}" srcOrd="0" destOrd="1" presId="urn:microsoft.com/office/officeart/2005/8/layout/hProcess7"/>
    <dgm:cxn modelId="{7B81FC16-D232-47E0-8543-B5023568D52D}" srcId="{27B235CC-347B-4DF4-9081-774051BB0807}" destId="{2B16FFA5-A7D8-40DD-8561-F068AC4544D0}" srcOrd="3" destOrd="0" parTransId="{DD8BE889-534D-412A-AD72-5E235F78902B}" sibTransId="{C5AD3A8A-0206-420C-BD29-5FA9C3FA88B2}"/>
    <dgm:cxn modelId="{188CAC68-7053-438C-9AB3-8DE220C8B7CF}" type="presOf" srcId="{27B235CC-347B-4DF4-9081-774051BB0807}" destId="{5419E358-D82A-4986-8BFE-39B7AEF24165}" srcOrd="0" destOrd="0" presId="urn:microsoft.com/office/officeart/2005/8/layout/hProcess7"/>
    <dgm:cxn modelId="{E72D1233-B895-43E1-AB56-33041D8C2C05}" srcId="{C41C5EE5-6D48-4813-9B6E-FC565B89B132}" destId="{A1B684E3-2BA3-4292-A52C-E886DE11A05E}" srcOrd="3" destOrd="0" parTransId="{970EE963-6635-49CE-87F1-F79046049B37}" sibTransId="{F64CD3D8-E753-4E41-9418-1EE04CCAF03F}"/>
    <dgm:cxn modelId="{AC294FBC-517E-433D-B66E-7D3A90D5C7B2}" srcId="{49C18360-52BA-4B4C-8A4E-BEB1735BE249}" destId="{3FD7B29F-F385-4517-8A81-5E2A4214D45B}" srcOrd="0" destOrd="0" parTransId="{38FE8AF5-1035-4476-98BD-1147E96AF7CA}" sibTransId="{DAA4DD20-6199-467C-981A-59ECE22AAEFD}"/>
    <dgm:cxn modelId="{6F25958D-053B-4CE1-A4D8-B568E1F6D821}" type="presOf" srcId="{AA0E537F-DE0E-436D-AF7F-E1D81373F2DD}" destId="{591DD210-20E0-4ED3-B730-6EE94335AEEC}" srcOrd="0" destOrd="0" presId="urn:microsoft.com/office/officeart/2005/8/layout/hProcess7"/>
    <dgm:cxn modelId="{8E2C1605-34A1-42EF-A06A-EC6D843CD4C6}" srcId="{C41C5EE5-6D48-4813-9B6E-FC565B89B132}" destId="{C247E750-6950-4C71-B6DC-1DB9073550C8}" srcOrd="0" destOrd="0" parTransId="{BFC65E2D-52E4-4813-B5F6-6EDE99A94464}" sibTransId="{B2CD8E5F-D4A6-4509-A772-1DC3771FFC93}"/>
    <dgm:cxn modelId="{3A6F341C-8719-4FBE-922F-30E4E18F2E3A}" type="presOf" srcId="{E39B40E8-5367-4F4C-89F7-77AC934EA4CC}" destId="{8B0752D6-F206-4B0E-9E2E-3AFDFAE780C2}" srcOrd="0" destOrd="4" presId="urn:microsoft.com/office/officeart/2005/8/layout/hProcess7"/>
    <dgm:cxn modelId="{FBF5E2A0-8CE5-4D67-B602-2848A2EDF39F}" srcId="{C41C5EE5-6D48-4813-9B6E-FC565B89B132}" destId="{147DEA40-97B6-4ED6-9DCB-0458E7BBDD68}" srcOrd="4" destOrd="0" parTransId="{501C830D-7071-4701-8920-FCB15E5FC288}" sibTransId="{EFC12857-5806-45B0-95A0-738809F6B5C8}"/>
    <dgm:cxn modelId="{6C8E064C-D7F8-4174-8FEC-0A76BF425357}" type="presOf" srcId="{8F153A50-DDE9-4D2A-AE70-A0C41D7D2A26}" destId="{8B0752D6-F206-4B0E-9E2E-3AFDFAE780C2}" srcOrd="0" destOrd="2" presId="urn:microsoft.com/office/officeart/2005/8/layout/hProcess7"/>
    <dgm:cxn modelId="{11AE33CF-5D22-4F84-9746-01A99C6D515C}" srcId="{C41C5EE5-6D48-4813-9B6E-FC565B89B132}" destId="{A60FC1F8-F75E-4BA2-8326-E9D19670F1C2}" srcOrd="5" destOrd="0" parTransId="{9FA61E30-673F-49F8-AA82-CF4EA5EC5D57}" sibTransId="{002D80BA-D45E-4FD2-8C49-FBEEC270C119}"/>
    <dgm:cxn modelId="{DD8A8BD9-A37E-4A18-8CDA-DE5748107D43}" srcId="{27B235CC-347B-4DF4-9081-774051BB0807}" destId="{04BAB0A1-1DC1-494E-BB4C-F27388FB71B5}" srcOrd="1" destOrd="0" parTransId="{2BAC1E45-CA3A-45AF-8269-3788A564E82C}" sibTransId="{51DB4B03-AA4B-416B-AAFA-F2F6131B1667}"/>
    <dgm:cxn modelId="{A64E8A15-D964-4CF6-A04A-A298AB6EACFF}" type="presOf" srcId="{60740E90-D090-41BE-9B0F-F7B0755B5051}" destId="{9736D078-172E-419B-B1D2-102A64B7796D}" srcOrd="0" destOrd="0" presId="urn:microsoft.com/office/officeart/2005/8/layout/hProcess7"/>
    <dgm:cxn modelId="{AE8A9459-E776-4D49-ADC9-6B4179484980}" type="presOf" srcId="{27B235CC-347B-4DF4-9081-774051BB0807}" destId="{3CF0CC77-94D4-417B-B0F1-0D338FFDDFFD}" srcOrd="1" destOrd="0" presId="urn:microsoft.com/office/officeart/2005/8/layout/hProcess7"/>
    <dgm:cxn modelId="{453DD84F-70B5-41D4-8366-53C8029D350B}" type="presOf" srcId="{3FD7B29F-F385-4517-8A81-5E2A4214D45B}" destId="{1C809132-7129-432C-8D22-4B8330AE10E5}" srcOrd="0" destOrd="0" presId="urn:microsoft.com/office/officeart/2005/8/layout/hProcess7"/>
    <dgm:cxn modelId="{DF2830A8-C2DB-46DB-88C3-4488D67DEAA5}" type="presOf" srcId="{C6B20451-BED7-4521-8317-1A3F45691A1B}" destId="{51388097-3192-4AD9-8B17-A873E1F3F679}" srcOrd="0" destOrd="6" presId="urn:microsoft.com/office/officeart/2005/8/layout/hProcess7"/>
    <dgm:cxn modelId="{F4219188-3CBE-4664-AA78-01E02CEC623E}" type="presOf" srcId="{C41C5EE5-6D48-4813-9B6E-FC565B89B132}" destId="{BF0715FC-2509-4D8D-9C70-C6B95CB8957C}" srcOrd="0" destOrd="0" presId="urn:microsoft.com/office/officeart/2005/8/layout/hProcess7"/>
    <dgm:cxn modelId="{20757BF2-2C22-4E69-B72D-DA62AE1B5E8D}" srcId="{60740E90-D090-41BE-9B0F-F7B0755B5051}" destId="{65B38FA9-9145-4B8D-8183-F714F082AFFC}" srcOrd="2" destOrd="0" parTransId="{65DF3F26-2E63-481C-A293-67A5B0AC5E9D}" sibTransId="{C8E0AC17-6EA0-4553-9856-DED381DE6FDD}"/>
    <dgm:cxn modelId="{B4E5F7F7-49AC-497B-8F35-576803122393}" srcId="{60740E90-D090-41BE-9B0F-F7B0755B5051}" destId="{D65F874D-B6E4-4A26-87D2-8C72D6660B8C}" srcOrd="3" destOrd="0" parTransId="{924D5249-20B0-42E4-BB57-4DB964A926B5}" sibTransId="{5E3541BA-D851-467D-A3B4-2F2D9BBCE4C9}"/>
    <dgm:cxn modelId="{8B1DEF37-2EA9-4292-A4A9-81C04B449E60}" type="presOf" srcId="{98E1A8D2-769F-49F3-BFA2-6D4DCFDB8834}" destId="{51388097-3192-4AD9-8B17-A873E1F3F679}" srcOrd="0" destOrd="2" presId="urn:microsoft.com/office/officeart/2005/8/layout/hProcess7"/>
    <dgm:cxn modelId="{8DC6640F-CE24-47DD-AB80-310D1F8237FC}" type="presOf" srcId="{B8161435-EDE5-4FB5-84C9-AC513538CD78}" destId="{51388097-3192-4AD9-8B17-A873E1F3F679}" srcOrd="0" destOrd="7" presId="urn:microsoft.com/office/officeart/2005/8/layout/hProcess7"/>
    <dgm:cxn modelId="{4186DA80-EEBC-4CB9-9EA7-8A7E0C893F8B}" srcId="{27B235CC-347B-4DF4-9081-774051BB0807}" destId="{D0B87B83-0D0E-477A-B39E-F72E04F24A56}" srcOrd="6" destOrd="0" parTransId="{40B96902-92F5-426B-AA09-37D8AA3115D7}" sibTransId="{D1CF9E48-C497-4FB5-8921-2F4CDD513798}"/>
    <dgm:cxn modelId="{AD6F8162-77C8-4691-970E-7474D5475C54}" type="presOf" srcId="{BB46E4E8-CC9A-45A7-BE8D-EF7ABE08DAEF}" destId="{8B0752D6-F206-4B0E-9E2E-3AFDFAE780C2}" srcOrd="0" destOrd="10" presId="urn:microsoft.com/office/officeart/2005/8/layout/hProcess7"/>
    <dgm:cxn modelId="{307FE739-B0CB-4B1B-9894-47AAA593F341}" srcId="{60740E90-D090-41BE-9B0F-F7B0755B5051}" destId="{4508828B-3E36-4451-B9CF-926BBAC70700}" srcOrd="1" destOrd="0" parTransId="{F87E03C7-4EC8-41C0-B06C-C72713A965A0}" sibTransId="{06D6E24D-06D0-498F-BB73-CBD139FA77A7}"/>
    <dgm:cxn modelId="{9ECEAE8B-D1BA-4B67-9062-4D00C335CAD3}" srcId="{27B235CC-347B-4DF4-9081-774051BB0807}" destId="{2A24A279-9096-4179-AF85-177C801B947C}" srcOrd="5" destOrd="0" parTransId="{D611261E-85D1-48A9-B494-B0073081DFCF}" sibTransId="{878CFF75-D2B8-4821-B77B-58AB216644E8}"/>
    <dgm:cxn modelId="{D00CB58A-BFFE-4CD8-922F-F85DC9ADA97F}" type="presOf" srcId="{A1B684E3-2BA3-4292-A52C-E886DE11A05E}" destId="{51388097-3192-4AD9-8B17-A873E1F3F679}" srcOrd="0" destOrd="3" presId="urn:microsoft.com/office/officeart/2005/8/layout/hProcess7"/>
    <dgm:cxn modelId="{A0C2B6EC-5F00-4640-8081-3189EADBC72E}" type="presOf" srcId="{A60FC1F8-F75E-4BA2-8326-E9D19670F1C2}" destId="{51388097-3192-4AD9-8B17-A873E1F3F679}" srcOrd="0" destOrd="5" presId="urn:microsoft.com/office/officeart/2005/8/layout/hProcess7"/>
    <dgm:cxn modelId="{66067F6D-1F2A-43B4-9DE9-225A2B1CF286}" srcId="{27B235CC-347B-4DF4-9081-774051BB0807}" destId="{FFDE3479-D03F-437D-9124-840D2C030789}" srcOrd="9" destOrd="0" parTransId="{BD55FE8E-6F35-4D63-AA1C-4D216B695FDB}" sibTransId="{D7B01C9E-9FD8-4648-AA48-5833FA932856}"/>
    <dgm:cxn modelId="{580AEB9D-4BC6-4E31-A6F9-C6736946D61B}" srcId="{27B235CC-347B-4DF4-9081-774051BB0807}" destId="{BB46E4E8-CC9A-45A7-BE8D-EF7ABE08DAEF}" srcOrd="10" destOrd="0" parTransId="{63E23D76-21B6-4CD7-997F-9112273966E6}" sibTransId="{74575917-2675-43B2-9F8A-365FA60BA7DE}"/>
    <dgm:cxn modelId="{9583CCBE-6A00-4A43-8267-BA70A7CD400E}" srcId="{AB05B638-40E1-4582-8C93-EA7A2F0F9E0F}" destId="{C41C5EE5-6D48-4813-9B6E-FC565B89B132}" srcOrd="3" destOrd="0" parTransId="{53756A9C-60E7-4879-A18B-0FDCD0A64910}" sibTransId="{EA27D3BD-9BFF-4637-A0CC-2065828AAE51}"/>
    <dgm:cxn modelId="{1359FF43-E623-493A-8DA3-DA29A877931F}" type="presOf" srcId="{5CC1E2C7-FF0B-4F3F-B681-8905BCCB03BD}" destId="{8B0752D6-F206-4B0E-9E2E-3AFDFAE780C2}" srcOrd="0" destOrd="0" presId="urn:microsoft.com/office/officeart/2005/8/layout/hProcess7"/>
    <dgm:cxn modelId="{B4320615-16F3-4537-A16E-DBFC19DCAB4F}" type="presOf" srcId="{2B16FFA5-A7D8-40DD-8561-F068AC4544D0}" destId="{8B0752D6-F206-4B0E-9E2E-3AFDFAE780C2}" srcOrd="0" destOrd="3" presId="urn:microsoft.com/office/officeart/2005/8/layout/hProcess7"/>
    <dgm:cxn modelId="{610F67F4-E12F-4880-A968-2F63EE7352AC}" type="presOf" srcId="{C247E750-6950-4C71-B6DC-1DB9073550C8}" destId="{51388097-3192-4AD9-8B17-A873E1F3F679}" srcOrd="0" destOrd="0" presId="urn:microsoft.com/office/officeart/2005/8/layout/hProcess7"/>
    <dgm:cxn modelId="{7DC19297-3D4B-4029-86AA-09C859D162F8}" srcId="{C41C5EE5-6D48-4813-9B6E-FC565B89B132}" destId="{C6B20451-BED7-4521-8317-1A3F45691A1B}" srcOrd="6" destOrd="0" parTransId="{37F98E12-84F2-437B-98E1-6B44AE21B050}" sibTransId="{EF1A9B73-DA38-4C1B-AF1D-0CD95B7C0169}"/>
    <dgm:cxn modelId="{0A9E7E3D-0806-4569-AC85-DDF45304A6C8}" srcId="{AB05B638-40E1-4582-8C93-EA7A2F0F9E0F}" destId="{27B235CC-347B-4DF4-9081-774051BB0807}" srcOrd="2" destOrd="0" parTransId="{341C3A5A-6762-44D7-A248-B50EE29CC054}" sibTransId="{05EA7FDD-3869-494C-B925-5D527303535C}"/>
    <dgm:cxn modelId="{53DFCC25-C5F8-4856-83A4-75FCE1CC1A37}" type="presOf" srcId="{60740E90-D090-41BE-9B0F-F7B0755B5051}" destId="{F166F023-E3BA-4752-99D9-55147F549CED}" srcOrd="1" destOrd="0" presId="urn:microsoft.com/office/officeart/2005/8/layout/hProcess7"/>
    <dgm:cxn modelId="{E9DA1992-211F-4E49-9171-9257417739E9}" srcId="{C41C5EE5-6D48-4813-9B6E-FC565B89B132}" destId="{B8161435-EDE5-4FB5-84C9-AC513538CD78}" srcOrd="7" destOrd="0" parTransId="{7AD9CDB1-5EEB-4D34-B9BD-19250AB9537D}" sibTransId="{ABBF8C9B-F9DB-4EDC-8545-727FE8DC6FDB}"/>
    <dgm:cxn modelId="{AFC312E6-7CA2-425C-B1C8-97192DFA8B80}" type="presOf" srcId="{65B38FA9-9145-4B8D-8183-F714F082AFFC}" destId="{591DD210-20E0-4ED3-B730-6EE94335AEEC}" srcOrd="0" destOrd="2" presId="urn:microsoft.com/office/officeart/2005/8/layout/hProcess7"/>
    <dgm:cxn modelId="{572CFB1E-25F7-4917-A1E1-3DD9C9CE519F}" type="presOf" srcId="{D0B87B83-0D0E-477A-B39E-F72E04F24A56}" destId="{8B0752D6-F206-4B0E-9E2E-3AFDFAE780C2}" srcOrd="0" destOrd="6" presId="urn:microsoft.com/office/officeart/2005/8/layout/hProcess7"/>
    <dgm:cxn modelId="{050FE18C-FCA3-405A-AA2F-C1167FE49B30}" type="presOf" srcId="{CA95D4F9-346E-4EFB-99C0-896DCE27477E}" destId="{1C809132-7129-432C-8D22-4B8330AE10E5}" srcOrd="0" destOrd="1" presId="urn:microsoft.com/office/officeart/2005/8/layout/hProcess7"/>
    <dgm:cxn modelId="{749C99E6-41DE-4A22-AD4B-E6208E530613}" type="presParOf" srcId="{03B6B9B6-A830-4035-AD3C-0DBB15F222BD}" destId="{C34DCA09-B236-4666-942D-26657E799496}" srcOrd="0" destOrd="0" presId="urn:microsoft.com/office/officeart/2005/8/layout/hProcess7"/>
    <dgm:cxn modelId="{06CD4E0D-709E-4115-859D-3C2693033909}" type="presParOf" srcId="{C34DCA09-B236-4666-942D-26657E799496}" destId="{832C9097-8A66-43E2-8F0A-9256B56763CF}" srcOrd="0" destOrd="0" presId="urn:microsoft.com/office/officeart/2005/8/layout/hProcess7"/>
    <dgm:cxn modelId="{2E2CCD20-EBF1-43B4-807D-F60D11C93D40}" type="presParOf" srcId="{C34DCA09-B236-4666-942D-26657E799496}" destId="{2C388C8A-4423-4689-B871-6EFCB5EEDEB6}" srcOrd="1" destOrd="0" presId="urn:microsoft.com/office/officeart/2005/8/layout/hProcess7"/>
    <dgm:cxn modelId="{B0D2D721-F532-4B7B-B519-EA4ABD5AB30D}" type="presParOf" srcId="{C34DCA09-B236-4666-942D-26657E799496}" destId="{1C809132-7129-432C-8D22-4B8330AE10E5}" srcOrd="2" destOrd="0" presId="urn:microsoft.com/office/officeart/2005/8/layout/hProcess7"/>
    <dgm:cxn modelId="{470584E6-1887-4B1A-A0B8-37262E58035B}" type="presParOf" srcId="{03B6B9B6-A830-4035-AD3C-0DBB15F222BD}" destId="{5805A895-21B1-43B5-A5BE-68A4CE7B94FC}" srcOrd="1" destOrd="0" presId="urn:microsoft.com/office/officeart/2005/8/layout/hProcess7"/>
    <dgm:cxn modelId="{960F6B42-887F-41E0-8C5C-BB4D8B0657E6}" type="presParOf" srcId="{03B6B9B6-A830-4035-AD3C-0DBB15F222BD}" destId="{CC71FD77-2D0C-4B8F-BD32-105C4BF30656}" srcOrd="2" destOrd="0" presId="urn:microsoft.com/office/officeart/2005/8/layout/hProcess7"/>
    <dgm:cxn modelId="{49258D60-EE1E-45F9-9471-8AE870A860C1}" type="presParOf" srcId="{CC71FD77-2D0C-4B8F-BD32-105C4BF30656}" destId="{82D38963-E0F5-4EEA-9737-2651FEFDD01B}" srcOrd="0" destOrd="0" presId="urn:microsoft.com/office/officeart/2005/8/layout/hProcess7"/>
    <dgm:cxn modelId="{81276362-1177-487F-9A0E-1EF1875EA9F5}" type="presParOf" srcId="{CC71FD77-2D0C-4B8F-BD32-105C4BF30656}" destId="{BA4915B2-B613-4E95-831E-E1DABACD558B}" srcOrd="1" destOrd="0" presId="urn:microsoft.com/office/officeart/2005/8/layout/hProcess7"/>
    <dgm:cxn modelId="{73E2E1E6-D633-45E7-AD92-177372EB36A1}" type="presParOf" srcId="{CC71FD77-2D0C-4B8F-BD32-105C4BF30656}" destId="{C160FBFA-0771-443C-B117-70CC1D0BF02A}" srcOrd="2" destOrd="0" presId="urn:microsoft.com/office/officeart/2005/8/layout/hProcess7"/>
    <dgm:cxn modelId="{6A3F0CF8-483A-4E51-AD22-97495FD08B21}" type="presParOf" srcId="{03B6B9B6-A830-4035-AD3C-0DBB15F222BD}" destId="{058A6708-6461-48F8-8F60-A139813F811F}" srcOrd="3" destOrd="0" presId="urn:microsoft.com/office/officeart/2005/8/layout/hProcess7"/>
    <dgm:cxn modelId="{EF27F417-A5C1-4074-99F7-61C8A260BA6A}" type="presParOf" srcId="{03B6B9B6-A830-4035-AD3C-0DBB15F222BD}" destId="{159B20C7-F4AF-4759-AF36-A78B2B2170EB}" srcOrd="4" destOrd="0" presId="urn:microsoft.com/office/officeart/2005/8/layout/hProcess7"/>
    <dgm:cxn modelId="{1E799FF3-6F6D-4CBA-BE76-3EE0A19BF2C8}" type="presParOf" srcId="{159B20C7-F4AF-4759-AF36-A78B2B2170EB}" destId="{9736D078-172E-419B-B1D2-102A64B7796D}" srcOrd="0" destOrd="0" presId="urn:microsoft.com/office/officeart/2005/8/layout/hProcess7"/>
    <dgm:cxn modelId="{CEE2D2D1-FFA7-48EB-A5BA-8368883ACD8F}" type="presParOf" srcId="{159B20C7-F4AF-4759-AF36-A78B2B2170EB}" destId="{F166F023-E3BA-4752-99D9-55147F549CED}" srcOrd="1" destOrd="0" presId="urn:microsoft.com/office/officeart/2005/8/layout/hProcess7"/>
    <dgm:cxn modelId="{155319EB-8A48-4B8B-8B0C-F3C9E889E096}" type="presParOf" srcId="{159B20C7-F4AF-4759-AF36-A78B2B2170EB}" destId="{591DD210-20E0-4ED3-B730-6EE94335AEEC}" srcOrd="2" destOrd="0" presId="urn:microsoft.com/office/officeart/2005/8/layout/hProcess7"/>
    <dgm:cxn modelId="{8C8A81A5-6223-4C28-9B25-712D745F275A}" type="presParOf" srcId="{03B6B9B6-A830-4035-AD3C-0DBB15F222BD}" destId="{E4FC8BFD-0CEE-4C47-80D6-F8A50778C308}" srcOrd="5" destOrd="0" presId="urn:microsoft.com/office/officeart/2005/8/layout/hProcess7"/>
    <dgm:cxn modelId="{AD90E610-1420-488B-9804-4CC0A378071D}" type="presParOf" srcId="{03B6B9B6-A830-4035-AD3C-0DBB15F222BD}" destId="{AA19A674-0B20-471E-9EF7-2EABC2BEB725}" srcOrd="6" destOrd="0" presId="urn:microsoft.com/office/officeart/2005/8/layout/hProcess7"/>
    <dgm:cxn modelId="{B55FDE5F-3582-4813-83DA-C891B6CBF54A}" type="presParOf" srcId="{AA19A674-0B20-471E-9EF7-2EABC2BEB725}" destId="{7475BDD1-2471-49DC-9B00-513834E51E56}" srcOrd="0" destOrd="0" presId="urn:microsoft.com/office/officeart/2005/8/layout/hProcess7"/>
    <dgm:cxn modelId="{706D199B-A481-4F16-A408-8C6F6759E249}" type="presParOf" srcId="{AA19A674-0B20-471E-9EF7-2EABC2BEB725}" destId="{145F5703-D4E5-496B-9EA2-139F3328A567}" srcOrd="1" destOrd="0" presId="urn:microsoft.com/office/officeart/2005/8/layout/hProcess7"/>
    <dgm:cxn modelId="{E807447C-D9F2-46C4-9292-42C7F4D86C4C}" type="presParOf" srcId="{AA19A674-0B20-471E-9EF7-2EABC2BEB725}" destId="{8257CB6A-B413-40C9-A800-195619422BF2}" srcOrd="2" destOrd="0" presId="urn:microsoft.com/office/officeart/2005/8/layout/hProcess7"/>
    <dgm:cxn modelId="{169A8C2D-1E2C-42AA-921F-2060155FF92A}" type="presParOf" srcId="{03B6B9B6-A830-4035-AD3C-0DBB15F222BD}" destId="{6FB0811C-30F3-4B1B-8727-46446B0598E2}" srcOrd="7" destOrd="0" presId="urn:microsoft.com/office/officeart/2005/8/layout/hProcess7"/>
    <dgm:cxn modelId="{173973E8-E122-4AFE-BDD5-5F3539775ADC}" type="presParOf" srcId="{03B6B9B6-A830-4035-AD3C-0DBB15F222BD}" destId="{D68D472C-15D2-475F-AB5D-43E693B8536B}" srcOrd="8" destOrd="0" presId="urn:microsoft.com/office/officeart/2005/8/layout/hProcess7"/>
    <dgm:cxn modelId="{79C696C7-468D-40EF-88EE-10DDC0A46D7A}" type="presParOf" srcId="{D68D472C-15D2-475F-AB5D-43E693B8536B}" destId="{5419E358-D82A-4986-8BFE-39B7AEF24165}" srcOrd="0" destOrd="0" presId="urn:microsoft.com/office/officeart/2005/8/layout/hProcess7"/>
    <dgm:cxn modelId="{4DEF93E0-E2B3-4D04-A626-DB7FF8801B6C}" type="presParOf" srcId="{D68D472C-15D2-475F-AB5D-43E693B8536B}" destId="{3CF0CC77-94D4-417B-B0F1-0D338FFDDFFD}" srcOrd="1" destOrd="0" presId="urn:microsoft.com/office/officeart/2005/8/layout/hProcess7"/>
    <dgm:cxn modelId="{C9D337AF-44D3-40A3-B2F9-E7CEE3173C90}" type="presParOf" srcId="{D68D472C-15D2-475F-AB5D-43E693B8536B}" destId="{8B0752D6-F206-4B0E-9E2E-3AFDFAE780C2}" srcOrd="2" destOrd="0" presId="urn:microsoft.com/office/officeart/2005/8/layout/hProcess7"/>
    <dgm:cxn modelId="{06D67964-5D76-4EEF-87B9-7005090F1CB1}" type="presParOf" srcId="{03B6B9B6-A830-4035-AD3C-0DBB15F222BD}" destId="{C70DC10B-9A84-495D-AD13-BB175EB035F4}" srcOrd="9" destOrd="0" presId="urn:microsoft.com/office/officeart/2005/8/layout/hProcess7"/>
    <dgm:cxn modelId="{BBC0E098-ABF6-4EB1-80E1-9B96F3A45C26}" type="presParOf" srcId="{03B6B9B6-A830-4035-AD3C-0DBB15F222BD}" destId="{472238EA-E919-4C56-8E27-4915A7711223}" srcOrd="10" destOrd="0" presId="urn:microsoft.com/office/officeart/2005/8/layout/hProcess7"/>
    <dgm:cxn modelId="{1E3EC2AC-53E7-4460-8FF8-DB33710BCA4A}" type="presParOf" srcId="{472238EA-E919-4C56-8E27-4915A7711223}" destId="{8E0C5DB3-76B4-44DF-9870-3FEB05E1D178}" srcOrd="0" destOrd="0" presId="urn:microsoft.com/office/officeart/2005/8/layout/hProcess7"/>
    <dgm:cxn modelId="{0A07B373-0E04-4A13-B061-F58A147EE4C1}" type="presParOf" srcId="{472238EA-E919-4C56-8E27-4915A7711223}" destId="{09E6ADD5-559F-4E05-B8CB-2F2EA378E309}" srcOrd="1" destOrd="0" presId="urn:microsoft.com/office/officeart/2005/8/layout/hProcess7"/>
    <dgm:cxn modelId="{FB130CD8-DCE2-4F2A-919C-6F2FDBFD68D1}" type="presParOf" srcId="{472238EA-E919-4C56-8E27-4915A7711223}" destId="{03ED322E-D1EB-45ED-9EDF-B325F62C36B1}" srcOrd="2" destOrd="0" presId="urn:microsoft.com/office/officeart/2005/8/layout/hProcess7"/>
    <dgm:cxn modelId="{5F89C684-3E96-4A0D-BEDB-A76B35D71F81}" type="presParOf" srcId="{03B6B9B6-A830-4035-AD3C-0DBB15F222BD}" destId="{0700DA47-C8ED-42F5-B51C-844A55F519A8}" srcOrd="11" destOrd="0" presId="urn:microsoft.com/office/officeart/2005/8/layout/hProcess7"/>
    <dgm:cxn modelId="{9BB94833-77BD-4B3B-9647-E858B4ADE880}" type="presParOf" srcId="{03B6B9B6-A830-4035-AD3C-0DBB15F222BD}" destId="{4E61BE2B-5217-4820-8170-6D410EBA11AE}" srcOrd="12" destOrd="0" presId="urn:microsoft.com/office/officeart/2005/8/layout/hProcess7"/>
    <dgm:cxn modelId="{7DC2128E-1230-40DF-B450-761ED18DEC3F}" type="presParOf" srcId="{4E61BE2B-5217-4820-8170-6D410EBA11AE}" destId="{BF0715FC-2509-4D8D-9C70-C6B95CB8957C}" srcOrd="0" destOrd="0" presId="urn:microsoft.com/office/officeart/2005/8/layout/hProcess7"/>
    <dgm:cxn modelId="{CA5DEEBA-ACB2-4514-99B3-5C5F943AA32E}" type="presParOf" srcId="{4E61BE2B-5217-4820-8170-6D410EBA11AE}" destId="{99723209-3CC8-4D87-9ACD-C3A8AA831D1E}" srcOrd="1" destOrd="0" presId="urn:microsoft.com/office/officeart/2005/8/layout/hProcess7"/>
    <dgm:cxn modelId="{6A67C8BE-9C3C-47CF-914F-955007E46CEE}" type="presParOf" srcId="{4E61BE2B-5217-4820-8170-6D410EBA11AE}" destId="{51388097-3192-4AD9-8B17-A873E1F3F679}" srcOrd="2" destOrd="0" presId="urn:microsoft.com/office/officeart/2005/8/layout/hProcess7"/>
  </dgm:cxnLst>
  <dgm:bg>
    <a:solidFill>
      <a:srgbClr val="FFFF00"/>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0ABDF0-BC2C-4066-B36F-694744CFAEDB}" type="doc">
      <dgm:prSet loTypeId="urn:microsoft.com/office/officeart/2005/8/layout/hProcess7" loCatId="process" qsTypeId="urn:microsoft.com/office/officeart/2005/8/quickstyle/simple1" qsCatId="simple" csTypeId="urn:microsoft.com/office/officeart/2005/8/colors/accent0_1" csCatId="mainScheme" phldr="1"/>
      <dgm:spPr/>
    </dgm:pt>
    <dgm:pt modelId="{64A345F4-1E4B-4E18-827D-347EC9A13972}">
      <dgm:prSet phldrT="[Text]" custT="1"/>
      <dgm:spPr/>
      <dgm:t>
        <a:bodyPr/>
        <a:lstStyle/>
        <a:p>
          <a:r>
            <a:rPr lang="el-GR" sz="1200" dirty="0" smtClean="0">
              <a:latin typeface="Cambria Math" panose="02040503050406030204" pitchFamily="18" charset="0"/>
              <a:ea typeface="Cambria Math" panose="02040503050406030204" pitchFamily="18" charset="0"/>
            </a:rPr>
            <a:t>ΠΡΟΕΤΟΙΜΑΣΙΑ ΑΓΡΟΥ</a:t>
          </a:r>
          <a:endParaRPr lang="en-GB" sz="1200" dirty="0">
            <a:latin typeface="Cambria Math" panose="02040503050406030204" pitchFamily="18" charset="0"/>
            <a:ea typeface="Cambria Math" panose="02040503050406030204" pitchFamily="18" charset="0"/>
          </a:endParaRPr>
        </a:p>
      </dgm:t>
    </dgm:pt>
    <dgm:pt modelId="{45AC937F-9D26-4B60-BA37-22B14E1C6F4F}" type="parTrans" cxnId="{148EE126-F168-4270-B48F-9859700D4EAD}">
      <dgm:prSet/>
      <dgm:spPr/>
      <dgm:t>
        <a:bodyPr/>
        <a:lstStyle/>
        <a:p>
          <a:endParaRPr lang="en-GB" sz="1200">
            <a:latin typeface="Cambria Math" panose="02040503050406030204" pitchFamily="18" charset="0"/>
            <a:ea typeface="Cambria Math" panose="02040503050406030204" pitchFamily="18" charset="0"/>
          </a:endParaRPr>
        </a:p>
      </dgm:t>
    </dgm:pt>
    <dgm:pt modelId="{588F0B33-5746-4173-80E9-C7265A9AEC5C}" type="sibTrans" cxnId="{148EE126-F168-4270-B48F-9859700D4EAD}">
      <dgm:prSet/>
      <dgm:spPr/>
      <dgm:t>
        <a:bodyPr/>
        <a:lstStyle/>
        <a:p>
          <a:endParaRPr lang="en-GB" sz="1200">
            <a:latin typeface="Cambria Math" panose="02040503050406030204" pitchFamily="18" charset="0"/>
            <a:ea typeface="Cambria Math" panose="02040503050406030204" pitchFamily="18" charset="0"/>
          </a:endParaRPr>
        </a:p>
      </dgm:t>
    </dgm:pt>
    <dgm:pt modelId="{017C55B4-1946-4073-AF75-7908582EF3BC}">
      <dgm:prSet phldrT="[Text]" custT="1"/>
      <dgm:spPr/>
      <dgm:t>
        <a:bodyPr/>
        <a:lstStyle/>
        <a:p>
          <a:r>
            <a:rPr lang="el-GR" sz="1200" dirty="0" smtClean="0">
              <a:latin typeface="Cambria Math" panose="02040503050406030204" pitchFamily="18" charset="0"/>
              <a:ea typeface="Cambria Math" panose="02040503050406030204" pitchFamily="18" charset="0"/>
            </a:rPr>
            <a:t>ΦΥΤΕΥΣΗ</a:t>
          </a:r>
          <a:r>
            <a:rPr lang="en-GB" sz="1200" dirty="0" smtClean="0">
              <a:latin typeface="Cambria Math" panose="02040503050406030204" pitchFamily="18" charset="0"/>
              <a:ea typeface="Cambria Math" panose="02040503050406030204" pitchFamily="18" charset="0"/>
            </a:rPr>
            <a:t> (</a:t>
          </a:r>
          <a:r>
            <a:rPr lang="el-GR" sz="1200" dirty="0" smtClean="0">
              <a:latin typeface="Cambria Math" panose="02040503050406030204" pitchFamily="18" charset="0"/>
              <a:ea typeface="Cambria Math" panose="02040503050406030204" pitchFamily="18" charset="0"/>
            </a:rPr>
            <a:t>ΘΕΡΜΟΚΗΠΙΟ)</a:t>
          </a:r>
          <a:endParaRPr lang="en-GB" sz="1200" dirty="0">
            <a:latin typeface="Cambria Math" panose="02040503050406030204" pitchFamily="18" charset="0"/>
            <a:ea typeface="Cambria Math" panose="02040503050406030204" pitchFamily="18" charset="0"/>
          </a:endParaRPr>
        </a:p>
      </dgm:t>
    </dgm:pt>
    <dgm:pt modelId="{9411E87C-A257-4486-9624-00E76B56DD1D}" type="parTrans" cxnId="{851E546A-7E02-491D-A5F8-F306A505D68C}">
      <dgm:prSet/>
      <dgm:spPr/>
      <dgm:t>
        <a:bodyPr/>
        <a:lstStyle/>
        <a:p>
          <a:endParaRPr lang="en-GB" sz="1200">
            <a:latin typeface="Cambria Math" panose="02040503050406030204" pitchFamily="18" charset="0"/>
            <a:ea typeface="Cambria Math" panose="02040503050406030204" pitchFamily="18" charset="0"/>
          </a:endParaRPr>
        </a:p>
      </dgm:t>
    </dgm:pt>
    <dgm:pt modelId="{12D47374-5197-4B82-9839-CA083BE1C16A}" type="sibTrans" cxnId="{851E546A-7E02-491D-A5F8-F306A505D68C}">
      <dgm:prSet/>
      <dgm:spPr/>
      <dgm:t>
        <a:bodyPr/>
        <a:lstStyle/>
        <a:p>
          <a:endParaRPr lang="en-GB" sz="1200">
            <a:latin typeface="Cambria Math" panose="02040503050406030204" pitchFamily="18" charset="0"/>
            <a:ea typeface="Cambria Math" panose="02040503050406030204" pitchFamily="18" charset="0"/>
          </a:endParaRPr>
        </a:p>
      </dgm:t>
    </dgm:pt>
    <dgm:pt modelId="{69C31834-ADC8-4B07-856A-C1F8DF4BC8BD}">
      <dgm:prSet phldrT="[Text]" custT="1"/>
      <dgm:spPr/>
      <dgm:t>
        <a:bodyPr/>
        <a:lstStyle/>
        <a:p>
          <a:r>
            <a:rPr lang="el-GR" sz="1200" dirty="0" smtClean="0">
              <a:latin typeface="Cambria Math" panose="02040503050406030204" pitchFamily="18" charset="0"/>
              <a:ea typeface="Cambria Math" panose="02040503050406030204" pitchFamily="18" charset="0"/>
            </a:rPr>
            <a:t>ΒΛΑΣΤΗΣΗ</a:t>
          </a:r>
          <a:endParaRPr lang="en-GB" sz="1200" dirty="0">
            <a:latin typeface="Cambria Math" panose="02040503050406030204" pitchFamily="18" charset="0"/>
            <a:ea typeface="Cambria Math" panose="02040503050406030204" pitchFamily="18" charset="0"/>
          </a:endParaRPr>
        </a:p>
      </dgm:t>
    </dgm:pt>
    <dgm:pt modelId="{ED5C16D8-9BED-41E8-ADD0-3935AF6E4580}" type="parTrans" cxnId="{C4478888-D67B-4321-8009-D3A034EEA40F}">
      <dgm:prSet/>
      <dgm:spPr/>
      <dgm:t>
        <a:bodyPr/>
        <a:lstStyle/>
        <a:p>
          <a:endParaRPr lang="en-GB" sz="1200">
            <a:latin typeface="Cambria Math" panose="02040503050406030204" pitchFamily="18" charset="0"/>
            <a:ea typeface="Cambria Math" panose="02040503050406030204" pitchFamily="18" charset="0"/>
          </a:endParaRPr>
        </a:p>
      </dgm:t>
    </dgm:pt>
    <dgm:pt modelId="{CCCB9DD6-CB77-48F0-B38A-A525CA331CBA}" type="sibTrans" cxnId="{C4478888-D67B-4321-8009-D3A034EEA40F}">
      <dgm:prSet/>
      <dgm:spPr/>
      <dgm:t>
        <a:bodyPr/>
        <a:lstStyle/>
        <a:p>
          <a:endParaRPr lang="en-GB" sz="1200">
            <a:latin typeface="Cambria Math" panose="02040503050406030204" pitchFamily="18" charset="0"/>
            <a:ea typeface="Cambria Math" panose="02040503050406030204" pitchFamily="18" charset="0"/>
          </a:endParaRPr>
        </a:p>
      </dgm:t>
    </dgm:pt>
    <dgm:pt modelId="{A40C74CF-0218-4725-A682-D67318F50A43}">
      <dgm:prSet phldrT="[Text]" custT="1"/>
      <dgm:spPr/>
      <dgm:t>
        <a:bodyPr/>
        <a:lstStyle/>
        <a:p>
          <a:r>
            <a:rPr lang="el-GR" sz="1200" dirty="0" smtClean="0">
              <a:latin typeface="Cambria Math" panose="02040503050406030204" pitchFamily="18" charset="0"/>
              <a:ea typeface="Cambria Math" panose="02040503050406030204" pitchFamily="18" charset="0"/>
            </a:rPr>
            <a:t>ΛΙΠΑΝΣΗ</a:t>
          </a:r>
          <a:endParaRPr lang="en-GB" sz="1200" dirty="0">
            <a:latin typeface="Cambria Math" panose="02040503050406030204" pitchFamily="18" charset="0"/>
            <a:ea typeface="Cambria Math" panose="02040503050406030204" pitchFamily="18" charset="0"/>
          </a:endParaRPr>
        </a:p>
      </dgm:t>
    </dgm:pt>
    <dgm:pt modelId="{DA70606F-2166-4007-AE32-61E5A5FC9F96}" type="parTrans" cxnId="{D65CD569-5235-4B98-B1DD-143AB0C60372}">
      <dgm:prSet/>
      <dgm:spPr/>
      <dgm:t>
        <a:bodyPr/>
        <a:lstStyle/>
        <a:p>
          <a:endParaRPr lang="en-GB" sz="1200">
            <a:latin typeface="Cambria Math" panose="02040503050406030204" pitchFamily="18" charset="0"/>
            <a:ea typeface="Cambria Math" panose="02040503050406030204" pitchFamily="18" charset="0"/>
          </a:endParaRPr>
        </a:p>
      </dgm:t>
    </dgm:pt>
    <dgm:pt modelId="{1F75A661-B9A6-4CD2-B666-4FC0DF6FF796}" type="sibTrans" cxnId="{D65CD569-5235-4B98-B1DD-143AB0C60372}">
      <dgm:prSet/>
      <dgm:spPr/>
      <dgm:t>
        <a:bodyPr/>
        <a:lstStyle/>
        <a:p>
          <a:endParaRPr lang="en-GB" sz="1200">
            <a:latin typeface="Cambria Math" panose="02040503050406030204" pitchFamily="18" charset="0"/>
            <a:ea typeface="Cambria Math" panose="02040503050406030204" pitchFamily="18" charset="0"/>
          </a:endParaRPr>
        </a:p>
      </dgm:t>
    </dgm:pt>
    <dgm:pt modelId="{531000BB-2022-4003-9BC8-3D45A820D158}">
      <dgm:prSet phldrT="[Text]" custT="1"/>
      <dgm:spPr/>
      <dgm:t>
        <a:bodyPr/>
        <a:lstStyle/>
        <a:p>
          <a:r>
            <a:rPr lang="el-GR" sz="1200" dirty="0" smtClean="0">
              <a:latin typeface="Cambria Math" panose="02040503050406030204" pitchFamily="18" charset="0"/>
              <a:ea typeface="Cambria Math" panose="02040503050406030204" pitchFamily="18" charset="0"/>
            </a:rPr>
            <a:t>ΘΕΡΙΣΜΟΣ</a:t>
          </a:r>
          <a:endParaRPr lang="en-GB" sz="1200" dirty="0">
            <a:latin typeface="Cambria Math" panose="02040503050406030204" pitchFamily="18" charset="0"/>
            <a:ea typeface="Cambria Math" panose="02040503050406030204" pitchFamily="18" charset="0"/>
          </a:endParaRPr>
        </a:p>
      </dgm:t>
    </dgm:pt>
    <dgm:pt modelId="{80F8F749-F597-4AA2-8125-D0D55E641E6D}" type="parTrans" cxnId="{3EC36101-496B-49A0-99CA-45039F9C7639}">
      <dgm:prSet/>
      <dgm:spPr/>
      <dgm:t>
        <a:bodyPr/>
        <a:lstStyle/>
        <a:p>
          <a:endParaRPr lang="en-GB" sz="1200">
            <a:latin typeface="Cambria Math" panose="02040503050406030204" pitchFamily="18" charset="0"/>
            <a:ea typeface="Cambria Math" panose="02040503050406030204" pitchFamily="18" charset="0"/>
          </a:endParaRPr>
        </a:p>
      </dgm:t>
    </dgm:pt>
    <dgm:pt modelId="{C6CF5ED3-9F46-42CD-B4D7-B19C60310D85}" type="sibTrans" cxnId="{3EC36101-496B-49A0-99CA-45039F9C7639}">
      <dgm:prSet/>
      <dgm:spPr/>
      <dgm:t>
        <a:bodyPr/>
        <a:lstStyle/>
        <a:p>
          <a:endParaRPr lang="en-GB" sz="1200">
            <a:latin typeface="Cambria Math" panose="02040503050406030204" pitchFamily="18" charset="0"/>
            <a:ea typeface="Cambria Math" panose="02040503050406030204" pitchFamily="18" charset="0"/>
          </a:endParaRPr>
        </a:p>
      </dgm:t>
    </dgm:pt>
    <dgm:pt modelId="{43231F22-F3BA-41F2-B0AD-8A3C42273077}">
      <dgm:prSet phldrT="[Text]" custT="1"/>
      <dgm:spPr/>
      <dgm:t>
        <a:bodyPr/>
        <a:lstStyle/>
        <a:p>
          <a:r>
            <a:rPr lang="el-GR" sz="1200" dirty="0" smtClean="0">
              <a:latin typeface="Cambria Math" panose="02040503050406030204" pitchFamily="18" charset="0"/>
              <a:ea typeface="Cambria Math" panose="02040503050406030204" pitchFamily="18" charset="0"/>
            </a:rPr>
            <a:t>ΠΑΡΑΓΩΓΗ ΕΝΕΡΓΕΙΑΣ</a:t>
          </a:r>
          <a:endParaRPr lang="en-GB" sz="1200" dirty="0">
            <a:latin typeface="Cambria Math" panose="02040503050406030204" pitchFamily="18" charset="0"/>
            <a:ea typeface="Cambria Math" panose="02040503050406030204" pitchFamily="18" charset="0"/>
          </a:endParaRPr>
        </a:p>
      </dgm:t>
    </dgm:pt>
    <dgm:pt modelId="{FB7BB82B-0D01-4A5B-B2BC-491D10B830B4}" type="parTrans" cxnId="{48F3DFFD-C795-4897-92AE-49CE7290FE5C}">
      <dgm:prSet/>
      <dgm:spPr/>
      <dgm:t>
        <a:bodyPr/>
        <a:lstStyle/>
        <a:p>
          <a:endParaRPr lang="en-GB" sz="1200">
            <a:latin typeface="Cambria Math" panose="02040503050406030204" pitchFamily="18" charset="0"/>
            <a:ea typeface="Cambria Math" panose="02040503050406030204" pitchFamily="18" charset="0"/>
          </a:endParaRPr>
        </a:p>
      </dgm:t>
    </dgm:pt>
    <dgm:pt modelId="{79B3EB99-D29F-46F6-AE94-CBE8EC25021D}" type="sibTrans" cxnId="{48F3DFFD-C795-4897-92AE-49CE7290FE5C}">
      <dgm:prSet/>
      <dgm:spPr/>
      <dgm:t>
        <a:bodyPr/>
        <a:lstStyle/>
        <a:p>
          <a:endParaRPr lang="en-GB" sz="1200">
            <a:latin typeface="Cambria Math" panose="02040503050406030204" pitchFamily="18" charset="0"/>
            <a:ea typeface="Cambria Math" panose="02040503050406030204" pitchFamily="18" charset="0"/>
          </a:endParaRPr>
        </a:p>
      </dgm:t>
    </dgm:pt>
    <dgm:pt modelId="{6E32AF8A-D1D5-4D17-9DF6-D7DF009FA52C}">
      <dgm:prSet phldrT="[Text]" custT="1"/>
      <dgm:spPr/>
      <dgm:t>
        <a:bodyPr/>
        <a:lstStyle/>
        <a:p>
          <a:r>
            <a:rPr lang="el-GR" sz="1200" dirty="0" smtClean="0">
              <a:latin typeface="Cambria Math" panose="02040503050406030204" pitchFamily="18" charset="0"/>
              <a:ea typeface="Cambria Math" panose="02040503050406030204" pitchFamily="18" charset="0"/>
            </a:rPr>
            <a:t>ΗΛΕΚΤΡΙΣΜΟΣ</a:t>
          </a:r>
          <a:endParaRPr lang="en-GB" sz="1200" dirty="0">
            <a:latin typeface="Cambria Math" panose="02040503050406030204" pitchFamily="18" charset="0"/>
            <a:ea typeface="Cambria Math" panose="02040503050406030204" pitchFamily="18" charset="0"/>
          </a:endParaRPr>
        </a:p>
      </dgm:t>
    </dgm:pt>
    <dgm:pt modelId="{AAE86E38-3027-49CF-8FF4-D25F77366362}" type="parTrans" cxnId="{5ACAD392-1AB0-430F-8625-13150C0C260E}">
      <dgm:prSet/>
      <dgm:spPr/>
      <dgm:t>
        <a:bodyPr/>
        <a:lstStyle/>
        <a:p>
          <a:endParaRPr lang="en-GB" sz="1200">
            <a:latin typeface="Cambria Math" panose="02040503050406030204" pitchFamily="18" charset="0"/>
            <a:ea typeface="Cambria Math" panose="02040503050406030204" pitchFamily="18" charset="0"/>
          </a:endParaRPr>
        </a:p>
      </dgm:t>
    </dgm:pt>
    <dgm:pt modelId="{D65E0A26-550C-48F9-8F9E-A196E19B6FEB}" type="sibTrans" cxnId="{5ACAD392-1AB0-430F-8625-13150C0C260E}">
      <dgm:prSet/>
      <dgm:spPr/>
      <dgm:t>
        <a:bodyPr/>
        <a:lstStyle/>
        <a:p>
          <a:endParaRPr lang="en-GB" sz="1200">
            <a:latin typeface="Cambria Math" panose="02040503050406030204" pitchFamily="18" charset="0"/>
            <a:ea typeface="Cambria Math" panose="02040503050406030204" pitchFamily="18" charset="0"/>
          </a:endParaRPr>
        </a:p>
      </dgm:t>
    </dgm:pt>
    <dgm:pt modelId="{A0A42A2C-85A5-49A1-8EE1-344637ECF1CD}">
      <dgm:prSet phldrT="[Text]" custT="1"/>
      <dgm:spPr/>
      <dgm:t>
        <a:bodyPr/>
        <a:lstStyle/>
        <a:p>
          <a:r>
            <a:rPr lang="el-GR" sz="1200" dirty="0" smtClean="0">
              <a:latin typeface="Cambria Math" panose="02040503050406030204" pitchFamily="18" charset="0"/>
              <a:ea typeface="Cambria Math" panose="02040503050406030204" pitchFamily="18" charset="0"/>
            </a:rPr>
            <a:t>ΕΛΕΓΧΟΣ ΖΙΖΑΝΙΩΝ</a:t>
          </a:r>
          <a:endParaRPr lang="en-GB" sz="1200" dirty="0">
            <a:latin typeface="Cambria Math" panose="02040503050406030204" pitchFamily="18" charset="0"/>
            <a:ea typeface="Cambria Math" panose="02040503050406030204" pitchFamily="18" charset="0"/>
          </a:endParaRPr>
        </a:p>
      </dgm:t>
    </dgm:pt>
    <dgm:pt modelId="{5A5546D2-D40F-4416-B15A-D28F8F2221E9}" type="parTrans" cxnId="{9239975E-1259-40C1-8185-8F00AD0A8172}">
      <dgm:prSet/>
      <dgm:spPr/>
      <dgm:t>
        <a:bodyPr/>
        <a:lstStyle/>
        <a:p>
          <a:endParaRPr lang="en-GB"/>
        </a:p>
      </dgm:t>
    </dgm:pt>
    <dgm:pt modelId="{5F576FA8-D0B3-4403-B42C-A551D442A5EE}" type="sibTrans" cxnId="{9239975E-1259-40C1-8185-8F00AD0A8172}">
      <dgm:prSet/>
      <dgm:spPr/>
      <dgm:t>
        <a:bodyPr/>
        <a:lstStyle/>
        <a:p>
          <a:endParaRPr lang="en-GB"/>
        </a:p>
      </dgm:t>
    </dgm:pt>
    <dgm:pt modelId="{17C16665-5CB2-4512-B412-6EDBB060D24A}" type="pres">
      <dgm:prSet presAssocID="{BE0ABDF0-BC2C-4066-B36F-694744CFAEDB}" presName="Name0" presStyleCnt="0">
        <dgm:presLayoutVars>
          <dgm:dir/>
          <dgm:animLvl val="lvl"/>
          <dgm:resizeHandles val="exact"/>
        </dgm:presLayoutVars>
      </dgm:prSet>
      <dgm:spPr/>
    </dgm:pt>
    <dgm:pt modelId="{4ACA7DB8-4038-4D5D-B978-D83C45161190}" type="pres">
      <dgm:prSet presAssocID="{64A345F4-1E4B-4E18-827D-347EC9A13972}" presName="compositeNode" presStyleCnt="0">
        <dgm:presLayoutVars>
          <dgm:bulletEnabled val="1"/>
        </dgm:presLayoutVars>
      </dgm:prSet>
      <dgm:spPr/>
    </dgm:pt>
    <dgm:pt modelId="{CA0BD246-6AEF-4604-94F1-FD63A3F92F7C}" type="pres">
      <dgm:prSet presAssocID="{64A345F4-1E4B-4E18-827D-347EC9A13972}" presName="bgRect" presStyleLbl="node1" presStyleIdx="0" presStyleCnt="8"/>
      <dgm:spPr/>
      <dgm:t>
        <a:bodyPr/>
        <a:lstStyle/>
        <a:p>
          <a:endParaRPr lang="en-GB"/>
        </a:p>
      </dgm:t>
    </dgm:pt>
    <dgm:pt modelId="{1E12BD6F-FF76-4D0F-B1CF-A038F177B369}" type="pres">
      <dgm:prSet presAssocID="{64A345F4-1E4B-4E18-827D-347EC9A13972}" presName="parentNode" presStyleLbl="node1" presStyleIdx="0" presStyleCnt="8">
        <dgm:presLayoutVars>
          <dgm:chMax val="0"/>
          <dgm:bulletEnabled val="1"/>
        </dgm:presLayoutVars>
      </dgm:prSet>
      <dgm:spPr/>
      <dgm:t>
        <a:bodyPr/>
        <a:lstStyle/>
        <a:p>
          <a:endParaRPr lang="en-GB"/>
        </a:p>
      </dgm:t>
    </dgm:pt>
    <dgm:pt modelId="{B6E5E74B-98E1-41E1-A26D-D3D607926573}" type="pres">
      <dgm:prSet presAssocID="{588F0B33-5746-4173-80E9-C7265A9AEC5C}" presName="hSp" presStyleCnt="0"/>
      <dgm:spPr/>
    </dgm:pt>
    <dgm:pt modelId="{414925F4-8869-437B-97CD-F20F68265328}" type="pres">
      <dgm:prSet presAssocID="{588F0B33-5746-4173-80E9-C7265A9AEC5C}" presName="vProcSp" presStyleCnt="0"/>
      <dgm:spPr/>
    </dgm:pt>
    <dgm:pt modelId="{4FCC25E5-F76C-43DC-94B2-89DED9D1EC47}" type="pres">
      <dgm:prSet presAssocID="{588F0B33-5746-4173-80E9-C7265A9AEC5C}" presName="vSp1" presStyleCnt="0"/>
      <dgm:spPr/>
    </dgm:pt>
    <dgm:pt modelId="{F8EA63BB-1554-4F13-B8A1-94DFC8EAD08F}" type="pres">
      <dgm:prSet presAssocID="{588F0B33-5746-4173-80E9-C7265A9AEC5C}" presName="simulatedConn" presStyleLbl="solidFgAcc1" presStyleIdx="0" presStyleCnt="7"/>
      <dgm:spPr/>
    </dgm:pt>
    <dgm:pt modelId="{A485A863-9949-4325-98E7-9D92CEC9256A}" type="pres">
      <dgm:prSet presAssocID="{588F0B33-5746-4173-80E9-C7265A9AEC5C}" presName="vSp2" presStyleCnt="0"/>
      <dgm:spPr/>
    </dgm:pt>
    <dgm:pt modelId="{F9B54353-7DC9-4C46-9389-5C8C7DF3A517}" type="pres">
      <dgm:prSet presAssocID="{588F0B33-5746-4173-80E9-C7265A9AEC5C}" presName="sibTrans" presStyleCnt="0"/>
      <dgm:spPr/>
    </dgm:pt>
    <dgm:pt modelId="{48AA3E6A-88A8-4510-872D-91038A3916A2}" type="pres">
      <dgm:prSet presAssocID="{017C55B4-1946-4073-AF75-7908582EF3BC}" presName="compositeNode" presStyleCnt="0">
        <dgm:presLayoutVars>
          <dgm:bulletEnabled val="1"/>
        </dgm:presLayoutVars>
      </dgm:prSet>
      <dgm:spPr/>
    </dgm:pt>
    <dgm:pt modelId="{8541154E-F8A7-41E2-A1D2-7C5F173DD7BD}" type="pres">
      <dgm:prSet presAssocID="{017C55B4-1946-4073-AF75-7908582EF3BC}" presName="bgRect" presStyleLbl="node1" presStyleIdx="1" presStyleCnt="8" custAng="0"/>
      <dgm:spPr/>
      <dgm:t>
        <a:bodyPr/>
        <a:lstStyle/>
        <a:p>
          <a:endParaRPr lang="en-GB"/>
        </a:p>
      </dgm:t>
    </dgm:pt>
    <dgm:pt modelId="{BB3A1BC1-D4E4-4A0B-AF27-54A45E1B40E4}" type="pres">
      <dgm:prSet presAssocID="{017C55B4-1946-4073-AF75-7908582EF3BC}" presName="parentNode" presStyleLbl="node1" presStyleIdx="1" presStyleCnt="8">
        <dgm:presLayoutVars>
          <dgm:chMax val="0"/>
          <dgm:bulletEnabled val="1"/>
        </dgm:presLayoutVars>
      </dgm:prSet>
      <dgm:spPr/>
      <dgm:t>
        <a:bodyPr/>
        <a:lstStyle/>
        <a:p>
          <a:endParaRPr lang="en-GB"/>
        </a:p>
      </dgm:t>
    </dgm:pt>
    <dgm:pt modelId="{445439AF-1C89-4286-9024-BDE8F7B358F9}" type="pres">
      <dgm:prSet presAssocID="{12D47374-5197-4B82-9839-CA083BE1C16A}" presName="hSp" presStyleCnt="0"/>
      <dgm:spPr/>
    </dgm:pt>
    <dgm:pt modelId="{78DD492C-A7E8-43ED-84D2-784E42B78C38}" type="pres">
      <dgm:prSet presAssocID="{12D47374-5197-4B82-9839-CA083BE1C16A}" presName="vProcSp" presStyleCnt="0"/>
      <dgm:spPr/>
    </dgm:pt>
    <dgm:pt modelId="{ECB1A2C4-B379-42C7-9D8F-E7FD67F2441C}" type="pres">
      <dgm:prSet presAssocID="{12D47374-5197-4B82-9839-CA083BE1C16A}" presName="vSp1" presStyleCnt="0"/>
      <dgm:spPr/>
    </dgm:pt>
    <dgm:pt modelId="{652597F7-75CA-4A8C-A372-EB16E04D4794}" type="pres">
      <dgm:prSet presAssocID="{12D47374-5197-4B82-9839-CA083BE1C16A}" presName="simulatedConn" presStyleLbl="solidFgAcc1" presStyleIdx="1" presStyleCnt="7"/>
      <dgm:spPr/>
    </dgm:pt>
    <dgm:pt modelId="{A7802AA0-CED1-40A6-AC15-FB4872F87E98}" type="pres">
      <dgm:prSet presAssocID="{12D47374-5197-4B82-9839-CA083BE1C16A}" presName="vSp2" presStyleCnt="0"/>
      <dgm:spPr/>
    </dgm:pt>
    <dgm:pt modelId="{46A780C0-2FBC-4BBB-9D82-1D0531F6040F}" type="pres">
      <dgm:prSet presAssocID="{12D47374-5197-4B82-9839-CA083BE1C16A}" presName="sibTrans" presStyleCnt="0"/>
      <dgm:spPr/>
    </dgm:pt>
    <dgm:pt modelId="{97DBF2A7-F4F1-4F3B-9153-C66B00F47B51}" type="pres">
      <dgm:prSet presAssocID="{A0A42A2C-85A5-49A1-8EE1-344637ECF1CD}" presName="compositeNode" presStyleCnt="0">
        <dgm:presLayoutVars>
          <dgm:bulletEnabled val="1"/>
        </dgm:presLayoutVars>
      </dgm:prSet>
      <dgm:spPr/>
    </dgm:pt>
    <dgm:pt modelId="{F0F3BD30-19F4-4EE3-8CE5-E6C53466BC28}" type="pres">
      <dgm:prSet presAssocID="{A0A42A2C-85A5-49A1-8EE1-344637ECF1CD}" presName="bgRect" presStyleLbl="node1" presStyleIdx="2" presStyleCnt="8"/>
      <dgm:spPr/>
      <dgm:t>
        <a:bodyPr/>
        <a:lstStyle/>
        <a:p>
          <a:endParaRPr lang="en-GB"/>
        </a:p>
      </dgm:t>
    </dgm:pt>
    <dgm:pt modelId="{D1573DC1-A7D1-47EE-BBA4-C922185F4C7C}" type="pres">
      <dgm:prSet presAssocID="{A0A42A2C-85A5-49A1-8EE1-344637ECF1CD}" presName="parentNode" presStyleLbl="node1" presStyleIdx="2" presStyleCnt="8">
        <dgm:presLayoutVars>
          <dgm:chMax val="0"/>
          <dgm:bulletEnabled val="1"/>
        </dgm:presLayoutVars>
      </dgm:prSet>
      <dgm:spPr/>
      <dgm:t>
        <a:bodyPr/>
        <a:lstStyle/>
        <a:p>
          <a:endParaRPr lang="en-GB"/>
        </a:p>
      </dgm:t>
    </dgm:pt>
    <dgm:pt modelId="{58E0B3D6-8647-4B7E-8B22-2460BAA8899B}" type="pres">
      <dgm:prSet presAssocID="{5F576FA8-D0B3-4403-B42C-A551D442A5EE}" presName="hSp" presStyleCnt="0"/>
      <dgm:spPr/>
    </dgm:pt>
    <dgm:pt modelId="{A0C68F40-C020-430C-AFC9-72043DB31199}" type="pres">
      <dgm:prSet presAssocID="{5F576FA8-D0B3-4403-B42C-A551D442A5EE}" presName="vProcSp" presStyleCnt="0"/>
      <dgm:spPr/>
    </dgm:pt>
    <dgm:pt modelId="{FAA69D3F-E160-48DB-9D4F-BD6772AB040D}" type="pres">
      <dgm:prSet presAssocID="{5F576FA8-D0B3-4403-B42C-A551D442A5EE}" presName="vSp1" presStyleCnt="0"/>
      <dgm:spPr/>
    </dgm:pt>
    <dgm:pt modelId="{CAC27378-0137-4B88-8AB5-593A915300F9}" type="pres">
      <dgm:prSet presAssocID="{5F576FA8-D0B3-4403-B42C-A551D442A5EE}" presName="simulatedConn" presStyleLbl="solidFgAcc1" presStyleIdx="2" presStyleCnt="7"/>
      <dgm:spPr/>
    </dgm:pt>
    <dgm:pt modelId="{8389CF90-6E7B-43B3-859C-89E41C8672D2}" type="pres">
      <dgm:prSet presAssocID="{5F576FA8-D0B3-4403-B42C-A551D442A5EE}" presName="vSp2" presStyleCnt="0"/>
      <dgm:spPr/>
    </dgm:pt>
    <dgm:pt modelId="{2AA814E4-AEAD-4C11-B035-72338C3C9599}" type="pres">
      <dgm:prSet presAssocID="{5F576FA8-D0B3-4403-B42C-A551D442A5EE}" presName="sibTrans" presStyleCnt="0"/>
      <dgm:spPr/>
    </dgm:pt>
    <dgm:pt modelId="{C5DBA6BC-F447-4F79-92B0-68B22ADC1ECA}" type="pres">
      <dgm:prSet presAssocID="{69C31834-ADC8-4B07-856A-C1F8DF4BC8BD}" presName="compositeNode" presStyleCnt="0">
        <dgm:presLayoutVars>
          <dgm:bulletEnabled val="1"/>
        </dgm:presLayoutVars>
      </dgm:prSet>
      <dgm:spPr/>
    </dgm:pt>
    <dgm:pt modelId="{A65AEC62-C269-41B8-B27B-62981B378A09}" type="pres">
      <dgm:prSet presAssocID="{69C31834-ADC8-4B07-856A-C1F8DF4BC8BD}" presName="bgRect" presStyleLbl="node1" presStyleIdx="3" presStyleCnt="8"/>
      <dgm:spPr/>
      <dgm:t>
        <a:bodyPr/>
        <a:lstStyle/>
        <a:p>
          <a:endParaRPr lang="en-GB"/>
        </a:p>
      </dgm:t>
    </dgm:pt>
    <dgm:pt modelId="{CC119947-AF60-4324-A522-AF58E559DB4C}" type="pres">
      <dgm:prSet presAssocID="{69C31834-ADC8-4B07-856A-C1F8DF4BC8BD}" presName="parentNode" presStyleLbl="node1" presStyleIdx="3" presStyleCnt="8">
        <dgm:presLayoutVars>
          <dgm:chMax val="0"/>
          <dgm:bulletEnabled val="1"/>
        </dgm:presLayoutVars>
      </dgm:prSet>
      <dgm:spPr/>
      <dgm:t>
        <a:bodyPr/>
        <a:lstStyle/>
        <a:p>
          <a:endParaRPr lang="en-GB"/>
        </a:p>
      </dgm:t>
    </dgm:pt>
    <dgm:pt modelId="{DBF5660D-C5D6-4758-93D1-38759302B179}" type="pres">
      <dgm:prSet presAssocID="{CCCB9DD6-CB77-48F0-B38A-A525CA331CBA}" presName="hSp" presStyleCnt="0"/>
      <dgm:spPr/>
    </dgm:pt>
    <dgm:pt modelId="{E46AA3B9-38AA-491B-B526-C62911FCE93A}" type="pres">
      <dgm:prSet presAssocID="{CCCB9DD6-CB77-48F0-B38A-A525CA331CBA}" presName="vProcSp" presStyleCnt="0"/>
      <dgm:spPr/>
    </dgm:pt>
    <dgm:pt modelId="{A78A3ED8-9F7E-43B2-B93D-5B4653B8C864}" type="pres">
      <dgm:prSet presAssocID="{CCCB9DD6-CB77-48F0-B38A-A525CA331CBA}" presName="vSp1" presStyleCnt="0"/>
      <dgm:spPr/>
    </dgm:pt>
    <dgm:pt modelId="{0FD16750-7DA8-46E0-971C-09DF81B58DB5}" type="pres">
      <dgm:prSet presAssocID="{CCCB9DD6-CB77-48F0-B38A-A525CA331CBA}" presName="simulatedConn" presStyleLbl="solidFgAcc1" presStyleIdx="3" presStyleCnt="7"/>
      <dgm:spPr/>
    </dgm:pt>
    <dgm:pt modelId="{A44A3226-D8C8-4F76-9F31-EB35AB9BA758}" type="pres">
      <dgm:prSet presAssocID="{CCCB9DD6-CB77-48F0-B38A-A525CA331CBA}" presName="vSp2" presStyleCnt="0"/>
      <dgm:spPr/>
    </dgm:pt>
    <dgm:pt modelId="{4B33C20E-5502-4C0B-B2D2-78A0671CC335}" type="pres">
      <dgm:prSet presAssocID="{CCCB9DD6-CB77-48F0-B38A-A525CA331CBA}" presName="sibTrans" presStyleCnt="0"/>
      <dgm:spPr/>
    </dgm:pt>
    <dgm:pt modelId="{6261217B-C902-4856-B716-1A87A6FF0D36}" type="pres">
      <dgm:prSet presAssocID="{A40C74CF-0218-4725-A682-D67318F50A43}" presName="compositeNode" presStyleCnt="0">
        <dgm:presLayoutVars>
          <dgm:bulletEnabled val="1"/>
        </dgm:presLayoutVars>
      </dgm:prSet>
      <dgm:spPr/>
    </dgm:pt>
    <dgm:pt modelId="{88CDA2CD-C89D-4FE8-9BF3-1EB814B91B98}" type="pres">
      <dgm:prSet presAssocID="{A40C74CF-0218-4725-A682-D67318F50A43}" presName="bgRect" presStyleLbl="node1" presStyleIdx="4" presStyleCnt="8"/>
      <dgm:spPr/>
      <dgm:t>
        <a:bodyPr/>
        <a:lstStyle/>
        <a:p>
          <a:endParaRPr lang="en-GB"/>
        </a:p>
      </dgm:t>
    </dgm:pt>
    <dgm:pt modelId="{9B5E0236-BBE7-43FA-9BD6-36D406427982}" type="pres">
      <dgm:prSet presAssocID="{A40C74CF-0218-4725-A682-D67318F50A43}" presName="parentNode" presStyleLbl="node1" presStyleIdx="4" presStyleCnt="8">
        <dgm:presLayoutVars>
          <dgm:chMax val="0"/>
          <dgm:bulletEnabled val="1"/>
        </dgm:presLayoutVars>
      </dgm:prSet>
      <dgm:spPr/>
      <dgm:t>
        <a:bodyPr/>
        <a:lstStyle/>
        <a:p>
          <a:endParaRPr lang="en-GB"/>
        </a:p>
      </dgm:t>
    </dgm:pt>
    <dgm:pt modelId="{27FC03F1-CDAD-446A-907D-A3042114EF6A}" type="pres">
      <dgm:prSet presAssocID="{1F75A661-B9A6-4CD2-B666-4FC0DF6FF796}" presName="hSp" presStyleCnt="0"/>
      <dgm:spPr/>
    </dgm:pt>
    <dgm:pt modelId="{A441C004-2F1E-42F4-A320-CDDF6860A6AB}" type="pres">
      <dgm:prSet presAssocID="{1F75A661-B9A6-4CD2-B666-4FC0DF6FF796}" presName="vProcSp" presStyleCnt="0"/>
      <dgm:spPr/>
    </dgm:pt>
    <dgm:pt modelId="{175031E9-583D-4FD1-BA9A-736C4FD1D1AD}" type="pres">
      <dgm:prSet presAssocID="{1F75A661-B9A6-4CD2-B666-4FC0DF6FF796}" presName="vSp1" presStyleCnt="0"/>
      <dgm:spPr/>
    </dgm:pt>
    <dgm:pt modelId="{50130507-3D4D-433F-96B5-59FD6D6796BB}" type="pres">
      <dgm:prSet presAssocID="{1F75A661-B9A6-4CD2-B666-4FC0DF6FF796}" presName="simulatedConn" presStyleLbl="solidFgAcc1" presStyleIdx="4" presStyleCnt="7"/>
      <dgm:spPr/>
    </dgm:pt>
    <dgm:pt modelId="{F37F3725-E090-4E93-A7E3-EF838CAEED20}" type="pres">
      <dgm:prSet presAssocID="{1F75A661-B9A6-4CD2-B666-4FC0DF6FF796}" presName="vSp2" presStyleCnt="0"/>
      <dgm:spPr/>
    </dgm:pt>
    <dgm:pt modelId="{8A2A9399-E8BC-4D4E-92C5-974757714411}" type="pres">
      <dgm:prSet presAssocID="{1F75A661-B9A6-4CD2-B666-4FC0DF6FF796}" presName="sibTrans" presStyleCnt="0"/>
      <dgm:spPr/>
    </dgm:pt>
    <dgm:pt modelId="{A504582E-6B42-4DDF-9ED1-01031C853345}" type="pres">
      <dgm:prSet presAssocID="{531000BB-2022-4003-9BC8-3D45A820D158}" presName="compositeNode" presStyleCnt="0">
        <dgm:presLayoutVars>
          <dgm:bulletEnabled val="1"/>
        </dgm:presLayoutVars>
      </dgm:prSet>
      <dgm:spPr/>
    </dgm:pt>
    <dgm:pt modelId="{EAC8BF69-3E26-4703-BFEC-91C8A22EEB7C}" type="pres">
      <dgm:prSet presAssocID="{531000BB-2022-4003-9BC8-3D45A820D158}" presName="bgRect" presStyleLbl="node1" presStyleIdx="5" presStyleCnt="8"/>
      <dgm:spPr/>
      <dgm:t>
        <a:bodyPr/>
        <a:lstStyle/>
        <a:p>
          <a:endParaRPr lang="en-GB"/>
        </a:p>
      </dgm:t>
    </dgm:pt>
    <dgm:pt modelId="{6B258C33-B241-4A48-9746-BACD7CD1BD69}" type="pres">
      <dgm:prSet presAssocID="{531000BB-2022-4003-9BC8-3D45A820D158}" presName="parentNode" presStyleLbl="node1" presStyleIdx="5" presStyleCnt="8">
        <dgm:presLayoutVars>
          <dgm:chMax val="0"/>
          <dgm:bulletEnabled val="1"/>
        </dgm:presLayoutVars>
      </dgm:prSet>
      <dgm:spPr/>
      <dgm:t>
        <a:bodyPr/>
        <a:lstStyle/>
        <a:p>
          <a:endParaRPr lang="en-GB"/>
        </a:p>
      </dgm:t>
    </dgm:pt>
    <dgm:pt modelId="{C4058776-A8B5-4284-9E2E-6995DAE91CC5}" type="pres">
      <dgm:prSet presAssocID="{C6CF5ED3-9F46-42CD-B4D7-B19C60310D85}" presName="hSp" presStyleCnt="0"/>
      <dgm:spPr/>
    </dgm:pt>
    <dgm:pt modelId="{40A5A35A-968E-4ACF-AC0F-B189FA605E54}" type="pres">
      <dgm:prSet presAssocID="{C6CF5ED3-9F46-42CD-B4D7-B19C60310D85}" presName="vProcSp" presStyleCnt="0"/>
      <dgm:spPr/>
    </dgm:pt>
    <dgm:pt modelId="{3820D1C3-FE02-4B7F-BE77-2F23FD389C2E}" type="pres">
      <dgm:prSet presAssocID="{C6CF5ED3-9F46-42CD-B4D7-B19C60310D85}" presName="vSp1" presStyleCnt="0"/>
      <dgm:spPr/>
    </dgm:pt>
    <dgm:pt modelId="{C86715DA-B983-4DCE-9CBE-CA76D84CC56F}" type="pres">
      <dgm:prSet presAssocID="{C6CF5ED3-9F46-42CD-B4D7-B19C60310D85}" presName="simulatedConn" presStyleLbl="solidFgAcc1" presStyleIdx="5" presStyleCnt="7"/>
      <dgm:spPr/>
    </dgm:pt>
    <dgm:pt modelId="{B6957664-4BC3-4780-A043-4C18183BDAA3}" type="pres">
      <dgm:prSet presAssocID="{C6CF5ED3-9F46-42CD-B4D7-B19C60310D85}" presName="vSp2" presStyleCnt="0"/>
      <dgm:spPr/>
    </dgm:pt>
    <dgm:pt modelId="{137AD328-AD64-43CF-AC41-DF20291E9E86}" type="pres">
      <dgm:prSet presAssocID="{C6CF5ED3-9F46-42CD-B4D7-B19C60310D85}" presName="sibTrans" presStyleCnt="0"/>
      <dgm:spPr/>
    </dgm:pt>
    <dgm:pt modelId="{D0F79BFA-6B4C-4424-89F9-52AD9CD93CA9}" type="pres">
      <dgm:prSet presAssocID="{43231F22-F3BA-41F2-B0AD-8A3C42273077}" presName="compositeNode" presStyleCnt="0">
        <dgm:presLayoutVars>
          <dgm:bulletEnabled val="1"/>
        </dgm:presLayoutVars>
      </dgm:prSet>
      <dgm:spPr/>
    </dgm:pt>
    <dgm:pt modelId="{6A453E2A-F5E5-44FD-B779-0902AC4590F8}" type="pres">
      <dgm:prSet presAssocID="{43231F22-F3BA-41F2-B0AD-8A3C42273077}" presName="bgRect" presStyleLbl="node1" presStyleIdx="6" presStyleCnt="8"/>
      <dgm:spPr/>
      <dgm:t>
        <a:bodyPr/>
        <a:lstStyle/>
        <a:p>
          <a:endParaRPr lang="en-GB"/>
        </a:p>
      </dgm:t>
    </dgm:pt>
    <dgm:pt modelId="{E2123DEB-8D32-4268-BAAA-29936C97D22A}" type="pres">
      <dgm:prSet presAssocID="{43231F22-F3BA-41F2-B0AD-8A3C42273077}" presName="parentNode" presStyleLbl="node1" presStyleIdx="6" presStyleCnt="8">
        <dgm:presLayoutVars>
          <dgm:chMax val="0"/>
          <dgm:bulletEnabled val="1"/>
        </dgm:presLayoutVars>
      </dgm:prSet>
      <dgm:spPr/>
      <dgm:t>
        <a:bodyPr/>
        <a:lstStyle/>
        <a:p>
          <a:endParaRPr lang="en-GB"/>
        </a:p>
      </dgm:t>
    </dgm:pt>
    <dgm:pt modelId="{C2E83F6E-7C54-4D11-AED4-078506B374E6}" type="pres">
      <dgm:prSet presAssocID="{79B3EB99-D29F-46F6-AE94-CBE8EC25021D}" presName="hSp" presStyleCnt="0"/>
      <dgm:spPr/>
    </dgm:pt>
    <dgm:pt modelId="{BB21199B-1D20-455F-BC86-D08144D398F2}" type="pres">
      <dgm:prSet presAssocID="{79B3EB99-D29F-46F6-AE94-CBE8EC25021D}" presName="vProcSp" presStyleCnt="0"/>
      <dgm:spPr/>
    </dgm:pt>
    <dgm:pt modelId="{10A0DFFC-122F-4F98-9A74-CC38B9268B43}" type="pres">
      <dgm:prSet presAssocID="{79B3EB99-D29F-46F6-AE94-CBE8EC25021D}" presName="vSp1" presStyleCnt="0"/>
      <dgm:spPr/>
    </dgm:pt>
    <dgm:pt modelId="{14B27983-32FD-4398-B8BF-2ADEF80788F6}" type="pres">
      <dgm:prSet presAssocID="{79B3EB99-D29F-46F6-AE94-CBE8EC25021D}" presName="simulatedConn" presStyleLbl="solidFgAcc1" presStyleIdx="6" presStyleCnt="7"/>
      <dgm:spPr/>
    </dgm:pt>
    <dgm:pt modelId="{C47E3A20-A38C-401C-B3A6-D7A309F467A0}" type="pres">
      <dgm:prSet presAssocID="{79B3EB99-D29F-46F6-AE94-CBE8EC25021D}" presName="vSp2" presStyleCnt="0"/>
      <dgm:spPr/>
    </dgm:pt>
    <dgm:pt modelId="{186E52EC-0DD9-4301-8E1C-A4A545C4AFF9}" type="pres">
      <dgm:prSet presAssocID="{79B3EB99-D29F-46F6-AE94-CBE8EC25021D}" presName="sibTrans" presStyleCnt="0"/>
      <dgm:spPr/>
    </dgm:pt>
    <dgm:pt modelId="{A4104B43-7A0F-4F1D-A88B-A7455FEA4083}" type="pres">
      <dgm:prSet presAssocID="{6E32AF8A-D1D5-4D17-9DF6-D7DF009FA52C}" presName="compositeNode" presStyleCnt="0">
        <dgm:presLayoutVars>
          <dgm:bulletEnabled val="1"/>
        </dgm:presLayoutVars>
      </dgm:prSet>
      <dgm:spPr/>
    </dgm:pt>
    <dgm:pt modelId="{AFE514CE-D841-4439-9821-33D659F8F8D2}" type="pres">
      <dgm:prSet presAssocID="{6E32AF8A-D1D5-4D17-9DF6-D7DF009FA52C}" presName="bgRect" presStyleLbl="node1" presStyleIdx="7" presStyleCnt="8"/>
      <dgm:spPr/>
      <dgm:t>
        <a:bodyPr/>
        <a:lstStyle/>
        <a:p>
          <a:endParaRPr lang="en-GB"/>
        </a:p>
      </dgm:t>
    </dgm:pt>
    <dgm:pt modelId="{66CCF94A-4BE8-480E-B930-E925CFFDE482}" type="pres">
      <dgm:prSet presAssocID="{6E32AF8A-D1D5-4D17-9DF6-D7DF009FA52C}" presName="parentNode" presStyleLbl="node1" presStyleIdx="7" presStyleCnt="8">
        <dgm:presLayoutVars>
          <dgm:chMax val="0"/>
          <dgm:bulletEnabled val="1"/>
        </dgm:presLayoutVars>
      </dgm:prSet>
      <dgm:spPr/>
      <dgm:t>
        <a:bodyPr/>
        <a:lstStyle/>
        <a:p>
          <a:endParaRPr lang="en-GB"/>
        </a:p>
      </dgm:t>
    </dgm:pt>
  </dgm:ptLst>
  <dgm:cxnLst>
    <dgm:cxn modelId="{2C37A5FA-BCC2-4CF8-992C-ED4D1D84BE57}" type="presOf" srcId="{017C55B4-1946-4073-AF75-7908582EF3BC}" destId="{BB3A1BC1-D4E4-4A0B-AF27-54A45E1B40E4}" srcOrd="1" destOrd="0" presId="urn:microsoft.com/office/officeart/2005/8/layout/hProcess7"/>
    <dgm:cxn modelId="{35151859-32D2-486A-9C05-AF1E4BC2852B}" type="presOf" srcId="{A0A42A2C-85A5-49A1-8EE1-344637ECF1CD}" destId="{D1573DC1-A7D1-47EE-BBA4-C922185F4C7C}" srcOrd="1" destOrd="0" presId="urn:microsoft.com/office/officeart/2005/8/layout/hProcess7"/>
    <dgm:cxn modelId="{72D14C90-52B4-4DE7-BFCE-D9614AFC1768}" type="presOf" srcId="{69C31834-ADC8-4B07-856A-C1F8DF4BC8BD}" destId="{CC119947-AF60-4324-A522-AF58E559DB4C}" srcOrd="1" destOrd="0" presId="urn:microsoft.com/office/officeart/2005/8/layout/hProcess7"/>
    <dgm:cxn modelId="{9239975E-1259-40C1-8185-8F00AD0A8172}" srcId="{BE0ABDF0-BC2C-4066-B36F-694744CFAEDB}" destId="{A0A42A2C-85A5-49A1-8EE1-344637ECF1CD}" srcOrd="2" destOrd="0" parTransId="{5A5546D2-D40F-4416-B15A-D28F8F2221E9}" sibTransId="{5F576FA8-D0B3-4403-B42C-A551D442A5EE}"/>
    <dgm:cxn modelId="{9A1797A7-F6E5-4B0D-B7C2-CC7F009CFAA4}" type="presOf" srcId="{BE0ABDF0-BC2C-4066-B36F-694744CFAEDB}" destId="{17C16665-5CB2-4512-B412-6EDBB060D24A}" srcOrd="0" destOrd="0" presId="urn:microsoft.com/office/officeart/2005/8/layout/hProcess7"/>
    <dgm:cxn modelId="{DB025102-5C30-475F-BD68-6A8AA15B1565}" type="presOf" srcId="{A40C74CF-0218-4725-A682-D67318F50A43}" destId="{9B5E0236-BBE7-43FA-9BD6-36D406427982}" srcOrd="1" destOrd="0" presId="urn:microsoft.com/office/officeart/2005/8/layout/hProcess7"/>
    <dgm:cxn modelId="{654E7CBA-6AB3-4B3F-9722-BADF746969AE}" type="presOf" srcId="{A40C74CF-0218-4725-A682-D67318F50A43}" destId="{88CDA2CD-C89D-4FE8-9BF3-1EB814B91B98}" srcOrd="0" destOrd="0" presId="urn:microsoft.com/office/officeart/2005/8/layout/hProcess7"/>
    <dgm:cxn modelId="{1A9980E3-D136-4846-BAEF-40E8C36AA4AF}" type="presOf" srcId="{6E32AF8A-D1D5-4D17-9DF6-D7DF009FA52C}" destId="{66CCF94A-4BE8-480E-B930-E925CFFDE482}" srcOrd="1" destOrd="0" presId="urn:microsoft.com/office/officeart/2005/8/layout/hProcess7"/>
    <dgm:cxn modelId="{8CD79E23-F953-4193-8050-321E00F19A89}" type="presOf" srcId="{43231F22-F3BA-41F2-B0AD-8A3C42273077}" destId="{E2123DEB-8D32-4268-BAAA-29936C97D22A}" srcOrd="1" destOrd="0" presId="urn:microsoft.com/office/officeart/2005/8/layout/hProcess7"/>
    <dgm:cxn modelId="{9FE97C8D-6CC4-4491-B119-CF602299C5A0}" type="presOf" srcId="{531000BB-2022-4003-9BC8-3D45A820D158}" destId="{EAC8BF69-3E26-4703-BFEC-91C8A22EEB7C}" srcOrd="0" destOrd="0" presId="urn:microsoft.com/office/officeart/2005/8/layout/hProcess7"/>
    <dgm:cxn modelId="{851E546A-7E02-491D-A5F8-F306A505D68C}" srcId="{BE0ABDF0-BC2C-4066-B36F-694744CFAEDB}" destId="{017C55B4-1946-4073-AF75-7908582EF3BC}" srcOrd="1" destOrd="0" parTransId="{9411E87C-A257-4486-9624-00E76B56DD1D}" sibTransId="{12D47374-5197-4B82-9839-CA083BE1C16A}"/>
    <dgm:cxn modelId="{5ACAD392-1AB0-430F-8625-13150C0C260E}" srcId="{BE0ABDF0-BC2C-4066-B36F-694744CFAEDB}" destId="{6E32AF8A-D1D5-4D17-9DF6-D7DF009FA52C}" srcOrd="7" destOrd="0" parTransId="{AAE86E38-3027-49CF-8FF4-D25F77366362}" sibTransId="{D65E0A26-550C-48F9-8F9E-A196E19B6FEB}"/>
    <dgm:cxn modelId="{87A67FE7-DB22-42F8-8083-097129B32FEC}" type="presOf" srcId="{531000BB-2022-4003-9BC8-3D45A820D158}" destId="{6B258C33-B241-4A48-9746-BACD7CD1BD69}" srcOrd="1" destOrd="0" presId="urn:microsoft.com/office/officeart/2005/8/layout/hProcess7"/>
    <dgm:cxn modelId="{B1D7618C-BB9E-409C-B47B-09C6D18CFFA6}" type="presOf" srcId="{43231F22-F3BA-41F2-B0AD-8A3C42273077}" destId="{6A453E2A-F5E5-44FD-B779-0902AC4590F8}" srcOrd="0" destOrd="0" presId="urn:microsoft.com/office/officeart/2005/8/layout/hProcess7"/>
    <dgm:cxn modelId="{D65CD569-5235-4B98-B1DD-143AB0C60372}" srcId="{BE0ABDF0-BC2C-4066-B36F-694744CFAEDB}" destId="{A40C74CF-0218-4725-A682-D67318F50A43}" srcOrd="4" destOrd="0" parTransId="{DA70606F-2166-4007-AE32-61E5A5FC9F96}" sibTransId="{1F75A661-B9A6-4CD2-B666-4FC0DF6FF796}"/>
    <dgm:cxn modelId="{148EE126-F168-4270-B48F-9859700D4EAD}" srcId="{BE0ABDF0-BC2C-4066-B36F-694744CFAEDB}" destId="{64A345F4-1E4B-4E18-827D-347EC9A13972}" srcOrd="0" destOrd="0" parTransId="{45AC937F-9D26-4B60-BA37-22B14E1C6F4F}" sibTransId="{588F0B33-5746-4173-80E9-C7265A9AEC5C}"/>
    <dgm:cxn modelId="{3EC36101-496B-49A0-99CA-45039F9C7639}" srcId="{BE0ABDF0-BC2C-4066-B36F-694744CFAEDB}" destId="{531000BB-2022-4003-9BC8-3D45A820D158}" srcOrd="5" destOrd="0" parTransId="{80F8F749-F597-4AA2-8125-D0D55E641E6D}" sibTransId="{C6CF5ED3-9F46-42CD-B4D7-B19C60310D85}"/>
    <dgm:cxn modelId="{2D2388CD-7B65-4C55-A0E8-A60D30712BE3}" type="presOf" srcId="{64A345F4-1E4B-4E18-827D-347EC9A13972}" destId="{1E12BD6F-FF76-4D0F-B1CF-A038F177B369}" srcOrd="1" destOrd="0" presId="urn:microsoft.com/office/officeart/2005/8/layout/hProcess7"/>
    <dgm:cxn modelId="{48F3DFFD-C795-4897-92AE-49CE7290FE5C}" srcId="{BE0ABDF0-BC2C-4066-B36F-694744CFAEDB}" destId="{43231F22-F3BA-41F2-B0AD-8A3C42273077}" srcOrd="6" destOrd="0" parTransId="{FB7BB82B-0D01-4A5B-B2BC-491D10B830B4}" sibTransId="{79B3EB99-D29F-46F6-AE94-CBE8EC25021D}"/>
    <dgm:cxn modelId="{9F03C743-7332-4F8D-9363-8C7527D0DE5B}" type="presOf" srcId="{64A345F4-1E4B-4E18-827D-347EC9A13972}" destId="{CA0BD246-6AEF-4604-94F1-FD63A3F92F7C}" srcOrd="0" destOrd="0" presId="urn:microsoft.com/office/officeart/2005/8/layout/hProcess7"/>
    <dgm:cxn modelId="{F260F74E-EE6D-46BB-81A8-EC8D9F86F5CF}" type="presOf" srcId="{A0A42A2C-85A5-49A1-8EE1-344637ECF1CD}" destId="{F0F3BD30-19F4-4EE3-8CE5-E6C53466BC28}" srcOrd="0" destOrd="0" presId="urn:microsoft.com/office/officeart/2005/8/layout/hProcess7"/>
    <dgm:cxn modelId="{C4478888-D67B-4321-8009-D3A034EEA40F}" srcId="{BE0ABDF0-BC2C-4066-B36F-694744CFAEDB}" destId="{69C31834-ADC8-4B07-856A-C1F8DF4BC8BD}" srcOrd="3" destOrd="0" parTransId="{ED5C16D8-9BED-41E8-ADD0-3935AF6E4580}" sibTransId="{CCCB9DD6-CB77-48F0-B38A-A525CA331CBA}"/>
    <dgm:cxn modelId="{DD679D22-3575-417E-A49D-49421DC270A4}" type="presOf" srcId="{6E32AF8A-D1D5-4D17-9DF6-D7DF009FA52C}" destId="{AFE514CE-D841-4439-9821-33D659F8F8D2}" srcOrd="0" destOrd="0" presId="urn:microsoft.com/office/officeart/2005/8/layout/hProcess7"/>
    <dgm:cxn modelId="{9EDD3C09-535C-4E91-A604-B06751A3948E}" type="presOf" srcId="{69C31834-ADC8-4B07-856A-C1F8DF4BC8BD}" destId="{A65AEC62-C269-41B8-B27B-62981B378A09}" srcOrd="0" destOrd="0" presId="urn:microsoft.com/office/officeart/2005/8/layout/hProcess7"/>
    <dgm:cxn modelId="{AEB41EEE-D2A2-4E27-9A54-9B821CF77CF5}" type="presOf" srcId="{017C55B4-1946-4073-AF75-7908582EF3BC}" destId="{8541154E-F8A7-41E2-A1D2-7C5F173DD7BD}" srcOrd="0" destOrd="0" presId="urn:microsoft.com/office/officeart/2005/8/layout/hProcess7"/>
    <dgm:cxn modelId="{8E872CEE-943F-45C4-822B-72C8BD8EF9D4}" type="presParOf" srcId="{17C16665-5CB2-4512-B412-6EDBB060D24A}" destId="{4ACA7DB8-4038-4D5D-B978-D83C45161190}" srcOrd="0" destOrd="0" presId="urn:microsoft.com/office/officeart/2005/8/layout/hProcess7"/>
    <dgm:cxn modelId="{7BAD7A85-E5C3-4B0F-80E0-2CE832C46BA0}" type="presParOf" srcId="{4ACA7DB8-4038-4D5D-B978-D83C45161190}" destId="{CA0BD246-6AEF-4604-94F1-FD63A3F92F7C}" srcOrd="0" destOrd="0" presId="urn:microsoft.com/office/officeart/2005/8/layout/hProcess7"/>
    <dgm:cxn modelId="{04F4627B-5C0B-437A-BDF1-00DFDF14A34D}" type="presParOf" srcId="{4ACA7DB8-4038-4D5D-B978-D83C45161190}" destId="{1E12BD6F-FF76-4D0F-B1CF-A038F177B369}" srcOrd="1" destOrd="0" presId="urn:microsoft.com/office/officeart/2005/8/layout/hProcess7"/>
    <dgm:cxn modelId="{6B48614D-F588-421E-8243-5343E5D72ADE}" type="presParOf" srcId="{17C16665-5CB2-4512-B412-6EDBB060D24A}" destId="{B6E5E74B-98E1-41E1-A26D-D3D607926573}" srcOrd="1" destOrd="0" presId="urn:microsoft.com/office/officeart/2005/8/layout/hProcess7"/>
    <dgm:cxn modelId="{9B28DB6A-AC47-4ED0-B56E-5B875BD7ABDE}" type="presParOf" srcId="{17C16665-5CB2-4512-B412-6EDBB060D24A}" destId="{414925F4-8869-437B-97CD-F20F68265328}" srcOrd="2" destOrd="0" presId="urn:microsoft.com/office/officeart/2005/8/layout/hProcess7"/>
    <dgm:cxn modelId="{7D6E3B14-7456-4B2C-9326-454CB0760715}" type="presParOf" srcId="{414925F4-8869-437B-97CD-F20F68265328}" destId="{4FCC25E5-F76C-43DC-94B2-89DED9D1EC47}" srcOrd="0" destOrd="0" presId="urn:microsoft.com/office/officeart/2005/8/layout/hProcess7"/>
    <dgm:cxn modelId="{51B2931C-1AC9-466D-8B20-D074B955DB10}" type="presParOf" srcId="{414925F4-8869-437B-97CD-F20F68265328}" destId="{F8EA63BB-1554-4F13-B8A1-94DFC8EAD08F}" srcOrd="1" destOrd="0" presId="urn:microsoft.com/office/officeart/2005/8/layout/hProcess7"/>
    <dgm:cxn modelId="{77555DFA-62BA-4687-9BFA-2889A06CE79B}" type="presParOf" srcId="{414925F4-8869-437B-97CD-F20F68265328}" destId="{A485A863-9949-4325-98E7-9D92CEC9256A}" srcOrd="2" destOrd="0" presId="urn:microsoft.com/office/officeart/2005/8/layout/hProcess7"/>
    <dgm:cxn modelId="{03FC0DD9-51C3-4B7D-AF10-E17C73600F71}" type="presParOf" srcId="{17C16665-5CB2-4512-B412-6EDBB060D24A}" destId="{F9B54353-7DC9-4C46-9389-5C8C7DF3A517}" srcOrd="3" destOrd="0" presId="urn:microsoft.com/office/officeart/2005/8/layout/hProcess7"/>
    <dgm:cxn modelId="{C7A6F082-9682-4996-8E85-3AC847985DF0}" type="presParOf" srcId="{17C16665-5CB2-4512-B412-6EDBB060D24A}" destId="{48AA3E6A-88A8-4510-872D-91038A3916A2}" srcOrd="4" destOrd="0" presId="urn:microsoft.com/office/officeart/2005/8/layout/hProcess7"/>
    <dgm:cxn modelId="{C263FFC3-8C95-4BEE-8B5E-B4FB92686AA9}" type="presParOf" srcId="{48AA3E6A-88A8-4510-872D-91038A3916A2}" destId="{8541154E-F8A7-41E2-A1D2-7C5F173DD7BD}" srcOrd="0" destOrd="0" presId="urn:microsoft.com/office/officeart/2005/8/layout/hProcess7"/>
    <dgm:cxn modelId="{ADF913B4-461E-4A33-97C6-2C8C03524888}" type="presParOf" srcId="{48AA3E6A-88A8-4510-872D-91038A3916A2}" destId="{BB3A1BC1-D4E4-4A0B-AF27-54A45E1B40E4}" srcOrd="1" destOrd="0" presId="urn:microsoft.com/office/officeart/2005/8/layout/hProcess7"/>
    <dgm:cxn modelId="{405200D8-E43E-4076-9C19-71D7BFA72BDB}" type="presParOf" srcId="{17C16665-5CB2-4512-B412-6EDBB060D24A}" destId="{445439AF-1C89-4286-9024-BDE8F7B358F9}" srcOrd="5" destOrd="0" presId="urn:microsoft.com/office/officeart/2005/8/layout/hProcess7"/>
    <dgm:cxn modelId="{E71E534F-7610-417C-BB0C-8738A87FE339}" type="presParOf" srcId="{17C16665-5CB2-4512-B412-6EDBB060D24A}" destId="{78DD492C-A7E8-43ED-84D2-784E42B78C38}" srcOrd="6" destOrd="0" presId="urn:microsoft.com/office/officeart/2005/8/layout/hProcess7"/>
    <dgm:cxn modelId="{908EBA08-AF6A-43A0-82F3-9E960DCD9EE4}" type="presParOf" srcId="{78DD492C-A7E8-43ED-84D2-784E42B78C38}" destId="{ECB1A2C4-B379-42C7-9D8F-E7FD67F2441C}" srcOrd="0" destOrd="0" presId="urn:microsoft.com/office/officeart/2005/8/layout/hProcess7"/>
    <dgm:cxn modelId="{FE689594-BBEE-4D67-B6F3-8C893386A978}" type="presParOf" srcId="{78DD492C-A7E8-43ED-84D2-784E42B78C38}" destId="{652597F7-75CA-4A8C-A372-EB16E04D4794}" srcOrd="1" destOrd="0" presId="urn:microsoft.com/office/officeart/2005/8/layout/hProcess7"/>
    <dgm:cxn modelId="{0BB5309B-3A71-4937-8DF1-79B5A95495F8}" type="presParOf" srcId="{78DD492C-A7E8-43ED-84D2-784E42B78C38}" destId="{A7802AA0-CED1-40A6-AC15-FB4872F87E98}" srcOrd="2" destOrd="0" presId="urn:microsoft.com/office/officeart/2005/8/layout/hProcess7"/>
    <dgm:cxn modelId="{6497C46E-72BC-4B42-8A97-C0C90DDDF4D8}" type="presParOf" srcId="{17C16665-5CB2-4512-B412-6EDBB060D24A}" destId="{46A780C0-2FBC-4BBB-9D82-1D0531F6040F}" srcOrd="7" destOrd="0" presId="urn:microsoft.com/office/officeart/2005/8/layout/hProcess7"/>
    <dgm:cxn modelId="{71F03565-3823-4C4C-BFC7-43310350619D}" type="presParOf" srcId="{17C16665-5CB2-4512-B412-6EDBB060D24A}" destId="{97DBF2A7-F4F1-4F3B-9153-C66B00F47B51}" srcOrd="8" destOrd="0" presId="urn:microsoft.com/office/officeart/2005/8/layout/hProcess7"/>
    <dgm:cxn modelId="{35697210-7E2A-4D08-95E9-BB60990332CC}" type="presParOf" srcId="{97DBF2A7-F4F1-4F3B-9153-C66B00F47B51}" destId="{F0F3BD30-19F4-4EE3-8CE5-E6C53466BC28}" srcOrd="0" destOrd="0" presId="urn:microsoft.com/office/officeart/2005/8/layout/hProcess7"/>
    <dgm:cxn modelId="{A7056E67-FE98-4FA2-B9A0-143328C78C91}" type="presParOf" srcId="{97DBF2A7-F4F1-4F3B-9153-C66B00F47B51}" destId="{D1573DC1-A7D1-47EE-BBA4-C922185F4C7C}" srcOrd="1" destOrd="0" presId="urn:microsoft.com/office/officeart/2005/8/layout/hProcess7"/>
    <dgm:cxn modelId="{04BA2BAF-0563-4424-B8CF-6544FFC2EA7D}" type="presParOf" srcId="{17C16665-5CB2-4512-B412-6EDBB060D24A}" destId="{58E0B3D6-8647-4B7E-8B22-2460BAA8899B}" srcOrd="9" destOrd="0" presId="urn:microsoft.com/office/officeart/2005/8/layout/hProcess7"/>
    <dgm:cxn modelId="{2A0694B3-4525-4E95-BE0F-30E0AD7B8A5D}" type="presParOf" srcId="{17C16665-5CB2-4512-B412-6EDBB060D24A}" destId="{A0C68F40-C020-430C-AFC9-72043DB31199}" srcOrd="10" destOrd="0" presId="urn:microsoft.com/office/officeart/2005/8/layout/hProcess7"/>
    <dgm:cxn modelId="{3B6631EB-7845-4A17-B096-84F51D731BF0}" type="presParOf" srcId="{A0C68F40-C020-430C-AFC9-72043DB31199}" destId="{FAA69D3F-E160-48DB-9D4F-BD6772AB040D}" srcOrd="0" destOrd="0" presId="urn:microsoft.com/office/officeart/2005/8/layout/hProcess7"/>
    <dgm:cxn modelId="{7F116721-BD41-42A1-AE59-80DCEFA5FEC5}" type="presParOf" srcId="{A0C68F40-C020-430C-AFC9-72043DB31199}" destId="{CAC27378-0137-4B88-8AB5-593A915300F9}" srcOrd="1" destOrd="0" presId="urn:microsoft.com/office/officeart/2005/8/layout/hProcess7"/>
    <dgm:cxn modelId="{E972D840-904B-47D2-B8E7-B40C20C93099}" type="presParOf" srcId="{A0C68F40-C020-430C-AFC9-72043DB31199}" destId="{8389CF90-6E7B-43B3-859C-89E41C8672D2}" srcOrd="2" destOrd="0" presId="urn:microsoft.com/office/officeart/2005/8/layout/hProcess7"/>
    <dgm:cxn modelId="{FF6CAF54-55A8-4725-9DC6-418DF5D924DA}" type="presParOf" srcId="{17C16665-5CB2-4512-B412-6EDBB060D24A}" destId="{2AA814E4-AEAD-4C11-B035-72338C3C9599}" srcOrd="11" destOrd="0" presId="urn:microsoft.com/office/officeart/2005/8/layout/hProcess7"/>
    <dgm:cxn modelId="{29B35A66-49A0-4344-B909-0896ACB37DF3}" type="presParOf" srcId="{17C16665-5CB2-4512-B412-6EDBB060D24A}" destId="{C5DBA6BC-F447-4F79-92B0-68B22ADC1ECA}" srcOrd="12" destOrd="0" presId="urn:microsoft.com/office/officeart/2005/8/layout/hProcess7"/>
    <dgm:cxn modelId="{AE84BA0A-5C7D-405A-B2E0-AC36A871423F}" type="presParOf" srcId="{C5DBA6BC-F447-4F79-92B0-68B22ADC1ECA}" destId="{A65AEC62-C269-41B8-B27B-62981B378A09}" srcOrd="0" destOrd="0" presId="urn:microsoft.com/office/officeart/2005/8/layout/hProcess7"/>
    <dgm:cxn modelId="{A1685AC3-0D0C-4D56-8C3B-78BD7CFCD2CA}" type="presParOf" srcId="{C5DBA6BC-F447-4F79-92B0-68B22ADC1ECA}" destId="{CC119947-AF60-4324-A522-AF58E559DB4C}" srcOrd="1" destOrd="0" presId="urn:microsoft.com/office/officeart/2005/8/layout/hProcess7"/>
    <dgm:cxn modelId="{C3106E42-FBB4-48CA-8A7E-EF82BD4928B7}" type="presParOf" srcId="{17C16665-5CB2-4512-B412-6EDBB060D24A}" destId="{DBF5660D-C5D6-4758-93D1-38759302B179}" srcOrd="13" destOrd="0" presId="urn:microsoft.com/office/officeart/2005/8/layout/hProcess7"/>
    <dgm:cxn modelId="{D5FA4350-DD75-43EF-AA93-71C605FA4967}" type="presParOf" srcId="{17C16665-5CB2-4512-B412-6EDBB060D24A}" destId="{E46AA3B9-38AA-491B-B526-C62911FCE93A}" srcOrd="14" destOrd="0" presId="urn:microsoft.com/office/officeart/2005/8/layout/hProcess7"/>
    <dgm:cxn modelId="{04BD1DAC-75EF-403B-B1CC-920C80E2BF8F}" type="presParOf" srcId="{E46AA3B9-38AA-491B-B526-C62911FCE93A}" destId="{A78A3ED8-9F7E-43B2-B93D-5B4653B8C864}" srcOrd="0" destOrd="0" presId="urn:microsoft.com/office/officeart/2005/8/layout/hProcess7"/>
    <dgm:cxn modelId="{A0866AE4-7DDB-4253-82C7-ABB722505696}" type="presParOf" srcId="{E46AA3B9-38AA-491B-B526-C62911FCE93A}" destId="{0FD16750-7DA8-46E0-971C-09DF81B58DB5}" srcOrd="1" destOrd="0" presId="urn:microsoft.com/office/officeart/2005/8/layout/hProcess7"/>
    <dgm:cxn modelId="{C5AE8CB7-69E9-4F71-8D3D-A0D8279FE93F}" type="presParOf" srcId="{E46AA3B9-38AA-491B-B526-C62911FCE93A}" destId="{A44A3226-D8C8-4F76-9F31-EB35AB9BA758}" srcOrd="2" destOrd="0" presId="urn:microsoft.com/office/officeart/2005/8/layout/hProcess7"/>
    <dgm:cxn modelId="{7DAE9E94-F0E5-457C-B67F-A651DD3DB5C0}" type="presParOf" srcId="{17C16665-5CB2-4512-B412-6EDBB060D24A}" destId="{4B33C20E-5502-4C0B-B2D2-78A0671CC335}" srcOrd="15" destOrd="0" presId="urn:microsoft.com/office/officeart/2005/8/layout/hProcess7"/>
    <dgm:cxn modelId="{A17EEB39-58CE-4EF8-BC7F-E671529E0404}" type="presParOf" srcId="{17C16665-5CB2-4512-B412-6EDBB060D24A}" destId="{6261217B-C902-4856-B716-1A87A6FF0D36}" srcOrd="16" destOrd="0" presId="urn:microsoft.com/office/officeart/2005/8/layout/hProcess7"/>
    <dgm:cxn modelId="{824C9638-2ABA-41B0-A274-D9FF8E3AB272}" type="presParOf" srcId="{6261217B-C902-4856-B716-1A87A6FF0D36}" destId="{88CDA2CD-C89D-4FE8-9BF3-1EB814B91B98}" srcOrd="0" destOrd="0" presId="urn:microsoft.com/office/officeart/2005/8/layout/hProcess7"/>
    <dgm:cxn modelId="{E225ECA3-D206-47A9-9C0F-6DC3C675D69C}" type="presParOf" srcId="{6261217B-C902-4856-B716-1A87A6FF0D36}" destId="{9B5E0236-BBE7-43FA-9BD6-36D406427982}" srcOrd="1" destOrd="0" presId="urn:microsoft.com/office/officeart/2005/8/layout/hProcess7"/>
    <dgm:cxn modelId="{170BD583-9094-4059-9DD1-41EE5632AEFB}" type="presParOf" srcId="{17C16665-5CB2-4512-B412-6EDBB060D24A}" destId="{27FC03F1-CDAD-446A-907D-A3042114EF6A}" srcOrd="17" destOrd="0" presId="urn:microsoft.com/office/officeart/2005/8/layout/hProcess7"/>
    <dgm:cxn modelId="{50B09FAC-3137-464E-B2C1-72E4D7131BC6}" type="presParOf" srcId="{17C16665-5CB2-4512-B412-6EDBB060D24A}" destId="{A441C004-2F1E-42F4-A320-CDDF6860A6AB}" srcOrd="18" destOrd="0" presId="urn:microsoft.com/office/officeart/2005/8/layout/hProcess7"/>
    <dgm:cxn modelId="{0ED7AAC1-4AEE-494B-8452-F2C4EF4839FA}" type="presParOf" srcId="{A441C004-2F1E-42F4-A320-CDDF6860A6AB}" destId="{175031E9-583D-4FD1-BA9A-736C4FD1D1AD}" srcOrd="0" destOrd="0" presId="urn:microsoft.com/office/officeart/2005/8/layout/hProcess7"/>
    <dgm:cxn modelId="{EC04488F-F86B-4448-9800-09BECB0F3F6A}" type="presParOf" srcId="{A441C004-2F1E-42F4-A320-CDDF6860A6AB}" destId="{50130507-3D4D-433F-96B5-59FD6D6796BB}" srcOrd="1" destOrd="0" presId="urn:microsoft.com/office/officeart/2005/8/layout/hProcess7"/>
    <dgm:cxn modelId="{023C9729-4D71-42ED-A61E-8FA13626B810}" type="presParOf" srcId="{A441C004-2F1E-42F4-A320-CDDF6860A6AB}" destId="{F37F3725-E090-4E93-A7E3-EF838CAEED20}" srcOrd="2" destOrd="0" presId="urn:microsoft.com/office/officeart/2005/8/layout/hProcess7"/>
    <dgm:cxn modelId="{A5B53260-29BA-4748-AFB9-7F0E2AFAD188}" type="presParOf" srcId="{17C16665-5CB2-4512-B412-6EDBB060D24A}" destId="{8A2A9399-E8BC-4D4E-92C5-974757714411}" srcOrd="19" destOrd="0" presId="urn:microsoft.com/office/officeart/2005/8/layout/hProcess7"/>
    <dgm:cxn modelId="{75EA5E95-D76E-4BD0-89D1-206B1C9C2133}" type="presParOf" srcId="{17C16665-5CB2-4512-B412-6EDBB060D24A}" destId="{A504582E-6B42-4DDF-9ED1-01031C853345}" srcOrd="20" destOrd="0" presId="urn:microsoft.com/office/officeart/2005/8/layout/hProcess7"/>
    <dgm:cxn modelId="{2C718184-FEB1-4DD7-9832-71C07614F09F}" type="presParOf" srcId="{A504582E-6B42-4DDF-9ED1-01031C853345}" destId="{EAC8BF69-3E26-4703-BFEC-91C8A22EEB7C}" srcOrd="0" destOrd="0" presId="urn:microsoft.com/office/officeart/2005/8/layout/hProcess7"/>
    <dgm:cxn modelId="{99888A49-72DF-48D1-BBE2-86CD2B7C878D}" type="presParOf" srcId="{A504582E-6B42-4DDF-9ED1-01031C853345}" destId="{6B258C33-B241-4A48-9746-BACD7CD1BD69}" srcOrd="1" destOrd="0" presId="urn:microsoft.com/office/officeart/2005/8/layout/hProcess7"/>
    <dgm:cxn modelId="{B8F21F79-7B82-444C-B49F-A1B90311128D}" type="presParOf" srcId="{17C16665-5CB2-4512-B412-6EDBB060D24A}" destId="{C4058776-A8B5-4284-9E2E-6995DAE91CC5}" srcOrd="21" destOrd="0" presId="urn:microsoft.com/office/officeart/2005/8/layout/hProcess7"/>
    <dgm:cxn modelId="{D240F3CD-611C-4A8B-A301-EDBF6DD133E6}" type="presParOf" srcId="{17C16665-5CB2-4512-B412-6EDBB060D24A}" destId="{40A5A35A-968E-4ACF-AC0F-B189FA605E54}" srcOrd="22" destOrd="0" presId="urn:microsoft.com/office/officeart/2005/8/layout/hProcess7"/>
    <dgm:cxn modelId="{5D23B4B6-F7E0-4043-A47C-2299ABC5E80E}" type="presParOf" srcId="{40A5A35A-968E-4ACF-AC0F-B189FA605E54}" destId="{3820D1C3-FE02-4B7F-BE77-2F23FD389C2E}" srcOrd="0" destOrd="0" presId="urn:microsoft.com/office/officeart/2005/8/layout/hProcess7"/>
    <dgm:cxn modelId="{DB9F0074-07AF-4E55-99F9-9AF634DF1CEB}" type="presParOf" srcId="{40A5A35A-968E-4ACF-AC0F-B189FA605E54}" destId="{C86715DA-B983-4DCE-9CBE-CA76D84CC56F}" srcOrd="1" destOrd="0" presId="urn:microsoft.com/office/officeart/2005/8/layout/hProcess7"/>
    <dgm:cxn modelId="{5846BF3B-D2C4-4F80-90B0-5BA023EECDA9}" type="presParOf" srcId="{40A5A35A-968E-4ACF-AC0F-B189FA605E54}" destId="{B6957664-4BC3-4780-A043-4C18183BDAA3}" srcOrd="2" destOrd="0" presId="urn:microsoft.com/office/officeart/2005/8/layout/hProcess7"/>
    <dgm:cxn modelId="{E7D07D7E-44E1-4B97-A8D3-DFBFAB7A3358}" type="presParOf" srcId="{17C16665-5CB2-4512-B412-6EDBB060D24A}" destId="{137AD328-AD64-43CF-AC41-DF20291E9E86}" srcOrd="23" destOrd="0" presId="urn:microsoft.com/office/officeart/2005/8/layout/hProcess7"/>
    <dgm:cxn modelId="{4C4DDCF7-98D2-4F40-A427-760D1441245B}" type="presParOf" srcId="{17C16665-5CB2-4512-B412-6EDBB060D24A}" destId="{D0F79BFA-6B4C-4424-89F9-52AD9CD93CA9}" srcOrd="24" destOrd="0" presId="urn:microsoft.com/office/officeart/2005/8/layout/hProcess7"/>
    <dgm:cxn modelId="{5AC5EE21-D5FD-446F-8A4F-BEA3AD0823FC}" type="presParOf" srcId="{D0F79BFA-6B4C-4424-89F9-52AD9CD93CA9}" destId="{6A453E2A-F5E5-44FD-B779-0902AC4590F8}" srcOrd="0" destOrd="0" presId="urn:microsoft.com/office/officeart/2005/8/layout/hProcess7"/>
    <dgm:cxn modelId="{3ED14BD3-693C-493C-981B-255C1259C279}" type="presParOf" srcId="{D0F79BFA-6B4C-4424-89F9-52AD9CD93CA9}" destId="{E2123DEB-8D32-4268-BAAA-29936C97D22A}" srcOrd="1" destOrd="0" presId="urn:microsoft.com/office/officeart/2005/8/layout/hProcess7"/>
    <dgm:cxn modelId="{6DA47AE0-7574-4803-AB64-7EEFF24B36E5}" type="presParOf" srcId="{17C16665-5CB2-4512-B412-6EDBB060D24A}" destId="{C2E83F6E-7C54-4D11-AED4-078506B374E6}" srcOrd="25" destOrd="0" presId="urn:microsoft.com/office/officeart/2005/8/layout/hProcess7"/>
    <dgm:cxn modelId="{A71CDDC0-43A7-4F23-BFEC-9571509CDFB0}" type="presParOf" srcId="{17C16665-5CB2-4512-B412-6EDBB060D24A}" destId="{BB21199B-1D20-455F-BC86-D08144D398F2}" srcOrd="26" destOrd="0" presId="urn:microsoft.com/office/officeart/2005/8/layout/hProcess7"/>
    <dgm:cxn modelId="{D0043160-4CAE-4D27-B468-4D1C9E86C26C}" type="presParOf" srcId="{BB21199B-1D20-455F-BC86-D08144D398F2}" destId="{10A0DFFC-122F-4F98-9A74-CC38B9268B43}" srcOrd="0" destOrd="0" presId="urn:microsoft.com/office/officeart/2005/8/layout/hProcess7"/>
    <dgm:cxn modelId="{358679BC-1705-4EEA-A85A-F2F1A8B3772B}" type="presParOf" srcId="{BB21199B-1D20-455F-BC86-D08144D398F2}" destId="{14B27983-32FD-4398-B8BF-2ADEF80788F6}" srcOrd="1" destOrd="0" presId="urn:microsoft.com/office/officeart/2005/8/layout/hProcess7"/>
    <dgm:cxn modelId="{D547BD73-1F59-4B89-9F8B-A01D35D953DC}" type="presParOf" srcId="{BB21199B-1D20-455F-BC86-D08144D398F2}" destId="{C47E3A20-A38C-401C-B3A6-D7A309F467A0}" srcOrd="2" destOrd="0" presId="urn:microsoft.com/office/officeart/2005/8/layout/hProcess7"/>
    <dgm:cxn modelId="{37F35B8E-2AE8-4FDC-8230-FD3D26F87277}" type="presParOf" srcId="{17C16665-5CB2-4512-B412-6EDBB060D24A}" destId="{186E52EC-0DD9-4301-8E1C-A4A545C4AFF9}" srcOrd="27" destOrd="0" presId="urn:microsoft.com/office/officeart/2005/8/layout/hProcess7"/>
    <dgm:cxn modelId="{EE8E7922-8821-4500-BB53-7EB36D86266C}" type="presParOf" srcId="{17C16665-5CB2-4512-B412-6EDBB060D24A}" destId="{A4104B43-7A0F-4F1D-A88B-A7455FEA4083}" srcOrd="28" destOrd="0" presId="urn:microsoft.com/office/officeart/2005/8/layout/hProcess7"/>
    <dgm:cxn modelId="{248A788F-7D97-4276-8211-D2FFBE8B7EC5}" type="presParOf" srcId="{A4104B43-7A0F-4F1D-A88B-A7455FEA4083}" destId="{AFE514CE-D841-4439-9821-33D659F8F8D2}" srcOrd="0" destOrd="0" presId="urn:microsoft.com/office/officeart/2005/8/layout/hProcess7"/>
    <dgm:cxn modelId="{2FFFF1D8-065D-4632-97E8-A9F3EE0D004D}" type="presParOf" srcId="{A4104B43-7A0F-4F1D-A88B-A7455FEA4083}" destId="{66CCF94A-4BE8-480E-B930-E925CFFDE482}" srcOrd="1" destOrd="0" presId="urn:microsoft.com/office/officeart/2005/8/layout/hProcess7"/>
  </dgm:cxnLst>
  <dgm:bg>
    <a:solidFill>
      <a:srgbClr val="FFFF00"/>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C9097-8A66-43E2-8F0A-9256B56763CF}">
      <dsp:nvSpPr>
        <dsp:cNvPr id="0" name=""/>
        <dsp:cNvSpPr/>
      </dsp:nvSpPr>
      <dsp:spPr>
        <a:xfrm>
          <a:off x="3525" y="483775"/>
          <a:ext cx="2120807" cy="4144991"/>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r>
            <a:rPr lang="el-GR" sz="3200" kern="1200" dirty="0" smtClean="0">
              <a:solidFill>
                <a:srgbClr val="002060"/>
              </a:solidFill>
              <a:latin typeface="Cambria Math" panose="02040503050406030204" pitchFamily="18" charset="0"/>
              <a:ea typeface="Cambria Math" panose="02040503050406030204" pitchFamily="18" charset="0"/>
            </a:rPr>
            <a:t>ΠΑΡΑΓΩΓΗ</a:t>
          </a:r>
          <a:endParaRPr lang="en-GB" sz="3200" kern="1200" dirty="0">
            <a:solidFill>
              <a:srgbClr val="002060"/>
            </a:solidFill>
            <a:latin typeface="Cambria Math" panose="02040503050406030204" pitchFamily="18" charset="0"/>
            <a:ea typeface="Cambria Math" panose="02040503050406030204" pitchFamily="18" charset="0"/>
          </a:endParaRPr>
        </a:p>
      </dsp:txBody>
      <dsp:txXfrm rot="16200000">
        <a:off x="-1483840" y="1971141"/>
        <a:ext cx="3398893" cy="424161"/>
      </dsp:txXfrm>
    </dsp:sp>
    <dsp:sp modelId="{1C809132-7129-432C-8D22-4B8330AE10E5}">
      <dsp:nvSpPr>
        <dsp:cNvPr id="0" name=""/>
        <dsp:cNvSpPr/>
      </dsp:nvSpPr>
      <dsp:spPr>
        <a:xfrm>
          <a:off x="427687" y="483775"/>
          <a:ext cx="1580001" cy="4144991"/>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ΦΥΤΕΙΕΣ</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ΚΛΑΔΕΜΑΤΑ</a:t>
          </a:r>
          <a:endParaRPr lang="en-GB" sz="1600" kern="1200" dirty="0">
            <a:solidFill>
              <a:srgbClr val="002060"/>
            </a:solidFill>
            <a:latin typeface="Cambria Math" panose="02040503050406030204" pitchFamily="18" charset="0"/>
            <a:ea typeface="Cambria Math" panose="02040503050406030204" pitchFamily="18" charset="0"/>
          </a:endParaRPr>
        </a:p>
      </dsp:txBody>
      <dsp:txXfrm>
        <a:off x="427687" y="483775"/>
        <a:ext cx="1580001" cy="4144991"/>
      </dsp:txXfrm>
    </dsp:sp>
    <dsp:sp modelId="{9736D078-172E-419B-B1D2-102A64B7796D}">
      <dsp:nvSpPr>
        <dsp:cNvPr id="0" name=""/>
        <dsp:cNvSpPr/>
      </dsp:nvSpPr>
      <dsp:spPr>
        <a:xfrm>
          <a:off x="2198561" y="483775"/>
          <a:ext cx="2120807" cy="4144991"/>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r>
            <a:rPr lang="el-GR" sz="3200" kern="1200" dirty="0" smtClean="0">
              <a:solidFill>
                <a:srgbClr val="002060"/>
              </a:solidFill>
              <a:latin typeface="Cambria Math" panose="02040503050406030204" pitchFamily="18" charset="0"/>
              <a:ea typeface="Cambria Math" panose="02040503050406030204" pitchFamily="18" charset="0"/>
            </a:rPr>
            <a:t>ΣΥΓΚΟΜΙΔΗ</a:t>
          </a:r>
          <a:endParaRPr lang="en-GB" sz="3200" kern="1200" dirty="0">
            <a:solidFill>
              <a:srgbClr val="002060"/>
            </a:solidFill>
            <a:latin typeface="Cambria Math" panose="02040503050406030204" pitchFamily="18" charset="0"/>
            <a:ea typeface="Cambria Math" panose="02040503050406030204" pitchFamily="18" charset="0"/>
          </a:endParaRPr>
        </a:p>
      </dsp:txBody>
      <dsp:txXfrm rot="16200000">
        <a:off x="711196" y="1971141"/>
        <a:ext cx="3398893" cy="424161"/>
      </dsp:txXfrm>
    </dsp:sp>
    <dsp:sp modelId="{BA4915B2-B613-4E95-831E-E1DABACD558B}">
      <dsp:nvSpPr>
        <dsp:cNvPr id="0" name=""/>
        <dsp:cNvSpPr/>
      </dsp:nvSpPr>
      <dsp:spPr>
        <a:xfrm rot="5400000">
          <a:off x="2022146" y="2506609"/>
          <a:ext cx="374039" cy="318121"/>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1DD210-20E0-4ED3-B730-6EE94335AEEC}">
      <dsp:nvSpPr>
        <dsp:cNvPr id="0" name=""/>
        <dsp:cNvSpPr/>
      </dsp:nvSpPr>
      <dsp:spPr>
        <a:xfrm>
          <a:off x="2622723" y="483775"/>
          <a:ext cx="1580001" cy="4144991"/>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ΣΥΛΛΟΓΗ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ΕΠΕΞΕΡΓΑΣΙΑ</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ΑΠΟΘΗΚΕΥΣΗ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ΜΕΤΑΦΟΡΑ</a:t>
          </a:r>
          <a:endParaRPr lang="en-GB" sz="1600" kern="1200" dirty="0">
            <a:solidFill>
              <a:srgbClr val="002060"/>
            </a:solidFill>
            <a:latin typeface="Cambria Math" panose="02040503050406030204" pitchFamily="18" charset="0"/>
            <a:ea typeface="Cambria Math" panose="02040503050406030204" pitchFamily="18" charset="0"/>
          </a:endParaRPr>
        </a:p>
      </dsp:txBody>
      <dsp:txXfrm>
        <a:off x="2622723" y="483775"/>
        <a:ext cx="1580001" cy="4144991"/>
      </dsp:txXfrm>
    </dsp:sp>
    <dsp:sp modelId="{5419E358-D82A-4986-8BFE-39B7AEF24165}">
      <dsp:nvSpPr>
        <dsp:cNvPr id="0" name=""/>
        <dsp:cNvSpPr/>
      </dsp:nvSpPr>
      <dsp:spPr>
        <a:xfrm>
          <a:off x="4393598" y="483775"/>
          <a:ext cx="2120807" cy="4145017"/>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r>
            <a:rPr lang="el-GR" sz="3200" kern="1200" dirty="0" smtClean="0">
              <a:solidFill>
                <a:srgbClr val="002060"/>
              </a:solidFill>
              <a:latin typeface="Cambria Math" panose="02040503050406030204" pitchFamily="18" charset="0"/>
              <a:ea typeface="Cambria Math" panose="02040503050406030204" pitchFamily="18" charset="0"/>
            </a:rPr>
            <a:t>ΜΕΤΑΤΡΟΠΗ</a:t>
          </a:r>
          <a:endParaRPr lang="en-GB" sz="3200" kern="1200" dirty="0">
            <a:solidFill>
              <a:srgbClr val="002060"/>
            </a:solidFill>
            <a:latin typeface="Cambria Math" panose="02040503050406030204" pitchFamily="18" charset="0"/>
            <a:ea typeface="Cambria Math" panose="02040503050406030204" pitchFamily="18" charset="0"/>
          </a:endParaRPr>
        </a:p>
      </dsp:txBody>
      <dsp:txXfrm rot="16200000">
        <a:off x="2906221" y="1971151"/>
        <a:ext cx="3398914" cy="424161"/>
      </dsp:txXfrm>
    </dsp:sp>
    <dsp:sp modelId="{145F5703-D4E5-496B-9EA2-139F3328A567}">
      <dsp:nvSpPr>
        <dsp:cNvPr id="0" name=""/>
        <dsp:cNvSpPr/>
      </dsp:nvSpPr>
      <dsp:spPr>
        <a:xfrm rot="5400000">
          <a:off x="4217182" y="2506609"/>
          <a:ext cx="374039" cy="318121"/>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0752D6-F206-4B0E-9E2E-3AFDFAE780C2}">
      <dsp:nvSpPr>
        <dsp:cNvPr id="0" name=""/>
        <dsp:cNvSpPr/>
      </dsp:nvSpPr>
      <dsp:spPr>
        <a:xfrm>
          <a:off x="4817759" y="483775"/>
          <a:ext cx="1580001" cy="4145017"/>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ΘΕΡΜΟΧΗΜΙΚΗ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ΚΑΥΣΗ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ΑΕΡΙΟΠΟΙΗΣΗ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ΠΥΡΟΛΥΣΗ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ΒΙΟΧΗΜΙΚΗ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ΖΥΜΩΣΗ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ΧΩΝΕΥΣΗ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ΚΟΜΠΟΣΤΟΠΟΙΗΣΗ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ΦΥΣΙΚΟΧΗΜΙΚΗ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ΕΞΑΓΩΓΗ ΕΛΑΙΩΝ</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ΕΞΑΓΩΓΗ Η</a:t>
          </a:r>
          <a:r>
            <a:rPr lang="en-GB" sz="1600" kern="1200" dirty="0" smtClean="0">
              <a:solidFill>
                <a:srgbClr val="002060"/>
              </a:solidFill>
              <a:latin typeface="Cambria Math" panose="02040503050406030204" pitchFamily="18" charset="0"/>
              <a:ea typeface="Cambria Math" panose="02040503050406030204" pitchFamily="18" charset="0"/>
            </a:rPr>
            <a:t>C</a:t>
          </a:r>
          <a:endParaRPr lang="en-GB" sz="1600" kern="1200" dirty="0">
            <a:solidFill>
              <a:srgbClr val="002060"/>
            </a:solidFill>
            <a:latin typeface="Cambria Math" panose="02040503050406030204" pitchFamily="18" charset="0"/>
            <a:ea typeface="Cambria Math" panose="02040503050406030204" pitchFamily="18" charset="0"/>
          </a:endParaRPr>
        </a:p>
      </dsp:txBody>
      <dsp:txXfrm>
        <a:off x="4817759" y="483775"/>
        <a:ext cx="1580001" cy="4145017"/>
      </dsp:txXfrm>
    </dsp:sp>
    <dsp:sp modelId="{BF0715FC-2509-4D8D-9C70-C6B95CB8957C}">
      <dsp:nvSpPr>
        <dsp:cNvPr id="0" name=""/>
        <dsp:cNvSpPr/>
      </dsp:nvSpPr>
      <dsp:spPr>
        <a:xfrm>
          <a:off x="6588634" y="483775"/>
          <a:ext cx="2120807" cy="4053220"/>
        </a:xfrm>
        <a:prstGeom prst="roundRect">
          <a:avLst>
            <a:gd name="adj" fmla="val 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r>
            <a:rPr lang="el-GR" sz="3200" kern="1200" dirty="0" smtClean="0">
              <a:solidFill>
                <a:srgbClr val="002060"/>
              </a:solidFill>
              <a:latin typeface="Cambria Math" panose="02040503050406030204" pitchFamily="18" charset="0"/>
              <a:ea typeface="Cambria Math" panose="02040503050406030204" pitchFamily="18" charset="0"/>
            </a:rPr>
            <a:t>ΧΡΗΣΗ</a:t>
          </a:r>
          <a:endParaRPr lang="en-GB" sz="3200" kern="1200" dirty="0">
            <a:solidFill>
              <a:srgbClr val="002060"/>
            </a:solidFill>
            <a:latin typeface="Cambria Math" panose="02040503050406030204" pitchFamily="18" charset="0"/>
            <a:ea typeface="Cambria Math" panose="02040503050406030204" pitchFamily="18" charset="0"/>
          </a:endParaRPr>
        </a:p>
      </dsp:txBody>
      <dsp:txXfrm rot="16200000">
        <a:off x="5138894" y="1933514"/>
        <a:ext cx="3323640" cy="424161"/>
      </dsp:txXfrm>
    </dsp:sp>
    <dsp:sp modelId="{09E6ADD5-559F-4E05-B8CB-2F2EA378E309}">
      <dsp:nvSpPr>
        <dsp:cNvPr id="0" name=""/>
        <dsp:cNvSpPr/>
      </dsp:nvSpPr>
      <dsp:spPr>
        <a:xfrm rot="5400000">
          <a:off x="6412218" y="2506609"/>
          <a:ext cx="374039" cy="318121"/>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388097-3192-4AD9-8B17-A873E1F3F679}">
      <dsp:nvSpPr>
        <dsp:cNvPr id="0" name=""/>
        <dsp:cNvSpPr/>
      </dsp:nvSpPr>
      <dsp:spPr>
        <a:xfrm>
          <a:off x="7012795" y="483775"/>
          <a:ext cx="1580001" cy="4053220"/>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ΘΕΡΜΑΝΣΗ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ΒΙΟΚΑΥΣΙΜΑ</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ΜΕΘΑΝΟΛΗ</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ΒΙΟΑΕΡΙΟ</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ΚΑΡΒΟΥΝΑ</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ΣΥΝΘΕΤΑ ΥΛΙΚΑ</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711200">
            <a:lnSpc>
              <a:spcPct val="90000"/>
            </a:lnSpc>
            <a:spcBef>
              <a:spcPct val="0"/>
            </a:spcBef>
            <a:spcAft>
              <a:spcPct val="35000"/>
            </a:spcAft>
          </a:pPr>
          <a:r>
            <a:rPr lang="el-GR" sz="1600" kern="1200" dirty="0" smtClean="0">
              <a:solidFill>
                <a:srgbClr val="002060"/>
              </a:solidFill>
              <a:latin typeface="Cambria Math" panose="02040503050406030204" pitchFamily="18" charset="0"/>
              <a:ea typeface="Cambria Math" panose="02040503050406030204" pitchFamily="18" charset="0"/>
            </a:rPr>
            <a:t>ΖΙΖΑΝΙΟΚΤΟΝΑ</a:t>
          </a:r>
          <a:endParaRPr lang="en-GB" sz="1600" kern="1200" dirty="0">
            <a:solidFill>
              <a:srgbClr val="002060"/>
            </a:solidFill>
            <a:latin typeface="Cambria Math" panose="02040503050406030204" pitchFamily="18" charset="0"/>
            <a:ea typeface="Cambria Math" panose="02040503050406030204" pitchFamily="18" charset="0"/>
          </a:endParaRPr>
        </a:p>
        <a:p>
          <a:pPr lvl="0" algn="r" defTabSz="622300">
            <a:lnSpc>
              <a:spcPct val="90000"/>
            </a:lnSpc>
            <a:spcBef>
              <a:spcPct val="0"/>
            </a:spcBef>
            <a:spcAft>
              <a:spcPct val="35000"/>
            </a:spcAft>
          </a:pPr>
          <a:endParaRPr lang="en-GB" sz="1400" kern="1200" dirty="0">
            <a:solidFill>
              <a:srgbClr val="002060"/>
            </a:solidFill>
            <a:latin typeface="Cambria Math" panose="02040503050406030204" pitchFamily="18" charset="0"/>
            <a:ea typeface="Cambria Math" panose="02040503050406030204" pitchFamily="18" charset="0"/>
          </a:endParaRPr>
        </a:p>
      </dsp:txBody>
      <dsp:txXfrm>
        <a:off x="7012795" y="483775"/>
        <a:ext cx="1580001" cy="4053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BD246-6AEF-4604-94F1-FD63A3F92F7C}">
      <dsp:nvSpPr>
        <dsp:cNvPr id="0" name=""/>
        <dsp:cNvSpPr/>
      </dsp:nvSpPr>
      <dsp:spPr>
        <a:xfrm>
          <a:off x="2445" y="909965"/>
          <a:ext cx="1029964" cy="1235956"/>
        </a:xfrm>
        <a:prstGeom prst="roundRect">
          <a:avLst>
            <a:gd name="adj" fmla="val 5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l-GR" sz="1200" kern="1200" dirty="0" smtClean="0">
              <a:latin typeface="Cambria Math" panose="02040503050406030204" pitchFamily="18" charset="0"/>
              <a:ea typeface="Cambria Math" panose="02040503050406030204" pitchFamily="18" charset="0"/>
            </a:rPr>
            <a:t>ΠΡΟΕΤΟΙΜΑΣΙΑ ΑΓΡΟΥ</a:t>
          </a:r>
          <a:endParaRPr lang="en-GB" sz="1200" kern="1200" dirty="0">
            <a:latin typeface="Cambria Math" panose="02040503050406030204" pitchFamily="18" charset="0"/>
            <a:ea typeface="Cambria Math" panose="02040503050406030204" pitchFamily="18" charset="0"/>
          </a:endParaRPr>
        </a:p>
      </dsp:txBody>
      <dsp:txXfrm rot="16200000">
        <a:off x="-401300" y="1313711"/>
        <a:ext cx="1013484" cy="205992"/>
      </dsp:txXfrm>
    </dsp:sp>
    <dsp:sp modelId="{8541154E-F8A7-41E2-A1D2-7C5F173DD7BD}">
      <dsp:nvSpPr>
        <dsp:cNvPr id="0" name=""/>
        <dsp:cNvSpPr/>
      </dsp:nvSpPr>
      <dsp:spPr>
        <a:xfrm>
          <a:off x="1068458" y="909965"/>
          <a:ext cx="1029964" cy="1235956"/>
        </a:xfrm>
        <a:prstGeom prst="roundRect">
          <a:avLst>
            <a:gd name="adj" fmla="val 5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l-GR" sz="1200" kern="1200" dirty="0" smtClean="0">
              <a:latin typeface="Cambria Math" panose="02040503050406030204" pitchFamily="18" charset="0"/>
              <a:ea typeface="Cambria Math" panose="02040503050406030204" pitchFamily="18" charset="0"/>
            </a:rPr>
            <a:t>ΦΥΤΕΥΣΗ</a:t>
          </a:r>
          <a:r>
            <a:rPr lang="en-GB" sz="1200" kern="1200" dirty="0" smtClean="0">
              <a:latin typeface="Cambria Math" panose="02040503050406030204" pitchFamily="18" charset="0"/>
              <a:ea typeface="Cambria Math" panose="02040503050406030204" pitchFamily="18" charset="0"/>
            </a:rPr>
            <a:t> (</a:t>
          </a:r>
          <a:r>
            <a:rPr lang="el-GR" sz="1200" kern="1200" dirty="0" smtClean="0">
              <a:latin typeface="Cambria Math" panose="02040503050406030204" pitchFamily="18" charset="0"/>
              <a:ea typeface="Cambria Math" panose="02040503050406030204" pitchFamily="18" charset="0"/>
            </a:rPr>
            <a:t>ΘΕΡΜΟΚΗΠΙΟ)</a:t>
          </a:r>
          <a:endParaRPr lang="en-GB" sz="1200" kern="1200" dirty="0">
            <a:latin typeface="Cambria Math" panose="02040503050406030204" pitchFamily="18" charset="0"/>
            <a:ea typeface="Cambria Math" panose="02040503050406030204" pitchFamily="18" charset="0"/>
          </a:endParaRPr>
        </a:p>
      </dsp:txBody>
      <dsp:txXfrm rot="16200000">
        <a:off x="664712" y="1313711"/>
        <a:ext cx="1013484" cy="205992"/>
      </dsp:txXfrm>
    </dsp:sp>
    <dsp:sp modelId="{F8EA63BB-1554-4F13-B8A1-94DFC8EAD08F}">
      <dsp:nvSpPr>
        <dsp:cNvPr id="0" name=""/>
        <dsp:cNvSpPr/>
      </dsp:nvSpPr>
      <dsp:spPr>
        <a:xfrm rot="5400000">
          <a:off x="982777" y="1892407"/>
          <a:ext cx="181660" cy="154494"/>
        </a:xfrm>
        <a:prstGeom prst="flowChartExtract">
          <a:avLst/>
        </a:prstGeom>
        <a:solidFill>
          <a:schemeClr val="lt1">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F3BD30-19F4-4EE3-8CE5-E6C53466BC28}">
      <dsp:nvSpPr>
        <dsp:cNvPr id="0" name=""/>
        <dsp:cNvSpPr/>
      </dsp:nvSpPr>
      <dsp:spPr>
        <a:xfrm>
          <a:off x="2134470" y="909965"/>
          <a:ext cx="1029964" cy="1235956"/>
        </a:xfrm>
        <a:prstGeom prst="roundRect">
          <a:avLst>
            <a:gd name="adj" fmla="val 5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l-GR" sz="1200" kern="1200" dirty="0" smtClean="0">
              <a:latin typeface="Cambria Math" panose="02040503050406030204" pitchFamily="18" charset="0"/>
              <a:ea typeface="Cambria Math" panose="02040503050406030204" pitchFamily="18" charset="0"/>
            </a:rPr>
            <a:t>ΕΛΕΓΧΟΣ ΖΙΖΑΝΙΩΝ</a:t>
          </a:r>
          <a:endParaRPr lang="en-GB" sz="1200" kern="1200" dirty="0">
            <a:latin typeface="Cambria Math" panose="02040503050406030204" pitchFamily="18" charset="0"/>
            <a:ea typeface="Cambria Math" panose="02040503050406030204" pitchFamily="18" charset="0"/>
          </a:endParaRPr>
        </a:p>
      </dsp:txBody>
      <dsp:txXfrm rot="16200000">
        <a:off x="1730724" y="1313711"/>
        <a:ext cx="1013484" cy="205992"/>
      </dsp:txXfrm>
    </dsp:sp>
    <dsp:sp modelId="{652597F7-75CA-4A8C-A372-EB16E04D4794}">
      <dsp:nvSpPr>
        <dsp:cNvPr id="0" name=""/>
        <dsp:cNvSpPr/>
      </dsp:nvSpPr>
      <dsp:spPr>
        <a:xfrm rot="5400000">
          <a:off x="2048790" y="1892407"/>
          <a:ext cx="181660" cy="154494"/>
        </a:xfrm>
        <a:prstGeom prst="flowChartExtract">
          <a:avLst/>
        </a:prstGeom>
        <a:solidFill>
          <a:schemeClr val="lt1">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5AEC62-C269-41B8-B27B-62981B378A09}">
      <dsp:nvSpPr>
        <dsp:cNvPr id="0" name=""/>
        <dsp:cNvSpPr/>
      </dsp:nvSpPr>
      <dsp:spPr>
        <a:xfrm>
          <a:off x="3200483" y="909965"/>
          <a:ext cx="1029964" cy="1235956"/>
        </a:xfrm>
        <a:prstGeom prst="roundRect">
          <a:avLst>
            <a:gd name="adj" fmla="val 5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l-GR" sz="1200" kern="1200" dirty="0" smtClean="0">
              <a:latin typeface="Cambria Math" panose="02040503050406030204" pitchFamily="18" charset="0"/>
              <a:ea typeface="Cambria Math" panose="02040503050406030204" pitchFamily="18" charset="0"/>
            </a:rPr>
            <a:t>ΒΛΑΣΤΗΣΗ</a:t>
          </a:r>
          <a:endParaRPr lang="en-GB" sz="1200" kern="1200" dirty="0">
            <a:latin typeface="Cambria Math" panose="02040503050406030204" pitchFamily="18" charset="0"/>
            <a:ea typeface="Cambria Math" panose="02040503050406030204" pitchFamily="18" charset="0"/>
          </a:endParaRPr>
        </a:p>
      </dsp:txBody>
      <dsp:txXfrm rot="16200000">
        <a:off x="2796737" y="1313711"/>
        <a:ext cx="1013484" cy="205992"/>
      </dsp:txXfrm>
    </dsp:sp>
    <dsp:sp modelId="{CAC27378-0137-4B88-8AB5-593A915300F9}">
      <dsp:nvSpPr>
        <dsp:cNvPr id="0" name=""/>
        <dsp:cNvSpPr/>
      </dsp:nvSpPr>
      <dsp:spPr>
        <a:xfrm rot="5400000">
          <a:off x="3114802" y="1892407"/>
          <a:ext cx="181660" cy="154494"/>
        </a:xfrm>
        <a:prstGeom prst="flowChartExtract">
          <a:avLst/>
        </a:prstGeom>
        <a:solidFill>
          <a:schemeClr val="lt1">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CDA2CD-C89D-4FE8-9BF3-1EB814B91B98}">
      <dsp:nvSpPr>
        <dsp:cNvPr id="0" name=""/>
        <dsp:cNvSpPr/>
      </dsp:nvSpPr>
      <dsp:spPr>
        <a:xfrm>
          <a:off x="4266496" y="909965"/>
          <a:ext cx="1029964" cy="1235956"/>
        </a:xfrm>
        <a:prstGeom prst="roundRect">
          <a:avLst>
            <a:gd name="adj" fmla="val 5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l-GR" sz="1200" kern="1200" dirty="0" smtClean="0">
              <a:latin typeface="Cambria Math" panose="02040503050406030204" pitchFamily="18" charset="0"/>
              <a:ea typeface="Cambria Math" panose="02040503050406030204" pitchFamily="18" charset="0"/>
            </a:rPr>
            <a:t>ΛΙΠΑΝΣΗ</a:t>
          </a:r>
          <a:endParaRPr lang="en-GB" sz="1200" kern="1200" dirty="0">
            <a:latin typeface="Cambria Math" panose="02040503050406030204" pitchFamily="18" charset="0"/>
            <a:ea typeface="Cambria Math" panose="02040503050406030204" pitchFamily="18" charset="0"/>
          </a:endParaRPr>
        </a:p>
      </dsp:txBody>
      <dsp:txXfrm rot="16200000">
        <a:off x="3862750" y="1313711"/>
        <a:ext cx="1013484" cy="205992"/>
      </dsp:txXfrm>
    </dsp:sp>
    <dsp:sp modelId="{0FD16750-7DA8-46E0-971C-09DF81B58DB5}">
      <dsp:nvSpPr>
        <dsp:cNvPr id="0" name=""/>
        <dsp:cNvSpPr/>
      </dsp:nvSpPr>
      <dsp:spPr>
        <a:xfrm rot="5400000">
          <a:off x="4180815" y="1892407"/>
          <a:ext cx="181660" cy="154494"/>
        </a:xfrm>
        <a:prstGeom prst="flowChartExtract">
          <a:avLst/>
        </a:prstGeom>
        <a:solidFill>
          <a:schemeClr val="lt1">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C8BF69-3E26-4703-BFEC-91C8A22EEB7C}">
      <dsp:nvSpPr>
        <dsp:cNvPr id="0" name=""/>
        <dsp:cNvSpPr/>
      </dsp:nvSpPr>
      <dsp:spPr>
        <a:xfrm>
          <a:off x="5332509" y="909965"/>
          <a:ext cx="1029964" cy="1235956"/>
        </a:xfrm>
        <a:prstGeom prst="roundRect">
          <a:avLst>
            <a:gd name="adj" fmla="val 5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l-GR" sz="1200" kern="1200" dirty="0" smtClean="0">
              <a:latin typeface="Cambria Math" panose="02040503050406030204" pitchFamily="18" charset="0"/>
              <a:ea typeface="Cambria Math" panose="02040503050406030204" pitchFamily="18" charset="0"/>
            </a:rPr>
            <a:t>ΘΕΡΙΣΜΟΣ</a:t>
          </a:r>
          <a:endParaRPr lang="en-GB" sz="1200" kern="1200" dirty="0">
            <a:latin typeface="Cambria Math" panose="02040503050406030204" pitchFamily="18" charset="0"/>
            <a:ea typeface="Cambria Math" panose="02040503050406030204" pitchFamily="18" charset="0"/>
          </a:endParaRPr>
        </a:p>
      </dsp:txBody>
      <dsp:txXfrm rot="16200000">
        <a:off x="4928763" y="1313711"/>
        <a:ext cx="1013484" cy="205992"/>
      </dsp:txXfrm>
    </dsp:sp>
    <dsp:sp modelId="{50130507-3D4D-433F-96B5-59FD6D6796BB}">
      <dsp:nvSpPr>
        <dsp:cNvPr id="0" name=""/>
        <dsp:cNvSpPr/>
      </dsp:nvSpPr>
      <dsp:spPr>
        <a:xfrm rot="5400000">
          <a:off x="5246828" y="1892407"/>
          <a:ext cx="181660" cy="154494"/>
        </a:xfrm>
        <a:prstGeom prst="flowChartExtract">
          <a:avLst/>
        </a:prstGeom>
        <a:solidFill>
          <a:schemeClr val="lt1">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453E2A-F5E5-44FD-B779-0902AC4590F8}">
      <dsp:nvSpPr>
        <dsp:cNvPr id="0" name=""/>
        <dsp:cNvSpPr/>
      </dsp:nvSpPr>
      <dsp:spPr>
        <a:xfrm>
          <a:off x="6398521" y="909965"/>
          <a:ext cx="1029964" cy="1235956"/>
        </a:xfrm>
        <a:prstGeom prst="roundRect">
          <a:avLst>
            <a:gd name="adj" fmla="val 5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l-GR" sz="1200" kern="1200" dirty="0" smtClean="0">
              <a:latin typeface="Cambria Math" panose="02040503050406030204" pitchFamily="18" charset="0"/>
              <a:ea typeface="Cambria Math" panose="02040503050406030204" pitchFamily="18" charset="0"/>
            </a:rPr>
            <a:t>ΠΑΡΑΓΩΓΗ ΕΝΕΡΓΕΙΑΣ</a:t>
          </a:r>
          <a:endParaRPr lang="en-GB" sz="1200" kern="1200" dirty="0">
            <a:latin typeface="Cambria Math" panose="02040503050406030204" pitchFamily="18" charset="0"/>
            <a:ea typeface="Cambria Math" panose="02040503050406030204" pitchFamily="18" charset="0"/>
          </a:endParaRPr>
        </a:p>
      </dsp:txBody>
      <dsp:txXfrm rot="16200000">
        <a:off x="5994776" y="1313711"/>
        <a:ext cx="1013484" cy="205992"/>
      </dsp:txXfrm>
    </dsp:sp>
    <dsp:sp modelId="{C86715DA-B983-4DCE-9CBE-CA76D84CC56F}">
      <dsp:nvSpPr>
        <dsp:cNvPr id="0" name=""/>
        <dsp:cNvSpPr/>
      </dsp:nvSpPr>
      <dsp:spPr>
        <a:xfrm rot="5400000">
          <a:off x="6312841" y="1892407"/>
          <a:ext cx="181660" cy="154494"/>
        </a:xfrm>
        <a:prstGeom prst="flowChartExtract">
          <a:avLst/>
        </a:prstGeom>
        <a:solidFill>
          <a:schemeClr val="lt1">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E514CE-D841-4439-9821-33D659F8F8D2}">
      <dsp:nvSpPr>
        <dsp:cNvPr id="0" name=""/>
        <dsp:cNvSpPr/>
      </dsp:nvSpPr>
      <dsp:spPr>
        <a:xfrm>
          <a:off x="7464534" y="909965"/>
          <a:ext cx="1029964" cy="1235956"/>
        </a:xfrm>
        <a:prstGeom prst="roundRect">
          <a:avLst>
            <a:gd name="adj" fmla="val 5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lvl="0" algn="r" defTabSz="533400">
            <a:lnSpc>
              <a:spcPct val="90000"/>
            </a:lnSpc>
            <a:spcBef>
              <a:spcPct val="0"/>
            </a:spcBef>
            <a:spcAft>
              <a:spcPct val="35000"/>
            </a:spcAft>
          </a:pPr>
          <a:r>
            <a:rPr lang="el-GR" sz="1200" kern="1200" dirty="0" smtClean="0">
              <a:latin typeface="Cambria Math" panose="02040503050406030204" pitchFamily="18" charset="0"/>
              <a:ea typeface="Cambria Math" panose="02040503050406030204" pitchFamily="18" charset="0"/>
            </a:rPr>
            <a:t>ΗΛΕΚΤΡΙΣΜΟΣ</a:t>
          </a:r>
          <a:endParaRPr lang="en-GB" sz="1200" kern="1200" dirty="0">
            <a:latin typeface="Cambria Math" panose="02040503050406030204" pitchFamily="18" charset="0"/>
            <a:ea typeface="Cambria Math" panose="02040503050406030204" pitchFamily="18" charset="0"/>
          </a:endParaRPr>
        </a:p>
      </dsp:txBody>
      <dsp:txXfrm rot="16200000">
        <a:off x="7060788" y="1313711"/>
        <a:ext cx="1013484" cy="205992"/>
      </dsp:txXfrm>
    </dsp:sp>
    <dsp:sp modelId="{14B27983-32FD-4398-B8BF-2ADEF80788F6}">
      <dsp:nvSpPr>
        <dsp:cNvPr id="0" name=""/>
        <dsp:cNvSpPr/>
      </dsp:nvSpPr>
      <dsp:spPr>
        <a:xfrm rot="5400000">
          <a:off x="7378854" y="1892407"/>
          <a:ext cx="181660" cy="154494"/>
        </a:xfrm>
        <a:prstGeom prst="flowChartExtract">
          <a:avLst/>
        </a:prstGeom>
        <a:solidFill>
          <a:schemeClr val="lt1">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bwMode="auto">
          <a:xfrm>
            <a:off x="0" y="0"/>
            <a:ext cx="2946400" cy="4921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defTabSz="947738">
              <a:defRPr sz="1200"/>
            </a:lvl1pPr>
          </a:lstStyle>
          <a:p>
            <a:pPr>
              <a:defRPr/>
            </a:pPr>
            <a:endParaRPr lang="el-GR"/>
          </a:p>
        </p:txBody>
      </p:sp>
      <p:sp>
        <p:nvSpPr>
          <p:cNvPr id="187395" name="Rectangle 3"/>
          <p:cNvSpPr>
            <a:spLocks noGrp="1" noChangeArrowheads="1"/>
          </p:cNvSpPr>
          <p:nvPr>
            <p:ph type="dt" sz="quarter" idx="1"/>
          </p:nvPr>
        </p:nvSpPr>
        <p:spPr bwMode="auto">
          <a:xfrm>
            <a:off x="3851275" y="0"/>
            <a:ext cx="2944813" cy="4921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defTabSz="947738">
              <a:defRPr sz="1200"/>
            </a:lvl1pPr>
          </a:lstStyle>
          <a:p>
            <a:pPr>
              <a:defRPr/>
            </a:pPr>
            <a:endParaRPr lang="el-GR"/>
          </a:p>
        </p:txBody>
      </p:sp>
      <p:sp>
        <p:nvSpPr>
          <p:cNvPr id="187396" name="Rectangle 4"/>
          <p:cNvSpPr>
            <a:spLocks noGrp="1" noChangeArrowheads="1"/>
          </p:cNvSpPr>
          <p:nvPr>
            <p:ph type="ftr" sz="quarter" idx="2"/>
          </p:nvPr>
        </p:nvSpPr>
        <p:spPr bwMode="auto">
          <a:xfrm>
            <a:off x="0" y="9380538"/>
            <a:ext cx="2946400" cy="492125"/>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defTabSz="947738">
              <a:defRPr sz="1200"/>
            </a:lvl1pPr>
          </a:lstStyle>
          <a:p>
            <a:pPr>
              <a:defRPr/>
            </a:pPr>
            <a:endParaRPr lang="el-GR"/>
          </a:p>
        </p:txBody>
      </p:sp>
      <p:sp>
        <p:nvSpPr>
          <p:cNvPr id="187397" name="Rectangle 5"/>
          <p:cNvSpPr>
            <a:spLocks noGrp="1" noChangeArrowheads="1"/>
          </p:cNvSpPr>
          <p:nvPr>
            <p:ph type="sldNum" sz="quarter" idx="3"/>
          </p:nvPr>
        </p:nvSpPr>
        <p:spPr bwMode="auto">
          <a:xfrm>
            <a:off x="3851275" y="9380538"/>
            <a:ext cx="2944813" cy="492125"/>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defTabSz="947738">
              <a:defRPr sz="1200"/>
            </a:lvl1pPr>
          </a:lstStyle>
          <a:p>
            <a:pPr>
              <a:defRPr/>
            </a:pPr>
            <a:fld id="{052FFF5C-AB5A-48C3-B8F4-6C3A67ADF7A2}" type="slidenum">
              <a:rPr lang="el-GR"/>
              <a:pPr>
                <a:defRPr/>
              </a:pPr>
              <a:t>‹#›</a:t>
            </a:fld>
            <a:endParaRPr lang="el-GR"/>
          </a:p>
        </p:txBody>
      </p:sp>
    </p:spTree>
    <p:extLst>
      <p:ext uri="{BB962C8B-B14F-4D97-AF65-F5344CB8AC3E}">
        <p14:creationId xmlns:p14="http://schemas.microsoft.com/office/powerpoint/2010/main" val="1338686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21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defTabSz="947738">
              <a:defRPr sz="1200"/>
            </a:lvl1pPr>
          </a:lstStyle>
          <a:p>
            <a:pPr>
              <a:defRPr/>
            </a:pPr>
            <a:endParaRPr lang="el-GR"/>
          </a:p>
        </p:txBody>
      </p:sp>
      <p:sp>
        <p:nvSpPr>
          <p:cNvPr id="6147" name="Rectangle 3"/>
          <p:cNvSpPr>
            <a:spLocks noGrp="1" noChangeArrowheads="1"/>
          </p:cNvSpPr>
          <p:nvPr>
            <p:ph type="dt" idx="1"/>
          </p:nvPr>
        </p:nvSpPr>
        <p:spPr bwMode="auto">
          <a:xfrm>
            <a:off x="3851275" y="0"/>
            <a:ext cx="2944813" cy="4921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defTabSz="947738">
              <a:defRPr sz="1200"/>
            </a:lvl1pPr>
          </a:lstStyle>
          <a:p>
            <a:pPr>
              <a:defRPr/>
            </a:pPr>
            <a:endParaRPr lang="el-GR"/>
          </a:p>
        </p:txBody>
      </p:sp>
      <p:sp>
        <p:nvSpPr>
          <p:cNvPr id="133124" name="Rectangle 4"/>
          <p:cNvSpPr>
            <a:spLocks noGrp="1" noRot="1" noChangeAspect="1" noChangeArrowheads="1" noTextEdit="1"/>
          </p:cNvSpPr>
          <p:nvPr>
            <p:ph type="sldImg" idx="2"/>
          </p:nvPr>
        </p:nvSpPr>
        <p:spPr bwMode="auto">
          <a:xfrm>
            <a:off x="930275" y="741363"/>
            <a:ext cx="4937125" cy="37020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79450" y="4689475"/>
            <a:ext cx="5438775" cy="4443413"/>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6150" name="Rectangle 6"/>
          <p:cNvSpPr>
            <a:spLocks noGrp="1" noChangeArrowheads="1"/>
          </p:cNvSpPr>
          <p:nvPr>
            <p:ph type="ftr" sz="quarter" idx="4"/>
          </p:nvPr>
        </p:nvSpPr>
        <p:spPr bwMode="auto">
          <a:xfrm>
            <a:off x="0" y="9380538"/>
            <a:ext cx="2946400" cy="492125"/>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defTabSz="947738">
              <a:defRPr sz="1200"/>
            </a:lvl1pPr>
          </a:lstStyle>
          <a:p>
            <a:pPr>
              <a:defRPr/>
            </a:pPr>
            <a:endParaRPr lang="el-GR"/>
          </a:p>
        </p:txBody>
      </p:sp>
      <p:sp>
        <p:nvSpPr>
          <p:cNvPr id="6151" name="Rectangle 7"/>
          <p:cNvSpPr>
            <a:spLocks noGrp="1" noChangeArrowheads="1"/>
          </p:cNvSpPr>
          <p:nvPr>
            <p:ph type="sldNum" sz="quarter" idx="5"/>
          </p:nvPr>
        </p:nvSpPr>
        <p:spPr bwMode="auto">
          <a:xfrm>
            <a:off x="3851275" y="9380538"/>
            <a:ext cx="2944813" cy="492125"/>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defTabSz="947738">
              <a:defRPr sz="1200"/>
            </a:lvl1pPr>
          </a:lstStyle>
          <a:p>
            <a:pPr>
              <a:defRPr/>
            </a:pPr>
            <a:fld id="{62391C5A-A4C1-405A-8303-86055F0B260B}" type="slidenum">
              <a:rPr lang="el-GR"/>
              <a:pPr>
                <a:defRPr/>
              </a:pPr>
              <a:t>‹#›</a:t>
            </a:fld>
            <a:endParaRPr lang="el-GR"/>
          </a:p>
        </p:txBody>
      </p:sp>
    </p:spTree>
    <p:extLst>
      <p:ext uri="{BB962C8B-B14F-4D97-AF65-F5344CB8AC3E}">
        <p14:creationId xmlns:p14="http://schemas.microsoft.com/office/powerpoint/2010/main" val="3710263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ature.com/nature/journal/v445/n7128/box/445610a_BX3.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17</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18</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19</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20</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21</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22</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23</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24</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25</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26</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6</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27</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28</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29</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62E1AE9A-1AF5-47CC-ABE9-ACF16EE6CA0D}" type="slidenum">
              <a:rPr lang="el-GR" smtClean="0"/>
              <a:pPr/>
              <a:t>30</a:t>
            </a:fld>
            <a:endParaRPr lang="el-GR"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l-GR" smtClean="0"/>
              <a:t>μ</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EEB0F5B-12A5-4B8C-9EBC-BDD694B2420A}" type="slidenum">
              <a:rPr lang="el-GR" smtClean="0"/>
              <a:pPr/>
              <a:t>31</a:t>
            </a:fld>
            <a:endParaRPr lang="el-G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l-GR" smtClean="0"/>
              <a:t>Photosystems I and II absorb light energy, convert it into electrochemical potential, and are connected in series electrically. These two 'light reactions' of photosynthesis form links in a chain of electron (e-) transfers that is coupled, by means of proton pumping, to synthesis of the energy-storage molecule adenosine triphosphate (ATP). The electron transport chain of photosynthesis, also known as the Hill and Bendall Z-scheme, ends with photosystem I delivering electrons to NADP+, making NADPH. ATP and NADPH drive the 'dark reactions' that transfer the electrons to CO2 so as to provide the energy to make sugars and the other molecules of life. The chain begins when water is oxidized to oxygen by the very high electrochemical potential of photosystem II. The catalyst of water oxidation (</a:t>
            </a:r>
            <a:r>
              <a:rPr lang="el-GR" smtClean="0">
                <a:hlinkClick r:id="rId3"/>
              </a:rPr>
              <a:t>Box 3</a:t>
            </a:r>
            <a:r>
              <a:rPr lang="el-GR" smtClean="0"/>
              <a:t>) is shown here as a cluster of four red spheres and one yellow one.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32</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33</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34</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35</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36</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7</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37</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38</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39</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40</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41</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42</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43</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44</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A0452A28-BB05-4F57-9EAB-5B655A420A7D}" type="slidenum">
              <a:rPr lang="el-GR" smtClean="0"/>
              <a:pPr/>
              <a:t>45</a:t>
            </a:fld>
            <a:endParaRPr lang="el-GR"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l-GR" smtClean="0"/>
              <a:t>συμβατικών και βιομάζας</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0F5E756-8402-4A5B-9432-720432D55BA7}" type="slidenum">
              <a:rPr lang="el-GR" smtClean="0"/>
              <a:pPr/>
              <a:t>46</a:t>
            </a:fld>
            <a:endParaRPr lang="el-GR"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47</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48</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49</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50</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51</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52</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53</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54</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55</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56</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9</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57</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58</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67</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68</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69</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70</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12A1493-1158-4D80-B453-195FD54EB19B}" type="slidenum">
              <a:rPr lang="el-GR" smtClean="0"/>
              <a:pPr/>
              <a:t>71</a:t>
            </a:fld>
            <a:endParaRPr lang="el-GR"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GB" smtClean="0"/>
              <a:t>A wood particle combustion route. The greenwood particle undergoes drying and gasification producing thus flames. The particle burns outs and produces ash.</a:t>
            </a:r>
            <a:endParaRPr lang="el-G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75</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76</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77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10</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78</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79</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80</a:t>
            </a:fld>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81</a:t>
            </a:fld>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82</a:t>
            </a:fld>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84</a:t>
            </a:fld>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85</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86</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87</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14</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89</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A462025F-3F5B-4E0A-9D0A-066CD160F501}" type="slidenum">
              <a:rPr lang="el-GR" smtClean="0"/>
              <a:pPr/>
              <a:t>90</a:t>
            </a:fld>
            <a:endParaRPr lang="el-GR"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l-GR" smtClean="0"/>
              <a:t>Pyrolysis as seen with our eyes</a:t>
            </a:r>
          </a:p>
          <a:p>
            <a:pPr eaLnBrk="1" hangingPunct="1"/>
            <a:r>
              <a:rPr lang="el-GR" smtClean="0"/>
              <a:t>On the previous page it was explained that during pyrolysis, wood atoms vibrate apart. However, wood atoms are very small so this process cannot be seen directly. Since all atoms in a piece of wood take part in the process, macroscopic changes can be observed by our eyes. When inserting a log of wood in an open fireplace, it starts to colourize from yellowish brown to deep brown, and finally to its black charcoal appearance. During this period hot vapours and gases are released from the wooden log. For pyrolysis it is necessary that air is absent, else the product fragments shown on the previous page get burned and destroyed. When cooling the product fragments down to room temperature 3 new substances are formed:</a:t>
            </a:r>
          </a:p>
          <a:p>
            <a:pPr eaLnBrk="1" hangingPunct="1"/>
            <a:r>
              <a:rPr lang="el-GR" smtClean="0"/>
              <a:t>1. Combustible gases (small fragments containing less than 4 carbon atoms),</a:t>
            </a:r>
          </a:p>
          <a:p>
            <a:pPr eaLnBrk="1" hangingPunct="1"/>
            <a:r>
              <a:rPr lang="el-GR" smtClean="0"/>
              <a:t>2. Liquid bio-oil (fragments with up to 20 carbon atoms), and</a:t>
            </a:r>
          </a:p>
          <a:p>
            <a:pPr eaLnBrk="1" hangingPunct="1"/>
            <a:r>
              <a:rPr lang="el-GR" smtClean="0"/>
              <a:t>3. Solid charcoal (long carbonaceous fragments).</a:t>
            </a:r>
          </a:p>
          <a:p>
            <a:pPr eaLnBrk="1" hangingPunct="1"/>
            <a:endParaRPr lang="el-G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91</a:t>
            </a:fld>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92</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93</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94</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fld id="{9DCF1738-8B11-4636-BAC6-DE64CAD8FD00}" type="slidenum">
              <a:rPr lang="en-GB" altLang="en-US" sz="1200"/>
              <a:pPr eaLnBrk="1" hangingPunct="1"/>
              <a:t>130</a:t>
            </a:fld>
            <a:endParaRPr lang="en-GB" alt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charset="0"/>
              </a:rPr>
              <a:t>Use the information contained in </a:t>
            </a:r>
            <a:r>
              <a:rPr lang="en-GB" altLang="en-US" b="1" smtClean="0">
                <a:latin typeface="Arial" charset="0"/>
              </a:rPr>
              <a:t>page 1</a:t>
            </a:r>
            <a:r>
              <a:rPr lang="en-GB" altLang="en-US" smtClean="0">
                <a:latin typeface="Arial" charset="0"/>
              </a:rPr>
              <a:t> of the </a:t>
            </a:r>
            <a:r>
              <a:rPr lang="en-GB" altLang="en-US" b="1" smtClean="0">
                <a:latin typeface="Arial" charset="0"/>
              </a:rPr>
              <a:t>factsheet</a:t>
            </a:r>
            <a:r>
              <a:rPr lang="en-GB" altLang="en-US" smtClean="0">
                <a:latin typeface="Arial" charset="0"/>
              </a:rPr>
              <a:t> through this slide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131</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15</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62391C5A-A4C1-405A-8303-86055F0B260B}" type="slidenum">
              <a:rPr lang="el-GR" smtClean="0"/>
              <a:pPr>
                <a:defRPr/>
              </a:pPr>
              <a:t>16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6" name="Slide Number Placeholder 5"/>
          <p:cNvSpPr>
            <a:spLocks noGrp="1"/>
          </p:cNvSpPr>
          <p:nvPr>
            <p:ph type="sldNum" sz="quarter" idx="12"/>
          </p:nvPr>
        </p:nvSpPr>
        <p:spPr/>
        <p:txBody>
          <a:bodyPr/>
          <a:lstStyle/>
          <a:p>
            <a:pPr>
              <a:defRPr/>
            </a:pPr>
            <a:fld id="{32C21A82-FE6A-4E73-8E6E-2C1B9369929A}" type="slidenum">
              <a:rPr lang="el-GR" smtClean="0"/>
              <a:pPr>
                <a:defRPr/>
              </a:pPr>
              <a:t>‹#›</a:t>
            </a:fld>
            <a:endParaRPr lang="el-G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6" name="Slide Number Placeholder 5"/>
          <p:cNvSpPr>
            <a:spLocks noGrp="1"/>
          </p:cNvSpPr>
          <p:nvPr>
            <p:ph type="sldNum" sz="quarter" idx="12"/>
          </p:nvPr>
        </p:nvSpPr>
        <p:spPr/>
        <p:txBody>
          <a:bodyPr/>
          <a:lstStyle/>
          <a:p>
            <a:pPr>
              <a:defRPr/>
            </a:pPr>
            <a:fld id="{F9A1C5D6-B851-45A9-AE2F-872BDEFCA1B8}" type="slidenum">
              <a:rPr lang="el-GR" smtClean="0"/>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6" name="Slide Number Placeholder 5"/>
          <p:cNvSpPr>
            <a:spLocks noGrp="1"/>
          </p:cNvSpPr>
          <p:nvPr>
            <p:ph type="sldNum" sz="quarter" idx="12"/>
          </p:nvPr>
        </p:nvSpPr>
        <p:spPr/>
        <p:txBody>
          <a:bodyPr/>
          <a:lstStyle/>
          <a:p>
            <a:pPr>
              <a:defRPr/>
            </a:pPr>
            <a:fld id="{FC9291D7-F5BF-4C5B-86E0-D90EC32F41E6}" type="slidenum">
              <a:rPr lang="el-GR" smtClean="0"/>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l-GR"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r>
              <a:rPr lang="el-GR"/>
              <a:t>ΕΡΓΑΣΤΗΡΙΟ ΔΙΑΧΕΙΡΙΣΗΣ ΕΝΕΡΓΕΙΑΣ        </a:t>
            </a: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C8CE09AA-B57E-400F-B117-39CE588E63C8}"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r>
              <a:rPr lang="el-GR"/>
              <a:t>ΕΡΓΑΣΤΗΡΙΟ ΔΙΑΧΕΙΡΙΣΗΣ ΕΝΕΡΓΕΙΑΣ        </a:t>
            </a: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8B82CA20-3829-4087-8AA7-34F00A20119B}"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769103"/>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550009"/>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507583"/>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377542"/>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1700"/>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36847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7584" y="404664"/>
            <a:ext cx="7125113" cy="449020"/>
          </a:xfrm>
        </p:spPr>
        <p:txBody>
          <a:bodyPr/>
          <a:lstStyle>
            <a:lvl1pPr algn="ctr">
              <a:defRPr sz="2800">
                <a:solidFill>
                  <a:srgbClr val="002060"/>
                </a:solidFill>
                <a:latin typeface="Cambria Math" panose="02040503050406030204" pitchFamily="18" charset="0"/>
                <a:ea typeface="Cambria Math" panose="02040503050406030204" pitchFamily="18"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sz="2400">
                <a:solidFill>
                  <a:schemeClr val="tx1"/>
                </a:solidFill>
                <a:latin typeface="Cambria Math" panose="02040503050406030204" pitchFamily="18" charset="0"/>
                <a:ea typeface="Cambria Math" panose="02040503050406030204" pitchFamily="18" charset="0"/>
              </a:defRPr>
            </a:lvl1pPr>
            <a:lvl2pPr marL="742950" indent="-285750">
              <a:buFont typeface="Arial" panose="020B0604020202020204" pitchFamily="34" charset="0"/>
              <a:buChar char="•"/>
              <a:defRPr sz="1800">
                <a:solidFill>
                  <a:schemeClr val="tx1"/>
                </a:solidFill>
                <a:latin typeface="Cambria Math" panose="02040503050406030204" pitchFamily="18" charset="0"/>
                <a:ea typeface="Cambria Math" panose="02040503050406030204" pitchFamily="18" charset="0"/>
              </a:defRPr>
            </a:lvl2pPr>
            <a:lvl3pPr marL="1143000" indent="-228600">
              <a:buFont typeface="Arial" panose="020B0604020202020204" pitchFamily="34" charset="0"/>
              <a:buChar char="•"/>
              <a:defRPr sz="1800">
                <a:solidFill>
                  <a:schemeClr val="tx1"/>
                </a:solidFill>
                <a:latin typeface="Cambria Math" panose="02040503050406030204" pitchFamily="18" charset="0"/>
                <a:ea typeface="Cambria Math" panose="02040503050406030204" pitchFamily="18" charset="0"/>
              </a:defRPr>
            </a:lvl3pPr>
            <a:lvl4pPr marL="1600200" indent="-228600">
              <a:buFont typeface="Arial" panose="020B0604020202020204" pitchFamily="34" charset="0"/>
              <a:buChar char="•"/>
              <a:defRPr sz="1600">
                <a:solidFill>
                  <a:schemeClr val="tx1"/>
                </a:solidFill>
                <a:latin typeface="Cambria Math" panose="02040503050406030204" pitchFamily="18" charset="0"/>
                <a:ea typeface="Cambria Math" panose="02040503050406030204" pitchFamily="18" charset="0"/>
              </a:defRPr>
            </a:lvl4pPr>
            <a:lvl5pPr marL="2057400" indent="-228600">
              <a:buFont typeface="Arial" panose="020B0604020202020204" pitchFamily="34" charset="0"/>
              <a:buChar char="•"/>
              <a:defRPr sz="1600">
                <a:solidFill>
                  <a:schemeClr val="tx1"/>
                </a:solidFill>
                <a:latin typeface="Cambria Math" panose="02040503050406030204" pitchFamily="18" charset="0"/>
                <a:ea typeface="Cambria Math" panose="02040503050406030204" pitchFamily="18" charset="0"/>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6" name="Slide Number Placeholder 5"/>
          <p:cNvSpPr>
            <a:spLocks noGrp="1"/>
          </p:cNvSpPr>
          <p:nvPr>
            <p:ph type="sldNum" sz="quarter" idx="12"/>
          </p:nvPr>
        </p:nvSpPr>
        <p:spPr>
          <a:xfrm>
            <a:off x="8460432" y="6309320"/>
            <a:ext cx="608287" cy="365125"/>
          </a:xfrm>
        </p:spPr>
        <p:txBody>
          <a:bodyPr/>
          <a:lstStyle/>
          <a:p>
            <a:pPr>
              <a:defRPr/>
            </a:pPr>
            <a:fld id="{00BB73D7-4BF1-48C1-A88F-7A37BDB9ED7A}" type="slidenum">
              <a:rPr lang="el-GR" smtClean="0"/>
              <a:pPr>
                <a:defRPr/>
              </a:pPr>
              <a:t>‹#›</a:t>
            </a:fld>
            <a:endParaRPr lang="el-G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235828"/>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5063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939281"/>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023987"/>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47891"/>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983555"/>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691675"/>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001710"/>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253613"/>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45648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6" name="Slide Number Placeholder 5"/>
          <p:cNvSpPr>
            <a:spLocks noGrp="1"/>
          </p:cNvSpPr>
          <p:nvPr>
            <p:ph type="sldNum" sz="quarter" idx="12"/>
          </p:nvPr>
        </p:nvSpPr>
        <p:spPr/>
        <p:txBody>
          <a:bodyPr/>
          <a:lstStyle/>
          <a:p>
            <a:pPr>
              <a:defRPr/>
            </a:pPr>
            <a:fld id="{C7900981-DA0F-4A46-A622-FCE84AF43BBA}" type="slidenum">
              <a:rPr lang="el-GR" smtClean="0"/>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928918"/>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55222"/>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40627"/>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653846"/>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547789"/>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485481"/>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706947"/>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989854"/>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671866"/>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745665"/>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7" name="Slide Number Placeholder 6"/>
          <p:cNvSpPr>
            <a:spLocks noGrp="1"/>
          </p:cNvSpPr>
          <p:nvPr>
            <p:ph type="sldNum" sz="quarter" idx="12"/>
          </p:nvPr>
        </p:nvSpPr>
        <p:spPr/>
        <p:txBody>
          <a:bodyPr/>
          <a:lstStyle/>
          <a:p>
            <a:pPr>
              <a:defRPr/>
            </a:pPr>
            <a:fld id="{A3AB5DC0-760B-4038-A737-7B328A8B72BF}" type="slidenum">
              <a:rPr lang="el-GR" smtClean="0"/>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20644"/>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241935"/>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952081"/>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655621"/>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79510"/>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479932"/>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744232"/>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694920"/>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25682"/>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74173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9" name="Slide Number Placeholder 8"/>
          <p:cNvSpPr>
            <a:spLocks noGrp="1"/>
          </p:cNvSpPr>
          <p:nvPr>
            <p:ph type="sldNum" sz="quarter" idx="12"/>
          </p:nvPr>
        </p:nvSpPr>
        <p:spPr/>
        <p:txBody>
          <a:bodyPr/>
          <a:lstStyle/>
          <a:p>
            <a:pPr>
              <a:defRPr/>
            </a:pPr>
            <a:fld id="{05970210-4504-4D68-AC07-C522F6E05D66}" type="slidenum">
              <a:rPr lang="el-GR" smtClean="0"/>
              <a:pPr>
                <a:defRPr/>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4526"/>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520692"/>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127128"/>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774148"/>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15166"/>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374598"/>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853910"/>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52113"/>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940678"/>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20986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5" name="Slide Number Placeholder 4"/>
          <p:cNvSpPr>
            <a:spLocks noGrp="1"/>
          </p:cNvSpPr>
          <p:nvPr>
            <p:ph type="sldNum" sz="quarter" idx="12"/>
          </p:nvPr>
        </p:nvSpPr>
        <p:spPr/>
        <p:txBody>
          <a:bodyPr/>
          <a:lstStyle/>
          <a:p>
            <a:pPr>
              <a:defRPr/>
            </a:pPr>
            <a:fld id="{6604A0DC-3C25-40A2-A305-D19BB332BF7B}" type="slidenum">
              <a:rPr lang="el-GR" smtClean="0"/>
              <a:pPr>
                <a:defRPr/>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442883"/>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534833"/>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457527"/>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963723"/>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065630"/>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219425"/>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646450"/>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394371"/>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219006"/>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68499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4" name="Slide Number Placeholder 3"/>
          <p:cNvSpPr>
            <a:spLocks noGrp="1"/>
          </p:cNvSpPr>
          <p:nvPr>
            <p:ph type="sldNum" sz="quarter" idx="12"/>
          </p:nvPr>
        </p:nvSpPr>
        <p:spPr/>
        <p:txBody>
          <a:bodyPr/>
          <a:lstStyle/>
          <a:p>
            <a:pPr>
              <a:defRPr/>
            </a:pPr>
            <a:fld id="{5D7109BD-09F9-4BCF-ABE9-DF97B9AE19A6}" type="slidenum">
              <a:rPr lang="el-GR" smtClean="0"/>
              <a:pPr>
                <a:defRPr/>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443"/>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546154"/>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080938"/>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403335"/>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061135"/>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610032"/>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460655"/>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699014"/>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340731"/>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45548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7" name="Slide Number Placeholder 6"/>
          <p:cNvSpPr>
            <a:spLocks noGrp="1"/>
          </p:cNvSpPr>
          <p:nvPr>
            <p:ph type="sldNum" sz="quarter" idx="12"/>
          </p:nvPr>
        </p:nvSpPr>
        <p:spPr/>
        <p:txBody>
          <a:bodyPr/>
          <a:lstStyle/>
          <a:p>
            <a:pPr>
              <a:defRPr/>
            </a:pPr>
            <a:fld id="{B29DA4A0-D6B3-4F78-9BC9-B334A2450084}" type="slidenum">
              <a:rPr lang="el-GR" smtClean="0"/>
              <a:pPr>
                <a:defRPr/>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718365"/>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571157"/>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703489"/>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53560"/>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77676"/>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41636"/>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326924"/>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689438"/>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223602"/>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92803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r>
              <a:rPr lang="el-GR" smtClean="0"/>
              <a:t>ΕΡΓΑΣΤΗΡΙΟ ΔΙΑΧΕΙΡΙΣΗΣ ΕΝΕΡΓΕΙΑΣ        </a:t>
            </a:r>
            <a:endParaRPr lang="el-GR"/>
          </a:p>
        </p:txBody>
      </p:sp>
      <p:sp>
        <p:nvSpPr>
          <p:cNvPr id="7" name="Slide Number Placeholder 6"/>
          <p:cNvSpPr>
            <a:spLocks noGrp="1"/>
          </p:cNvSpPr>
          <p:nvPr>
            <p:ph type="sldNum" sz="quarter" idx="12"/>
          </p:nvPr>
        </p:nvSpPr>
        <p:spPr/>
        <p:txBody>
          <a:bodyPr/>
          <a:lstStyle/>
          <a:p>
            <a:pPr>
              <a:defRPr/>
            </a:pPr>
            <a:fld id="{664732CB-7C38-423C-BD17-CF8E57D173FB}" type="slidenum">
              <a:rPr lang="el-GR" smtClean="0"/>
              <a:pPr>
                <a:defRPr/>
              </a:pPr>
              <a:t>‹#›</a:t>
            </a:fld>
            <a:endParaRPr lang="el-G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91489-F8D3-4C16-90B0-4D42769A3E3A}" type="datetimeFigureOut">
              <a:rPr lang="en-US" smtClean="0">
                <a:solidFill>
                  <a:prstClr val="black">
                    <a:tint val="75000"/>
                  </a:prstClr>
                </a:solidFill>
              </a:rPr>
              <a:pPr/>
              <a:t>3/8/2015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9DB488-6F6F-4543-81F1-D20DB3A02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47976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pPr>
              <a:defRPr/>
            </a:pPr>
            <a:endParaRPr lang="el-G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pPr>
              <a:defRPr/>
            </a:pPr>
            <a:r>
              <a:rPr lang="el-GR" smtClean="0"/>
              <a:t>ΕΡΓΑΣΤΗΡΙΟ ΔΙΑΧΕΙΡΙΣΗΣ ΕΝΕΡΓΕΙΑΣ        </a:t>
            </a:r>
            <a:endParaRPr lang="el-G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pPr>
              <a:defRPr/>
            </a:pPr>
            <a:fld id="{404F194A-9DCC-41DB-9328-F6D5AF822EEA}" type="slidenum">
              <a:rPr lang="el-GR" smtClean="0"/>
              <a:pPr>
                <a:defRPr/>
              </a:pPr>
              <a:t>‹#›</a:t>
            </a:fld>
            <a:endParaRPr lang="el-G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iming>
    <p:tnLst>
      <p:par>
        <p:cTn id="1" dur="indefinite" restart="never" nodeType="tmRoot"/>
      </p:par>
    </p:tnLst>
  </p:timing>
  <p:hf hdr="0" ftr="0" dt="0"/>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D91489-F8D3-4C16-90B0-4D42769A3E3A}" type="datetimeFigureOut">
              <a:rPr lang="en-US" smtClean="0">
                <a:solidFill>
                  <a:prstClr val="black">
                    <a:tint val="75000"/>
                  </a:prstClr>
                </a:solidFill>
                <a:latin typeface="Calibri"/>
              </a:rPr>
              <a:pPr fontAlgn="auto">
                <a:spcBef>
                  <a:spcPts val="0"/>
                </a:spcBef>
                <a:spcAft>
                  <a:spcPts val="0"/>
                </a:spcAft>
              </a:pPr>
              <a:t>3/8/2015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E9DB488-6F6F-4543-81F1-D20DB3A020F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77968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D91489-F8D3-4C16-90B0-4D42769A3E3A}" type="datetimeFigureOut">
              <a:rPr lang="en-US" smtClean="0">
                <a:solidFill>
                  <a:prstClr val="black">
                    <a:tint val="75000"/>
                  </a:prstClr>
                </a:solidFill>
                <a:latin typeface="Calibri"/>
              </a:rPr>
              <a:pPr fontAlgn="auto">
                <a:spcBef>
                  <a:spcPts val="0"/>
                </a:spcBef>
                <a:spcAft>
                  <a:spcPts val="0"/>
                </a:spcAft>
              </a:pPr>
              <a:t>3/8/2015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E9DB488-6F6F-4543-81F1-D20DB3A020F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10676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D91489-F8D3-4C16-90B0-4D42769A3E3A}" type="datetimeFigureOut">
              <a:rPr lang="en-US" smtClean="0">
                <a:solidFill>
                  <a:prstClr val="black">
                    <a:tint val="75000"/>
                  </a:prstClr>
                </a:solidFill>
                <a:latin typeface="Calibri"/>
              </a:rPr>
              <a:pPr fontAlgn="auto">
                <a:spcBef>
                  <a:spcPts val="0"/>
                </a:spcBef>
                <a:spcAft>
                  <a:spcPts val="0"/>
                </a:spcAft>
              </a:pPr>
              <a:t>3/8/2015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E9DB488-6F6F-4543-81F1-D20DB3A020F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286189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D91489-F8D3-4C16-90B0-4D42769A3E3A}" type="datetimeFigureOut">
              <a:rPr lang="en-US" smtClean="0">
                <a:solidFill>
                  <a:prstClr val="black">
                    <a:tint val="75000"/>
                  </a:prstClr>
                </a:solidFill>
                <a:latin typeface="Calibri"/>
              </a:rPr>
              <a:pPr fontAlgn="auto">
                <a:spcBef>
                  <a:spcPts val="0"/>
                </a:spcBef>
                <a:spcAft>
                  <a:spcPts val="0"/>
                </a:spcAft>
              </a:pPr>
              <a:t>3/8/2015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E9DB488-6F6F-4543-81F1-D20DB3A020F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04807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D91489-F8D3-4C16-90B0-4D42769A3E3A}" type="datetimeFigureOut">
              <a:rPr lang="en-US" smtClean="0">
                <a:solidFill>
                  <a:prstClr val="black">
                    <a:tint val="75000"/>
                  </a:prstClr>
                </a:solidFill>
                <a:latin typeface="Calibri"/>
              </a:rPr>
              <a:pPr fontAlgn="auto">
                <a:spcBef>
                  <a:spcPts val="0"/>
                </a:spcBef>
                <a:spcAft>
                  <a:spcPts val="0"/>
                </a:spcAft>
              </a:pPr>
              <a:t>3/8/2015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E9DB488-6F6F-4543-81F1-D20DB3A020F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435999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D91489-F8D3-4C16-90B0-4D42769A3E3A}" type="datetimeFigureOut">
              <a:rPr lang="en-US" smtClean="0">
                <a:solidFill>
                  <a:prstClr val="black">
                    <a:tint val="75000"/>
                  </a:prstClr>
                </a:solidFill>
                <a:latin typeface="Calibri"/>
              </a:rPr>
              <a:pPr fontAlgn="auto">
                <a:spcBef>
                  <a:spcPts val="0"/>
                </a:spcBef>
                <a:spcAft>
                  <a:spcPts val="0"/>
                </a:spcAft>
              </a:pPr>
              <a:t>3/8/2015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E9DB488-6F6F-4543-81F1-D20DB3A020F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994022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D91489-F8D3-4C16-90B0-4D42769A3E3A}" type="datetimeFigureOut">
              <a:rPr lang="en-US" smtClean="0">
                <a:solidFill>
                  <a:prstClr val="black">
                    <a:tint val="75000"/>
                  </a:prstClr>
                </a:solidFill>
                <a:latin typeface="Calibri"/>
              </a:rPr>
              <a:pPr fontAlgn="auto">
                <a:spcBef>
                  <a:spcPts val="0"/>
                </a:spcBef>
                <a:spcAft>
                  <a:spcPts val="0"/>
                </a:spcAft>
              </a:pPr>
              <a:t>3/8/2015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E9DB488-6F6F-4543-81F1-D20DB3A020F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341899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0.wav"/><Relationship Id="rId1" Type="http://schemas.microsoft.com/office/2007/relationships/media" Target="../media/media100.wav"/><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1.wav"/><Relationship Id="rId1" Type="http://schemas.microsoft.com/office/2007/relationships/media" Target="../media/media101.wav"/><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2.wav"/><Relationship Id="rId1" Type="http://schemas.microsoft.com/office/2007/relationships/media" Target="../media/media102.wav"/><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3.wav"/><Relationship Id="rId1" Type="http://schemas.microsoft.com/office/2007/relationships/media" Target="../media/media103.wav"/><Relationship Id="rId5" Type="http://schemas.openxmlformats.org/officeDocument/2006/relationships/image" Target="../media/image3.png"/><Relationship Id="rId4" Type="http://schemas.openxmlformats.org/officeDocument/2006/relationships/image" Target="../media/image103.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4.wav"/><Relationship Id="rId1" Type="http://schemas.microsoft.com/office/2007/relationships/media" Target="../media/media104.wav"/><Relationship Id="rId5" Type="http://schemas.openxmlformats.org/officeDocument/2006/relationships/image" Target="../media/image3.png"/><Relationship Id="rId4"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5.wav"/><Relationship Id="rId1" Type="http://schemas.microsoft.com/office/2007/relationships/media" Target="../media/media105.wav"/><Relationship Id="rId5" Type="http://schemas.openxmlformats.org/officeDocument/2006/relationships/image" Target="../media/image3.png"/><Relationship Id="rId4" Type="http://schemas.openxmlformats.org/officeDocument/2006/relationships/image" Target="../media/image105.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6.wav"/><Relationship Id="rId1" Type="http://schemas.microsoft.com/office/2007/relationships/media" Target="../media/media106.wav"/><Relationship Id="rId5" Type="http://schemas.openxmlformats.org/officeDocument/2006/relationships/image" Target="../media/image3.png"/><Relationship Id="rId4" Type="http://schemas.openxmlformats.org/officeDocument/2006/relationships/image" Target="../media/image106.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7.wav"/><Relationship Id="rId1" Type="http://schemas.microsoft.com/office/2007/relationships/media" Target="../media/media107.wav"/><Relationship Id="rId5" Type="http://schemas.openxmlformats.org/officeDocument/2006/relationships/image" Target="../media/image3.png"/><Relationship Id="rId4" Type="http://schemas.openxmlformats.org/officeDocument/2006/relationships/image" Target="../media/image107.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8.wav"/><Relationship Id="rId1" Type="http://schemas.microsoft.com/office/2007/relationships/media" Target="../media/media108.wav"/><Relationship Id="rId5" Type="http://schemas.openxmlformats.org/officeDocument/2006/relationships/image" Target="../media/image3.png"/><Relationship Id="rId4" Type="http://schemas.openxmlformats.org/officeDocument/2006/relationships/image" Target="../media/image108.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9.wav"/><Relationship Id="rId1" Type="http://schemas.microsoft.com/office/2007/relationships/media" Target="../media/media109.wav"/><Relationship Id="rId5" Type="http://schemas.openxmlformats.org/officeDocument/2006/relationships/image" Target="../media/image3.png"/><Relationship Id="rId4" Type="http://schemas.openxmlformats.org/officeDocument/2006/relationships/image" Target="../media/image109.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1.wav"/><Relationship Id="rId7" Type="http://schemas.openxmlformats.org/officeDocument/2006/relationships/image" Target="../media/image13.jpeg"/><Relationship Id="rId2" Type="http://schemas.microsoft.com/office/2007/relationships/media" Target="../media/media11.wav"/><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52.xml"/><Relationship Id="rId9"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0.wav"/><Relationship Id="rId1" Type="http://schemas.microsoft.com/office/2007/relationships/media" Target="../media/media110.wav"/><Relationship Id="rId5" Type="http://schemas.openxmlformats.org/officeDocument/2006/relationships/image" Target="../media/image3.png"/><Relationship Id="rId4" Type="http://schemas.openxmlformats.org/officeDocument/2006/relationships/image" Target="../media/image110.jpe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1.wav"/><Relationship Id="rId1" Type="http://schemas.microsoft.com/office/2007/relationships/media" Target="../media/media111.wav"/><Relationship Id="rId5" Type="http://schemas.openxmlformats.org/officeDocument/2006/relationships/image" Target="../media/image3.png"/><Relationship Id="rId4" Type="http://schemas.openxmlformats.org/officeDocument/2006/relationships/image" Target="../media/image111.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2.wav"/><Relationship Id="rId1" Type="http://schemas.microsoft.com/office/2007/relationships/media" Target="../media/media112.wav"/><Relationship Id="rId5" Type="http://schemas.openxmlformats.org/officeDocument/2006/relationships/image" Target="../media/image3.png"/><Relationship Id="rId4" Type="http://schemas.openxmlformats.org/officeDocument/2006/relationships/image" Target="../media/image112.jpe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3.wav"/><Relationship Id="rId1" Type="http://schemas.microsoft.com/office/2007/relationships/media" Target="../media/media113.wav"/><Relationship Id="rId5" Type="http://schemas.openxmlformats.org/officeDocument/2006/relationships/image" Target="../media/image3.png"/><Relationship Id="rId4" Type="http://schemas.openxmlformats.org/officeDocument/2006/relationships/image" Target="../media/image113.jpe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4.wav"/><Relationship Id="rId1" Type="http://schemas.microsoft.com/office/2007/relationships/media" Target="../media/media114.wav"/><Relationship Id="rId5" Type="http://schemas.openxmlformats.org/officeDocument/2006/relationships/image" Target="../media/image3.png"/><Relationship Id="rId4" Type="http://schemas.openxmlformats.org/officeDocument/2006/relationships/image" Target="../media/image114.jpe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5.wav"/><Relationship Id="rId1" Type="http://schemas.microsoft.com/office/2007/relationships/media" Target="../media/media115.wav"/><Relationship Id="rId5" Type="http://schemas.openxmlformats.org/officeDocument/2006/relationships/image" Target="../media/image3.png"/><Relationship Id="rId4" Type="http://schemas.openxmlformats.org/officeDocument/2006/relationships/image" Target="../media/image115.jpe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6.wav"/><Relationship Id="rId1" Type="http://schemas.microsoft.com/office/2007/relationships/media" Target="../media/media116.wav"/><Relationship Id="rId5" Type="http://schemas.openxmlformats.org/officeDocument/2006/relationships/image" Target="../media/image3.png"/><Relationship Id="rId4" Type="http://schemas.openxmlformats.org/officeDocument/2006/relationships/image" Target="../media/image116.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7.wav"/><Relationship Id="rId1" Type="http://schemas.microsoft.com/office/2007/relationships/media" Target="../media/media117.wav"/><Relationship Id="rId5" Type="http://schemas.openxmlformats.org/officeDocument/2006/relationships/image" Target="../media/image3.png"/><Relationship Id="rId4" Type="http://schemas.openxmlformats.org/officeDocument/2006/relationships/image" Target="../media/image117.jpeg"/></Relationships>
</file>

<file path=ppt/slides/_rels/slide1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4.xml"/><Relationship Id="rId7" Type="http://schemas.openxmlformats.org/officeDocument/2006/relationships/image" Target="../media/image17.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13.wav"/><Relationship Id="rId7" Type="http://schemas.openxmlformats.org/officeDocument/2006/relationships/image" Target="../media/image20.png"/><Relationship Id="rId2" Type="http://schemas.microsoft.com/office/2007/relationships/media" Target="../media/media13.wav"/><Relationship Id="rId1" Type="http://schemas.openxmlformats.org/officeDocument/2006/relationships/tags" Target="../tags/tag2.xml"/><Relationship Id="rId6" Type="http://schemas.openxmlformats.org/officeDocument/2006/relationships/image" Target="../media/image19.jpeg"/><Relationship Id="rId11" Type="http://schemas.openxmlformats.org/officeDocument/2006/relationships/image" Target="../media/image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slideLayout" Target="../slideLayouts/slideLayout75.xml"/><Relationship Id="rId9" Type="http://schemas.openxmlformats.org/officeDocument/2006/relationships/image" Target="http://www.power-technology.com/contractor_images/kvaerner/kvaerner4.jpg"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hyperlink" Target="http://www.planlocal.org.uk/videos/videopages/biomass-an-introduction.html" TargetMode="External"/><Relationship Id="rId7" Type="http://schemas.openxmlformats.org/officeDocument/2006/relationships/image" Target="../media/image133.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png"/><Relationship Id="rId9" Type="http://schemas.openxmlformats.org/officeDocument/2006/relationships/image" Target="../media/image135.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25.wmf"/><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26.wmf"/><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27.wmf"/><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0.wav"/><Relationship Id="rId7" Type="http://schemas.openxmlformats.org/officeDocument/2006/relationships/image" Target="../media/image28.wmf"/><Relationship Id="rId2" Type="http://schemas.microsoft.com/office/2007/relationships/media" Target="../media/media30.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2" Type="http://schemas.microsoft.com/office/2007/relationships/media" Target="../media/media38.wav"/><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3.xml"/><Relationship Id="rId9" Type="http://schemas.microsoft.com/office/2007/relationships/diagramDrawing" Target="../diagrams/drawing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diagramLayout" Target="../diagrams/layout2.xml"/><Relationship Id="rId11" Type="http://schemas.openxmlformats.org/officeDocument/2006/relationships/image" Target="../media/image3.png"/><Relationship Id="rId5" Type="http://schemas.openxmlformats.org/officeDocument/2006/relationships/diagramData" Target="../diagrams/data2.xml"/><Relationship Id="rId10" Type="http://schemas.openxmlformats.org/officeDocument/2006/relationships/image" Target="../media/image35.png"/><Relationship Id="rId4" Type="http://schemas.openxmlformats.org/officeDocument/2006/relationships/notesSlide" Target="../notesSlides/notesSlide51.xml"/><Relationship Id="rId9" Type="http://schemas.microsoft.com/office/2007/relationships/diagramDrawing" Target="../diagrams/drawing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audio" Target="../media/media59.wav"/><Relationship Id="rId1" Type="http://schemas.microsoft.com/office/2007/relationships/media" Target="../media/media59.wav"/><Relationship Id="rId5" Type="http://schemas.openxmlformats.org/officeDocument/2006/relationships/image" Target="../media/image3.pn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5.xml"/><Relationship Id="rId7" Type="http://schemas.openxmlformats.org/officeDocument/2006/relationships/image" Target="../media/image40.jpeg"/><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5.xml"/><Relationship Id="rId7" Type="http://schemas.openxmlformats.org/officeDocument/2006/relationships/image" Target="../media/image44.jpeg"/><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2.wav"/><Relationship Id="rId7" Type="http://schemas.openxmlformats.org/officeDocument/2006/relationships/image" Target="../media/image47.jpeg"/><Relationship Id="rId2" Type="http://schemas.microsoft.com/office/2007/relationships/media" Target="../media/media62.wav"/><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Layout" Target="../slideLayouts/slideLayout85.xml"/><Relationship Id="rId7" Type="http://schemas.openxmlformats.org/officeDocument/2006/relationships/image" Target="../media/image51.jpeg"/><Relationship Id="rId2" Type="http://schemas.openxmlformats.org/officeDocument/2006/relationships/audio" Target="../media/media63.wav"/><Relationship Id="rId1" Type="http://schemas.microsoft.com/office/2007/relationships/media" Target="../media/media63.wav"/><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3.png"/><Relationship Id="rId2" Type="http://schemas.openxmlformats.org/officeDocument/2006/relationships/audio" Target="../media/media64.wav"/><Relationship Id="rId1" Type="http://schemas.microsoft.com/office/2007/relationships/media" Target="../media/media64.wav"/><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audio" Target="../media/media65.wav"/><Relationship Id="rId7" Type="http://schemas.openxmlformats.org/officeDocument/2006/relationships/image" Target="../media/image59.jpeg"/><Relationship Id="rId2" Type="http://schemas.microsoft.com/office/2007/relationships/media" Target="../media/media65.wav"/><Relationship Id="rId1" Type="http://schemas.openxmlformats.org/officeDocument/2006/relationships/tags" Target="../tags/tag5.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3.png"/><Relationship Id="rId4" Type="http://schemas.openxmlformats.org/officeDocument/2006/relationships/slideLayout" Target="../slideLayouts/slideLayout85.xml"/><Relationship Id="rId9" Type="http://schemas.openxmlformats.org/officeDocument/2006/relationships/image" Target="../media/image61.jpeg"/></Relationships>
</file>

<file path=ppt/slides/_rels/slide6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6.xml"/><Relationship Id="rId7" Type="http://schemas.openxmlformats.org/officeDocument/2006/relationships/image" Target="../media/image65.jpeg"/><Relationship Id="rId2" Type="http://schemas.openxmlformats.org/officeDocument/2006/relationships/audio" Target="../media/media66.wav"/><Relationship Id="rId1" Type="http://schemas.microsoft.com/office/2007/relationships/media" Target="../media/media66.wav"/><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5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3.png"/><Relationship Id="rId5" Type="http://schemas.openxmlformats.org/officeDocument/2006/relationships/image" Target="../media/image67.wmf"/><Relationship Id="rId4"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av"/><Relationship Id="rId1" Type="http://schemas.microsoft.com/office/2007/relationships/media" Target="../media/media69.wav"/><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av"/><Relationship Id="rId1" Type="http://schemas.microsoft.com/office/2007/relationships/media" Target="../media/media70.wav"/><Relationship Id="rId5" Type="http://schemas.openxmlformats.org/officeDocument/2006/relationships/image" Target="../media/image3.png"/><Relationship Id="rId4" Type="http://schemas.openxmlformats.org/officeDocument/2006/relationships/notesSlide" Target="../notesSlides/notesSlide5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wav"/><Relationship Id="rId1" Type="http://schemas.microsoft.com/office/2007/relationships/media" Target="../media/media71.wav"/><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2.wav"/><Relationship Id="rId1" Type="http://schemas.microsoft.com/office/2007/relationships/media" Target="../media/media72.wav"/><Relationship Id="rId6" Type="http://schemas.openxmlformats.org/officeDocument/2006/relationships/image" Target="../media/image3.png"/><Relationship Id="rId5" Type="http://schemas.openxmlformats.org/officeDocument/2006/relationships/image" Target="../media/image70.jpeg"/><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9.xml"/><Relationship Id="rId7" Type="http://schemas.openxmlformats.org/officeDocument/2006/relationships/image" Target="../media/image74.jpeg"/><Relationship Id="rId2" Type="http://schemas.openxmlformats.org/officeDocument/2006/relationships/audio" Target="../media/media73.wav"/><Relationship Id="rId1" Type="http://schemas.microsoft.com/office/2007/relationships/media" Target="../media/media73.wav"/><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image" Target="../media/image71.jpeg"/><Relationship Id="rId9"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3.png"/><Relationship Id="rId2" Type="http://schemas.openxmlformats.org/officeDocument/2006/relationships/audio" Target="../media/media74.wav"/><Relationship Id="rId1" Type="http://schemas.microsoft.com/office/2007/relationships/media" Target="../media/media74.wav"/><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5.wav"/><Relationship Id="rId1" Type="http://schemas.microsoft.com/office/2007/relationships/media" Target="../media/media75.wav"/><Relationship Id="rId6" Type="http://schemas.microsoft.com/office/2007/relationships/hdphoto" Target="../media/hdphoto1.wdp"/><Relationship Id="rId5" Type="http://schemas.openxmlformats.org/officeDocument/2006/relationships/image" Target="../media/image79.png"/><Relationship Id="rId4" Type="http://schemas.openxmlformats.org/officeDocument/2006/relationships/notesSlide" Target="../notesSlides/notesSlide5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6.wav"/><Relationship Id="rId1" Type="http://schemas.microsoft.com/office/2007/relationships/media" Target="../media/media76.wav"/><Relationship Id="rId6" Type="http://schemas.microsoft.com/office/2007/relationships/hdphoto" Target="../media/hdphoto2.wdp"/><Relationship Id="rId5" Type="http://schemas.openxmlformats.org/officeDocument/2006/relationships/image" Target="../media/image80.png"/><Relationship Id="rId4" Type="http://schemas.openxmlformats.org/officeDocument/2006/relationships/notesSlide" Target="../notesSlides/notesSlide58.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wav"/><Relationship Id="rId1" Type="http://schemas.microsoft.com/office/2007/relationships/media" Target="../media/media77.wav"/><Relationship Id="rId6" Type="http://schemas.openxmlformats.org/officeDocument/2006/relationships/image" Target="../media/image3.png"/><Relationship Id="rId5" Type="http://schemas.openxmlformats.org/officeDocument/2006/relationships/image" Target="../media/image81.wmf"/><Relationship Id="rId4"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wav"/><Relationship Id="rId1" Type="http://schemas.microsoft.com/office/2007/relationships/media" Target="../media/media78.wav"/><Relationship Id="rId6" Type="http://schemas.openxmlformats.org/officeDocument/2006/relationships/image" Target="../media/image3.png"/><Relationship Id="rId5" Type="http://schemas.openxmlformats.org/officeDocument/2006/relationships/image" Target="../media/image82.wmf"/><Relationship Id="rId4"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3.png"/><Relationship Id="rId5" Type="http://schemas.openxmlformats.org/officeDocument/2006/relationships/image" Target="../media/image83.wmf"/><Relationship Id="rId4" Type="http://schemas.openxmlformats.org/officeDocument/2006/relationships/notesSlide" Target="../notesSlides/notesSlide6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3.png"/><Relationship Id="rId5" Type="http://schemas.openxmlformats.org/officeDocument/2006/relationships/image" Target="../media/image84.wmf"/><Relationship Id="rId4" Type="http://schemas.openxmlformats.org/officeDocument/2006/relationships/notesSlide" Target="../notesSlides/notesSlide6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1.wav"/><Relationship Id="rId1" Type="http://schemas.microsoft.com/office/2007/relationships/media" Target="../media/media81.wav"/><Relationship Id="rId6" Type="http://schemas.openxmlformats.org/officeDocument/2006/relationships/image" Target="../media/image3.png"/><Relationship Id="rId5" Type="http://schemas.openxmlformats.org/officeDocument/2006/relationships/image" Target="../media/image85.png"/><Relationship Id="rId4" Type="http://schemas.openxmlformats.org/officeDocument/2006/relationships/notesSlide" Target="../notesSlides/notesSlide6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2.wav"/><Relationship Id="rId1" Type="http://schemas.microsoft.com/office/2007/relationships/media" Target="../media/media82.wav"/><Relationship Id="rId6" Type="http://schemas.openxmlformats.org/officeDocument/2006/relationships/image" Target="../media/image3.png"/><Relationship Id="rId5" Type="http://schemas.openxmlformats.org/officeDocument/2006/relationships/image" Target="../media/image86.jpeg"/><Relationship Id="rId4" Type="http://schemas.openxmlformats.org/officeDocument/2006/relationships/notesSlide" Target="../notesSlides/notesSlide64.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3.wav"/><Relationship Id="rId1" Type="http://schemas.microsoft.com/office/2007/relationships/media" Target="../media/media83.wav"/><Relationship Id="rId5" Type="http://schemas.openxmlformats.org/officeDocument/2006/relationships/image" Target="../media/image3.png"/><Relationship Id="rId4" Type="http://schemas.openxmlformats.org/officeDocument/2006/relationships/image" Target="../media/image87.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4.wav"/><Relationship Id="rId1" Type="http://schemas.microsoft.com/office/2007/relationships/media" Target="../media/media84.wav"/><Relationship Id="rId6" Type="http://schemas.openxmlformats.org/officeDocument/2006/relationships/image" Target="../media/image3.png"/><Relationship Id="rId5" Type="http://schemas.openxmlformats.org/officeDocument/2006/relationships/image" Target="../media/image88.png"/><Relationship Id="rId4" Type="http://schemas.openxmlformats.org/officeDocument/2006/relationships/notesSlide" Target="../notesSlides/notesSlide65.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5.wav"/><Relationship Id="rId1" Type="http://schemas.microsoft.com/office/2007/relationships/media" Target="../media/media85.wav"/><Relationship Id="rId6" Type="http://schemas.openxmlformats.org/officeDocument/2006/relationships/image" Target="../media/image3.png"/><Relationship Id="rId5" Type="http://schemas.openxmlformats.org/officeDocument/2006/relationships/image" Target="../media/image89.jpeg"/><Relationship Id="rId4" Type="http://schemas.openxmlformats.org/officeDocument/2006/relationships/notesSlide" Target="../notesSlides/notesSlide66.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wav"/><Relationship Id="rId1" Type="http://schemas.microsoft.com/office/2007/relationships/media" Target="../media/media86.wav"/><Relationship Id="rId5" Type="http://schemas.openxmlformats.org/officeDocument/2006/relationships/image" Target="../media/image3.png"/><Relationship Id="rId4" Type="http://schemas.openxmlformats.org/officeDocument/2006/relationships/notesSlide" Target="../notesSlides/notesSlide67.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wav"/><Relationship Id="rId1" Type="http://schemas.microsoft.com/office/2007/relationships/media" Target="../media/media87.wav"/><Relationship Id="rId6" Type="http://schemas.openxmlformats.org/officeDocument/2006/relationships/image" Target="../media/image3.png"/><Relationship Id="rId5" Type="http://schemas.openxmlformats.org/officeDocument/2006/relationships/image" Target="../media/image90.wmf"/><Relationship Id="rId4" Type="http://schemas.openxmlformats.org/officeDocument/2006/relationships/notesSlide" Target="../notesSlides/notesSlide68.xml"/></Relationships>
</file>

<file path=ppt/slides/_rels/slide88.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slideLayout" Target="../slideLayouts/slideLayout13.xml"/><Relationship Id="rId7" Type="http://schemas.openxmlformats.org/officeDocument/2006/relationships/image" Target="../media/image93.wmf"/><Relationship Id="rId2" Type="http://schemas.openxmlformats.org/officeDocument/2006/relationships/audio" Target="../media/media88.wav"/><Relationship Id="rId1" Type="http://schemas.microsoft.com/office/2007/relationships/media" Target="../media/media88.wav"/><Relationship Id="rId6" Type="http://schemas.openxmlformats.org/officeDocument/2006/relationships/image" Target="../media/image92.wmf"/><Relationship Id="rId11" Type="http://schemas.openxmlformats.org/officeDocument/2006/relationships/image" Target="../media/image3.png"/><Relationship Id="rId5" Type="http://schemas.openxmlformats.org/officeDocument/2006/relationships/image" Target="../media/image91.png"/><Relationship Id="rId10" Type="http://schemas.openxmlformats.org/officeDocument/2006/relationships/image" Target="../media/image96.wmf"/><Relationship Id="rId4" Type="http://schemas.openxmlformats.org/officeDocument/2006/relationships/notesSlide" Target="../notesSlides/notesSlide69.xml"/><Relationship Id="rId9" Type="http://schemas.openxmlformats.org/officeDocument/2006/relationships/image" Target="../media/image95.wmf"/></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9.wav"/><Relationship Id="rId1" Type="http://schemas.microsoft.com/office/2007/relationships/media" Target="../media/media89.wav"/><Relationship Id="rId6" Type="http://schemas.microsoft.com/office/2007/relationships/hdphoto" Target="../media/hdphoto3.wdp"/><Relationship Id="rId5" Type="http://schemas.openxmlformats.org/officeDocument/2006/relationships/image" Target="../media/image97.png"/><Relationship Id="rId4" Type="http://schemas.openxmlformats.org/officeDocument/2006/relationships/notesSlide" Target="../notesSlides/notesSlide7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90.wav"/><Relationship Id="rId1" Type="http://schemas.microsoft.com/office/2007/relationships/media" Target="../media/media90.wav"/><Relationship Id="rId6" Type="http://schemas.microsoft.com/office/2007/relationships/hdphoto" Target="../media/hdphoto4.wdp"/><Relationship Id="rId5" Type="http://schemas.openxmlformats.org/officeDocument/2006/relationships/image" Target="../media/image98.jpeg"/><Relationship Id="rId4" Type="http://schemas.openxmlformats.org/officeDocument/2006/relationships/notesSlide" Target="../notesSlides/notesSlide71.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1.wav"/><Relationship Id="rId1" Type="http://schemas.microsoft.com/office/2007/relationships/media" Target="../media/media91.wav"/><Relationship Id="rId6" Type="http://schemas.openxmlformats.org/officeDocument/2006/relationships/image" Target="../media/image3.png"/><Relationship Id="rId5" Type="http://schemas.openxmlformats.org/officeDocument/2006/relationships/image" Target="../media/image99.jpeg"/><Relationship Id="rId4" Type="http://schemas.openxmlformats.org/officeDocument/2006/relationships/notesSlide" Target="../notesSlides/notesSlide7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2.wav"/><Relationship Id="rId1" Type="http://schemas.microsoft.com/office/2007/relationships/media" Target="../media/media92.wav"/><Relationship Id="rId6" Type="http://schemas.openxmlformats.org/officeDocument/2006/relationships/image" Target="../media/image3.png"/><Relationship Id="rId5" Type="http://schemas.openxmlformats.org/officeDocument/2006/relationships/image" Target="../media/image100.png"/><Relationship Id="rId4" Type="http://schemas.openxmlformats.org/officeDocument/2006/relationships/notesSlide" Target="../notesSlides/notesSlide73.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3.wav"/><Relationship Id="rId1" Type="http://schemas.microsoft.com/office/2007/relationships/media" Target="../media/media93.wav"/><Relationship Id="rId6" Type="http://schemas.openxmlformats.org/officeDocument/2006/relationships/image" Target="../media/image3.png"/><Relationship Id="rId5" Type="http://schemas.openxmlformats.org/officeDocument/2006/relationships/image" Target="../media/image101.png"/><Relationship Id="rId4" Type="http://schemas.openxmlformats.org/officeDocument/2006/relationships/notesSlide" Target="../notesSlides/notesSlide74.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4.wav"/><Relationship Id="rId1" Type="http://schemas.microsoft.com/office/2007/relationships/media" Target="../media/media94.wav"/><Relationship Id="rId6" Type="http://schemas.openxmlformats.org/officeDocument/2006/relationships/image" Target="../media/image3.png"/><Relationship Id="rId5" Type="http://schemas.openxmlformats.org/officeDocument/2006/relationships/image" Target="../media/image102.png"/><Relationship Id="rId4" Type="http://schemas.openxmlformats.org/officeDocument/2006/relationships/notesSlide" Target="../notesSlides/notesSlide75.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5.wav"/><Relationship Id="rId1" Type="http://schemas.microsoft.com/office/2007/relationships/media" Target="../media/media95.wav"/><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wav"/><Relationship Id="rId1" Type="http://schemas.microsoft.com/office/2007/relationships/media" Target="../media/media96.wav"/><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7.wav"/><Relationship Id="rId1" Type="http://schemas.microsoft.com/office/2007/relationships/media" Target="../media/media97.wav"/><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wav"/><Relationship Id="rId1" Type="http://schemas.microsoft.com/office/2007/relationships/media" Target="../media/media98.wav"/><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9.wav"/><Relationship Id="rId1" Type="http://schemas.microsoft.com/office/2007/relationships/media" Target="../media/media9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ΑΝΑΝΕΩΣΙΜΕΣ ΠΗΓΕΣ ΕΝΕΡΓΕΙΑΣ</a:t>
            </a:r>
            <a:endParaRPr lang="en-GB" dirty="0"/>
          </a:p>
        </p:txBody>
      </p:sp>
      <p:sp>
        <p:nvSpPr>
          <p:cNvPr id="5" name="Subtitle 4"/>
          <p:cNvSpPr>
            <a:spLocks noGrp="1"/>
          </p:cNvSpPr>
          <p:nvPr>
            <p:ph type="subTitle" idx="1"/>
          </p:nvPr>
        </p:nvSpPr>
        <p:spPr/>
        <p:txBody>
          <a:bodyPr/>
          <a:lstStyle/>
          <a:p>
            <a:r>
              <a:rPr lang="el-GR" smtClean="0"/>
              <a:t>ΔΙΑΛΕΞΗ 13 ΒΙΟΜΑΖΑ</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863490"/>
      </p:ext>
    </p:extLst>
  </p:cSld>
  <p:clrMapOvr>
    <a:masterClrMapping/>
  </p:clrMapOvr>
  <mc:AlternateContent xmlns:mc="http://schemas.openxmlformats.org/markup-compatibility/2006">
    <mc:Choice xmlns:p14="http://schemas.microsoft.com/office/powerpoint/2010/main" Requires="p14">
      <p:transition spd="slow" p14:dur="2000" advTm="6779"/>
    </mc:Choice>
    <mc:Fallback>
      <p:transition spd="slow" advTm="6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973439" y="416293"/>
            <a:ext cx="7125113" cy="924475"/>
          </a:xfrm>
        </p:spPr>
        <p:txBody>
          <a:bodyPr/>
          <a:lstStyle/>
          <a:p>
            <a:pPr marL="54864" indent="0" eaLnBrk="1" fontAlgn="auto" hangingPunct="1">
              <a:spcAft>
                <a:spcPts val="0"/>
              </a:spcAft>
              <a:defRPr/>
            </a:pPr>
            <a:r>
              <a:rPr lang="el-GR" dirty="0">
                <a:solidFill>
                  <a:schemeClr val="accent6">
                    <a:lumMod val="50000"/>
                  </a:schemeClr>
                </a:solidFill>
              </a:rPr>
              <a:t>ΕΝΕΡΓΕΙΑΚΕΣ ΦΥΤΕΙΕΣ</a:t>
            </a:r>
          </a:p>
        </p:txBody>
      </p:sp>
      <p:pic>
        <p:nvPicPr>
          <p:cNvPr id="16387" name="Picture 3"/>
          <p:cNvPicPr>
            <a:picLocks noGrp="1" noChangeAspect="1" noChangeArrowheads="1"/>
          </p:cNvPicPr>
          <p:nvPr>
            <p:ph idx="1"/>
          </p:nvPr>
        </p:nvPicPr>
        <p:blipFill>
          <a:blip r:embed="rId5" cstate="print"/>
          <a:srcRect/>
          <a:stretch>
            <a:fillRect/>
          </a:stretch>
        </p:blipFill>
        <p:spPr>
          <a:xfrm>
            <a:off x="179388" y="1247775"/>
            <a:ext cx="8194675" cy="5267325"/>
          </a:xfrm>
          <a:noFill/>
        </p:spPr>
      </p:pic>
      <p:sp>
        <p:nvSpPr>
          <p:cNvPr id="4" name="Slide Number Placeholder 5"/>
          <p:cNvSpPr>
            <a:spLocks noGrp="1"/>
          </p:cNvSpPr>
          <p:nvPr>
            <p:ph type="sldNum" sz="quarter" idx="12"/>
          </p:nvPr>
        </p:nvSpPr>
        <p:spPr/>
        <p:txBody>
          <a:bodyPr/>
          <a:lstStyle/>
          <a:p>
            <a:pPr>
              <a:defRPr/>
            </a:pPr>
            <a:fld id="{41384FD9-FBA5-470E-A4FA-06E2D021429C}" type="slidenum">
              <a:rPr lang="el-GR"/>
              <a:pPr>
                <a:defRPr/>
              </a:pPr>
              <a:t>10</a:t>
            </a:fld>
            <a:endParaRPr lang="el-GR"/>
          </a:p>
        </p:txBody>
      </p:sp>
      <p:sp>
        <p:nvSpPr>
          <p:cNvPr id="2" name="TextBox 1"/>
          <p:cNvSpPr txBox="1"/>
          <p:nvPr/>
        </p:nvSpPr>
        <p:spPr>
          <a:xfrm>
            <a:off x="3635896" y="1340768"/>
            <a:ext cx="1728192" cy="646331"/>
          </a:xfrm>
          <a:prstGeom prst="rect">
            <a:avLst/>
          </a:prstGeom>
          <a:solidFill>
            <a:srgbClr val="FFFF00"/>
          </a:solidFill>
        </p:spPr>
        <p:txBody>
          <a:bodyPr wrap="square" rtlCol="0">
            <a:spAutoFit/>
          </a:bodyPr>
          <a:lstStyle/>
          <a:p>
            <a:pPr algn="ctr"/>
            <a:r>
              <a:rPr lang="el-GR" dirty="0" smtClean="0">
                <a:solidFill>
                  <a:srgbClr val="FF0000"/>
                </a:solidFill>
              </a:rPr>
              <a:t>ΕΝΕΡΓΕΙΑΚΑ ΦΥΤΑ</a:t>
            </a:r>
            <a:endParaRPr lang="en-GB" dirty="0">
              <a:solidFill>
                <a:srgbClr val="FF0000"/>
              </a:solidFill>
            </a:endParaRPr>
          </a:p>
        </p:txBody>
      </p:sp>
      <p:sp>
        <p:nvSpPr>
          <p:cNvPr id="6" name="TextBox 5"/>
          <p:cNvSpPr txBox="1"/>
          <p:nvPr/>
        </p:nvSpPr>
        <p:spPr>
          <a:xfrm>
            <a:off x="593056" y="2799313"/>
            <a:ext cx="1728192" cy="646331"/>
          </a:xfrm>
          <a:prstGeom prst="rect">
            <a:avLst/>
          </a:prstGeom>
          <a:solidFill>
            <a:srgbClr val="FFFF00"/>
          </a:solidFill>
        </p:spPr>
        <p:txBody>
          <a:bodyPr wrap="square" rtlCol="0">
            <a:spAutoFit/>
          </a:bodyPr>
          <a:lstStyle/>
          <a:p>
            <a:pPr algn="ctr"/>
            <a:r>
              <a:rPr lang="el-GR" dirty="0" smtClean="0">
                <a:solidFill>
                  <a:srgbClr val="FF0000"/>
                </a:solidFill>
              </a:rPr>
              <a:t>ΒΙΟΛΟΓΙΚΗ</a:t>
            </a:r>
          </a:p>
          <a:p>
            <a:pPr algn="ctr"/>
            <a:r>
              <a:rPr lang="el-GR" dirty="0" smtClean="0">
                <a:solidFill>
                  <a:srgbClr val="FF0000"/>
                </a:solidFill>
              </a:rPr>
              <a:t>ΜΕΤΑΤΡΟΠΗ</a:t>
            </a:r>
            <a:endParaRPr lang="en-GB" dirty="0">
              <a:solidFill>
                <a:srgbClr val="FF0000"/>
              </a:solidFill>
            </a:endParaRPr>
          </a:p>
        </p:txBody>
      </p:sp>
      <p:sp>
        <p:nvSpPr>
          <p:cNvPr id="7" name="TextBox 6"/>
          <p:cNvSpPr txBox="1"/>
          <p:nvPr/>
        </p:nvSpPr>
        <p:spPr>
          <a:xfrm>
            <a:off x="3419872" y="2823845"/>
            <a:ext cx="2232248" cy="646331"/>
          </a:xfrm>
          <a:prstGeom prst="rect">
            <a:avLst/>
          </a:prstGeom>
          <a:solidFill>
            <a:srgbClr val="FFFF00"/>
          </a:solidFill>
        </p:spPr>
        <p:txBody>
          <a:bodyPr wrap="square" rtlCol="0">
            <a:spAutoFit/>
          </a:bodyPr>
          <a:lstStyle/>
          <a:p>
            <a:pPr algn="ctr"/>
            <a:r>
              <a:rPr lang="el-GR" dirty="0" smtClean="0">
                <a:solidFill>
                  <a:srgbClr val="FF0000"/>
                </a:solidFill>
              </a:rPr>
              <a:t>ΘΕΡΜΟ-ΧΗΜΙΚΗ</a:t>
            </a:r>
          </a:p>
          <a:p>
            <a:pPr algn="ctr"/>
            <a:r>
              <a:rPr lang="el-GR" dirty="0" smtClean="0">
                <a:solidFill>
                  <a:srgbClr val="FF0000"/>
                </a:solidFill>
              </a:rPr>
              <a:t>ΜΕΤΑΤΡΟΠΗ</a:t>
            </a:r>
            <a:endParaRPr lang="en-GB" dirty="0">
              <a:solidFill>
                <a:srgbClr val="FF0000"/>
              </a:solidFill>
            </a:endParaRPr>
          </a:p>
        </p:txBody>
      </p:sp>
      <p:sp>
        <p:nvSpPr>
          <p:cNvPr id="10" name="TextBox 9"/>
          <p:cNvSpPr txBox="1"/>
          <p:nvPr/>
        </p:nvSpPr>
        <p:spPr>
          <a:xfrm>
            <a:off x="6588224" y="2823845"/>
            <a:ext cx="1584176" cy="646331"/>
          </a:xfrm>
          <a:prstGeom prst="rect">
            <a:avLst/>
          </a:prstGeom>
          <a:solidFill>
            <a:srgbClr val="FFFF00"/>
          </a:solidFill>
        </p:spPr>
        <p:txBody>
          <a:bodyPr wrap="square" rtlCol="0">
            <a:spAutoFit/>
          </a:bodyPr>
          <a:lstStyle/>
          <a:p>
            <a:pPr algn="ctr"/>
            <a:r>
              <a:rPr lang="el-GR" dirty="0" smtClean="0">
                <a:solidFill>
                  <a:srgbClr val="FF0000"/>
                </a:solidFill>
              </a:rPr>
              <a:t>ΕΞΑΓΩΓΗ ΕΛΑΙΩΝ</a:t>
            </a:r>
            <a:endParaRPr lang="en-GB"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74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ΑΠΟΔΟΣΗ ΚΑΛΛΙΕΡΓΕΙΑΣ</a:t>
            </a:r>
            <a:endParaRPr lang="en-GB" dirty="0"/>
          </a:p>
        </p:txBody>
      </p:sp>
      <p:sp>
        <p:nvSpPr>
          <p:cNvPr id="3" name="Content Placeholder 2"/>
          <p:cNvSpPr>
            <a:spLocks noGrp="1"/>
          </p:cNvSpPr>
          <p:nvPr>
            <p:ph idx="1"/>
          </p:nvPr>
        </p:nvSpPr>
        <p:spPr>
          <a:xfrm>
            <a:off x="179512" y="1556792"/>
            <a:ext cx="8784976" cy="4525963"/>
          </a:xfrm>
        </p:spPr>
        <p:txBody>
          <a:bodyPr>
            <a:normAutofit lnSpcReduction="10000"/>
          </a:bodyPr>
          <a:lstStyle/>
          <a:p>
            <a:r>
              <a:rPr lang="el-GR" sz="2800" dirty="0">
                <a:solidFill>
                  <a:srgbClr val="002060"/>
                </a:solidFill>
                <a:latin typeface="Cambria" panose="02040503050406030204" pitchFamily="18" charset="0"/>
              </a:rPr>
              <a:t>Η απόδοση σε ξηρή ουσία κυμαίνεται </a:t>
            </a:r>
            <a:endParaRPr lang="el-GR" sz="2800" dirty="0" smtClean="0">
              <a:solidFill>
                <a:srgbClr val="002060"/>
              </a:solidFill>
              <a:latin typeface="Cambria" panose="02040503050406030204" pitchFamily="18" charset="0"/>
            </a:endParaRPr>
          </a:p>
          <a:p>
            <a:r>
              <a:rPr lang="el-GR" sz="2800" dirty="0">
                <a:solidFill>
                  <a:srgbClr val="002060"/>
                </a:solidFill>
                <a:latin typeface="Cambria" panose="02040503050406030204" pitchFamily="18" charset="0"/>
              </a:rPr>
              <a:t>Σ</a:t>
            </a:r>
            <a:r>
              <a:rPr lang="el-GR" sz="2800" dirty="0" smtClean="0">
                <a:solidFill>
                  <a:srgbClr val="002060"/>
                </a:solidFill>
                <a:latin typeface="Cambria" panose="02040503050406030204" pitchFamily="18" charset="0"/>
              </a:rPr>
              <a:t>ε μη αρδευόμενα χωράφια: από </a:t>
            </a:r>
            <a:r>
              <a:rPr lang="el-GR" sz="2800" dirty="0">
                <a:solidFill>
                  <a:srgbClr val="002060"/>
                </a:solidFill>
                <a:latin typeface="Cambria" panose="02040503050406030204" pitchFamily="18" charset="0"/>
              </a:rPr>
              <a:t>1.200 έως 1.600 </a:t>
            </a:r>
            <a:r>
              <a:rPr lang="en-GB" sz="2800" dirty="0" smtClean="0">
                <a:solidFill>
                  <a:srgbClr val="002060"/>
                </a:solidFill>
                <a:latin typeface="Cambria" panose="02040503050406030204" pitchFamily="18" charset="0"/>
              </a:rPr>
              <a:t>kg</a:t>
            </a:r>
            <a:endParaRPr lang="el-GR" sz="2800" dirty="0" smtClean="0">
              <a:solidFill>
                <a:srgbClr val="002060"/>
              </a:solidFill>
              <a:latin typeface="Cambria" panose="02040503050406030204" pitchFamily="18" charset="0"/>
            </a:endParaRPr>
          </a:p>
          <a:p>
            <a:r>
              <a:rPr lang="el-GR" sz="2800" dirty="0" smtClean="0">
                <a:solidFill>
                  <a:srgbClr val="002060"/>
                </a:solidFill>
                <a:latin typeface="Cambria" panose="02040503050406030204" pitchFamily="18" charset="0"/>
              </a:rPr>
              <a:t>Σε αρδευόμενα χωράφια ( </a:t>
            </a:r>
            <a:r>
              <a:rPr lang="el-GR" sz="2800" dirty="0">
                <a:solidFill>
                  <a:srgbClr val="002060"/>
                </a:solidFill>
                <a:latin typeface="Cambria" panose="02040503050406030204" pitchFamily="18" charset="0"/>
              </a:rPr>
              <a:t>2-3 αρδεύσεις από τα μέσα Απριλίου μέχρι το τέλος </a:t>
            </a:r>
            <a:r>
              <a:rPr lang="el-GR" sz="2800" dirty="0" smtClean="0">
                <a:solidFill>
                  <a:srgbClr val="002060"/>
                </a:solidFill>
                <a:latin typeface="Cambria" panose="02040503050406030204" pitchFamily="18" charset="0"/>
              </a:rPr>
              <a:t>Μαΐου): οι </a:t>
            </a:r>
            <a:r>
              <a:rPr lang="el-GR" sz="2800" dirty="0">
                <a:solidFill>
                  <a:srgbClr val="002060"/>
                </a:solidFill>
                <a:latin typeface="Cambria" panose="02040503050406030204" pitchFamily="18" charset="0"/>
              </a:rPr>
              <a:t>αποδόσεις φθάνουν έως και 2.500 κιλά ξηρής ουσίας ανά στρέμμα. </a:t>
            </a:r>
            <a:endParaRPr lang="el-GR" sz="2800" dirty="0" smtClean="0">
              <a:solidFill>
                <a:srgbClr val="002060"/>
              </a:solidFill>
              <a:latin typeface="Cambria" panose="02040503050406030204" pitchFamily="18" charset="0"/>
            </a:endParaRPr>
          </a:p>
          <a:p>
            <a:pPr marL="0" indent="0">
              <a:buNone/>
            </a:pPr>
            <a:endParaRPr lang="el-GR" sz="2800" dirty="0">
              <a:solidFill>
                <a:srgbClr val="002060"/>
              </a:solidFill>
              <a:latin typeface="Cambria" panose="02040503050406030204" pitchFamily="18" charset="0"/>
            </a:endParaRPr>
          </a:p>
          <a:p>
            <a:r>
              <a:rPr lang="en-GB" sz="2800" dirty="0" smtClean="0">
                <a:solidFill>
                  <a:srgbClr val="002060"/>
                </a:solidFill>
                <a:latin typeface="Cambria" panose="02040503050406030204" pitchFamily="18" charset="0"/>
              </a:rPr>
              <a:t>H</a:t>
            </a:r>
            <a:r>
              <a:rPr lang="el-GR" sz="2800" dirty="0" smtClean="0">
                <a:solidFill>
                  <a:srgbClr val="002060"/>
                </a:solidFill>
                <a:latin typeface="Cambria" panose="02040503050406030204" pitchFamily="18" charset="0"/>
              </a:rPr>
              <a:t> </a:t>
            </a:r>
            <a:r>
              <a:rPr lang="el-GR" sz="2800" dirty="0">
                <a:solidFill>
                  <a:srgbClr val="002060"/>
                </a:solidFill>
                <a:latin typeface="Cambria" panose="02040503050406030204" pitchFamily="18" charset="0"/>
              </a:rPr>
              <a:t>καλλιέργεια της αγριαγκινάρας έχει πολύ μικρό κόστος.</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2196653"/>
      </p:ext>
    </p:extLst>
  </p:cSld>
  <p:clrMapOvr>
    <a:masterClrMapping/>
  </p:clrMapOvr>
  <mc:AlternateContent xmlns:mc="http://schemas.openxmlformats.org/markup-compatibility/2006">
    <mc:Choice xmlns:p14="http://schemas.microsoft.com/office/powerpoint/2010/main" Requires="p14">
      <p:transition spd="slow" p14:dur="2000" advTm="22366"/>
    </mc:Choice>
    <mc:Fallback>
      <p:transition spd="slow" advTm="2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ΠΑΡΑΓΩΓΗ ΒΙΟΚΑΥΣΙΜΟΥ</a:t>
            </a:r>
            <a:endParaRPr lang="en-GB" dirty="0"/>
          </a:p>
        </p:txBody>
      </p:sp>
      <p:sp>
        <p:nvSpPr>
          <p:cNvPr id="3" name="Content Placeholder 2"/>
          <p:cNvSpPr>
            <a:spLocks noGrp="1"/>
          </p:cNvSpPr>
          <p:nvPr>
            <p:ph idx="1"/>
          </p:nvPr>
        </p:nvSpPr>
        <p:spPr/>
        <p:txBody>
          <a:bodyPr>
            <a:normAutofit fontScale="92500"/>
          </a:bodyPr>
          <a:lstStyle/>
          <a:p>
            <a:r>
              <a:rPr lang="el-GR" sz="2800" dirty="0">
                <a:solidFill>
                  <a:srgbClr val="002060"/>
                </a:solidFill>
                <a:latin typeface="Cambria" panose="02040503050406030204" pitchFamily="18" charset="0"/>
              </a:rPr>
              <a:t>Η αποξηραμένη ύλη της αγριαγκινάρας μπορεί να γίνει εύκολα τυποποιημένο βιοκαύσιμο </a:t>
            </a:r>
            <a:r>
              <a:rPr lang="el-GR" sz="2800" dirty="0" smtClean="0">
                <a:solidFill>
                  <a:srgbClr val="002060"/>
                </a:solidFill>
                <a:latin typeface="Cambria" panose="02040503050406030204" pitchFamily="18" charset="0"/>
              </a:rPr>
              <a:t>(pellets</a:t>
            </a:r>
            <a:r>
              <a:rPr lang="el-GR" sz="2800" dirty="0">
                <a:solidFill>
                  <a:srgbClr val="002060"/>
                </a:solidFill>
                <a:latin typeface="Cambria" panose="02040503050406030204" pitchFamily="18" charset="0"/>
              </a:rPr>
              <a:t>) και να χρησιμοποιηθεί στην ηλεκτροπαραγωγή. </a:t>
            </a:r>
            <a:endParaRPr lang="el-GR" sz="2800" dirty="0" smtClean="0">
              <a:solidFill>
                <a:srgbClr val="002060"/>
              </a:solidFill>
              <a:latin typeface="Cambria" panose="02040503050406030204" pitchFamily="18" charset="0"/>
            </a:endParaRPr>
          </a:p>
          <a:p>
            <a:r>
              <a:rPr lang="el-GR" sz="2800" dirty="0">
                <a:solidFill>
                  <a:srgbClr val="002060"/>
                </a:solidFill>
                <a:latin typeface="Cambria" panose="02040503050406030204" pitchFamily="18" charset="0"/>
              </a:rPr>
              <a:t>Ο</a:t>
            </a:r>
            <a:r>
              <a:rPr lang="el-GR" sz="2800" dirty="0" smtClean="0">
                <a:solidFill>
                  <a:srgbClr val="002060"/>
                </a:solidFill>
                <a:latin typeface="Cambria" panose="02040503050406030204" pitchFamily="18" charset="0"/>
              </a:rPr>
              <a:t>ι </a:t>
            </a:r>
            <a:r>
              <a:rPr lang="el-GR" sz="2800" dirty="0">
                <a:solidFill>
                  <a:srgbClr val="002060"/>
                </a:solidFill>
                <a:latin typeface="Cambria" panose="02040503050406030204" pitchFamily="18" charset="0"/>
              </a:rPr>
              <a:t>συμβατικοί σταθμοί ηλεκτροπαραγωγής παρουσιάζουν στην καύση βιομάζας βαθμό απόδοσης 15-40%, ενώ στα συστήματα συμπαραγωγής ο βαθμός απόδοσης φθάνει μέχρι και 75-85%.</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933658"/>
      </p:ext>
    </p:extLst>
  </p:cSld>
  <p:clrMapOvr>
    <a:masterClrMapping/>
  </p:clrMapOvr>
  <mc:AlternateContent xmlns:mc="http://schemas.openxmlformats.org/markup-compatibility/2006">
    <mc:Choice xmlns:p14="http://schemas.microsoft.com/office/powerpoint/2010/main" Requires="p14">
      <p:transition spd="slow" p14:dur="2000" advTm="27383"/>
    </mc:Choice>
    <mc:Fallback>
      <p:transition spd="slow" advTm="27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lstStyle/>
          <a:p>
            <a:r>
              <a:rPr lang="el-GR" sz="4000" dirty="0" smtClean="0">
                <a:solidFill>
                  <a:srgbClr val="002060"/>
                </a:solidFill>
              </a:rPr>
              <a:t>Πλεονεκτήματα γιά το περιβάλλον</a:t>
            </a:r>
            <a:endParaRPr lang="en-GB" sz="4000" dirty="0">
              <a:solidFill>
                <a:srgbClr val="002060"/>
              </a:solidFill>
            </a:endParaRPr>
          </a:p>
        </p:txBody>
      </p:sp>
      <p:sp>
        <p:nvSpPr>
          <p:cNvPr id="3" name="Content Placeholder 2"/>
          <p:cNvSpPr>
            <a:spLocks noGrp="1"/>
          </p:cNvSpPr>
          <p:nvPr>
            <p:ph idx="1"/>
          </p:nvPr>
        </p:nvSpPr>
        <p:spPr/>
        <p:txBody>
          <a:bodyPr>
            <a:normAutofit fontScale="92500" lnSpcReduction="20000"/>
          </a:bodyPr>
          <a:lstStyle/>
          <a:p>
            <a:pPr marL="0" indent="0" algn="just">
              <a:buNone/>
            </a:pPr>
            <a:r>
              <a:rPr lang="el-GR" sz="2800" dirty="0">
                <a:solidFill>
                  <a:srgbClr val="002060"/>
                </a:solidFill>
                <a:latin typeface="Cambria" panose="02040503050406030204" pitchFamily="18" charset="0"/>
              </a:rPr>
              <a:t>Η εγκατάσταση της καλλιέργειας της αγριαγκινάρας συμβάλλει </a:t>
            </a:r>
            <a:r>
              <a:rPr lang="el-GR" sz="2800" dirty="0" smtClean="0">
                <a:solidFill>
                  <a:srgbClr val="002060"/>
                </a:solidFill>
                <a:latin typeface="Cambria" panose="02040503050406030204" pitchFamily="18" charset="0"/>
              </a:rPr>
              <a:t>:</a:t>
            </a:r>
          </a:p>
          <a:p>
            <a:pPr algn="just"/>
            <a:r>
              <a:rPr lang="el-GR" sz="2800" dirty="0" smtClean="0">
                <a:solidFill>
                  <a:srgbClr val="002060"/>
                </a:solidFill>
                <a:latin typeface="Cambria" panose="02040503050406030204" pitchFamily="18" charset="0"/>
              </a:rPr>
              <a:t>στη </a:t>
            </a:r>
            <a:r>
              <a:rPr lang="el-GR" sz="2800" dirty="0">
                <a:solidFill>
                  <a:srgbClr val="002060"/>
                </a:solidFill>
                <a:latin typeface="Cambria" panose="02040503050406030204" pitchFamily="18" charset="0"/>
              </a:rPr>
              <a:t>μείωση της χρήσης των ορυκτών καυσίμων και την κάλυψη των συνεχώς αυξανόμενων ενεργειακών αναγκών από ανανεώσιμες πηγές ενέργειας, </a:t>
            </a:r>
            <a:endParaRPr lang="el-GR" sz="2800" dirty="0" smtClean="0">
              <a:solidFill>
                <a:srgbClr val="002060"/>
              </a:solidFill>
              <a:latin typeface="Cambria" panose="02040503050406030204" pitchFamily="18" charset="0"/>
            </a:endParaRPr>
          </a:p>
          <a:p>
            <a:pPr algn="just"/>
            <a:r>
              <a:rPr lang="el-GR" sz="2800" dirty="0" smtClean="0">
                <a:solidFill>
                  <a:srgbClr val="002060"/>
                </a:solidFill>
                <a:latin typeface="Cambria" panose="02040503050406030204" pitchFamily="18" charset="0"/>
              </a:rPr>
              <a:t>στον </a:t>
            </a:r>
            <a:r>
              <a:rPr lang="el-GR" sz="2800" dirty="0">
                <a:solidFill>
                  <a:srgbClr val="002060"/>
                </a:solidFill>
                <a:latin typeface="Cambria" panose="02040503050406030204" pitchFamily="18" charset="0"/>
              </a:rPr>
              <a:t>περιορισμό του φαινόμενου του </a:t>
            </a:r>
            <a:r>
              <a:rPr lang="el-GR" sz="2800" dirty="0" smtClean="0">
                <a:solidFill>
                  <a:srgbClr val="002060"/>
                </a:solidFill>
                <a:latin typeface="Cambria" panose="02040503050406030204" pitchFamily="18" charset="0"/>
              </a:rPr>
              <a:t>θερμοκηπίου. Η βιομάζα είναι ουδέτερη σε εκπομπές CO2.</a:t>
            </a:r>
          </a:p>
          <a:p>
            <a:pPr algn="just"/>
            <a:r>
              <a:rPr lang="el-GR" sz="2800" dirty="0" smtClean="0">
                <a:solidFill>
                  <a:srgbClr val="002060"/>
                </a:solidFill>
                <a:latin typeface="Cambria" panose="02040503050406030204" pitchFamily="18" charset="0"/>
              </a:rPr>
              <a:t>στον </a:t>
            </a:r>
            <a:r>
              <a:rPr lang="el-GR" sz="2800" dirty="0">
                <a:solidFill>
                  <a:srgbClr val="002060"/>
                </a:solidFill>
                <a:latin typeface="Cambria" panose="02040503050406030204" pitchFamily="18" charset="0"/>
              </a:rPr>
              <a:t>περιορισμό </a:t>
            </a:r>
            <a:r>
              <a:rPr lang="el-GR" sz="2800" dirty="0" smtClean="0">
                <a:solidFill>
                  <a:srgbClr val="002060"/>
                </a:solidFill>
                <a:latin typeface="Cambria" panose="02040503050406030204" pitchFamily="18" charset="0"/>
              </a:rPr>
              <a:t>της όξινης βροχής.</a:t>
            </a:r>
          </a:p>
          <a:p>
            <a:pPr algn="just"/>
            <a:endParaRPr lang="en-GB" sz="2800" dirty="0">
              <a:solidFill>
                <a:srgbClr val="002060"/>
              </a:solidFill>
              <a:latin typeface="Cambria"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3228929"/>
      </p:ext>
    </p:extLst>
  </p:cSld>
  <p:clrMapOvr>
    <a:masterClrMapping/>
  </p:clrMapOvr>
  <mc:AlternateContent xmlns:mc="http://schemas.openxmlformats.org/markup-compatibility/2006">
    <mc:Choice xmlns:p14="http://schemas.microsoft.com/office/powerpoint/2010/main" Requires="p14">
      <p:transition spd="slow" p14:dur="2000" advTm="29264"/>
    </mc:Choice>
    <mc:Fallback>
      <p:transition spd="slow" advTm="2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p:cNvSpPr>
            <a:spLocks noGrp="1" noChangeArrowheads="1"/>
          </p:cNvSpPr>
          <p:nvPr>
            <p:ph type="title"/>
          </p:nvPr>
        </p:nvSpPr>
        <p:spPr/>
        <p:txBody>
          <a:bodyPr/>
          <a:lstStyle/>
          <a:p>
            <a:endParaRPr lang="en-US" altLang="en-US"/>
          </a:p>
        </p:txBody>
      </p:sp>
      <p:sp>
        <p:nvSpPr>
          <p:cNvPr id="3075" name="Rectangle 3" descr="07kardoen"/>
          <p:cNvSpPr>
            <a:spLocks noGrp="1" noChangeAspect="1" noChangeArrowheads="1"/>
          </p:cNvSpPr>
          <p:nvPr isPhoto="1"/>
        </p:nvSpPr>
        <p:spPr bwMode="auto">
          <a:xfrm>
            <a:off x="1143000" y="0"/>
            <a:ext cx="6858000" cy="685800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9399063"/>
      </p:ext>
    </p:extLst>
  </p:cSld>
  <p:clrMapOvr>
    <a:masterClrMapping/>
  </p:clrMapOvr>
  <mc:AlternateContent xmlns:mc="http://schemas.openxmlformats.org/markup-compatibility/2006">
    <mc:Choice xmlns:p14="http://schemas.microsoft.com/office/powerpoint/2010/main" Requires="p14">
      <p:transition spd="slow" p14:dur="2000" advTm="2564"/>
    </mc:Choice>
    <mc:Fallback>
      <p:transition spd="slow" advTm="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endParaRPr lang="en-US" altLang="en-US"/>
          </a:p>
        </p:txBody>
      </p:sp>
      <p:sp>
        <p:nvSpPr>
          <p:cNvPr id="4099" name="Rectangle 3" descr="U5N442"/>
          <p:cNvSpPr>
            <a:spLocks noGrp="1" noChangeAspect="1" noChangeArrowheads="1"/>
          </p:cNvSpPr>
          <p:nvPr isPhoto="1"/>
        </p:nvSpPr>
        <p:spPr bwMode="auto">
          <a:xfrm>
            <a:off x="0" y="381000"/>
            <a:ext cx="9144000" cy="609600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8853068"/>
      </p:ext>
    </p:extLst>
  </p:cSld>
  <p:clrMapOvr>
    <a:masterClrMapping/>
  </p:clrMapOvr>
  <mc:AlternateContent xmlns:mc="http://schemas.openxmlformats.org/markup-compatibility/2006">
    <mc:Choice xmlns:p14="http://schemas.microsoft.com/office/powerpoint/2010/main" Requires="p14">
      <p:transition spd="slow" p14:dur="2000" advTm="1074"/>
    </mc:Choice>
    <mc:Fallback>
      <p:transition spd="slow" advTm="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endParaRPr lang="en-US" altLang="en-US"/>
          </a:p>
        </p:txBody>
      </p:sp>
      <p:sp>
        <p:nvSpPr>
          <p:cNvPr id="5123" name="Rectangle 3" descr="0504A"/>
          <p:cNvSpPr>
            <a:spLocks noGrp="1" noChangeAspect="1" noChangeArrowheads="1"/>
          </p:cNvSpPr>
          <p:nvPr isPhoto="1"/>
        </p:nvSpPr>
        <p:spPr bwMode="auto">
          <a:xfrm>
            <a:off x="2133600" y="0"/>
            <a:ext cx="4876800" cy="6858000"/>
          </a:xfrm>
          <a:prstGeom prst="rect">
            <a:avLst/>
          </a:prstGeom>
          <a:blipFill dpi="0" rotWithShape="1">
            <a:blip r:embed="rId4"/>
            <a:srcRect/>
            <a:stretch>
              <a:fillRect r="-3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0590805"/>
      </p:ext>
    </p:extLst>
  </p:cSld>
  <p:clrMapOvr>
    <a:masterClrMapping/>
  </p:clrMapOvr>
  <mc:AlternateContent xmlns:mc="http://schemas.openxmlformats.org/markup-compatibility/2006">
    <mc:Choice xmlns:p14="http://schemas.microsoft.com/office/powerpoint/2010/main" Requires="p14">
      <p:transition spd="slow" p14:dur="2000" advTm="1178"/>
    </mc:Choice>
    <mc:Fallback>
      <p:transition spd="slow" advTm="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lstStyle/>
          <a:p>
            <a:endParaRPr lang="en-US" altLang="en-US"/>
          </a:p>
        </p:txBody>
      </p:sp>
      <p:sp>
        <p:nvSpPr>
          <p:cNvPr id="6147" name="Rectangle 3" descr="0504C"/>
          <p:cNvSpPr>
            <a:spLocks noGrp="1" noChangeAspect="1" noChangeArrowheads="1"/>
          </p:cNvSpPr>
          <p:nvPr isPhoto="1"/>
        </p:nvSpPr>
        <p:spPr bwMode="auto">
          <a:xfrm>
            <a:off x="2133600" y="0"/>
            <a:ext cx="4876800" cy="6858000"/>
          </a:xfrm>
          <a:prstGeom prst="rect">
            <a:avLst/>
          </a:prstGeom>
          <a:blipFill dpi="0" rotWithShape="1">
            <a:blip r:embed="rId4"/>
            <a:srcRect/>
            <a:stretch>
              <a:fillRect r="-3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2290197"/>
      </p:ext>
    </p:extLst>
  </p:cSld>
  <p:clrMapOvr>
    <a:masterClrMapping/>
  </p:clrMapOvr>
  <mc:AlternateContent xmlns:mc="http://schemas.openxmlformats.org/markup-compatibility/2006">
    <mc:Choice xmlns:p14="http://schemas.microsoft.com/office/powerpoint/2010/main" Requires="p14">
      <p:transition spd="slow" p14:dur="2000" advTm="754"/>
    </mc:Choice>
    <mc:Fallback>
      <p:transition spd="slow" advTm="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endParaRPr lang="en-US" altLang="en-US"/>
          </a:p>
        </p:txBody>
      </p:sp>
      <p:sp>
        <p:nvSpPr>
          <p:cNvPr id="7171" name="Rectangle 3" descr="CARDOON3"/>
          <p:cNvSpPr>
            <a:spLocks noGrp="1" noChangeAspect="1" noChangeArrowheads="1"/>
          </p:cNvSpPr>
          <p:nvPr isPhoto="1"/>
        </p:nvSpPr>
        <p:spPr bwMode="auto">
          <a:xfrm>
            <a:off x="2320925" y="0"/>
            <a:ext cx="4502150" cy="6858000"/>
          </a:xfrm>
          <a:prstGeom prst="rect">
            <a:avLst/>
          </a:prstGeom>
          <a:blipFill dpi="0" rotWithShape="1">
            <a:blip r:embed="rId4"/>
            <a:srcRect/>
            <a:stretch>
              <a:fillRect b="-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0720123"/>
      </p:ext>
    </p:extLst>
  </p:cSld>
  <p:clrMapOvr>
    <a:masterClrMapping/>
  </p:clrMapOvr>
  <mc:AlternateContent xmlns:mc="http://schemas.openxmlformats.org/markup-compatibility/2006">
    <mc:Choice xmlns:p14="http://schemas.microsoft.com/office/powerpoint/2010/main" Requires="p14">
      <p:transition spd="slow" p14:dur="2000" advTm="658"/>
    </mc:Choice>
    <mc:Fallback>
      <p:transition spd="slow" advTm="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endParaRPr lang="en-US" altLang="en-US"/>
          </a:p>
        </p:txBody>
      </p:sp>
      <p:sp>
        <p:nvSpPr>
          <p:cNvPr id="8195" name="Rectangle 3" descr="cyca_001_shp"/>
          <p:cNvSpPr>
            <a:spLocks noGrp="1" noChangeAspect="1" noChangeArrowheads="1"/>
          </p:cNvSpPr>
          <p:nvPr isPhoto="1"/>
        </p:nvSpPr>
        <p:spPr bwMode="auto">
          <a:xfrm>
            <a:off x="0" y="381000"/>
            <a:ext cx="9144000" cy="609600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2947168"/>
      </p:ext>
    </p:extLst>
  </p:cSld>
  <p:clrMapOvr>
    <a:masterClrMapping/>
  </p:clrMapOvr>
  <mc:AlternateContent xmlns:mc="http://schemas.openxmlformats.org/markup-compatibility/2006">
    <mc:Choice xmlns:p14="http://schemas.microsoft.com/office/powerpoint/2010/main" Requires="p14">
      <p:transition spd="slow" p14:dur="2000" advTm="619"/>
    </mc:Choice>
    <mc:Fallback>
      <p:transition spd="slow" advTm="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endParaRPr lang="en-US" altLang="en-US"/>
          </a:p>
        </p:txBody>
      </p:sp>
      <p:sp>
        <p:nvSpPr>
          <p:cNvPr id="9219" name="Rectangle 3" descr="cyca_002_shp"/>
          <p:cNvSpPr>
            <a:spLocks noGrp="1" noChangeAspect="1" noChangeArrowheads="1"/>
          </p:cNvSpPr>
          <p:nvPr isPhoto="1"/>
        </p:nvSpPr>
        <p:spPr bwMode="auto">
          <a:xfrm>
            <a:off x="0" y="381000"/>
            <a:ext cx="9144000" cy="609600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8920155"/>
      </p:ext>
    </p:extLst>
  </p:cSld>
  <p:clrMapOvr>
    <a:masterClrMapping/>
  </p:clrMapOvr>
  <mc:AlternateContent xmlns:mc="http://schemas.openxmlformats.org/markup-compatibility/2006">
    <mc:Choice xmlns:p14="http://schemas.microsoft.com/office/powerpoint/2010/main" Requires="p14">
      <p:transition spd="slow" p14:dur="2000" advTm="489"/>
    </mc:Choice>
    <mc:Fallback>
      <p:transition spd="slow" advTm="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10" y="-1"/>
            <a:ext cx="9162510" cy="6858001"/>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49154" name="Picture 2" descr="http://www.maplesummit.com/images/cutting-down-tree.jpg"/>
          <p:cNvPicPr>
            <a:picLocks noChangeAspect="1" noChangeArrowheads="1"/>
          </p:cNvPicPr>
          <p:nvPr/>
        </p:nvPicPr>
        <p:blipFill>
          <a:blip r:embed="rId5" cstate="print"/>
          <a:srcRect l="1896" t="1300" r="2844" b="1300"/>
          <a:stretch>
            <a:fillRect/>
          </a:stretch>
        </p:blipFill>
        <p:spPr bwMode="auto">
          <a:xfrm>
            <a:off x="-18510" y="-1"/>
            <a:ext cx="3066510" cy="4571989"/>
          </a:xfrm>
          <a:prstGeom prst="rect">
            <a:avLst/>
          </a:prstGeom>
          <a:noFill/>
        </p:spPr>
      </p:pic>
      <p:pic>
        <p:nvPicPr>
          <p:cNvPr id="49156" name="Picture 4" descr="http://gallery.photo.net/photo/7381037-lg.jpg"/>
          <p:cNvPicPr>
            <a:picLocks noChangeAspect="1" noChangeArrowheads="1"/>
          </p:cNvPicPr>
          <p:nvPr/>
        </p:nvPicPr>
        <p:blipFill>
          <a:blip r:embed="rId6" cstate="print"/>
          <a:srcRect t="5730" b="4334"/>
          <a:stretch>
            <a:fillRect/>
          </a:stretch>
        </p:blipFill>
        <p:spPr bwMode="auto">
          <a:xfrm>
            <a:off x="2976499" y="-36385"/>
            <a:ext cx="6167501" cy="3735415"/>
          </a:xfrm>
          <a:prstGeom prst="rect">
            <a:avLst/>
          </a:prstGeom>
          <a:noFill/>
        </p:spPr>
      </p:pic>
      <p:pic>
        <p:nvPicPr>
          <p:cNvPr id="49158" name="Picture 6" descr="http://outernode.pir.sa.gov.au/__data/assets/image/0008/119429/Clear_felling_operation_harvester_felling_tree_in_progress.JPG"/>
          <p:cNvPicPr>
            <a:picLocks noChangeAspect="1" noChangeArrowheads="1"/>
          </p:cNvPicPr>
          <p:nvPr/>
        </p:nvPicPr>
        <p:blipFill>
          <a:blip r:embed="rId7" cstate="print"/>
          <a:srcRect l="7699" b="18966"/>
          <a:stretch>
            <a:fillRect/>
          </a:stretch>
        </p:blipFill>
        <p:spPr bwMode="auto">
          <a:xfrm>
            <a:off x="-6171" y="3321206"/>
            <a:ext cx="3048001" cy="3573179"/>
          </a:xfrm>
          <a:prstGeom prst="rect">
            <a:avLst/>
          </a:prstGeom>
          <a:noFill/>
        </p:spPr>
      </p:pic>
      <p:grpSp>
        <p:nvGrpSpPr>
          <p:cNvPr id="18" name="Group 17"/>
          <p:cNvGrpSpPr/>
          <p:nvPr/>
        </p:nvGrpSpPr>
        <p:grpSpPr>
          <a:xfrm>
            <a:off x="2976499" y="3323117"/>
            <a:ext cx="6167502" cy="3682188"/>
            <a:chOff x="2976499" y="3323117"/>
            <a:chExt cx="6167502" cy="3682188"/>
          </a:xfrm>
        </p:grpSpPr>
        <p:pic>
          <p:nvPicPr>
            <p:cNvPr id="3" name="Picture 8" descr="C:\Users\Public\Pictures\Work Media\Agri\Forestry\sorted logs and slash bundles.png"/>
            <p:cNvPicPr>
              <a:picLocks noChangeAspect="1" noChangeArrowheads="1"/>
            </p:cNvPicPr>
            <p:nvPr/>
          </p:nvPicPr>
          <p:blipFill>
            <a:blip r:embed="rId8" cstate="print"/>
            <a:srcRect l="3218" b="16658"/>
            <a:stretch>
              <a:fillRect/>
            </a:stretch>
          </p:blipFill>
          <p:spPr bwMode="auto">
            <a:xfrm>
              <a:off x="2976499" y="3323117"/>
              <a:ext cx="6167502" cy="3534883"/>
            </a:xfrm>
            <a:prstGeom prst="rect">
              <a:avLst/>
            </a:prstGeom>
            <a:noFill/>
          </p:spPr>
        </p:pic>
        <p:sp>
          <p:nvSpPr>
            <p:cNvPr id="7" name="TextBox 6"/>
            <p:cNvSpPr txBox="1"/>
            <p:nvPr/>
          </p:nvSpPr>
          <p:spPr>
            <a:xfrm>
              <a:off x="3761910" y="4156489"/>
              <a:ext cx="1440160" cy="461665"/>
            </a:xfrm>
            <a:prstGeom prst="rect">
              <a:avLst/>
            </a:prstGeom>
            <a:noFill/>
          </p:spPr>
          <p:txBody>
            <a:bodyPr wrap="square" rtlCol="0">
              <a:spAutoFit/>
            </a:bodyPr>
            <a:lstStyle/>
            <a:p>
              <a:pPr algn="ctr" fontAlgn="auto">
                <a:spcBef>
                  <a:spcPts val="0"/>
                </a:spcBef>
                <a:spcAft>
                  <a:spcPts val="0"/>
                </a:spcAft>
              </a:pPr>
              <a:r>
                <a:rPr lang="el-GR" sz="2400" b="1" dirty="0" smtClean="0">
                  <a:solidFill>
                    <a:prstClr val="white"/>
                  </a:solidFill>
                  <a:latin typeface="Calibri"/>
                </a:rPr>
                <a:t>ΞΥΛΕΙΑ</a:t>
              </a:r>
              <a:endParaRPr lang="en-US" sz="2400" b="1" dirty="0">
                <a:solidFill>
                  <a:prstClr val="white"/>
                </a:solidFill>
                <a:latin typeface="Calibri"/>
              </a:endParaRPr>
            </a:p>
          </p:txBody>
        </p:sp>
        <p:sp>
          <p:nvSpPr>
            <p:cNvPr id="8" name="TextBox 7"/>
            <p:cNvSpPr txBox="1"/>
            <p:nvPr/>
          </p:nvSpPr>
          <p:spPr>
            <a:xfrm>
              <a:off x="3914312" y="6174308"/>
              <a:ext cx="2529896" cy="830997"/>
            </a:xfrm>
            <a:prstGeom prst="rect">
              <a:avLst/>
            </a:prstGeom>
            <a:noFill/>
          </p:spPr>
          <p:txBody>
            <a:bodyPr wrap="square" rtlCol="0">
              <a:spAutoFit/>
            </a:bodyPr>
            <a:lstStyle/>
            <a:p>
              <a:pPr algn="ctr" fontAlgn="auto">
                <a:spcBef>
                  <a:spcPts val="0"/>
                </a:spcBef>
                <a:spcAft>
                  <a:spcPts val="0"/>
                </a:spcAft>
              </a:pPr>
              <a:r>
                <a:rPr lang="el-GR" sz="2400" b="1" dirty="0" smtClean="0">
                  <a:solidFill>
                    <a:prstClr val="white"/>
                  </a:solidFill>
                  <a:latin typeface="Calibri"/>
                </a:rPr>
                <a:t>ΞΥΛΕΙΑ ΓΙΑ ΠΟΛΤΟΠΟΙΗΣΗ</a:t>
              </a:r>
              <a:endParaRPr lang="en-US" sz="2400" b="1" dirty="0">
                <a:solidFill>
                  <a:prstClr val="white"/>
                </a:solidFill>
                <a:latin typeface="Calibri"/>
              </a:endParaRPr>
            </a:p>
          </p:txBody>
        </p:sp>
        <p:sp>
          <p:nvSpPr>
            <p:cNvPr id="9" name="TextBox 8"/>
            <p:cNvSpPr txBox="1"/>
            <p:nvPr/>
          </p:nvSpPr>
          <p:spPr>
            <a:xfrm>
              <a:off x="6732240" y="4525821"/>
              <a:ext cx="1440160" cy="461665"/>
            </a:xfrm>
            <a:prstGeom prst="rect">
              <a:avLst/>
            </a:prstGeom>
            <a:noFill/>
          </p:spPr>
          <p:txBody>
            <a:bodyPr wrap="square" rtlCol="0">
              <a:spAutoFit/>
            </a:bodyPr>
            <a:lstStyle/>
            <a:p>
              <a:pPr algn="ctr" fontAlgn="auto">
                <a:spcBef>
                  <a:spcPts val="0"/>
                </a:spcBef>
                <a:spcAft>
                  <a:spcPts val="0"/>
                </a:spcAft>
              </a:pPr>
              <a:r>
                <a:rPr lang="el-GR" sz="2400" b="1" dirty="0" smtClean="0">
                  <a:solidFill>
                    <a:prstClr val="white"/>
                  </a:solidFill>
                  <a:latin typeface="Calibri"/>
                </a:rPr>
                <a:t>ΚΛΑΔΙΑ</a:t>
              </a:r>
              <a:endParaRPr lang="en-US" sz="2400" b="1" dirty="0">
                <a:solidFill>
                  <a:prstClr val="white"/>
                </a:solidFill>
                <a:latin typeface="Calibri"/>
              </a:endParaRPr>
            </a:p>
          </p:txBody>
        </p:sp>
        <p:cxnSp>
          <p:nvCxnSpPr>
            <p:cNvPr id="11" name="Straight Arrow Connector 10"/>
            <p:cNvCxnSpPr>
              <a:stCxn id="7" idx="2"/>
            </p:cNvCxnSpPr>
            <p:nvPr/>
          </p:nvCxnSpPr>
          <p:spPr>
            <a:xfrm flipH="1">
              <a:off x="4076946" y="4618154"/>
              <a:ext cx="405044" cy="881077"/>
            </a:xfrm>
            <a:prstGeom prst="straightConnector1">
              <a:avLst/>
            </a:prstGeom>
            <a:ln w="5715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4373054" y="5854155"/>
              <a:ext cx="522677" cy="117628"/>
            </a:xfrm>
            <a:prstGeom prst="straightConnector1">
              <a:avLst/>
            </a:prstGeom>
            <a:ln w="57150">
              <a:solidFill>
                <a:schemeClr val="bg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7" name="Title 16"/>
          <p:cNvSpPr>
            <a:spLocks noGrp="1"/>
          </p:cNvSpPr>
          <p:nvPr>
            <p:ph type="title"/>
          </p:nvPr>
        </p:nvSpPr>
        <p:spPr/>
        <p:txBody>
          <a:bodyPr>
            <a:normAutofit/>
          </a:bodyPr>
          <a:lstStyle/>
          <a:p>
            <a:r>
              <a:rPr lang="el-GR" sz="5400" b="1" dirty="0" smtClean="0">
                <a:solidFill>
                  <a:schemeClr val="bg1"/>
                </a:solidFill>
              </a:rPr>
              <a:t>ΥΛΟΤΟΜΗΣΗ</a:t>
            </a:r>
            <a:endParaRPr lang="en-US" sz="5400" b="1" dirty="0">
              <a:solidFill>
                <a:schemeClr val="bg1"/>
              </a:solidFill>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09993983"/>
      </p:ext>
    </p:extLst>
  </p:cSld>
  <p:clrMapOvr>
    <a:masterClrMapping/>
  </p:clrMapOvr>
  <p:transition advTm="910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9154"/>
                                        </p:tgtEl>
                                        <p:attrNameLst>
                                          <p:attrName>style.visibility</p:attrName>
                                        </p:attrNameLst>
                                      </p:cBhvr>
                                      <p:to>
                                        <p:strVal val="visible"/>
                                      </p:to>
                                    </p:set>
                                    <p:animEffect transition="in" filter="fade">
                                      <p:cBhvr>
                                        <p:cTn id="11" dur="1000"/>
                                        <p:tgtEl>
                                          <p:spTgt spid="491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158"/>
                                        </p:tgtEl>
                                        <p:attrNameLst>
                                          <p:attrName>style.visibility</p:attrName>
                                        </p:attrNameLst>
                                      </p:cBhvr>
                                      <p:to>
                                        <p:strVal val="visible"/>
                                      </p:to>
                                    </p:set>
                                    <p:animEffect transition="in" filter="fade">
                                      <p:cBhvr>
                                        <p:cTn id="16" dur="1000"/>
                                        <p:tgtEl>
                                          <p:spTgt spid="491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156"/>
                                        </p:tgtEl>
                                        <p:attrNameLst>
                                          <p:attrName>style.visibility</p:attrName>
                                        </p:attrNameLst>
                                      </p:cBhvr>
                                      <p:to>
                                        <p:strVal val="visible"/>
                                      </p:to>
                                    </p:set>
                                    <p:animEffect transition="in" filter="fade">
                                      <p:cBhvr>
                                        <p:cTn id="21" dur="1000"/>
                                        <p:tgtEl>
                                          <p:spTgt spid="491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endParaRPr lang="en-US" altLang="en-US"/>
          </a:p>
        </p:txBody>
      </p:sp>
      <p:sp>
        <p:nvSpPr>
          <p:cNvPr id="10243" name="Rectangle 3" descr="CYNARA"/>
          <p:cNvSpPr>
            <a:spLocks noGrp="1" noChangeAspect="1" noChangeArrowheads="1"/>
          </p:cNvSpPr>
          <p:nvPr isPhoto="1"/>
        </p:nvSpPr>
        <p:spPr bwMode="auto">
          <a:xfrm>
            <a:off x="60325" y="0"/>
            <a:ext cx="9023350" cy="6858000"/>
          </a:xfrm>
          <a:prstGeom prst="rect">
            <a:avLst/>
          </a:prstGeom>
          <a:blipFill dpi="0" rotWithShape="1">
            <a:blip r:embed="rId4"/>
            <a:srcRect/>
            <a:stretch>
              <a:fillRect r="-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4450610"/>
      </p:ext>
    </p:extLst>
  </p:cSld>
  <p:clrMapOvr>
    <a:masterClrMapping/>
  </p:clrMapOvr>
  <mc:AlternateContent xmlns:mc="http://schemas.openxmlformats.org/markup-compatibility/2006">
    <mc:Choice xmlns:p14="http://schemas.microsoft.com/office/powerpoint/2010/main" Requires="p14">
      <p:transition spd="slow" p14:dur="2000" advTm="691"/>
    </mc:Choice>
    <mc:Fallback>
      <p:transition spd="slow" advTm="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endParaRPr lang="en-US" altLang="en-US"/>
          </a:p>
        </p:txBody>
      </p:sp>
      <p:sp>
        <p:nvSpPr>
          <p:cNvPr id="11267" name="Rectangle 3" descr="cynara_cardunculus_1641"/>
          <p:cNvSpPr>
            <a:spLocks noGrp="1" noChangeAspect="1" noChangeArrowheads="1"/>
          </p:cNvSpPr>
          <p:nvPr isPhoto="1"/>
        </p:nvSpPr>
        <p:spPr bwMode="auto">
          <a:xfrm>
            <a:off x="0" y="381000"/>
            <a:ext cx="9144000" cy="609600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1814773"/>
      </p:ext>
    </p:extLst>
  </p:cSld>
  <p:clrMapOvr>
    <a:masterClrMapping/>
  </p:clrMapOvr>
  <mc:AlternateContent xmlns:mc="http://schemas.openxmlformats.org/markup-compatibility/2006">
    <mc:Choice xmlns:p14="http://schemas.microsoft.com/office/powerpoint/2010/main" Requires="p14">
      <p:transition spd="slow" p14:dur="2000" advTm="1015"/>
    </mc:Choice>
    <mc:Fallback>
      <p:transition spd="slow" advTm="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lstStyle/>
          <a:p>
            <a:endParaRPr lang="en-US" altLang="en-US"/>
          </a:p>
        </p:txBody>
      </p:sp>
      <p:sp>
        <p:nvSpPr>
          <p:cNvPr id="12291" name="Rectangle 3" descr="cynara_cardunculus_subs_car"/>
          <p:cNvSpPr>
            <a:spLocks noGrp="1" noChangeAspect="1" noChangeArrowheads="1"/>
          </p:cNvSpPr>
          <p:nvPr isPhoto="1"/>
        </p:nvSpPr>
        <p:spPr bwMode="auto">
          <a:xfrm>
            <a:off x="1828800" y="0"/>
            <a:ext cx="5486400" cy="685800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6950304"/>
      </p:ext>
    </p:extLst>
  </p:cSld>
  <p:clrMapOvr>
    <a:masterClrMapping/>
  </p:clrMapOvr>
  <mc:AlternateContent xmlns:mc="http://schemas.openxmlformats.org/markup-compatibility/2006">
    <mc:Choice xmlns:p14="http://schemas.microsoft.com/office/powerpoint/2010/main" Requires="p14">
      <p:transition spd="slow" p14:dur="2000" advTm="1662"/>
    </mc:Choice>
    <mc:Fallback>
      <p:transition spd="slow" advTm="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endParaRPr lang="en-US" altLang="en-US"/>
          </a:p>
        </p:txBody>
      </p:sp>
      <p:sp>
        <p:nvSpPr>
          <p:cNvPr id="13315" name="Rectangle 3" descr="cynara-cardunculus-3"/>
          <p:cNvSpPr>
            <a:spLocks noGrp="1" noChangeAspect="1" noChangeArrowheads="1"/>
          </p:cNvSpPr>
          <p:nvPr isPhoto="1"/>
        </p:nvSpPr>
        <p:spPr bwMode="auto">
          <a:xfrm>
            <a:off x="2392363" y="0"/>
            <a:ext cx="4359275" cy="6858000"/>
          </a:xfrm>
          <a:prstGeom prst="rect">
            <a:avLst/>
          </a:prstGeom>
          <a:blipFill dpi="0" rotWithShape="1">
            <a:blip r:embed="rId4"/>
            <a:srcRect/>
            <a:stretch>
              <a:fillRect b="-1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6642431"/>
      </p:ext>
    </p:extLst>
  </p:cSld>
  <p:clrMapOvr>
    <a:masterClrMapping/>
  </p:clrMapOvr>
  <mc:AlternateContent xmlns:mc="http://schemas.openxmlformats.org/markup-compatibility/2006">
    <mc:Choice xmlns:p14="http://schemas.microsoft.com/office/powerpoint/2010/main" Requires="p14">
      <p:transition spd="slow" p14:dur="2000" advTm="808"/>
    </mc:Choice>
    <mc:Fallback>
      <p:transition spd="slow" advTm="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endParaRPr lang="en-US" altLang="en-US"/>
          </a:p>
        </p:txBody>
      </p:sp>
      <p:sp>
        <p:nvSpPr>
          <p:cNvPr id="14339" name="Rectangle 3" descr="cynara-cardunculus-4"/>
          <p:cNvSpPr>
            <a:spLocks noGrp="1" noChangeAspect="1" noChangeArrowheads="1"/>
          </p:cNvSpPr>
          <p:nvPr isPhoto="1"/>
        </p:nvSpPr>
        <p:spPr bwMode="auto">
          <a:xfrm>
            <a:off x="2392363" y="0"/>
            <a:ext cx="4359275" cy="6858000"/>
          </a:xfrm>
          <a:prstGeom prst="rect">
            <a:avLst/>
          </a:prstGeom>
          <a:blipFill dpi="0" rotWithShape="1">
            <a:blip r:embed="rId4"/>
            <a:srcRect/>
            <a:stretch>
              <a:fillRect b="-1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4953318"/>
      </p:ext>
    </p:extLst>
  </p:cSld>
  <p:clrMapOvr>
    <a:masterClrMapping/>
  </p:clrMapOvr>
  <mc:AlternateContent xmlns:mc="http://schemas.openxmlformats.org/markup-compatibility/2006">
    <mc:Choice xmlns:p14="http://schemas.microsoft.com/office/powerpoint/2010/main" Requires="p14">
      <p:transition spd="slow" p14:dur="2000" advTm="786"/>
    </mc:Choice>
    <mc:Fallback>
      <p:transition spd="slow" advTm="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endParaRPr lang="en-US" altLang="en-US"/>
          </a:p>
        </p:txBody>
      </p:sp>
      <p:sp>
        <p:nvSpPr>
          <p:cNvPr id="15363" name="Rectangle 3" descr="cynara-cardunculus"/>
          <p:cNvSpPr>
            <a:spLocks noGrp="1" noChangeAspect="1" noChangeArrowheads="1"/>
          </p:cNvSpPr>
          <p:nvPr isPhoto="1"/>
        </p:nvSpPr>
        <p:spPr bwMode="auto">
          <a:xfrm>
            <a:off x="0" y="431800"/>
            <a:ext cx="9144000" cy="5994400"/>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1193676"/>
      </p:ext>
    </p:extLst>
  </p:cSld>
  <p:clrMapOvr>
    <a:masterClrMapping/>
  </p:clrMapOvr>
  <mc:AlternateContent xmlns:mc="http://schemas.openxmlformats.org/markup-compatibility/2006">
    <mc:Choice xmlns:p14="http://schemas.microsoft.com/office/powerpoint/2010/main" Requires="p14">
      <p:transition spd="slow" p14:dur="2000" advTm="697"/>
    </mc:Choice>
    <mc:Fallback>
      <p:transition spd="slow" advTm="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endParaRPr lang="en-US" altLang="en-US"/>
          </a:p>
        </p:txBody>
      </p:sp>
      <p:sp>
        <p:nvSpPr>
          <p:cNvPr id="16387" name="Rectangle 3" descr="cynaracardunculusLD"/>
          <p:cNvSpPr>
            <a:spLocks noGrp="1" noChangeAspect="1" noChangeArrowheads="1"/>
          </p:cNvSpPr>
          <p:nvPr isPhoto="1"/>
        </p:nvSpPr>
        <p:spPr bwMode="auto">
          <a:xfrm>
            <a:off x="2163763" y="0"/>
            <a:ext cx="4816475" cy="6858000"/>
          </a:xfrm>
          <a:prstGeom prst="rect">
            <a:avLst/>
          </a:prstGeom>
          <a:blipFill dpi="0" rotWithShape="1">
            <a:blip r:embed="rId4"/>
            <a:srcRect/>
            <a:stretch>
              <a:fillRect b="-1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2283729"/>
      </p:ext>
    </p:extLst>
  </p:cSld>
  <p:clrMapOvr>
    <a:masterClrMapping/>
  </p:clrMapOvr>
  <mc:AlternateContent xmlns:mc="http://schemas.openxmlformats.org/markup-compatibility/2006">
    <mc:Choice xmlns:p14="http://schemas.microsoft.com/office/powerpoint/2010/main" Requires="p14">
      <p:transition spd="slow" p14:dur="2000" advTm="665"/>
    </mc:Choice>
    <mc:Fallback>
      <p:transition spd="slow" advTm="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endParaRPr lang="en-US" altLang="en-US"/>
          </a:p>
        </p:txBody>
      </p:sp>
      <p:sp>
        <p:nvSpPr>
          <p:cNvPr id="17411" name="Rectangle 3" descr="cynara-scolymus-1"/>
          <p:cNvSpPr>
            <a:spLocks noGrp="1" noChangeAspect="1" noChangeArrowheads="1"/>
          </p:cNvSpPr>
          <p:nvPr isPhoto="1"/>
        </p:nvSpPr>
        <p:spPr bwMode="auto">
          <a:xfrm>
            <a:off x="0" y="522288"/>
            <a:ext cx="9144000" cy="5811837"/>
          </a:xfrm>
          <a:prstGeom prst="rect">
            <a:avLst/>
          </a:prstGeom>
          <a:blipFill dpi="0" rotWithShape="1">
            <a:blip r:embed="rId4"/>
            <a:srcRect/>
            <a:stretch>
              <a:fillRect r="-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413567"/>
      </p:ext>
    </p:extLst>
  </p:cSld>
  <p:clrMapOvr>
    <a:masterClrMapping/>
  </p:clrMapOvr>
  <mc:AlternateContent xmlns:mc="http://schemas.openxmlformats.org/markup-compatibility/2006">
    <mc:Choice xmlns:p14="http://schemas.microsoft.com/office/powerpoint/2010/main" Requires="p14">
      <p:transition spd="slow" p14:dur="2000" advTm="548"/>
    </mc:Choice>
    <mc:Fallback>
      <p:transition spd="slow" advTm="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endParaRPr lang="en-US" altLang="en-US"/>
          </a:p>
        </p:txBody>
      </p:sp>
      <p:sp>
        <p:nvSpPr>
          <p:cNvPr id="18435" name="Rectangle 3" descr="cynara-scolymus-2"/>
          <p:cNvSpPr>
            <a:spLocks noGrp="1" noChangeAspect="1" noChangeArrowheads="1"/>
          </p:cNvSpPr>
          <p:nvPr isPhoto="1"/>
        </p:nvSpPr>
        <p:spPr bwMode="auto">
          <a:xfrm>
            <a:off x="0" y="492125"/>
            <a:ext cx="9144000" cy="5872163"/>
          </a:xfrm>
          <a:prstGeom prst="rect">
            <a:avLst/>
          </a:prstGeom>
          <a:blipFill dpi="0" rotWithShape="1">
            <a:blip r:embed="rId2"/>
            <a:srcRect/>
            <a:stretch>
              <a:fillRect b="-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2777188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endParaRPr lang="en-US" altLang="en-US"/>
          </a:p>
        </p:txBody>
      </p:sp>
      <p:sp>
        <p:nvSpPr>
          <p:cNvPr id="19459" name="Rectangle 3" descr="cynara-scolymus-3"/>
          <p:cNvSpPr>
            <a:spLocks noGrp="1" noChangeAspect="1" noChangeArrowheads="1"/>
          </p:cNvSpPr>
          <p:nvPr isPhoto="1"/>
        </p:nvSpPr>
        <p:spPr bwMode="auto">
          <a:xfrm>
            <a:off x="2408238" y="0"/>
            <a:ext cx="4327525" cy="6858000"/>
          </a:xfrm>
          <a:prstGeom prst="rect">
            <a:avLst/>
          </a:prstGeom>
          <a:blipFill dpi="0" rotWithShape="1">
            <a:blip r:embed="rId2"/>
            <a:srcRect/>
            <a:stretch>
              <a:fillRect r="-1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424297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Users\Public\Pictures\Work Media\Agri\Forestry\JohnDeere_FellerBuncher.jpg"/>
          <p:cNvPicPr>
            <a:picLocks noChangeAspect="1" noChangeArrowheads="1"/>
          </p:cNvPicPr>
          <p:nvPr/>
        </p:nvPicPr>
        <p:blipFill>
          <a:blip r:embed="rId4" cstate="print"/>
          <a:srcRect/>
          <a:stretch>
            <a:fillRect/>
          </a:stretch>
        </p:blipFill>
        <p:spPr bwMode="auto">
          <a:xfrm>
            <a:off x="0" y="0"/>
            <a:ext cx="3266855" cy="3260063"/>
          </a:xfrm>
          <a:prstGeom prst="rect">
            <a:avLst/>
          </a:prstGeom>
          <a:noFill/>
        </p:spPr>
      </p:pic>
      <p:pic>
        <p:nvPicPr>
          <p:cNvPr id="2" name="Picture 3" descr="ahk_330x250_01"/>
          <p:cNvPicPr>
            <a:picLocks noChangeAspect="1" noChangeArrowheads="1"/>
          </p:cNvPicPr>
          <p:nvPr/>
        </p:nvPicPr>
        <p:blipFill>
          <a:blip r:embed="rId5" cstate="print"/>
          <a:srcRect l="7193"/>
          <a:stretch>
            <a:fillRect/>
          </a:stretch>
        </p:blipFill>
        <p:spPr bwMode="auto">
          <a:xfrm>
            <a:off x="4572000" y="3260063"/>
            <a:ext cx="4572000" cy="3597937"/>
          </a:xfrm>
          <a:prstGeom prst="rect">
            <a:avLst/>
          </a:prstGeom>
          <a:noFill/>
          <a:ln w="19050">
            <a:noFill/>
            <a:miter lim="800000"/>
            <a:headEnd/>
            <a:tailEnd/>
          </a:ln>
        </p:spPr>
      </p:pic>
      <p:pic>
        <p:nvPicPr>
          <p:cNvPr id="8" name="Picture 8" descr="C:\Users\Public\Pictures\Work Media\Agri\Forestry\sorted logs and slash bundles.png"/>
          <p:cNvPicPr>
            <a:picLocks noChangeAspect="1" noChangeArrowheads="1"/>
          </p:cNvPicPr>
          <p:nvPr/>
        </p:nvPicPr>
        <p:blipFill>
          <a:blip r:embed="rId6" cstate="print"/>
          <a:srcRect b="16658"/>
          <a:stretch>
            <a:fillRect/>
          </a:stretch>
        </p:blipFill>
        <p:spPr bwMode="auto">
          <a:xfrm>
            <a:off x="3266855" y="0"/>
            <a:ext cx="5877145" cy="3260063"/>
          </a:xfrm>
          <a:prstGeom prst="rect">
            <a:avLst/>
          </a:prstGeom>
          <a:noFill/>
        </p:spPr>
      </p:pic>
      <p:pic>
        <p:nvPicPr>
          <p:cNvPr id="5" name="Picture 2"/>
          <p:cNvPicPr>
            <a:picLocks noChangeAspect="1" noChangeArrowheads="1"/>
          </p:cNvPicPr>
          <p:nvPr/>
        </p:nvPicPr>
        <p:blipFill>
          <a:blip r:embed="rId7" cstate="print"/>
          <a:srcRect l="3864" r="4319" b="10141"/>
          <a:stretch>
            <a:fillRect/>
          </a:stretch>
        </p:blipFill>
        <p:spPr bwMode="auto">
          <a:xfrm>
            <a:off x="0" y="3260062"/>
            <a:ext cx="4571999" cy="3597938"/>
          </a:xfrm>
          <a:prstGeom prst="rect">
            <a:avLst/>
          </a:prstGeom>
          <a:noFill/>
          <a:ln w="9525">
            <a:noFill/>
            <a:miter lim="800000"/>
            <a:headEnd/>
            <a:tailEnd/>
          </a:ln>
        </p:spPr>
      </p:pic>
      <p:sp>
        <p:nvSpPr>
          <p:cNvPr id="6" name="TextBox 5"/>
          <p:cNvSpPr txBox="1"/>
          <p:nvPr/>
        </p:nvSpPr>
        <p:spPr>
          <a:xfrm>
            <a:off x="341530" y="98630"/>
            <a:ext cx="2655295" cy="523220"/>
          </a:xfrm>
          <a:prstGeom prst="rect">
            <a:avLst/>
          </a:prstGeom>
          <a:noFill/>
        </p:spPr>
        <p:txBody>
          <a:bodyPr wrap="square" rtlCol="0">
            <a:spAutoFit/>
          </a:bodyPr>
          <a:lstStyle/>
          <a:p>
            <a:pPr algn="ctr" fontAlgn="auto">
              <a:spcBef>
                <a:spcPts val="0"/>
              </a:spcBef>
              <a:spcAft>
                <a:spcPts val="0"/>
              </a:spcAft>
            </a:pPr>
            <a:r>
              <a:rPr lang="el-GR" sz="2800" b="1" dirty="0" smtClean="0">
                <a:solidFill>
                  <a:prstClr val="white"/>
                </a:solidFill>
                <a:latin typeface="Calibri"/>
              </a:rPr>
              <a:t>ΚΟΠΗ</a:t>
            </a:r>
            <a:endParaRPr lang="en-US" sz="2800" b="1" dirty="0">
              <a:solidFill>
                <a:prstClr val="white"/>
              </a:solidFill>
              <a:latin typeface="Calibri"/>
            </a:endParaRPr>
          </a:p>
        </p:txBody>
      </p:sp>
      <p:sp>
        <p:nvSpPr>
          <p:cNvPr id="7" name="TextBox 6"/>
          <p:cNvSpPr txBox="1"/>
          <p:nvPr/>
        </p:nvSpPr>
        <p:spPr>
          <a:xfrm>
            <a:off x="5202070" y="160475"/>
            <a:ext cx="2655295" cy="523220"/>
          </a:xfrm>
          <a:prstGeom prst="rect">
            <a:avLst/>
          </a:prstGeom>
          <a:noFill/>
        </p:spPr>
        <p:txBody>
          <a:bodyPr wrap="square" rtlCol="0">
            <a:spAutoFit/>
          </a:bodyPr>
          <a:lstStyle/>
          <a:p>
            <a:pPr algn="ctr" fontAlgn="auto">
              <a:spcBef>
                <a:spcPts val="0"/>
              </a:spcBef>
              <a:spcAft>
                <a:spcPts val="0"/>
              </a:spcAft>
            </a:pPr>
            <a:r>
              <a:rPr lang="el-GR" sz="2800" b="1" dirty="0" smtClean="0">
                <a:solidFill>
                  <a:prstClr val="white"/>
                </a:solidFill>
                <a:latin typeface="Calibri"/>
              </a:rPr>
              <a:t>ΔΙΑΧΩΡΙΣΜΟΣ</a:t>
            </a:r>
            <a:endParaRPr lang="en-US" sz="2800" b="1" dirty="0">
              <a:solidFill>
                <a:prstClr val="white"/>
              </a:solidFill>
              <a:latin typeface="Calibri"/>
            </a:endParaRPr>
          </a:p>
        </p:txBody>
      </p:sp>
      <p:sp>
        <p:nvSpPr>
          <p:cNvPr id="10" name="TextBox 9"/>
          <p:cNvSpPr txBox="1"/>
          <p:nvPr/>
        </p:nvSpPr>
        <p:spPr>
          <a:xfrm>
            <a:off x="467544" y="3518944"/>
            <a:ext cx="2655295" cy="523220"/>
          </a:xfrm>
          <a:prstGeom prst="rect">
            <a:avLst/>
          </a:prstGeom>
          <a:noFill/>
        </p:spPr>
        <p:txBody>
          <a:bodyPr wrap="square" rtlCol="0">
            <a:spAutoFit/>
          </a:bodyPr>
          <a:lstStyle/>
          <a:p>
            <a:pPr algn="ctr" fontAlgn="auto">
              <a:spcBef>
                <a:spcPts val="0"/>
              </a:spcBef>
              <a:spcAft>
                <a:spcPts val="0"/>
              </a:spcAft>
            </a:pPr>
            <a:r>
              <a:rPr lang="el-GR" sz="2800" b="1" dirty="0" smtClean="0">
                <a:solidFill>
                  <a:prstClr val="white"/>
                </a:solidFill>
                <a:latin typeface="Calibri"/>
              </a:rPr>
              <a:t>ΦΟΡΤΩΣΗ</a:t>
            </a:r>
            <a:endParaRPr lang="en-US" sz="2800" b="1" dirty="0">
              <a:solidFill>
                <a:prstClr val="white"/>
              </a:solidFill>
              <a:latin typeface="Calibri"/>
            </a:endParaRPr>
          </a:p>
        </p:txBody>
      </p:sp>
      <p:sp>
        <p:nvSpPr>
          <p:cNvPr id="11" name="TextBox 10"/>
          <p:cNvSpPr txBox="1"/>
          <p:nvPr/>
        </p:nvSpPr>
        <p:spPr>
          <a:xfrm>
            <a:off x="5915965" y="3509940"/>
            <a:ext cx="2655295" cy="523220"/>
          </a:xfrm>
          <a:prstGeom prst="rect">
            <a:avLst/>
          </a:prstGeom>
          <a:noFill/>
        </p:spPr>
        <p:txBody>
          <a:bodyPr wrap="square" rtlCol="0">
            <a:spAutoFit/>
          </a:bodyPr>
          <a:lstStyle/>
          <a:p>
            <a:pPr algn="ctr" fontAlgn="auto">
              <a:spcBef>
                <a:spcPts val="0"/>
              </a:spcBef>
              <a:spcAft>
                <a:spcPts val="0"/>
              </a:spcAft>
            </a:pPr>
            <a:r>
              <a:rPr lang="el-GR" sz="2800" b="1" dirty="0" smtClean="0">
                <a:solidFill>
                  <a:prstClr val="white"/>
                </a:solidFill>
                <a:latin typeface="Calibri"/>
              </a:rPr>
              <a:t>ΜΕΤΑΦΟΡΑ</a:t>
            </a:r>
            <a:endParaRPr lang="en-US" sz="2800" b="1" dirty="0">
              <a:solidFill>
                <a:prstClr val="white"/>
              </a:solidFill>
              <a:latin typeface="Calibri"/>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3901616"/>
      </p:ext>
    </p:extLst>
  </p:cSld>
  <p:clrMapOvr>
    <a:masterClrMapping/>
  </p:clrMapOvr>
  <p:transition advTm="1622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p:cNvSpPr>
            <a:spLocks noGrp="1" noChangeArrowheads="1"/>
          </p:cNvSpPr>
          <p:nvPr>
            <p:ph type="title"/>
          </p:nvPr>
        </p:nvSpPr>
        <p:spPr/>
        <p:txBody>
          <a:bodyPr/>
          <a:lstStyle/>
          <a:p>
            <a:endParaRPr lang="en-US" altLang="en-US"/>
          </a:p>
        </p:txBody>
      </p:sp>
      <p:sp>
        <p:nvSpPr>
          <p:cNvPr id="20483" name="Rectangle 3" descr="cynara-scolymus"/>
          <p:cNvSpPr>
            <a:spLocks noGrp="1" noChangeAspect="1" noChangeArrowheads="1"/>
          </p:cNvSpPr>
          <p:nvPr isPhoto="1"/>
        </p:nvSpPr>
        <p:spPr bwMode="auto">
          <a:xfrm>
            <a:off x="0" y="431800"/>
            <a:ext cx="9144000" cy="59944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5155604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p:cNvSpPr>
            <a:spLocks noGrp="1" noChangeArrowheads="1"/>
          </p:cNvSpPr>
          <p:nvPr>
            <p:ph type="title"/>
          </p:nvPr>
        </p:nvSpPr>
        <p:spPr/>
        <p:txBody>
          <a:bodyPr/>
          <a:lstStyle/>
          <a:p>
            <a:endParaRPr lang="en-US" altLang="en-US"/>
          </a:p>
        </p:txBody>
      </p:sp>
      <p:sp>
        <p:nvSpPr>
          <p:cNvPr id="21507" name="Rectangle 3" descr="cynaria_cardunculus"/>
          <p:cNvSpPr>
            <a:spLocks noGrp="1" noChangeAspect="1" noChangeArrowheads="1"/>
          </p:cNvSpPr>
          <p:nvPr isPhoto="1"/>
        </p:nvSpPr>
        <p:spPr bwMode="auto">
          <a:xfrm>
            <a:off x="1143000" y="0"/>
            <a:ext cx="6858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2454480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hidden="1"/>
          <p:cNvSpPr>
            <a:spLocks noGrp="1" noChangeArrowheads="1"/>
          </p:cNvSpPr>
          <p:nvPr>
            <p:ph type="title"/>
          </p:nvPr>
        </p:nvSpPr>
        <p:spPr/>
        <p:txBody>
          <a:bodyPr/>
          <a:lstStyle/>
          <a:p>
            <a:endParaRPr lang="en-US" altLang="en-US"/>
          </a:p>
        </p:txBody>
      </p:sp>
      <p:sp>
        <p:nvSpPr>
          <p:cNvPr id="22531" name="Rectangle 3" descr="cynca40-367218f380c5c20823aaad4148b9c9a6"/>
          <p:cNvSpPr>
            <a:spLocks noGrp="1" noChangeAspect="1" noChangeArrowheads="1"/>
          </p:cNvSpPr>
          <p:nvPr isPhoto="1"/>
        </p:nvSpPr>
        <p:spPr bwMode="auto">
          <a:xfrm>
            <a:off x="1143000" y="0"/>
            <a:ext cx="6858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1498231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endParaRPr lang="en-US" altLang="en-US"/>
          </a:p>
        </p:txBody>
      </p:sp>
      <p:sp>
        <p:nvSpPr>
          <p:cNvPr id="23555" name="Rectangle 3" descr="CYNCARD"/>
          <p:cNvSpPr>
            <a:spLocks noGrp="1" noChangeAspect="1" noChangeArrowheads="1"/>
          </p:cNvSpPr>
          <p:nvPr isPhoto="1"/>
        </p:nvSpPr>
        <p:spPr bwMode="auto">
          <a:xfrm>
            <a:off x="0" y="7938"/>
            <a:ext cx="9144000" cy="6840537"/>
          </a:xfrm>
          <a:prstGeom prst="rect">
            <a:avLst/>
          </a:prstGeom>
          <a:blipFill dpi="0" rotWithShape="1">
            <a:blip r:embed="rId2"/>
            <a:srcRect/>
            <a:stretch>
              <a:fillRect b="-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12736024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p:cNvSpPr>
            <a:spLocks noGrp="1" noChangeArrowheads="1"/>
          </p:cNvSpPr>
          <p:nvPr>
            <p:ph type="title"/>
          </p:nvPr>
        </p:nvSpPr>
        <p:spPr/>
        <p:txBody>
          <a:bodyPr/>
          <a:lstStyle/>
          <a:p>
            <a:endParaRPr lang="en-US" altLang="en-US"/>
          </a:p>
        </p:txBody>
      </p:sp>
      <p:sp>
        <p:nvSpPr>
          <p:cNvPr id="24579" name="Rectangle 3" descr="flor%20cynara01"/>
          <p:cNvSpPr>
            <a:spLocks noGrp="1" noChangeAspect="1" noChangeArrowheads="1"/>
          </p:cNvSpPr>
          <p:nvPr isPhoto="1"/>
        </p:nvSpPr>
        <p:spPr bwMode="auto">
          <a:xfrm>
            <a:off x="2003425" y="0"/>
            <a:ext cx="5135563" cy="6858000"/>
          </a:xfrm>
          <a:prstGeom prst="rect">
            <a:avLst/>
          </a:prstGeom>
          <a:blipFill dpi="0" rotWithShape="1">
            <a:blip r:embed="rId2"/>
            <a:srcRect/>
            <a:stretch>
              <a:fillRect r="-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4266981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p:cNvSpPr>
            <a:spLocks noGrp="1" noChangeArrowheads="1"/>
          </p:cNvSpPr>
          <p:nvPr>
            <p:ph type="title"/>
          </p:nvPr>
        </p:nvSpPr>
        <p:spPr/>
        <p:txBody>
          <a:bodyPr/>
          <a:lstStyle/>
          <a:p>
            <a:endParaRPr lang="en-US" altLang="en-US"/>
          </a:p>
        </p:txBody>
      </p:sp>
      <p:sp>
        <p:nvSpPr>
          <p:cNvPr id="25603" name="Rectangle 3" descr="FOTO26"/>
          <p:cNvSpPr>
            <a:spLocks noGrp="1" noChangeAspect="1" noChangeArrowheads="1"/>
          </p:cNvSpPr>
          <p:nvPr isPhoto="1"/>
        </p:nvSpPr>
        <p:spPr bwMode="auto">
          <a:xfrm>
            <a:off x="1143000" y="0"/>
            <a:ext cx="6858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05984854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endParaRPr lang="en-US" altLang="en-US"/>
          </a:p>
        </p:txBody>
      </p:sp>
      <p:sp>
        <p:nvSpPr>
          <p:cNvPr id="26627" name="Rectangle 3" descr="monticellostore_1810_653688"/>
          <p:cNvSpPr>
            <a:spLocks noGrp="1" noChangeAspect="1" noChangeArrowheads="1"/>
          </p:cNvSpPr>
          <p:nvPr isPhoto="1"/>
        </p:nvSpPr>
        <p:spPr bwMode="auto">
          <a:xfrm>
            <a:off x="1371600" y="0"/>
            <a:ext cx="64008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40311312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p:cNvSpPr>
            <a:spLocks noGrp="1" noChangeArrowheads="1"/>
          </p:cNvSpPr>
          <p:nvPr>
            <p:ph type="title"/>
          </p:nvPr>
        </p:nvSpPr>
        <p:spPr/>
        <p:txBody>
          <a:bodyPr/>
          <a:lstStyle/>
          <a:p>
            <a:endParaRPr lang="en-US" altLang="en-US"/>
          </a:p>
        </p:txBody>
      </p:sp>
      <p:sp>
        <p:nvSpPr>
          <p:cNvPr id="27651" name="Rectangle 3" descr="SIA0910"/>
          <p:cNvSpPr>
            <a:spLocks noGrp="1" noChangeAspect="1" noChangeArrowheads="1"/>
          </p:cNvSpPr>
          <p:nvPr isPhoto="1"/>
        </p:nvSpPr>
        <p:spPr bwMode="auto">
          <a:xfrm>
            <a:off x="0" y="12700"/>
            <a:ext cx="9144000" cy="6831013"/>
          </a:xfrm>
          <a:prstGeom prst="rect">
            <a:avLst/>
          </a:prstGeom>
          <a:blipFill dpi="0" rotWithShape="1">
            <a:blip r:embed="rId2"/>
            <a:srcRect/>
            <a:stretch>
              <a:fillRect b="-1"/>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11230872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lstStyle/>
          <a:p>
            <a:endParaRPr lang="en-US" altLang="en-US"/>
          </a:p>
        </p:txBody>
      </p:sp>
      <p:sp>
        <p:nvSpPr>
          <p:cNvPr id="28675" name="Rectangle 3" descr="SLD15184"/>
          <p:cNvSpPr>
            <a:spLocks noGrp="1" noChangeAspect="1" noChangeArrowheads="1"/>
          </p:cNvSpPr>
          <p:nvPr isPhoto="1"/>
        </p:nvSpPr>
        <p:spPr bwMode="auto">
          <a:xfrm>
            <a:off x="2287588" y="0"/>
            <a:ext cx="4567237" cy="6858000"/>
          </a:xfrm>
          <a:prstGeom prst="rect">
            <a:avLst/>
          </a:prstGeom>
          <a:blipFill dpi="0" rotWithShape="1">
            <a:blip r:embed="rId2"/>
            <a:srcRect/>
            <a:stretch>
              <a:fillRect r="-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1343864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smtClean="0"/>
              <a:t>Συγκομιδή αγριοαγκινάρας</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916832"/>
            <a:ext cx="7719258" cy="4824536"/>
          </a:xfrm>
        </p:spPr>
      </p:pic>
    </p:spTree>
    <p:extLst>
      <p:ext uri="{BB962C8B-B14F-4D97-AF65-F5344CB8AC3E}">
        <p14:creationId xmlns:p14="http://schemas.microsoft.com/office/powerpoint/2010/main" val="2427339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cstate="print"/>
          <a:srcRect t="15187"/>
          <a:stretch>
            <a:fillRect/>
          </a:stretch>
        </p:blipFill>
        <p:spPr bwMode="auto">
          <a:xfrm flipH="1">
            <a:off x="-1" y="0"/>
            <a:ext cx="7028856" cy="3609020"/>
          </a:xfrm>
          <a:prstGeom prst="rect">
            <a:avLst/>
          </a:prstGeom>
          <a:noFill/>
          <a:ln w="9525">
            <a:noFill/>
            <a:miter lim="800000"/>
            <a:headEnd/>
            <a:tailEnd/>
          </a:ln>
        </p:spPr>
      </p:pic>
      <p:pic>
        <p:nvPicPr>
          <p:cNvPr id="4" name="Picture 4" descr="http://media.masslive.com/breakingnews/photo/1biomas1017jpg-45e6a9bf38fadf4d_large.jpg"/>
          <p:cNvPicPr>
            <a:picLocks noChangeAspect="1" noChangeArrowheads="1"/>
          </p:cNvPicPr>
          <p:nvPr/>
        </p:nvPicPr>
        <p:blipFill>
          <a:blip r:embed="rId6" cstate="print"/>
          <a:srcRect/>
          <a:stretch>
            <a:fillRect/>
          </a:stretch>
        </p:blipFill>
        <p:spPr bwMode="auto">
          <a:xfrm>
            <a:off x="4101140" y="2573904"/>
            <a:ext cx="5042860" cy="4284096"/>
          </a:xfrm>
          <a:prstGeom prst="rect">
            <a:avLst/>
          </a:prstGeom>
          <a:noFill/>
        </p:spPr>
      </p:pic>
      <p:pic>
        <p:nvPicPr>
          <p:cNvPr id="3" name="Picture 2" descr="Alholmens Kraft 550MW CHP Biomass Plant - fuel yard"/>
          <p:cNvPicPr>
            <a:picLocks noChangeAspect="1" noChangeArrowheads="1"/>
          </p:cNvPicPr>
          <p:nvPr/>
        </p:nvPicPr>
        <p:blipFill>
          <a:blip r:embed="rId7" cstate="print"/>
          <a:srcRect l="13429"/>
          <a:stretch>
            <a:fillRect/>
          </a:stretch>
        </p:blipFill>
        <p:spPr>
          <a:xfrm>
            <a:off x="-18510" y="2573904"/>
            <a:ext cx="4812818" cy="4284095"/>
          </a:xfrm>
          <a:prstGeom prst="rect">
            <a:avLst/>
          </a:prstGeom>
          <a:ln w="19050">
            <a:solidFill>
              <a:srgbClr val="808080"/>
            </a:solidFill>
          </a:ln>
        </p:spPr>
      </p:pic>
      <p:sp>
        <p:nvSpPr>
          <p:cNvPr id="6" name="TextBox 5"/>
          <p:cNvSpPr txBox="1"/>
          <p:nvPr/>
        </p:nvSpPr>
        <p:spPr>
          <a:xfrm>
            <a:off x="1826695" y="2312294"/>
            <a:ext cx="2967613" cy="769441"/>
          </a:xfrm>
          <a:prstGeom prst="rect">
            <a:avLst/>
          </a:prstGeom>
          <a:noFill/>
        </p:spPr>
        <p:txBody>
          <a:bodyPr wrap="square" rtlCol="0">
            <a:spAutoFit/>
          </a:bodyPr>
          <a:lstStyle/>
          <a:p>
            <a:pPr algn="ctr" fontAlgn="auto">
              <a:spcBef>
                <a:spcPts val="0"/>
              </a:spcBef>
              <a:spcAft>
                <a:spcPts val="0"/>
              </a:spcAft>
            </a:pPr>
            <a:r>
              <a:rPr lang="en-US" sz="4400" b="1" dirty="0" smtClean="0">
                <a:solidFill>
                  <a:prstClr val="white"/>
                </a:solidFill>
                <a:latin typeface="Calibri"/>
              </a:rPr>
              <a:t>Chipping</a:t>
            </a:r>
            <a:endParaRPr lang="en-US" sz="4400" b="1" dirty="0">
              <a:solidFill>
                <a:prstClr val="white"/>
              </a:solidFill>
              <a:latin typeface="Calibri"/>
            </a:endParaRPr>
          </a:p>
        </p:txBody>
      </p:sp>
      <p:pic>
        <p:nvPicPr>
          <p:cNvPr id="8" name="Picture 4" descr="Kvaerner Power - Efficient Boilers for the Production of Green Power"/>
          <p:cNvPicPr>
            <a:picLocks noChangeAspect="1" noChangeArrowheads="1"/>
          </p:cNvPicPr>
          <p:nvPr/>
        </p:nvPicPr>
        <p:blipFill>
          <a:blip r:embed="rId8" r:link="rId9" cstate="print"/>
          <a:srcRect/>
          <a:stretch>
            <a:fillRect/>
          </a:stretch>
        </p:blipFill>
        <p:spPr bwMode="auto">
          <a:xfrm>
            <a:off x="6687235" y="-34664"/>
            <a:ext cx="2456765" cy="2653574"/>
          </a:xfrm>
          <a:prstGeom prst="rect">
            <a:avLst/>
          </a:prstGeom>
          <a:noFill/>
          <a:ln w="25400">
            <a:noFill/>
            <a:miter lim="800000"/>
            <a:headEnd/>
            <a:tailEnd/>
          </a:ln>
        </p:spPr>
      </p:pic>
      <p:grpSp>
        <p:nvGrpSpPr>
          <p:cNvPr id="9" name="Group 8"/>
          <p:cNvGrpSpPr/>
          <p:nvPr/>
        </p:nvGrpSpPr>
        <p:grpSpPr>
          <a:xfrm>
            <a:off x="690654" y="1088740"/>
            <a:ext cx="7796781" cy="4599083"/>
            <a:chOff x="690654" y="1088740"/>
            <a:chExt cx="7796781" cy="4599083"/>
          </a:xfrm>
        </p:grpSpPr>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t="2456" r="1259"/>
            <a:stretch/>
          </p:blipFill>
          <p:spPr bwMode="auto">
            <a:xfrm>
              <a:off x="690654" y="1088740"/>
              <a:ext cx="7796781" cy="4599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61710" y="1292123"/>
              <a:ext cx="5670630" cy="646331"/>
            </a:xfrm>
            <a:prstGeom prst="rect">
              <a:avLst/>
            </a:prstGeom>
            <a:noFill/>
          </p:spPr>
          <p:txBody>
            <a:bodyPr wrap="square" rtlCol="0">
              <a:spAutoFit/>
            </a:bodyPr>
            <a:lstStyle/>
            <a:p>
              <a:pPr algn="ctr" fontAlgn="auto">
                <a:spcBef>
                  <a:spcPts val="0"/>
                </a:spcBef>
                <a:spcAft>
                  <a:spcPts val="0"/>
                </a:spcAft>
              </a:pPr>
              <a:r>
                <a:rPr lang="el-GR" sz="3600" b="1" dirty="0" smtClean="0">
                  <a:solidFill>
                    <a:prstClr val="white"/>
                  </a:solidFill>
                  <a:latin typeface="Calibri"/>
                </a:rPr>
                <a:t>ΜΗΧΑΝΗ ΤΕΜΑΧΙΣΜΟΥ</a:t>
              </a:r>
              <a:endParaRPr lang="en-US" sz="3600" b="1" dirty="0">
                <a:solidFill>
                  <a:prstClr val="white"/>
                </a:solidFill>
                <a:latin typeface="Calibri"/>
              </a:endParaRPr>
            </a:p>
          </p:txBody>
        </p:sp>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69026754"/>
      </p:ext>
    </p:extLst>
  </p:cSld>
  <p:clrMapOvr>
    <a:masterClrMapping/>
  </p:clrMapOvr>
  <p:transition advTm="1627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9" fill="hold" nodeType="click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0-ppt_w/2"/>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l"/>
            <a:r>
              <a:rPr lang="el-GR" sz="3600" dirty="0"/>
              <a:t>ΘΕΡΜΑΝΣΗ ΜΕ ΒΙΟΜΑΖΑ</a:t>
            </a:r>
            <a:endParaRPr lang="en-GB" altLang="en-US" sz="3500" b="1" dirty="0" smtClean="0"/>
          </a:p>
        </p:txBody>
      </p:sp>
      <p:sp>
        <p:nvSpPr>
          <p:cNvPr id="16387" name="Rectangle 3"/>
          <p:cNvSpPr>
            <a:spLocks noChangeArrowheads="1"/>
          </p:cNvSpPr>
          <p:nvPr/>
        </p:nvSpPr>
        <p:spPr bwMode="auto">
          <a:xfrm>
            <a:off x="0" y="3095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endParaRPr lang="en-US" altLang="en-US" sz="1800"/>
          </a:p>
        </p:txBody>
      </p:sp>
      <p:sp>
        <p:nvSpPr>
          <p:cNvPr id="16388" name="Text Box 4"/>
          <p:cNvSpPr txBox="1">
            <a:spLocks noChangeArrowheads="1"/>
          </p:cNvSpPr>
          <p:nvPr/>
        </p:nvSpPr>
        <p:spPr bwMode="auto">
          <a:xfrm>
            <a:off x="152400" y="5562600"/>
            <a:ext cx="8229600" cy="70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r>
              <a:rPr lang="en-GB" altLang="en-US" sz="1300" dirty="0" smtClean="0">
                <a:cs typeface="Arial" charset="0"/>
                <a:hlinkClick r:id="rId3"/>
              </a:rPr>
              <a:t>http</a:t>
            </a:r>
            <a:r>
              <a:rPr lang="en-GB" altLang="en-US" sz="1300" dirty="0">
                <a:cs typeface="Arial" charset="0"/>
                <a:hlinkClick r:id="rId3"/>
              </a:rPr>
              <a:t>://www.planlocal.org.uk/videos/videopages/biomass-an-introduction.html</a:t>
            </a:r>
            <a:endParaRPr lang="en-GB" altLang="en-US" sz="1300" dirty="0">
              <a:cs typeface="Arial" charset="0"/>
            </a:endParaRPr>
          </a:p>
          <a:p>
            <a:pPr eaLnBrk="1" hangingPunct="1"/>
            <a:endParaRPr lang="en-GB" altLang="en-US" sz="1300" dirty="0">
              <a:cs typeface="Arial" charset="0"/>
            </a:endParaRPr>
          </a:p>
          <a:p>
            <a:pPr eaLnBrk="1" hangingPunct="1"/>
            <a:endParaRPr lang="en-GB" altLang="en-US" sz="1500" dirty="0">
              <a:cs typeface="Arial" charset="0"/>
            </a:endParaRPr>
          </a:p>
        </p:txBody>
      </p:sp>
      <p:sp>
        <p:nvSpPr>
          <p:cNvPr id="16389" name="Text Box 7"/>
          <p:cNvSpPr txBox="1">
            <a:spLocks noChangeArrowheads="1"/>
          </p:cNvSpPr>
          <p:nvPr/>
        </p:nvSpPr>
        <p:spPr bwMode="auto">
          <a:xfrm>
            <a:off x="179388" y="1412875"/>
            <a:ext cx="56118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spcBef>
                <a:spcPct val="50000"/>
              </a:spcBef>
            </a:pPr>
            <a:r>
              <a:rPr lang="el-GR" altLang="en-US" sz="2000" dirty="0" smtClean="0">
                <a:cs typeface="Arial" charset="0"/>
              </a:rPr>
              <a:t>ΠΩΣ ΓΙΝΕΤΑΙ Η ΘΕΡΜΑΝΣΗ ΜΕ ΒΙΟΜΑΖΑ</a:t>
            </a:r>
            <a:endParaRPr lang="en-GB" altLang="en-US" dirty="0">
              <a:cs typeface="Arial" charset="0"/>
            </a:endParaRPr>
          </a:p>
        </p:txBody>
      </p:sp>
      <p:sp>
        <p:nvSpPr>
          <p:cNvPr id="16390" name="Rectangle 8"/>
          <p:cNvSpPr>
            <a:spLocks noChangeArrowheads="1"/>
          </p:cNvSpPr>
          <p:nvPr/>
        </p:nvSpPr>
        <p:spPr bwMode="auto">
          <a:xfrm>
            <a:off x="228600" y="3048000"/>
            <a:ext cx="45459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spcBef>
                <a:spcPct val="20000"/>
              </a:spcBef>
            </a:pPr>
            <a:r>
              <a:rPr lang="el-GR" altLang="en-US" sz="2600" dirty="0" smtClean="0">
                <a:cs typeface="Arial" charset="0"/>
              </a:rPr>
              <a:t>ΕΙΔΗ ΒΙΟΜΑΖΑΣ ΑΠΟ ΞΥΛΟ</a:t>
            </a:r>
            <a:endParaRPr lang="en-GB" altLang="en-US" sz="2600" dirty="0">
              <a:cs typeface="Arial" charset="0"/>
            </a:endParaRPr>
          </a:p>
        </p:txBody>
      </p:sp>
      <p:sp>
        <p:nvSpPr>
          <p:cNvPr id="16391" name="Text Box 10"/>
          <p:cNvSpPr txBox="1">
            <a:spLocks noChangeArrowheads="1"/>
          </p:cNvSpPr>
          <p:nvPr/>
        </p:nvSpPr>
        <p:spPr bwMode="auto">
          <a:xfrm>
            <a:off x="250825" y="1916113"/>
            <a:ext cx="47021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marL="0" indent="0" eaLnBrk="1" hangingPunct="1">
              <a:spcBef>
                <a:spcPct val="50000"/>
              </a:spcBef>
            </a:pPr>
            <a:r>
              <a:rPr lang="el-GR" altLang="en-US" sz="1600" dirty="0" smtClean="0">
                <a:cs typeface="Arial" charset="0"/>
              </a:rPr>
              <a:t>ΜΕ ΚΑΥΣΗ ΒΙΟΜΑΖΑΣ ΑΠΟ ΞΥΛΟ ΠΟΥ ΚΑΙΓΕΤΑΙ ΚΑΙ ΠΑΡΑΓΕΙ ΖΕΣΤΟ ΝΕΡΟ ΓΙΑ ΧΡΗΣΗ Ή ΓΙΑ ΘΕΡΜΑΝΣΗ</a:t>
            </a:r>
            <a:endParaRPr lang="en-GB" altLang="en-US" sz="1600" dirty="0">
              <a:cs typeface="Arial" charset="0"/>
            </a:endParaRPr>
          </a:p>
        </p:txBody>
      </p:sp>
      <p:sp>
        <p:nvSpPr>
          <p:cNvPr id="16392" name="Text Box 11"/>
          <p:cNvSpPr txBox="1">
            <a:spLocks noChangeArrowheads="1"/>
          </p:cNvSpPr>
          <p:nvPr/>
        </p:nvSpPr>
        <p:spPr bwMode="auto">
          <a:xfrm>
            <a:off x="381000" y="4983163"/>
            <a:ext cx="11666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spcBef>
                <a:spcPct val="50000"/>
              </a:spcBef>
            </a:pPr>
            <a:r>
              <a:rPr lang="el-GR" altLang="en-US" sz="1200" dirty="0" smtClean="0">
                <a:cs typeface="Arial" charset="0"/>
              </a:rPr>
              <a:t>ΠΕΛΕΤΤΕΣ</a:t>
            </a:r>
            <a:endParaRPr lang="en-GB" altLang="en-US" sz="1200" dirty="0">
              <a:cs typeface="Arial" charset="0"/>
            </a:endParaRPr>
          </a:p>
        </p:txBody>
      </p:sp>
      <p:sp>
        <p:nvSpPr>
          <p:cNvPr id="16393" name="Text Box 12"/>
          <p:cNvSpPr txBox="1">
            <a:spLocks noChangeArrowheads="1"/>
          </p:cNvSpPr>
          <p:nvPr/>
        </p:nvSpPr>
        <p:spPr bwMode="auto">
          <a:xfrm>
            <a:off x="1700213" y="4983163"/>
            <a:ext cx="13477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spcBef>
                <a:spcPct val="50000"/>
              </a:spcBef>
            </a:pPr>
            <a:r>
              <a:rPr lang="el-GR" altLang="en-US" sz="1200" dirty="0" smtClean="0">
                <a:cs typeface="Arial" charset="0"/>
              </a:rPr>
              <a:t>ΡΟΚΑΝΙΔΙΑ</a:t>
            </a:r>
            <a:endParaRPr lang="en-GB" altLang="en-US" sz="1200" dirty="0">
              <a:cs typeface="Arial" charset="0"/>
            </a:endParaRPr>
          </a:p>
        </p:txBody>
      </p:sp>
      <p:sp>
        <p:nvSpPr>
          <p:cNvPr id="16394" name="Text Box 19"/>
          <p:cNvSpPr txBox="1">
            <a:spLocks noChangeArrowheads="1"/>
          </p:cNvSpPr>
          <p:nvPr/>
        </p:nvSpPr>
        <p:spPr bwMode="auto">
          <a:xfrm>
            <a:off x="3432175" y="4983163"/>
            <a:ext cx="758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spcBef>
                <a:spcPct val="50000"/>
              </a:spcBef>
            </a:pPr>
            <a:r>
              <a:rPr lang="el-GR" altLang="en-US" sz="1200" dirty="0" smtClean="0">
                <a:cs typeface="Arial" charset="0"/>
              </a:rPr>
              <a:t>ΞΥΛΑ</a:t>
            </a:r>
            <a:endParaRPr lang="en-GB" altLang="en-US" sz="1200" dirty="0">
              <a:cs typeface="Arial" charset="0"/>
            </a:endParaRPr>
          </a:p>
        </p:txBody>
      </p:sp>
      <p:pic>
        <p:nvPicPr>
          <p:cNvPr id="16395" name="Picture 24" descr="diagram boiler green energy do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447800"/>
            <a:ext cx="21336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5" descr="pellets arun gov u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86200"/>
            <a:ext cx="131921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6" descr="chip Greener Ener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886200"/>
            <a:ext cx="131921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7" descr="logs eurohe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0" y="3886200"/>
            <a:ext cx="984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28"/>
          <p:cNvSpPr>
            <a:spLocks noChangeArrowheads="1"/>
          </p:cNvSpPr>
          <p:nvPr/>
        </p:nvSpPr>
        <p:spPr bwMode="auto">
          <a:xfrm>
            <a:off x="4646613" y="3048000"/>
            <a:ext cx="38227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spcBef>
                <a:spcPct val="20000"/>
              </a:spcBef>
            </a:pPr>
            <a:r>
              <a:rPr lang="en-GB" altLang="en-US" sz="2600">
                <a:cs typeface="Arial" charset="0"/>
              </a:rPr>
              <a:t>Different types of system</a:t>
            </a:r>
          </a:p>
        </p:txBody>
      </p:sp>
      <p:pic>
        <p:nvPicPr>
          <p:cNvPr id="16400" name="Picture 30" descr="EST sto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9550" y="3611563"/>
            <a:ext cx="99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31" descr="biomass boiler syste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1150" y="3611563"/>
            <a:ext cx="8826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2" name="Text Box 32"/>
          <p:cNvSpPr txBox="1">
            <a:spLocks noChangeArrowheads="1"/>
          </p:cNvSpPr>
          <p:nvPr/>
        </p:nvSpPr>
        <p:spPr bwMode="auto">
          <a:xfrm>
            <a:off x="5365750" y="5059363"/>
            <a:ext cx="99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spcBef>
                <a:spcPct val="50000"/>
              </a:spcBef>
            </a:pPr>
            <a:r>
              <a:rPr lang="el-GR" altLang="en-US" sz="1200" dirty="0" smtClean="0">
                <a:cs typeface="Arial" charset="0"/>
              </a:rPr>
              <a:t>ΣΟΜΠΑ</a:t>
            </a:r>
            <a:endParaRPr lang="en-GB" altLang="en-US" sz="1200" dirty="0">
              <a:cs typeface="Arial" charset="0"/>
            </a:endParaRPr>
          </a:p>
        </p:txBody>
      </p:sp>
      <p:sp>
        <p:nvSpPr>
          <p:cNvPr id="16403" name="Text Box 33"/>
          <p:cNvSpPr txBox="1">
            <a:spLocks noChangeArrowheads="1"/>
          </p:cNvSpPr>
          <p:nvPr/>
        </p:nvSpPr>
        <p:spPr bwMode="auto">
          <a:xfrm>
            <a:off x="6664325" y="5059363"/>
            <a:ext cx="10040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pitchFamily="-105" charset="-128"/>
              </a:defRPr>
            </a:lvl1pPr>
            <a:lvl2pPr marL="37931725" indent="-37474525" eaLnBrk="0" hangingPunct="0">
              <a:defRPr sz="2400">
                <a:solidFill>
                  <a:schemeClr val="tx1"/>
                </a:solidFill>
                <a:latin typeface="Arial" charset="0"/>
                <a:ea typeface="ＭＳ Ｐゴシック" pitchFamily="-105" charset="-128"/>
              </a:defRPr>
            </a:lvl2pPr>
            <a:lvl3pPr eaLnBrk="0" hangingPunct="0">
              <a:defRPr sz="2400">
                <a:solidFill>
                  <a:schemeClr val="tx1"/>
                </a:solidFill>
                <a:latin typeface="Arial" charset="0"/>
                <a:ea typeface="ＭＳ Ｐゴシック" pitchFamily="-105" charset="-128"/>
              </a:defRPr>
            </a:lvl3pPr>
            <a:lvl4pPr eaLnBrk="0" hangingPunct="0">
              <a:defRPr sz="2400">
                <a:solidFill>
                  <a:schemeClr val="tx1"/>
                </a:solidFill>
                <a:latin typeface="Arial" charset="0"/>
                <a:ea typeface="ＭＳ Ｐゴシック" pitchFamily="-105" charset="-128"/>
              </a:defRPr>
            </a:lvl4pPr>
            <a:lvl5pPr eaLnBrk="0" hangingPunct="0">
              <a:defRPr sz="2400">
                <a:solidFill>
                  <a:schemeClr val="tx1"/>
                </a:solidFill>
                <a:latin typeface="Arial" charset="0"/>
                <a:ea typeface="ＭＳ Ｐゴシック" pitchFamily="-105" charset="-128"/>
              </a:defRPr>
            </a:lvl5pPr>
            <a:lvl6pPr marL="457200" eaLnBrk="0" fontAlgn="base" hangingPunct="0">
              <a:spcBef>
                <a:spcPct val="0"/>
              </a:spcBef>
              <a:spcAft>
                <a:spcPct val="0"/>
              </a:spcAft>
              <a:defRPr sz="2400">
                <a:solidFill>
                  <a:schemeClr val="tx1"/>
                </a:solidFill>
                <a:latin typeface="Arial" charset="0"/>
                <a:ea typeface="ＭＳ Ｐゴシック" pitchFamily="-105" charset="-128"/>
              </a:defRPr>
            </a:lvl6pPr>
            <a:lvl7pPr marL="914400" eaLnBrk="0" fontAlgn="base" hangingPunct="0">
              <a:spcBef>
                <a:spcPct val="0"/>
              </a:spcBef>
              <a:spcAft>
                <a:spcPct val="0"/>
              </a:spcAft>
              <a:defRPr sz="2400">
                <a:solidFill>
                  <a:schemeClr val="tx1"/>
                </a:solidFill>
                <a:latin typeface="Arial" charset="0"/>
                <a:ea typeface="ＭＳ Ｐゴシック" pitchFamily="-105" charset="-128"/>
              </a:defRPr>
            </a:lvl7pPr>
            <a:lvl8pPr marL="1371600" eaLnBrk="0" fontAlgn="base" hangingPunct="0">
              <a:spcBef>
                <a:spcPct val="0"/>
              </a:spcBef>
              <a:spcAft>
                <a:spcPct val="0"/>
              </a:spcAft>
              <a:defRPr sz="2400">
                <a:solidFill>
                  <a:schemeClr val="tx1"/>
                </a:solidFill>
                <a:latin typeface="Arial" charset="0"/>
                <a:ea typeface="ＭＳ Ｐゴシック" pitchFamily="-105" charset="-128"/>
              </a:defRPr>
            </a:lvl8pPr>
            <a:lvl9pPr marL="1828800" eaLnBrk="0" fontAlgn="base" hangingPunct="0">
              <a:spcBef>
                <a:spcPct val="0"/>
              </a:spcBef>
              <a:spcAft>
                <a:spcPct val="0"/>
              </a:spcAft>
              <a:defRPr sz="2400">
                <a:solidFill>
                  <a:schemeClr val="tx1"/>
                </a:solidFill>
                <a:latin typeface="Arial" charset="0"/>
                <a:ea typeface="ＭＳ Ｐゴシック" pitchFamily="-105" charset="-128"/>
              </a:defRPr>
            </a:lvl9pPr>
          </a:lstStyle>
          <a:p>
            <a:pPr eaLnBrk="1" hangingPunct="1">
              <a:spcBef>
                <a:spcPct val="50000"/>
              </a:spcBef>
            </a:pPr>
            <a:r>
              <a:rPr lang="el-GR" altLang="en-US" sz="1200" dirty="0" smtClean="0">
                <a:cs typeface="Arial" charset="0"/>
              </a:rPr>
              <a:t>ΛΕΒΗΤΑΣ</a:t>
            </a:r>
            <a:endParaRPr lang="en-GB" altLang="en-US" sz="1200" dirty="0">
              <a:cs typeface="Arial" charset="0"/>
            </a:endParaRPr>
          </a:p>
        </p:txBody>
      </p:sp>
    </p:spTree>
    <p:extLst>
      <p:ext uri="{BB962C8B-B14F-4D97-AF65-F5344CB8AC3E}">
        <p14:creationId xmlns:p14="http://schemas.microsoft.com/office/powerpoint/2010/main" val="5193731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marL="54864">
              <a:defRPr/>
            </a:pPr>
            <a:r>
              <a:rPr lang="el-GR" sz="3200" dirty="0">
                <a:solidFill>
                  <a:srgbClr val="7030A0"/>
                </a:solidFill>
              </a:rPr>
              <a:t>τέλος....</a:t>
            </a:r>
          </a:p>
        </p:txBody>
      </p:sp>
      <p:sp>
        <p:nvSpPr>
          <p:cNvPr id="132099" name="Rectangle 3"/>
          <p:cNvSpPr>
            <a:spLocks noGrp="1" noChangeArrowheads="1"/>
          </p:cNvSpPr>
          <p:nvPr>
            <p:ph idx="1"/>
          </p:nvPr>
        </p:nvSpPr>
        <p:spPr/>
        <p:txBody>
          <a:bodyPr/>
          <a:lstStyle/>
          <a:p>
            <a:pPr eaLnBrk="1" hangingPunct="1"/>
            <a:endParaRPr lang="el-GR" smtClean="0"/>
          </a:p>
        </p:txBody>
      </p:sp>
      <p:sp>
        <p:nvSpPr>
          <p:cNvPr id="4" name="Slide Number Placeholder 5"/>
          <p:cNvSpPr>
            <a:spLocks noGrp="1"/>
          </p:cNvSpPr>
          <p:nvPr>
            <p:ph type="sldNum" sz="quarter" idx="12"/>
          </p:nvPr>
        </p:nvSpPr>
        <p:spPr/>
        <p:txBody>
          <a:bodyPr/>
          <a:lstStyle/>
          <a:p>
            <a:pPr>
              <a:defRPr/>
            </a:pPr>
            <a:fld id="{E268D076-7934-4789-B188-0F25AD00F20F}" type="slidenum">
              <a:rPr lang="el-GR"/>
              <a:pPr>
                <a:defRPr/>
              </a:pPr>
              <a:t>131</a:t>
            </a:fld>
            <a:endParaRPr lang="el-G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CC6DF65B-DC04-45AB-9B51-39EA95954777}" type="slidenum">
              <a:rPr lang="el-GR"/>
              <a:pPr>
                <a:defRPr/>
              </a:pPr>
              <a:t>14</a:t>
            </a:fld>
            <a:endParaRPr lang="el-GR"/>
          </a:p>
        </p:txBody>
      </p:sp>
      <p:sp>
        <p:nvSpPr>
          <p:cNvPr id="19460" name="Rectangle 3" descr="biomass_project_fig2_e"/>
          <p:cNvSpPr>
            <a:spLocks noGrp="1" noChangeAspect="1" noChangeArrowheads="1"/>
          </p:cNvSpPr>
          <p:nvPr isPhoto="1"/>
        </p:nvSpPr>
        <p:spPr bwMode="auto">
          <a:xfrm>
            <a:off x="1412875" y="0"/>
            <a:ext cx="6316663"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sp>
        <p:nvSpPr>
          <p:cNvPr id="2" name="Title 1"/>
          <p:cNvSpPr>
            <a:spLocks noGrp="1"/>
          </p:cNvSpPr>
          <p:nvPr>
            <p:ph type="title"/>
          </p:nvPr>
        </p:nvSpPr>
        <p:spPr>
          <a:xfrm>
            <a:off x="3851920" y="35471"/>
            <a:ext cx="3452705" cy="924475"/>
          </a:xfrm>
        </p:spPr>
        <p:txBody>
          <a:bodyPr/>
          <a:lstStyle/>
          <a:p>
            <a:r>
              <a:rPr lang="el-GR" dirty="0" smtClean="0"/>
              <a:t>ΣΥΓΚΟΜΙΔΗ</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0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hidden="1"/>
          <p:cNvSpPr>
            <a:spLocks noGrp="1" noChangeArrowheads="1"/>
          </p:cNvSpPr>
          <p:nvPr>
            <p:ph type="title"/>
          </p:nvPr>
        </p:nvSpPr>
        <p:spPr/>
        <p:txBody>
          <a:bodyPr/>
          <a:lstStyle/>
          <a:p>
            <a:pPr marL="54864" indent="0" eaLnBrk="1" fontAlgn="auto" hangingPunct="1">
              <a:spcAft>
                <a:spcPts val="0"/>
              </a:spcAft>
              <a:defRPr/>
            </a:pPr>
            <a:endParaRPr lang="el-GR">
              <a:solidFill>
                <a:schemeClr val="tx2">
                  <a:tint val="100000"/>
                  <a:shade val="90000"/>
                  <a:satMod val="250000"/>
                  <a:alpha val="100000"/>
                </a:schemeClr>
              </a:solidFill>
            </a:endParaRPr>
          </a:p>
        </p:txBody>
      </p:sp>
      <p:sp>
        <p:nvSpPr>
          <p:cNvPr id="4" name="Slide Number Placeholder 4"/>
          <p:cNvSpPr>
            <a:spLocks noGrp="1"/>
          </p:cNvSpPr>
          <p:nvPr>
            <p:ph type="sldNum" sz="quarter" idx="12"/>
          </p:nvPr>
        </p:nvSpPr>
        <p:spPr/>
        <p:txBody>
          <a:bodyPr/>
          <a:lstStyle/>
          <a:p>
            <a:pPr>
              <a:defRPr/>
            </a:pPr>
            <a:fld id="{EC986AEF-769D-49A9-810C-F2327762647C}" type="slidenum">
              <a:rPr lang="el-GR"/>
              <a:pPr>
                <a:defRPr/>
              </a:pPr>
              <a:t>15</a:t>
            </a:fld>
            <a:endParaRPr lang="el-GR"/>
          </a:p>
        </p:txBody>
      </p:sp>
      <p:sp>
        <p:nvSpPr>
          <p:cNvPr id="20484" name="Rectangle 3" descr="Wood Pellets"/>
          <p:cNvSpPr>
            <a:spLocks noGrp="1" noChangeAspect="1" noChangeArrowheads="1"/>
          </p:cNvSpPr>
          <p:nvPr isPhoto="1"/>
        </p:nvSpPr>
        <p:spPr bwMode="auto">
          <a:xfrm>
            <a:off x="0" y="7938"/>
            <a:ext cx="9144000" cy="6840537"/>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04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250825" y="404664"/>
            <a:ext cx="8137599" cy="924475"/>
          </a:xfrm>
        </p:spPr>
        <p:txBody>
          <a:bodyPr/>
          <a:lstStyle/>
          <a:p>
            <a:pPr marL="54864" indent="0" eaLnBrk="1" fontAlgn="auto" hangingPunct="1">
              <a:spcAft>
                <a:spcPts val="0"/>
              </a:spcAft>
              <a:defRPr/>
            </a:pPr>
            <a:r>
              <a:rPr lang="el-GR" sz="4000" dirty="0">
                <a:solidFill>
                  <a:schemeClr val="accent6">
                    <a:lumMod val="50000"/>
                  </a:schemeClr>
                </a:solidFill>
              </a:rPr>
              <a:t>Μαλακό ξύλο (α) – θάμνος (β)</a:t>
            </a:r>
          </a:p>
        </p:txBody>
      </p:sp>
      <p:pic>
        <p:nvPicPr>
          <p:cNvPr id="21507" name="Picture 3"/>
          <p:cNvPicPr>
            <a:picLocks noGrp="1" noChangeAspect="1" noChangeArrowheads="1"/>
          </p:cNvPicPr>
          <p:nvPr>
            <p:ph idx="1"/>
          </p:nvPr>
        </p:nvPicPr>
        <p:blipFill>
          <a:blip r:embed="rId5" cstate="print"/>
          <a:srcRect/>
          <a:stretch>
            <a:fillRect/>
          </a:stretch>
        </p:blipFill>
        <p:spPr>
          <a:xfrm>
            <a:off x="611560" y="1412776"/>
            <a:ext cx="7926626" cy="4752528"/>
          </a:xfrm>
          <a:noFill/>
        </p:spPr>
      </p:pic>
      <p:sp>
        <p:nvSpPr>
          <p:cNvPr id="5" name="Slide Number Placeholder 5"/>
          <p:cNvSpPr>
            <a:spLocks noGrp="1"/>
          </p:cNvSpPr>
          <p:nvPr>
            <p:ph type="sldNum" sz="quarter" idx="12"/>
          </p:nvPr>
        </p:nvSpPr>
        <p:spPr/>
        <p:txBody>
          <a:bodyPr/>
          <a:lstStyle/>
          <a:p>
            <a:pPr>
              <a:defRPr/>
            </a:pPr>
            <a:fld id="{59828FBD-5B49-4320-AD3A-FB563588BFD9}" type="slidenum">
              <a:rPr lang="el-GR"/>
              <a:pPr>
                <a:defRPr/>
              </a:pPr>
              <a:t>16</a:t>
            </a:fld>
            <a:endParaRPr lang="el-GR"/>
          </a:p>
        </p:txBody>
      </p:sp>
      <p:sp>
        <p:nvSpPr>
          <p:cNvPr id="21509" name="Text Box 4"/>
          <p:cNvSpPr txBox="1">
            <a:spLocks noChangeArrowheads="1"/>
          </p:cNvSpPr>
          <p:nvPr/>
        </p:nvSpPr>
        <p:spPr bwMode="auto">
          <a:xfrm>
            <a:off x="250825" y="6308725"/>
            <a:ext cx="3744913" cy="366713"/>
          </a:xfrm>
          <a:prstGeom prst="rect">
            <a:avLst/>
          </a:prstGeom>
          <a:noFill/>
          <a:ln w="9525">
            <a:noFill/>
            <a:miter lim="800000"/>
            <a:headEnd/>
            <a:tailEnd/>
          </a:ln>
        </p:spPr>
        <p:txBody>
          <a:bodyPr>
            <a:spAutoFit/>
          </a:bodyPr>
          <a:lstStyle/>
          <a:p>
            <a:pPr>
              <a:spcBef>
                <a:spcPct val="50000"/>
              </a:spcBef>
            </a:pPr>
            <a:r>
              <a:rPr lang="en-US"/>
              <a:t>rs: resin channel, bp: bordered pit</a:t>
            </a:r>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1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827584" y="404664"/>
            <a:ext cx="7125113" cy="720080"/>
          </a:xfrm>
        </p:spPr>
        <p:txBody>
          <a:bodyPr/>
          <a:lstStyle/>
          <a:p>
            <a:pPr marL="54864" indent="0" eaLnBrk="1" fontAlgn="auto" hangingPunct="1">
              <a:spcAft>
                <a:spcPts val="0"/>
              </a:spcAft>
              <a:defRPr/>
            </a:pPr>
            <a:r>
              <a:rPr lang="el-GR" dirty="0" smtClean="0">
                <a:solidFill>
                  <a:schemeClr val="accent6">
                    <a:lumMod val="50000"/>
                  </a:schemeClr>
                </a:solidFill>
              </a:rPr>
              <a:t>ΣΗΜΥΔΑ (</a:t>
            </a:r>
            <a:r>
              <a:rPr lang="en-US" dirty="0" smtClean="0">
                <a:solidFill>
                  <a:schemeClr val="accent6">
                    <a:lumMod val="50000"/>
                  </a:schemeClr>
                </a:solidFill>
              </a:rPr>
              <a:t>Birchwood</a:t>
            </a:r>
            <a:r>
              <a:rPr lang="el-GR" dirty="0" smtClean="0">
                <a:solidFill>
                  <a:schemeClr val="accent6">
                    <a:lumMod val="50000"/>
                  </a:schemeClr>
                </a:solidFill>
              </a:rPr>
              <a:t>)</a:t>
            </a:r>
            <a:endParaRPr lang="el-GR" dirty="0">
              <a:solidFill>
                <a:schemeClr val="accent6">
                  <a:lumMod val="50000"/>
                </a:schemeClr>
              </a:solidFill>
            </a:endParaRPr>
          </a:p>
        </p:txBody>
      </p:sp>
      <p:pic>
        <p:nvPicPr>
          <p:cNvPr id="22531" name="Picture 3"/>
          <p:cNvPicPr>
            <a:picLocks noGrp="1" noChangeAspect="1" noChangeArrowheads="1"/>
          </p:cNvPicPr>
          <p:nvPr>
            <p:ph idx="1"/>
          </p:nvPr>
        </p:nvPicPr>
        <p:blipFill>
          <a:blip r:embed="rId5" cstate="print"/>
          <a:srcRect/>
          <a:stretch>
            <a:fillRect/>
          </a:stretch>
        </p:blipFill>
        <p:spPr>
          <a:xfrm>
            <a:off x="755650" y="1557338"/>
            <a:ext cx="7488238" cy="5160962"/>
          </a:xfrm>
          <a:noFill/>
        </p:spPr>
      </p:pic>
      <p:sp>
        <p:nvSpPr>
          <p:cNvPr id="4" name="Slide Number Placeholder 5"/>
          <p:cNvSpPr>
            <a:spLocks noGrp="1"/>
          </p:cNvSpPr>
          <p:nvPr>
            <p:ph type="sldNum" sz="quarter" idx="12"/>
          </p:nvPr>
        </p:nvSpPr>
        <p:spPr/>
        <p:txBody>
          <a:bodyPr/>
          <a:lstStyle/>
          <a:p>
            <a:pPr>
              <a:defRPr/>
            </a:pPr>
            <a:fld id="{6C4CF3A0-E2FB-4F56-8050-6C3A04E53CC5}" type="slidenum">
              <a:rPr lang="el-GR"/>
              <a:pPr>
                <a:defRPr/>
              </a:pPr>
              <a:t>17</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8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95536" y="692696"/>
            <a:ext cx="7413145" cy="924475"/>
          </a:xfrm>
        </p:spPr>
        <p:txBody>
          <a:bodyPr/>
          <a:lstStyle/>
          <a:p>
            <a:pPr marL="54864" indent="0" eaLnBrk="1" fontAlgn="auto" hangingPunct="1">
              <a:spcAft>
                <a:spcPts val="0"/>
              </a:spcAft>
              <a:defRPr/>
            </a:pPr>
            <a:r>
              <a:rPr lang="el-GR" sz="3600" dirty="0">
                <a:solidFill>
                  <a:schemeClr val="accent6">
                    <a:lumMod val="50000"/>
                  </a:schemeClr>
                </a:solidFill>
              </a:rPr>
              <a:t>Κριθάρι (α), ζαχαροκάλαμο (β)</a:t>
            </a:r>
          </a:p>
        </p:txBody>
      </p:sp>
      <p:pic>
        <p:nvPicPr>
          <p:cNvPr id="23555" name="Picture 3"/>
          <p:cNvPicPr>
            <a:picLocks noGrp="1" noChangeAspect="1" noChangeArrowheads="1"/>
          </p:cNvPicPr>
          <p:nvPr>
            <p:ph idx="1"/>
          </p:nvPr>
        </p:nvPicPr>
        <p:blipFill>
          <a:blip r:embed="rId5" cstate="print"/>
          <a:srcRect/>
          <a:stretch>
            <a:fillRect/>
          </a:stretch>
        </p:blipFill>
        <p:spPr>
          <a:xfrm>
            <a:off x="971550" y="1484313"/>
            <a:ext cx="6985000" cy="4879975"/>
          </a:xfrm>
          <a:noFill/>
        </p:spPr>
      </p:pic>
      <p:sp>
        <p:nvSpPr>
          <p:cNvPr id="4" name="Slide Number Placeholder 5"/>
          <p:cNvSpPr>
            <a:spLocks noGrp="1"/>
          </p:cNvSpPr>
          <p:nvPr>
            <p:ph type="sldNum" sz="quarter" idx="12"/>
          </p:nvPr>
        </p:nvSpPr>
        <p:spPr/>
        <p:txBody>
          <a:bodyPr/>
          <a:lstStyle/>
          <a:p>
            <a:pPr>
              <a:defRPr/>
            </a:pPr>
            <a:fld id="{B5BFD4EF-6B6D-4A05-9389-DC3796CEB694}" type="slidenum">
              <a:rPr lang="el-GR"/>
              <a:pPr>
                <a:defRPr/>
              </a:pPr>
              <a:t>18</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4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marL="54864" indent="0" eaLnBrk="1" fontAlgn="auto" hangingPunct="1">
              <a:spcAft>
                <a:spcPts val="0"/>
              </a:spcAft>
              <a:defRPr/>
            </a:pPr>
            <a:r>
              <a:rPr lang="el-GR" dirty="0">
                <a:solidFill>
                  <a:schemeClr val="accent6">
                    <a:lumMod val="50000"/>
                  </a:schemeClr>
                </a:solidFill>
              </a:rPr>
              <a:t>Παραγωγή Ενέργειας</a:t>
            </a:r>
          </a:p>
        </p:txBody>
      </p:sp>
      <p:sp>
        <p:nvSpPr>
          <p:cNvPr id="25603" name="Rectangle 3"/>
          <p:cNvSpPr>
            <a:spLocks noGrp="1" noChangeArrowheads="1"/>
          </p:cNvSpPr>
          <p:nvPr>
            <p:ph idx="1"/>
          </p:nvPr>
        </p:nvSpPr>
        <p:spPr>
          <a:xfrm>
            <a:off x="457200" y="1844824"/>
            <a:ext cx="8229600" cy="4784725"/>
          </a:xfrm>
        </p:spPr>
        <p:txBody>
          <a:bodyPr>
            <a:normAutofit/>
          </a:bodyPr>
          <a:lstStyle/>
          <a:p>
            <a:pPr eaLnBrk="1" hangingPunct="1"/>
            <a:r>
              <a:rPr lang="el-GR" sz="2400" dirty="0" smtClean="0">
                <a:solidFill>
                  <a:schemeClr val="accent6">
                    <a:lumMod val="50000"/>
                  </a:schemeClr>
                </a:solidFill>
              </a:rPr>
              <a:t>Οι χημικοί δεσμοί μεταξύ των γειτονικών μορίων άνθρακα, υδρογόνου και οξυγόνου, διασπώνται μέ:</a:t>
            </a:r>
          </a:p>
          <a:p>
            <a:pPr lvl="1" eaLnBrk="1" hangingPunct="1"/>
            <a:r>
              <a:rPr lang="el-GR" sz="2000" dirty="0" smtClean="0">
                <a:solidFill>
                  <a:schemeClr val="accent6">
                    <a:lumMod val="50000"/>
                  </a:schemeClr>
                </a:solidFill>
              </a:rPr>
              <a:t>ΧΩΝΕΥΣΗ</a:t>
            </a:r>
          </a:p>
          <a:p>
            <a:pPr lvl="1" eaLnBrk="1" hangingPunct="1"/>
            <a:r>
              <a:rPr lang="el-GR" sz="2000" dirty="0" smtClean="0">
                <a:solidFill>
                  <a:schemeClr val="accent6">
                    <a:lumMod val="50000"/>
                  </a:schemeClr>
                </a:solidFill>
              </a:rPr>
              <a:t>ΚΑΥΣΗ</a:t>
            </a:r>
          </a:p>
          <a:p>
            <a:pPr lvl="1" eaLnBrk="1" hangingPunct="1"/>
            <a:r>
              <a:rPr lang="el-GR" sz="2000" dirty="0" smtClean="0">
                <a:solidFill>
                  <a:schemeClr val="accent6">
                    <a:lumMod val="50000"/>
                  </a:schemeClr>
                </a:solidFill>
              </a:rPr>
              <a:t>ΑΠΟΣΥΝΘΕΣΗ</a:t>
            </a:r>
          </a:p>
          <a:p>
            <a:pPr eaLnBrk="1" hangingPunct="1">
              <a:buFontTx/>
              <a:buNone/>
            </a:pPr>
            <a:r>
              <a:rPr lang="el-GR" sz="2400" dirty="0" smtClean="0">
                <a:solidFill>
                  <a:schemeClr val="accent6">
                    <a:lumMod val="50000"/>
                  </a:schemeClr>
                </a:solidFill>
              </a:rPr>
              <a:t>	</a:t>
            </a:r>
          </a:p>
          <a:p>
            <a:pPr eaLnBrk="1" hangingPunct="1">
              <a:buFontTx/>
              <a:buNone/>
            </a:pPr>
            <a:r>
              <a:rPr lang="el-GR" sz="2400" dirty="0" smtClean="0">
                <a:solidFill>
                  <a:schemeClr val="accent6">
                    <a:lumMod val="50000"/>
                  </a:schemeClr>
                </a:solidFill>
              </a:rPr>
              <a:t>	και απελευθερώνεται η αποθηκευμένη ΧΗΜΙΚΗ ΕΝΕΡΓΕΙΑ....</a:t>
            </a:r>
          </a:p>
          <a:p>
            <a:pPr eaLnBrk="1" hangingPunct="1"/>
            <a:endParaRPr lang="el-GR" sz="2400" dirty="0" smtClean="0">
              <a:solidFill>
                <a:schemeClr val="accent6">
                  <a:lumMod val="50000"/>
                </a:schemeClr>
              </a:solidFill>
            </a:endParaRPr>
          </a:p>
        </p:txBody>
      </p:sp>
      <p:sp>
        <p:nvSpPr>
          <p:cNvPr id="4" name="Slide Number Placeholder 5"/>
          <p:cNvSpPr>
            <a:spLocks noGrp="1"/>
          </p:cNvSpPr>
          <p:nvPr>
            <p:ph type="sldNum" sz="quarter" idx="12"/>
          </p:nvPr>
        </p:nvSpPr>
        <p:spPr/>
        <p:txBody>
          <a:bodyPr/>
          <a:lstStyle/>
          <a:p>
            <a:pPr>
              <a:defRPr/>
            </a:pPr>
            <a:fld id="{A4933A2F-D2A0-4F31-991E-5421BC6250BE}" type="slidenum">
              <a:rPr lang="el-GR"/>
              <a:pPr>
                <a:defRPr/>
              </a:pPr>
              <a:t>19</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2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3504214"/>
      </p:ext>
    </p:extLst>
  </p:cSld>
  <p:clrMapOvr>
    <a:masterClrMapping/>
  </p:clrMapOvr>
  <mc:AlternateContent xmlns:mc="http://schemas.openxmlformats.org/markup-compatibility/2006">
    <mc:Choice xmlns:p14="http://schemas.microsoft.com/office/powerpoint/2010/main" Requires="p14">
      <p:transition spd="slow" p14:dur="2000" advTm="946"/>
    </mc:Choice>
    <mc:Fallback>
      <p:transition spd="slow" advTm="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marL="54864" indent="0" eaLnBrk="1" fontAlgn="auto" hangingPunct="1">
              <a:spcAft>
                <a:spcPts val="0"/>
              </a:spcAft>
              <a:defRPr/>
            </a:pPr>
            <a:r>
              <a:rPr lang="el-GR" dirty="0">
                <a:solidFill>
                  <a:schemeClr val="accent6">
                    <a:lumMod val="50000"/>
                  </a:schemeClr>
                </a:solidFill>
              </a:rPr>
              <a:t>Βιομάζα: η </a:t>
            </a:r>
            <a:r>
              <a:rPr lang="el-GR" dirty="0" smtClean="0">
                <a:solidFill>
                  <a:schemeClr val="accent6">
                    <a:lumMod val="50000"/>
                  </a:schemeClr>
                </a:solidFill>
              </a:rPr>
              <a:t>θερμιδική αξία </a:t>
            </a:r>
            <a:r>
              <a:rPr lang="el-GR" dirty="0">
                <a:solidFill>
                  <a:schemeClr val="accent6">
                    <a:lumMod val="50000"/>
                  </a:schemeClr>
                </a:solidFill>
              </a:rPr>
              <a:t>της</a:t>
            </a:r>
          </a:p>
        </p:txBody>
      </p:sp>
      <p:sp>
        <p:nvSpPr>
          <p:cNvPr id="26627" name="Rectangle 3"/>
          <p:cNvSpPr>
            <a:spLocks noGrp="1" noChangeArrowheads="1"/>
          </p:cNvSpPr>
          <p:nvPr>
            <p:ph idx="1"/>
          </p:nvPr>
        </p:nvSpPr>
        <p:spPr>
          <a:xfrm>
            <a:off x="611560" y="1807361"/>
            <a:ext cx="7522995" cy="4051437"/>
          </a:xfrm>
        </p:spPr>
        <p:txBody>
          <a:bodyPr>
            <a:noAutofit/>
          </a:bodyPr>
          <a:lstStyle/>
          <a:p>
            <a:pPr eaLnBrk="1" hangingPunct="1"/>
            <a:r>
              <a:rPr lang="el-GR" sz="2800" dirty="0" smtClean="0"/>
              <a:t>εξαρτάται από τις</a:t>
            </a:r>
          </a:p>
          <a:p>
            <a:pPr lvl="1" eaLnBrk="1" hangingPunct="1"/>
            <a:r>
              <a:rPr lang="el-GR" sz="2400" dirty="0" smtClean="0"/>
              <a:t>χημικές και </a:t>
            </a:r>
          </a:p>
          <a:p>
            <a:pPr lvl="1" eaLnBrk="1" hangingPunct="1"/>
            <a:r>
              <a:rPr lang="el-GR" sz="2400" dirty="0" smtClean="0"/>
              <a:t>φυσικές ιδιότητες </a:t>
            </a:r>
          </a:p>
          <a:p>
            <a:pPr eaLnBrk="1" hangingPunct="1"/>
            <a:r>
              <a:rPr lang="el-GR" sz="2800" dirty="0" smtClean="0"/>
              <a:t>των μεγάλων μορίων από τα οποία αποτελείται</a:t>
            </a:r>
          </a:p>
          <a:p>
            <a:pPr eaLnBrk="1" hangingPunct="1"/>
            <a:endParaRPr lang="el-GR" sz="2800" dirty="0" smtClean="0"/>
          </a:p>
          <a:p>
            <a:pPr eaLnBrk="1" hangingPunct="1"/>
            <a:r>
              <a:rPr lang="el-GR" sz="2800" dirty="0" smtClean="0"/>
              <a:t>χρησιμοποιείται γιά:</a:t>
            </a:r>
          </a:p>
          <a:p>
            <a:pPr lvl="1" eaLnBrk="1" hangingPunct="1"/>
            <a:r>
              <a:rPr lang="el-GR" sz="2400" dirty="0" smtClean="0"/>
              <a:t>τροφή</a:t>
            </a:r>
          </a:p>
          <a:p>
            <a:pPr lvl="1" eaLnBrk="1" hangingPunct="1"/>
            <a:r>
              <a:rPr lang="el-GR" sz="2400" dirty="0" smtClean="0"/>
              <a:t>ενέργεια</a:t>
            </a:r>
          </a:p>
        </p:txBody>
      </p:sp>
      <p:sp>
        <p:nvSpPr>
          <p:cNvPr id="4" name="Slide Number Placeholder 5"/>
          <p:cNvSpPr>
            <a:spLocks noGrp="1"/>
          </p:cNvSpPr>
          <p:nvPr>
            <p:ph type="sldNum" sz="quarter" idx="12"/>
          </p:nvPr>
        </p:nvSpPr>
        <p:spPr/>
        <p:txBody>
          <a:bodyPr/>
          <a:lstStyle/>
          <a:p>
            <a:pPr>
              <a:defRPr/>
            </a:pPr>
            <a:fld id="{C1CD97CE-E646-472F-9051-AA42D4D1C635}" type="slidenum">
              <a:rPr lang="el-GR"/>
              <a:pPr>
                <a:defRPr/>
              </a:pPr>
              <a:t>20</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5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marL="54864">
              <a:defRPr/>
            </a:pPr>
            <a:r>
              <a:rPr lang="el-GR"/>
              <a:t>Ενεργειακή </a:t>
            </a:r>
            <a:r>
              <a:rPr lang="el-GR" smtClean="0"/>
              <a:t>Καλλιέργεια</a:t>
            </a:r>
            <a:endParaRPr lang="el-GR" dirty="0"/>
          </a:p>
        </p:txBody>
      </p:sp>
      <p:sp>
        <p:nvSpPr>
          <p:cNvPr id="27651" name="Rectangle 3"/>
          <p:cNvSpPr>
            <a:spLocks noGrp="1" noChangeArrowheads="1"/>
          </p:cNvSpPr>
          <p:nvPr>
            <p:ph idx="1"/>
          </p:nvPr>
        </p:nvSpPr>
        <p:spPr>
          <a:xfrm>
            <a:off x="539552" y="1268760"/>
            <a:ext cx="7595004" cy="4518030"/>
          </a:xfrm>
        </p:spPr>
        <p:txBody>
          <a:bodyPr>
            <a:normAutofit/>
          </a:bodyPr>
          <a:lstStyle/>
          <a:p>
            <a:pPr eaLnBrk="1" hangingPunct="1"/>
            <a:r>
              <a:rPr lang="el-GR" sz="3600" smtClean="0">
                <a:solidFill>
                  <a:schemeClr val="accent6">
                    <a:lumMod val="50000"/>
                  </a:schemeClr>
                </a:solidFill>
              </a:rPr>
              <a:t>ΑΠΑΙΤΗΣΕΙΣ</a:t>
            </a:r>
          </a:p>
          <a:p>
            <a:pPr lvl="1"/>
            <a:r>
              <a:rPr lang="el-GR" sz="2800" smtClean="0">
                <a:solidFill>
                  <a:schemeClr val="accent6">
                    <a:lumMod val="50000"/>
                  </a:schemeClr>
                </a:solidFill>
              </a:rPr>
              <a:t>μεγάλη </a:t>
            </a:r>
            <a:r>
              <a:rPr lang="el-GR" sz="2800" dirty="0" smtClean="0">
                <a:solidFill>
                  <a:schemeClr val="accent6">
                    <a:lumMod val="50000"/>
                  </a:schemeClr>
                </a:solidFill>
              </a:rPr>
              <a:t>απόδοση (παραγωγή ξηρής μάζας ανά καλλιεργήσιμη επιφάνεια)</a:t>
            </a:r>
          </a:p>
          <a:p>
            <a:pPr lvl="1"/>
            <a:r>
              <a:rPr lang="el-GR" sz="2800" dirty="0" smtClean="0">
                <a:solidFill>
                  <a:schemeClr val="accent6">
                    <a:lumMod val="50000"/>
                  </a:schemeClr>
                </a:solidFill>
              </a:rPr>
              <a:t>μικρές ενεργειακές εισροές γιά την καλλιέργεια</a:t>
            </a:r>
          </a:p>
          <a:p>
            <a:pPr lvl="1"/>
            <a:r>
              <a:rPr lang="el-GR" sz="2800" dirty="0" smtClean="0">
                <a:solidFill>
                  <a:schemeClr val="accent6">
                    <a:lumMod val="50000"/>
                  </a:schemeClr>
                </a:solidFill>
              </a:rPr>
              <a:t>χαμηλό κόστος</a:t>
            </a:r>
          </a:p>
          <a:p>
            <a:pPr lvl="1"/>
            <a:r>
              <a:rPr lang="el-GR" sz="2800" dirty="0" smtClean="0">
                <a:solidFill>
                  <a:schemeClr val="accent6">
                    <a:lumMod val="50000"/>
                  </a:schemeClr>
                </a:solidFill>
              </a:rPr>
              <a:t>σύσταση χωρίς ρύπους</a:t>
            </a:r>
          </a:p>
          <a:p>
            <a:pPr lvl="1"/>
            <a:r>
              <a:rPr lang="el-GR" sz="2800" dirty="0" smtClean="0">
                <a:solidFill>
                  <a:schemeClr val="accent6">
                    <a:lumMod val="50000"/>
                  </a:schemeClr>
                </a:solidFill>
              </a:rPr>
              <a:t>χαμηλή διατροφική αξία</a:t>
            </a:r>
          </a:p>
        </p:txBody>
      </p:sp>
      <p:sp>
        <p:nvSpPr>
          <p:cNvPr id="4" name="Slide Number Placeholder 5"/>
          <p:cNvSpPr>
            <a:spLocks noGrp="1"/>
          </p:cNvSpPr>
          <p:nvPr>
            <p:ph type="sldNum" sz="quarter" idx="12"/>
          </p:nvPr>
        </p:nvSpPr>
        <p:spPr/>
        <p:txBody>
          <a:bodyPr/>
          <a:lstStyle/>
          <a:p>
            <a:pPr>
              <a:defRPr/>
            </a:pPr>
            <a:fld id="{FD6B1E9F-0125-4920-8A77-2CF35F1B16B9}" type="slidenum">
              <a:rPr lang="el-GR"/>
              <a:pPr>
                <a:defRPr/>
              </a:pPr>
              <a:t>21</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98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marL="54864">
              <a:defRPr/>
            </a:pPr>
            <a:r>
              <a:rPr lang="el-GR" dirty="0"/>
              <a:t>ΒΙΟΜΑΖΑ: η χρήση</a:t>
            </a:r>
          </a:p>
        </p:txBody>
      </p:sp>
      <p:sp>
        <p:nvSpPr>
          <p:cNvPr id="28675" name="Rectangle 3"/>
          <p:cNvSpPr>
            <a:spLocks noGrp="1" noChangeArrowheads="1"/>
          </p:cNvSpPr>
          <p:nvPr>
            <p:ph idx="1"/>
          </p:nvPr>
        </p:nvSpPr>
        <p:spPr>
          <a:xfrm>
            <a:off x="1009443" y="1268761"/>
            <a:ext cx="7125112" cy="4590038"/>
          </a:xfrm>
        </p:spPr>
        <p:txBody>
          <a:bodyPr>
            <a:normAutofit fontScale="92500" lnSpcReduction="10000"/>
          </a:bodyPr>
          <a:lstStyle/>
          <a:p>
            <a:pPr eaLnBrk="1" hangingPunct="1">
              <a:lnSpc>
                <a:spcPct val="80000"/>
              </a:lnSpc>
            </a:pPr>
            <a:r>
              <a:rPr lang="el-GR" sz="2900" dirty="0"/>
              <a:t>Η</a:t>
            </a:r>
            <a:r>
              <a:rPr lang="el-GR" sz="2900" dirty="0" smtClean="0"/>
              <a:t> αξία της οφείλεται στις χημικές και φυσικές ιδιότητες των μεγάλων μακρομορίων που την αποτελούν</a:t>
            </a:r>
          </a:p>
          <a:p>
            <a:pPr eaLnBrk="1" hangingPunct="1">
              <a:lnSpc>
                <a:spcPct val="80000"/>
              </a:lnSpc>
            </a:pPr>
            <a:endParaRPr lang="el-GR" sz="2900" dirty="0" smtClean="0"/>
          </a:p>
          <a:p>
            <a:pPr eaLnBrk="1" hangingPunct="1">
              <a:lnSpc>
                <a:spcPct val="80000"/>
              </a:lnSpc>
            </a:pPr>
            <a:r>
              <a:rPr lang="el-GR" sz="2900" u="sng" dirty="0"/>
              <a:t>Π</a:t>
            </a:r>
            <a:r>
              <a:rPr lang="el-GR" sz="2900" u="sng" dirty="0" smtClean="0"/>
              <a:t>αραδοσιακά</a:t>
            </a:r>
            <a:r>
              <a:rPr lang="el-GR" sz="2900" dirty="0" smtClean="0"/>
              <a:t>:</a:t>
            </a:r>
          </a:p>
          <a:p>
            <a:pPr lvl="1">
              <a:lnSpc>
                <a:spcPct val="80000"/>
              </a:lnSpc>
            </a:pPr>
            <a:r>
              <a:rPr lang="el-GR" sz="2300" dirty="0" smtClean="0"/>
              <a:t>καύση βιομάζας </a:t>
            </a:r>
            <a:r>
              <a:rPr lang="el-GR" sz="2300" dirty="0" err="1" smtClean="0"/>
              <a:t>γιά</a:t>
            </a:r>
            <a:r>
              <a:rPr lang="el-GR" sz="2300" dirty="0" smtClean="0"/>
              <a:t> </a:t>
            </a:r>
            <a:r>
              <a:rPr lang="el-GR" sz="2300" dirty="0" smtClean="0">
                <a:solidFill>
                  <a:srgbClr val="FFFF00"/>
                </a:solidFill>
              </a:rPr>
              <a:t>θερμότητα</a:t>
            </a:r>
          </a:p>
          <a:p>
            <a:pPr lvl="1">
              <a:lnSpc>
                <a:spcPct val="80000"/>
              </a:lnSpc>
            </a:pPr>
            <a:r>
              <a:rPr lang="el-GR" sz="2300" dirty="0" smtClean="0"/>
              <a:t>φυτά ως </a:t>
            </a:r>
            <a:r>
              <a:rPr lang="el-GR" sz="2300" dirty="0" smtClean="0">
                <a:solidFill>
                  <a:srgbClr val="FFFF00"/>
                </a:solidFill>
              </a:rPr>
              <a:t>τροφή</a:t>
            </a:r>
            <a:r>
              <a:rPr lang="el-GR" sz="2300" dirty="0" smtClean="0"/>
              <a:t> </a:t>
            </a:r>
            <a:r>
              <a:rPr lang="el-GR" sz="2300" dirty="0" err="1" smtClean="0"/>
              <a:t>γιά</a:t>
            </a:r>
            <a:r>
              <a:rPr lang="el-GR" sz="2300" dirty="0" smtClean="0"/>
              <a:t> το περιεχόμενο </a:t>
            </a:r>
            <a:r>
              <a:rPr lang="el-GR" sz="2300" u="sng" dirty="0" smtClean="0"/>
              <a:t>σάκχαρο</a:t>
            </a:r>
            <a:r>
              <a:rPr lang="el-GR" sz="2300" dirty="0" smtClean="0"/>
              <a:t> και </a:t>
            </a:r>
            <a:r>
              <a:rPr lang="el-GR" sz="2300" u="sng" dirty="0" smtClean="0"/>
              <a:t>άμυλο</a:t>
            </a:r>
          </a:p>
          <a:p>
            <a:pPr eaLnBrk="1" hangingPunct="1">
              <a:lnSpc>
                <a:spcPct val="80000"/>
              </a:lnSpc>
            </a:pPr>
            <a:endParaRPr lang="el-GR" sz="2900" u="sng" dirty="0" smtClean="0"/>
          </a:p>
          <a:p>
            <a:pPr eaLnBrk="1" hangingPunct="1">
              <a:lnSpc>
                <a:spcPct val="80000"/>
              </a:lnSpc>
            </a:pPr>
            <a:r>
              <a:rPr lang="el-GR" sz="2900" u="sng" dirty="0" smtClean="0"/>
              <a:t>Στην σύγχρονη εποχή:</a:t>
            </a:r>
            <a:r>
              <a:rPr lang="el-GR" sz="2900" dirty="0" smtClean="0"/>
              <a:t> χρήση κάρβουνου και πετρελαίου (που αποτελούν επίσης βιομάζα...)</a:t>
            </a:r>
          </a:p>
          <a:p>
            <a:pPr eaLnBrk="1" hangingPunct="1">
              <a:lnSpc>
                <a:spcPct val="80000"/>
              </a:lnSpc>
            </a:pPr>
            <a:endParaRPr lang="el-GR" sz="2900" dirty="0" smtClean="0"/>
          </a:p>
        </p:txBody>
      </p:sp>
      <p:sp>
        <p:nvSpPr>
          <p:cNvPr id="4" name="Slide Number Placeholder 5"/>
          <p:cNvSpPr>
            <a:spLocks noGrp="1"/>
          </p:cNvSpPr>
          <p:nvPr>
            <p:ph type="sldNum" sz="quarter" idx="12"/>
          </p:nvPr>
        </p:nvSpPr>
        <p:spPr/>
        <p:txBody>
          <a:bodyPr/>
          <a:lstStyle/>
          <a:p>
            <a:pPr>
              <a:defRPr/>
            </a:pPr>
            <a:fld id="{6A0CD39B-10C2-40C9-AAAA-1F635021997E}" type="slidenum">
              <a:rPr lang="el-GR"/>
              <a:pPr>
                <a:defRPr/>
              </a:pPr>
              <a:t>22</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83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noAutofit/>
          </a:bodyPr>
          <a:lstStyle/>
          <a:p>
            <a:pPr marL="54864">
              <a:defRPr/>
            </a:pPr>
            <a:r>
              <a:rPr lang="el-GR" dirty="0"/>
              <a:t>Βιομάζα: Κίνητρα γιά την ενεργειακή αξιοποίηση της</a:t>
            </a:r>
          </a:p>
        </p:txBody>
      </p:sp>
      <p:sp>
        <p:nvSpPr>
          <p:cNvPr id="29699" name="Rectangle 3"/>
          <p:cNvSpPr>
            <a:spLocks noGrp="1" noChangeArrowheads="1"/>
          </p:cNvSpPr>
          <p:nvPr>
            <p:ph idx="1"/>
          </p:nvPr>
        </p:nvSpPr>
        <p:spPr/>
        <p:txBody>
          <a:bodyPr>
            <a:normAutofit lnSpcReduction="10000"/>
          </a:bodyPr>
          <a:lstStyle/>
          <a:p>
            <a:pPr eaLnBrk="1" hangingPunct="1"/>
            <a:r>
              <a:rPr lang="el-GR" sz="2800" dirty="0" smtClean="0"/>
              <a:t>το χαμηλό κόστος ενεργειακής εκμετάλλευσης με τις νέες τεχνολογίες μετατροπής</a:t>
            </a:r>
          </a:p>
          <a:p>
            <a:pPr eaLnBrk="1" hangingPunct="1"/>
            <a:r>
              <a:rPr lang="el-GR" sz="2800" dirty="0" smtClean="0"/>
              <a:t>η υπερπαραγωγή τροφίμων, άρα υπάρχει διαθέσιμο έδαφος για καλλιέργεια ενεργειακών φυτών</a:t>
            </a:r>
          </a:p>
          <a:p>
            <a:pPr eaLnBrk="1" hangingPunct="1"/>
            <a:r>
              <a:rPr lang="el-GR" sz="2800" dirty="0" smtClean="0"/>
              <a:t>η απειλή της κλιματικής αλλαγής – η βιομάζα είναι ουδέτερη από πλευράς παραγωγής </a:t>
            </a:r>
            <a:r>
              <a:rPr lang="en-US" sz="2800" dirty="0" smtClean="0"/>
              <a:t>CO</a:t>
            </a:r>
            <a:r>
              <a:rPr lang="en-US" sz="2000" baseline="-25000" dirty="0" smtClean="0"/>
              <a:t>2</a:t>
            </a:r>
            <a:r>
              <a:rPr lang="en-US" sz="2800" dirty="0" smtClean="0"/>
              <a:t>.</a:t>
            </a:r>
            <a:endParaRPr lang="el-GR" sz="2800" dirty="0" smtClean="0"/>
          </a:p>
        </p:txBody>
      </p:sp>
      <p:sp>
        <p:nvSpPr>
          <p:cNvPr id="4" name="Slide Number Placeholder 5"/>
          <p:cNvSpPr>
            <a:spLocks noGrp="1"/>
          </p:cNvSpPr>
          <p:nvPr>
            <p:ph type="sldNum" sz="quarter" idx="12"/>
          </p:nvPr>
        </p:nvSpPr>
        <p:spPr/>
        <p:txBody>
          <a:bodyPr/>
          <a:lstStyle/>
          <a:p>
            <a:pPr>
              <a:defRPr/>
            </a:pPr>
            <a:fld id="{7CC9E9CF-37D1-4397-A29A-BBA0BE00DEB9}" type="slidenum">
              <a:rPr lang="el-GR"/>
              <a:pPr>
                <a:defRPr/>
              </a:pPr>
              <a:t>23</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46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marL="54864">
              <a:defRPr/>
            </a:pPr>
            <a:r>
              <a:rPr lang="el-GR" dirty="0"/>
              <a:t>Βιομάζα: Προϊόντα</a:t>
            </a:r>
          </a:p>
        </p:txBody>
      </p:sp>
      <p:sp>
        <p:nvSpPr>
          <p:cNvPr id="30723" name="Rectangle 3"/>
          <p:cNvSpPr>
            <a:spLocks noGrp="1" noChangeArrowheads="1"/>
          </p:cNvSpPr>
          <p:nvPr>
            <p:ph idx="1"/>
          </p:nvPr>
        </p:nvSpPr>
        <p:spPr>
          <a:xfrm>
            <a:off x="2123727" y="1807361"/>
            <a:ext cx="6010827" cy="2917783"/>
          </a:xfrm>
        </p:spPr>
        <p:txBody>
          <a:bodyPr>
            <a:noAutofit/>
          </a:bodyPr>
          <a:lstStyle/>
          <a:p>
            <a:pPr eaLnBrk="1" hangingPunct="1">
              <a:buFont typeface="Arial" panose="020B0604020202020204" pitchFamily="34" charset="0"/>
              <a:buChar char="•"/>
            </a:pPr>
            <a:r>
              <a:rPr lang="el-GR" sz="3600" dirty="0" smtClean="0"/>
              <a:t>ηλεκτρισμός</a:t>
            </a:r>
          </a:p>
          <a:p>
            <a:pPr eaLnBrk="1" hangingPunct="1">
              <a:buFont typeface="Arial" panose="020B0604020202020204" pitchFamily="34" charset="0"/>
              <a:buChar char="•"/>
            </a:pPr>
            <a:r>
              <a:rPr lang="el-GR" sz="3600" dirty="0" smtClean="0"/>
              <a:t>θερμότητα</a:t>
            </a:r>
          </a:p>
          <a:p>
            <a:pPr eaLnBrk="1" hangingPunct="1">
              <a:buFont typeface="Arial" panose="020B0604020202020204" pitchFamily="34" charset="0"/>
              <a:buChar char="•"/>
            </a:pPr>
            <a:r>
              <a:rPr lang="el-GR" sz="3600" dirty="0" smtClean="0"/>
              <a:t>καύσιμο γιά τις μεταφορές</a:t>
            </a:r>
          </a:p>
          <a:p>
            <a:pPr eaLnBrk="1" hangingPunct="1">
              <a:buFont typeface="Arial" panose="020B0604020202020204" pitchFamily="34" charset="0"/>
              <a:buChar char="•"/>
            </a:pPr>
            <a:r>
              <a:rPr lang="el-GR" sz="3600" dirty="0" smtClean="0"/>
              <a:t>χημική πρώτη ύλη</a:t>
            </a:r>
          </a:p>
        </p:txBody>
      </p:sp>
      <p:sp>
        <p:nvSpPr>
          <p:cNvPr id="4" name="Slide Number Placeholder 5"/>
          <p:cNvSpPr>
            <a:spLocks noGrp="1"/>
          </p:cNvSpPr>
          <p:nvPr>
            <p:ph type="sldNum" sz="quarter" idx="12"/>
          </p:nvPr>
        </p:nvSpPr>
        <p:spPr/>
        <p:txBody>
          <a:bodyPr/>
          <a:lstStyle/>
          <a:p>
            <a:pPr>
              <a:defRPr/>
            </a:pPr>
            <a:fld id="{B2937297-932A-428D-A731-F62AC4969EAC}" type="slidenum">
              <a:rPr lang="el-GR"/>
              <a:pPr>
                <a:defRPr/>
              </a:pPr>
              <a:t>24</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1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67544" y="404664"/>
            <a:ext cx="3312368" cy="576064"/>
          </a:xfrm>
          <a:solidFill>
            <a:srgbClr val="FFFF00"/>
          </a:solidFill>
        </p:spPr>
        <p:txBody>
          <a:bodyPr/>
          <a:lstStyle/>
          <a:p>
            <a:pPr marL="54864">
              <a:defRPr/>
            </a:pPr>
            <a:r>
              <a:rPr lang="el-GR" sz="2800" dirty="0">
                <a:solidFill>
                  <a:schemeClr val="accent6">
                    <a:lumMod val="50000"/>
                  </a:schemeClr>
                </a:solidFill>
                <a:latin typeface="Cambria Math" panose="02040503050406030204" pitchFamily="18" charset="0"/>
                <a:ea typeface="Cambria Math" panose="02040503050406030204" pitchFamily="18" charset="0"/>
              </a:rPr>
              <a:t>Βιομάζα: Οι τύποι</a:t>
            </a:r>
          </a:p>
        </p:txBody>
      </p:sp>
      <p:sp>
        <p:nvSpPr>
          <p:cNvPr id="32771" name="Rectangle 3"/>
          <p:cNvSpPr>
            <a:spLocks noGrp="1" noChangeArrowheads="1"/>
          </p:cNvSpPr>
          <p:nvPr>
            <p:ph sz="half" idx="1"/>
          </p:nvPr>
        </p:nvSpPr>
        <p:spPr>
          <a:xfrm>
            <a:off x="682624" y="1052736"/>
            <a:ext cx="2449215" cy="2736304"/>
          </a:xfrm>
          <a:solidFill>
            <a:srgbClr val="FFFF00"/>
          </a:solidFill>
        </p:spPr>
        <p:txBody>
          <a:bodyPr>
            <a:noAutofit/>
          </a:bodyPr>
          <a:lstStyle/>
          <a:p>
            <a:pPr>
              <a:lnSpc>
                <a:spcPct val="90000"/>
              </a:lnSpc>
              <a:buFont typeface="Arial" panose="020B0604020202020204" pitchFamily="34" charset="0"/>
              <a:buChar char="•"/>
            </a:pPr>
            <a:r>
              <a:rPr lang="el-GR" sz="2800" dirty="0" smtClean="0">
                <a:latin typeface="Cambria Math" panose="02040503050406030204" pitchFamily="18" charset="0"/>
                <a:ea typeface="Cambria Math" panose="02040503050406030204" pitchFamily="18" charset="0"/>
              </a:rPr>
              <a:t>φυτά</a:t>
            </a:r>
          </a:p>
          <a:p>
            <a:pPr>
              <a:lnSpc>
                <a:spcPct val="90000"/>
              </a:lnSpc>
              <a:buFont typeface="Arial" panose="020B0604020202020204" pitchFamily="34" charset="0"/>
              <a:buChar char="•"/>
            </a:pPr>
            <a:r>
              <a:rPr lang="el-GR" sz="2800" dirty="0" smtClean="0">
                <a:latin typeface="Cambria Math" panose="02040503050406030204" pitchFamily="18" charset="0"/>
                <a:ea typeface="Cambria Math" panose="02040503050406030204" pitchFamily="18" charset="0"/>
              </a:rPr>
              <a:t>θάμνοι</a:t>
            </a:r>
          </a:p>
          <a:p>
            <a:pPr>
              <a:lnSpc>
                <a:spcPct val="90000"/>
              </a:lnSpc>
              <a:buFont typeface="Arial" panose="020B0604020202020204" pitchFamily="34" charset="0"/>
              <a:buChar char="•"/>
            </a:pPr>
            <a:r>
              <a:rPr lang="el-GR" sz="2800" dirty="0" smtClean="0">
                <a:latin typeface="Cambria Math" panose="02040503050406030204" pitchFamily="18" charset="0"/>
                <a:ea typeface="Cambria Math" panose="02040503050406030204" pitchFamily="18" charset="0"/>
              </a:rPr>
              <a:t>δέντρα</a:t>
            </a:r>
          </a:p>
          <a:p>
            <a:pPr>
              <a:lnSpc>
                <a:spcPct val="90000"/>
              </a:lnSpc>
              <a:buFont typeface="Arial" panose="020B0604020202020204" pitchFamily="34" charset="0"/>
              <a:buChar char="•"/>
            </a:pPr>
            <a:r>
              <a:rPr lang="el-GR" sz="2800" dirty="0" smtClean="0">
                <a:latin typeface="Cambria Math" panose="02040503050406030204" pitchFamily="18" charset="0"/>
                <a:ea typeface="Cambria Math" panose="02040503050406030204" pitchFamily="18" charset="0"/>
              </a:rPr>
              <a:t>φύκια</a:t>
            </a:r>
          </a:p>
          <a:p>
            <a:pPr>
              <a:lnSpc>
                <a:spcPct val="90000"/>
              </a:lnSpc>
              <a:buFont typeface="Arial" panose="020B0604020202020204" pitchFamily="34" charset="0"/>
              <a:buChar char="•"/>
            </a:pPr>
            <a:r>
              <a:rPr lang="el-GR" sz="2800" dirty="0" smtClean="0">
                <a:latin typeface="Cambria Math" panose="02040503050406030204" pitchFamily="18" charset="0"/>
                <a:ea typeface="Cambria Math" panose="02040503050406030204" pitchFamily="18" charset="0"/>
              </a:rPr>
              <a:t>απόβλητα </a:t>
            </a:r>
          </a:p>
        </p:txBody>
      </p:sp>
      <p:sp>
        <p:nvSpPr>
          <p:cNvPr id="32772" name="Rectangle 4"/>
          <p:cNvSpPr>
            <a:spLocks noGrp="1" noChangeArrowheads="1"/>
          </p:cNvSpPr>
          <p:nvPr>
            <p:ph sz="half" idx="2"/>
          </p:nvPr>
        </p:nvSpPr>
        <p:spPr>
          <a:xfrm>
            <a:off x="4139952" y="404664"/>
            <a:ext cx="4680520" cy="5616724"/>
          </a:xfrm>
          <a:solidFill>
            <a:srgbClr val="FFFF00"/>
          </a:solidFill>
        </p:spPr>
        <p:txBody>
          <a:bodyPr>
            <a:noAutofit/>
          </a:bodyPr>
          <a:lstStyle/>
          <a:p>
            <a:pPr marL="0" indent="0" eaLnBrk="1" hangingPunct="1">
              <a:lnSpc>
                <a:spcPct val="90000"/>
              </a:lnSpc>
              <a:buNone/>
            </a:pPr>
            <a:r>
              <a:rPr lang="el-GR" sz="2800" b="1" dirty="0" smtClean="0">
                <a:latin typeface="Cambria Math" panose="02040503050406030204" pitchFamily="18" charset="0"/>
                <a:ea typeface="Cambria Math" panose="02040503050406030204" pitchFamily="18" charset="0"/>
              </a:rPr>
              <a:t>Κριτήρια επιλογής </a:t>
            </a:r>
            <a:r>
              <a:rPr lang="el-GR" sz="2800" dirty="0" smtClean="0">
                <a:latin typeface="Cambria Math" panose="02040503050406030204" pitchFamily="18" charset="0"/>
                <a:ea typeface="Cambria Math" panose="02040503050406030204" pitchFamily="18" charset="0"/>
              </a:rPr>
              <a:t>:</a:t>
            </a:r>
          </a:p>
          <a:p>
            <a:pPr lvl="1" eaLnBrk="1" hangingPunct="1">
              <a:lnSpc>
                <a:spcPct val="90000"/>
              </a:lnSpc>
            </a:pPr>
            <a:r>
              <a:rPr lang="el-GR" sz="2400" dirty="0" smtClean="0">
                <a:latin typeface="Cambria Math" panose="02040503050406030204" pitchFamily="18" charset="0"/>
                <a:ea typeface="Cambria Math" panose="02040503050406030204" pitchFamily="18" charset="0"/>
              </a:rPr>
              <a:t>τέφρα</a:t>
            </a:r>
          </a:p>
          <a:p>
            <a:pPr lvl="1" eaLnBrk="1" hangingPunct="1">
              <a:lnSpc>
                <a:spcPct val="90000"/>
              </a:lnSpc>
            </a:pPr>
            <a:r>
              <a:rPr lang="el-GR" sz="2400" dirty="0" smtClean="0">
                <a:latin typeface="Cambria Math" panose="02040503050406030204" pitchFamily="18" charset="0"/>
                <a:ea typeface="Cambria Math" panose="02040503050406030204" pitchFamily="18" charset="0"/>
              </a:rPr>
              <a:t>ιχνοστοιχεία</a:t>
            </a:r>
          </a:p>
          <a:p>
            <a:pPr lvl="1" eaLnBrk="1" hangingPunct="1">
              <a:lnSpc>
                <a:spcPct val="90000"/>
              </a:lnSpc>
            </a:pPr>
            <a:r>
              <a:rPr lang="el-GR" sz="2400" dirty="0" smtClean="0">
                <a:latin typeface="Cambria Math" panose="02040503050406030204" pitchFamily="18" charset="0"/>
                <a:ea typeface="Cambria Math" panose="02040503050406030204" pitchFamily="18" charset="0"/>
              </a:rPr>
              <a:t>περιεχόμενο σε κυτταρίνη</a:t>
            </a:r>
          </a:p>
          <a:p>
            <a:pPr lvl="1" eaLnBrk="1" hangingPunct="1">
              <a:lnSpc>
                <a:spcPct val="90000"/>
              </a:lnSpc>
            </a:pPr>
            <a:r>
              <a:rPr lang="el-GR" sz="2400" dirty="0" smtClean="0">
                <a:latin typeface="Cambria Math" panose="02040503050406030204" pitchFamily="18" charset="0"/>
                <a:ea typeface="Cambria Math" panose="02040503050406030204" pitchFamily="18" charset="0"/>
              </a:rPr>
              <a:t>αλκαλικά μέταλλα</a:t>
            </a:r>
          </a:p>
          <a:p>
            <a:pPr lvl="1" eaLnBrk="1" hangingPunct="1">
              <a:lnSpc>
                <a:spcPct val="90000"/>
              </a:lnSpc>
            </a:pPr>
            <a:r>
              <a:rPr lang="el-GR" sz="2400" dirty="0" smtClean="0">
                <a:latin typeface="Cambria Math" panose="02040503050406030204" pitchFamily="18" charset="0"/>
                <a:ea typeface="Cambria Math" panose="02040503050406030204" pitchFamily="18" charset="0"/>
              </a:rPr>
              <a:t>ΥΓΡΑΣΙΑ</a:t>
            </a:r>
          </a:p>
          <a:p>
            <a:pPr lvl="2" eaLnBrk="1" hangingPunct="1">
              <a:lnSpc>
                <a:spcPct val="90000"/>
              </a:lnSpc>
            </a:pPr>
            <a:r>
              <a:rPr lang="el-GR" sz="2000" u="sng" dirty="0" smtClean="0">
                <a:latin typeface="Cambria Math" panose="02040503050406030204" pitchFamily="18" charset="0"/>
                <a:ea typeface="Cambria Math" panose="02040503050406030204" pitchFamily="18" charset="0"/>
              </a:rPr>
              <a:t>υψηλή υγρασία</a:t>
            </a:r>
            <a:r>
              <a:rPr lang="el-GR" sz="2000" dirty="0" smtClean="0">
                <a:latin typeface="Cambria Math" panose="02040503050406030204" pitchFamily="18" charset="0"/>
                <a:ea typeface="Cambria Math" panose="02040503050406030204" pitchFamily="18" charset="0"/>
              </a:rPr>
              <a:t>: </a:t>
            </a:r>
          </a:p>
          <a:p>
            <a:pPr lvl="3" eaLnBrk="1" hangingPunct="1">
              <a:lnSpc>
                <a:spcPct val="90000"/>
              </a:lnSpc>
            </a:pPr>
            <a:r>
              <a:rPr lang="el-GR" sz="1800" dirty="0" smtClean="0">
                <a:latin typeface="Cambria Math" panose="02040503050406030204" pitchFamily="18" charset="0"/>
                <a:ea typeface="Cambria Math" panose="02040503050406030204" pitchFamily="18" charset="0"/>
              </a:rPr>
              <a:t>υγρή επεξεργασία – ζύμωση</a:t>
            </a:r>
          </a:p>
          <a:p>
            <a:pPr lvl="2" eaLnBrk="1" hangingPunct="1">
              <a:lnSpc>
                <a:spcPct val="90000"/>
              </a:lnSpc>
            </a:pPr>
            <a:r>
              <a:rPr lang="el-GR" sz="2000" u="sng" dirty="0" smtClean="0">
                <a:latin typeface="Cambria Math" panose="02040503050406030204" pitchFamily="18" charset="0"/>
                <a:ea typeface="Cambria Math" panose="02040503050406030204" pitchFamily="18" charset="0"/>
              </a:rPr>
              <a:t>χαμηλή υγρασία</a:t>
            </a:r>
            <a:r>
              <a:rPr lang="el-GR" sz="2000" dirty="0" smtClean="0">
                <a:latin typeface="Cambria Math" panose="02040503050406030204" pitchFamily="18" charset="0"/>
                <a:ea typeface="Cambria Math" panose="02040503050406030204" pitchFamily="18" charset="0"/>
              </a:rPr>
              <a:t>:</a:t>
            </a:r>
          </a:p>
          <a:p>
            <a:pPr lvl="3" eaLnBrk="1" hangingPunct="1">
              <a:lnSpc>
                <a:spcPct val="90000"/>
              </a:lnSpc>
            </a:pPr>
            <a:r>
              <a:rPr lang="el-GR" sz="1800" dirty="0" smtClean="0">
                <a:latin typeface="Cambria Math" panose="02040503050406030204" pitchFamily="18" charset="0"/>
                <a:ea typeface="Cambria Math" panose="02040503050406030204" pitchFamily="18" charset="0"/>
              </a:rPr>
              <a:t>αεριοποίηση, </a:t>
            </a:r>
          </a:p>
          <a:p>
            <a:pPr lvl="3" eaLnBrk="1" hangingPunct="1">
              <a:lnSpc>
                <a:spcPct val="90000"/>
              </a:lnSpc>
            </a:pPr>
            <a:r>
              <a:rPr lang="el-GR" sz="1800" dirty="0" smtClean="0">
                <a:latin typeface="Cambria Math" panose="02040503050406030204" pitchFamily="18" charset="0"/>
                <a:ea typeface="Cambria Math" panose="02040503050406030204" pitchFamily="18" charset="0"/>
              </a:rPr>
              <a:t>πυρόλυση, </a:t>
            </a:r>
          </a:p>
          <a:p>
            <a:pPr lvl="3" eaLnBrk="1" hangingPunct="1">
              <a:lnSpc>
                <a:spcPct val="90000"/>
              </a:lnSpc>
            </a:pPr>
            <a:r>
              <a:rPr lang="el-GR" sz="1800" dirty="0" smtClean="0">
                <a:latin typeface="Cambria Math" panose="02040503050406030204" pitchFamily="18" charset="0"/>
                <a:ea typeface="Cambria Math" panose="02040503050406030204" pitchFamily="18" charset="0"/>
              </a:rPr>
              <a:t>καύση</a:t>
            </a:r>
          </a:p>
        </p:txBody>
      </p:sp>
      <p:sp>
        <p:nvSpPr>
          <p:cNvPr id="7" name="Slide Number Placeholder 6"/>
          <p:cNvSpPr>
            <a:spLocks noGrp="1"/>
          </p:cNvSpPr>
          <p:nvPr>
            <p:ph type="sldNum" sz="quarter" idx="12"/>
          </p:nvPr>
        </p:nvSpPr>
        <p:spPr/>
        <p:txBody>
          <a:bodyPr/>
          <a:lstStyle/>
          <a:p>
            <a:pPr>
              <a:defRPr/>
            </a:pPr>
            <a:fld id="{BF0BD6A3-D79E-428C-B635-67006ABA8A42}" type="slidenum">
              <a:rPr lang="el-GR"/>
              <a:pPr>
                <a:defRPr/>
              </a:pPr>
              <a:t>25</a:t>
            </a:fld>
            <a:endParaRPr lang="el-GR"/>
          </a:p>
        </p:txBody>
      </p:sp>
      <p:sp>
        <p:nvSpPr>
          <p:cNvPr id="32774" name="Text Box 5"/>
          <p:cNvSpPr txBox="1">
            <a:spLocks noChangeArrowheads="1"/>
          </p:cNvSpPr>
          <p:nvPr/>
        </p:nvSpPr>
        <p:spPr bwMode="auto">
          <a:xfrm>
            <a:off x="682625" y="6021388"/>
            <a:ext cx="7777163" cy="366712"/>
          </a:xfrm>
          <a:prstGeom prst="rect">
            <a:avLst/>
          </a:prstGeom>
          <a:noFill/>
          <a:ln w="9525">
            <a:noFill/>
            <a:miter lim="800000"/>
            <a:headEnd/>
            <a:tailEnd/>
          </a:ln>
        </p:spPr>
        <p:txBody>
          <a:bodyPr>
            <a:spAutoFit/>
          </a:bodyPr>
          <a:lstStyle/>
          <a:p>
            <a:pPr>
              <a:spcBef>
                <a:spcPct val="50000"/>
              </a:spcBef>
            </a:pPr>
            <a:endParaRPr lang="el-GR"/>
          </a:p>
        </p:txBody>
      </p:sp>
      <p:sp>
        <p:nvSpPr>
          <p:cNvPr id="32775" name="Text Box 7"/>
          <p:cNvSpPr txBox="1">
            <a:spLocks noChangeArrowheads="1"/>
          </p:cNvSpPr>
          <p:nvPr/>
        </p:nvSpPr>
        <p:spPr bwMode="auto">
          <a:xfrm>
            <a:off x="1352277" y="6115050"/>
            <a:ext cx="7777163" cy="366713"/>
          </a:xfrm>
          <a:prstGeom prst="rect">
            <a:avLst/>
          </a:prstGeom>
          <a:solidFill>
            <a:srgbClr val="FFFF00"/>
          </a:solidFill>
          <a:ln w="9525">
            <a:noFill/>
            <a:miter lim="800000"/>
            <a:headEnd/>
            <a:tailEnd/>
          </a:ln>
        </p:spPr>
        <p:txBody>
          <a:bodyPr>
            <a:spAutoFit/>
          </a:bodyPr>
          <a:lstStyle/>
          <a:p>
            <a:pPr>
              <a:spcBef>
                <a:spcPct val="50000"/>
              </a:spcBef>
            </a:pPr>
            <a:r>
              <a:rPr lang="el-GR" dirty="0">
                <a:solidFill>
                  <a:srgbClr val="7030A0"/>
                </a:solidFill>
              </a:rPr>
              <a:t>η υγρασία χρειάζεται ενέργεια γιά να ξηρανθεί η βιομάζα, άρα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2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marL="54864">
              <a:defRPr/>
            </a:pPr>
            <a:r>
              <a:rPr lang="el-GR" dirty="0"/>
              <a:t>Τα συστατικά των φυτών</a:t>
            </a:r>
          </a:p>
        </p:txBody>
      </p:sp>
      <p:sp>
        <p:nvSpPr>
          <p:cNvPr id="34819" name="Rectangle 3"/>
          <p:cNvSpPr>
            <a:spLocks noGrp="1" noChangeArrowheads="1"/>
          </p:cNvSpPr>
          <p:nvPr>
            <p:ph idx="1"/>
          </p:nvPr>
        </p:nvSpPr>
        <p:spPr>
          <a:xfrm>
            <a:off x="1979711" y="1807361"/>
            <a:ext cx="6154843" cy="2125695"/>
          </a:xfrm>
        </p:spPr>
        <p:txBody>
          <a:bodyPr>
            <a:noAutofit/>
          </a:bodyPr>
          <a:lstStyle/>
          <a:p>
            <a:pPr marL="609600" indent="-609600" eaLnBrk="1" hangingPunct="1">
              <a:buFontTx/>
              <a:buAutoNum type="alphaLcPeriod"/>
            </a:pPr>
            <a:r>
              <a:rPr lang="el-GR" sz="2800" dirty="0" smtClean="0"/>
              <a:t>Κυτταρίνη</a:t>
            </a:r>
            <a:r>
              <a:rPr lang="en-US" sz="2800" dirty="0" smtClean="0"/>
              <a:t>			40-50%</a:t>
            </a:r>
            <a:endParaRPr lang="el-GR" sz="2800" dirty="0" smtClean="0"/>
          </a:p>
          <a:p>
            <a:pPr marL="609600" indent="-609600" eaLnBrk="1" hangingPunct="1">
              <a:buFontTx/>
              <a:buAutoNum type="alphaLcPeriod"/>
            </a:pPr>
            <a:r>
              <a:rPr lang="el-GR" sz="2800" dirty="0" err="1" smtClean="0"/>
              <a:t>Ημικυτταρίνη</a:t>
            </a:r>
            <a:r>
              <a:rPr lang="en-US" sz="2800" dirty="0" smtClean="0"/>
              <a:t>		20-40%		</a:t>
            </a:r>
            <a:endParaRPr lang="el-GR" sz="2800" dirty="0" smtClean="0"/>
          </a:p>
          <a:p>
            <a:pPr marL="609600" indent="-609600" eaLnBrk="1" hangingPunct="1">
              <a:buFontTx/>
              <a:buAutoNum type="alphaLcPeriod"/>
            </a:pPr>
            <a:r>
              <a:rPr lang="el-GR" sz="2800" dirty="0" err="1" smtClean="0"/>
              <a:t>Λιγνίνη</a:t>
            </a:r>
            <a:r>
              <a:rPr lang="el-GR" sz="2800" dirty="0" smtClean="0"/>
              <a:t> </a:t>
            </a:r>
          </a:p>
          <a:p>
            <a:pPr marL="0" indent="0" eaLnBrk="1" hangingPunct="1">
              <a:buNone/>
            </a:pPr>
            <a:r>
              <a:rPr lang="el-GR" sz="2800" dirty="0" smtClean="0"/>
              <a:t>κλπ.</a:t>
            </a:r>
          </a:p>
        </p:txBody>
      </p:sp>
      <p:sp>
        <p:nvSpPr>
          <p:cNvPr id="4" name="Slide Number Placeholder 5"/>
          <p:cNvSpPr>
            <a:spLocks noGrp="1"/>
          </p:cNvSpPr>
          <p:nvPr>
            <p:ph type="sldNum" sz="quarter" idx="12"/>
          </p:nvPr>
        </p:nvSpPr>
        <p:spPr/>
        <p:txBody>
          <a:bodyPr/>
          <a:lstStyle/>
          <a:p>
            <a:pPr>
              <a:defRPr/>
            </a:pPr>
            <a:fld id="{4535264E-5F6A-46A6-AF87-5C973B019306}" type="slidenum">
              <a:rPr lang="el-GR"/>
              <a:pPr>
                <a:defRPr/>
              </a:pPr>
              <a:t>26</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43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403648" y="476672"/>
            <a:ext cx="4608512" cy="449020"/>
          </a:xfrm>
        </p:spPr>
        <p:txBody>
          <a:bodyPr/>
          <a:lstStyle/>
          <a:p>
            <a:pPr marL="54864">
              <a:defRPr/>
            </a:pPr>
            <a:r>
              <a:rPr lang="en-US" dirty="0"/>
              <a:t>a. </a:t>
            </a:r>
            <a:r>
              <a:rPr lang="el-GR" dirty="0"/>
              <a:t>Κυτταρίνη</a:t>
            </a:r>
          </a:p>
        </p:txBody>
      </p:sp>
      <p:sp>
        <p:nvSpPr>
          <p:cNvPr id="35843" name="Rectangle 3"/>
          <p:cNvSpPr>
            <a:spLocks noGrp="1" noChangeArrowheads="1"/>
          </p:cNvSpPr>
          <p:nvPr>
            <p:ph idx="1"/>
          </p:nvPr>
        </p:nvSpPr>
        <p:spPr>
          <a:xfrm>
            <a:off x="899592" y="980729"/>
            <a:ext cx="7416824" cy="1440160"/>
          </a:xfrm>
        </p:spPr>
        <p:txBody>
          <a:bodyPr>
            <a:normAutofit/>
          </a:bodyPr>
          <a:lstStyle/>
          <a:p>
            <a:pPr eaLnBrk="1" hangingPunct="1">
              <a:buFont typeface="Arial" panose="020B0604020202020204" pitchFamily="34" charset="0"/>
              <a:buChar char="•"/>
            </a:pPr>
            <a:r>
              <a:rPr lang="el-GR" sz="2000" dirty="0" smtClean="0"/>
              <a:t>πολυμερές γλυκόζης με μοριακό βάρος γύρω στο 100,000</a:t>
            </a:r>
          </a:p>
          <a:p>
            <a:pPr eaLnBrk="1" hangingPunct="1">
              <a:buFont typeface="Arial" panose="020B0604020202020204" pitchFamily="34" charset="0"/>
              <a:buChar char="•"/>
            </a:pPr>
            <a:r>
              <a:rPr lang="el-GR" sz="2000" dirty="0" smtClean="0"/>
              <a:t>συνήθως η ένωση με το μεγαλύτερο ποσοστό,  40-50%</a:t>
            </a:r>
          </a:p>
        </p:txBody>
      </p:sp>
      <p:sp>
        <p:nvSpPr>
          <p:cNvPr id="4" name="Slide Number Placeholder 5"/>
          <p:cNvSpPr>
            <a:spLocks noGrp="1"/>
          </p:cNvSpPr>
          <p:nvPr>
            <p:ph type="sldNum" sz="quarter" idx="12"/>
          </p:nvPr>
        </p:nvSpPr>
        <p:spPr/>
        <p:txBody>
          <a:bodyPr/>
          <a:lstStyle/>
          <a:p>
            <a:pPr>
              <a:defRPr/>
            </a:pPr>
            <a:fld id="{7289718E-4FD4-4BA5-BAE7-9DF5C22BC058}" type="slidenum">
              <a:rPr lang="el-GR"/>
              <a:pPr>
                <a:defRPr/>
              </a:pPr>
              <a:t>27</a:t>
            </a:fld>
            <a:endParaRPr lang="el-GR"/>
          </a:p>
        </p:txBody>
      </p:sp>
      <p:sp>
        <p:nvSpPr>
          <p:cNvPr id="5" name="Rectangle 2"/>
          <p:cNvSpPr txBox="1">
            <a:spLocks noChangeArrowheads="1"/>
          </p:cNvSpPr>
          <p:nvPr/>
        </p:nvSpPr>
        <p:spPr>
          <a:xfrm>
            <a:off x="513532" y="2619524"/>
            <a:ext cx="7125113" cy="4490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kern="1200">
                <a:solidFill>
                  <a:schemeClr val="accent6">
                    <a:lumMod val="50000"/>
                  </a:schemeClr>
                </a:solidFill>
                <a:latin typeface="Cambria Math" panose="02040503050406030204" pitchFamily="18" charset="0"/>
                <a:ea typeface="Cambria Math" panose="02040503050406030204" pitchFamily="18" charset="0"/>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4864" fontAlgn="auto">
              <a:spcAft>
                <a:spcPts val="0"/>
              </a:spcAft>
              <a:defRPr/>
            </a:pPr>
            <a:r>
              <a:rPr lang="en-US" dirty="0" smtClean="0"/>
              <a:t>b. </a:t>
            </a:r>
            <a:r>
              <a:rPr lang="el-GR" dirty="0" smtClean="0"/>
              <a:t>Ημικυτταρίνη</a:t>
            </a:r>
            <a:endParaRPr lang="el-GR" dirty="0"/>
          </a:p>
        </p:txBody>
      </p:sp>
      <p:sp>
        <p:nvSpPr>
          <p:cNvPr id="6" name="Rectangle 3"/>
          <p:cNvSpPr txBox="1">
            <a:spLocks noChangeArrowheads="1"/>
          </p:cNvSpPr>
          <p:nvPr/>
        </p:nvSpPr>
        <p:spPr>
          <a:xfrm>
            <a:off x="827584" y="3085933"/>
            <a:ext cx="7125112" cy="192724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fontAlgn="auto">
              <a:lnSpc>
                <a:spcPct val="90000"/>
              </a:lnSpc>
              <a:buFont typeface="Arial" panose="020B0604020202020204" pitchFamily="34" charset="0"/>
              <a:buChar char="•"/>
            </a:pPr>
            <a:r>
              <a:rPr lang="el-GR" sz="2000" dirty="0">
                <a:solidFill>
                  <a:schemeClr val="tx1"/>
                </a:solidFill>
                <a:latin typeface="Cambria Math" panose="02040503050406030204" pitchFamily="18" charset="0"/>
                <a:ea typeface="Cambria Math" panose="02040503050406030204" pitchFamily="18" charset="0"/>
              </a:rPr>
              <a:t>μείγμα πολυσακχαρίδων, όπως γλυκόζη, μανόζη, ξυλόζη, και αραβινόζη, καθώς και</a:t>
            </a:r>
          </a:p>
          <a:p>
            <a:pPr fontAlgn="auto">
              <a:lnSpc>
                <a:spcPct val="90000"/>
              </a:lnSpc>
              <a:buFont typeface="Arial" panose="020B0604020202020204" pitchFamily="34" charset="0"/>
              <a:buChar char="•"/>
            </a:pPr>
            <a:r>
              <a:rPr lang="el-GR" sz="2000" dirty="0">
                <a:solidFill>
                  <a:schemeClr val="tx1"/>
                </a:solidFill>
                <a:latin typeface="Cambria Math" panose="02040503050406030204" pitchFamily="18" charset="0"/>
                <a:ea typeface="Cambria Math" panose="02040503050406030204" pitchFamily="18" charset="0"/>
              </a:rPr>
              <a:t>οξέα</a:t>
            </a:r>
          </a:p>
          <a:p>
            <a:pPr fontAlgn="auto">
              <a:lnSpc>
                <a:spcPct val="90000"/>
              </a:lnSpc>
              <a:buFont typeface="Arial" panose="020B0604020202020204" pitchFamily="34" charset="0"/>
              <a:buChar char="•"/>
            </a:pPr>
            <a:r>
              <a:rPr lang="el-GR" sz="2000" dirty="0">
                <a:solidFill>
                  <a:schemeClr val="tx1"/>
                </a:solidFill>
                <a:latin typeface="Cambria Math" panose="02040503050406030204" pitchFamily="18" charset="0"/>
                <a:ea typeface="Cambria Math" panose="02040503050406030204" pitchFamily="18" charset="0"/>
              </a:rPr>
              <a:t>μέσο μοριακό βάρος &lt; 30,000.</a:t>
            </a:r>
          </a:p>
          <a:p>
            <a:pPr fontAlgn="auto">
              <a:lnSpc>
                <a:spcPct val="90000"/>
              </a:lnSpc>
              <a:buFont typeface="Arial" panose="020B0604020202020204" pitchFamily="34" charset="0"/>
              <a:buChar char="•"/>
            </a:pPr>
            <a:r>
              <a:rPr lang="el-GR" sz="2000" dirty="0">
                <a:solidFill>
                  <a:schemeClr val="tx1"/>
                </a:solidFill>
                <a:latin typeface="Cambria Math" panose="02040503050406030204" pitchFamily="18" charset="0"/>
                <a:ea typeface="Cambria Math" panose="02040503050406030204" pitchFamily="18" charset="0"/>
              </a:rPr>
              <a:t>αποτελεί το 20-40% της βιομάζας</a:t>
            </a:r>
          </a:p>
        </p:txBody>
      </p:sp>
      <p:sp>
        <p:nvSpPr>
          <p:cNvPr id="7" name="Rectangle 2"/>
          <p:cNvSpPr txBox="1">
            <a:spLocks noChangeArrowheads="1"/>
          </p:cNvSpPr>
          <p:nvPr/>
        </p:nvSpPr>
        <p:spPr>
          <a:xfrm>
            <a:off x="1259633" y="5157192"/>
            <a:ext cx="4896543" cy="4490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kern="1200">
                <a:solidFill>
                  <a:schemeClr val="accent6">
                    <a:lumMod val="50000"/>
                  </a:schemeClr>
                </a:solidFill>
                <a:latin typeface="Cambria Math" panose="02040503050406030204" pitchFamily="18" charset="0"/>
                <a:ea typeface="Cambria Math" panose="02040503050406030204" pitchFamily="18" charset="0"/>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4864" fontAlgn="auto">
              <a:spcAft>
                <a:spcPts val="0"/>
              </a:spcAft>
              <a:defRPr/>
            </a:pPr>
            <a:r>
              <a:rPr lang="en-US" dirty="0" smtClean="0"/>
              <a:t>c. </a:t>
            </a:r>
            <a:r>
              <a:rPr lang="el-GR" dirty="0" smtClean="0"/>
              <a:t>Λιγνίνη</a:t>
            </a:r>
            <a:endParaRPr lang="el-GR" dirty="0"/>
          </a:p>
        </p:txBody>
      </p:sp>
      <p:sp>
        <p:nvSpPr>
          <p:cNvPr id="8" name="Rectangle 3"/>
          <p:cNvSpPr txBox="1">
            <a:spLocks noChangeArrowheads="1"/>
          </p:cNvSpPr>
          <p:nvPr/>
        </p:nvSpPr>
        <p:spPr>
          <a:xfrm>
            <a:off x="1009444" y="5641485"/>
            <a:ext cx="7125112" cy="59582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fontAlgn="auto">
              <a:buFont typeface="Arial" panose="020B0604020202020204" pitchFamily="34" charset="0"/>
              <a:buChar char="•"/>
            </a:pPr>
            <a:r>
              <a:rPr lang="el-GR" sz="2000" dirty="0">
                <a:solidFill>
                  <a:schemeClr val="tx1"/>
                </a:solidFill>
                <a:latin typeface="Cambria Math" panose="02040503050406030204" pitchFamily="18" charset="0"/>
                <a:ea typeface="Cambria Math" panose="02040503050406030204" pitchFamily="18" charset="0"/>
              </a:rPr>
              <a:t>άμορφες</a:t>
            </a:r>
            <a:r>
              <a:rPr lang="el-GR" sz="2000" dirty="0" smtClean="0">
                <a:solidFill>
                  <a:schemeClr val="tx1"/>
                </a:solidFill>
              </a:rPr>
              <a:t> </a:t>
            </a:r>
            <a:r>
              <a:rPr lang="el-GR" sz="2000" dirty="0">
                <a:solidFill>
                  <a:schemeClr val="tx1"/>
                </a:solidFill>
                <a:latin typeface="Cambria Math" panose="02040503050406030204" pitchFamily="18" charset="0"/>
                <a:ea typeface="Cambria Math" panose="02040503050406030204" pitchFamily="18" charset="0"/>
              </a:rPr>
              <a:t>ενώσεις με μεγάλο μοριακό βάρος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4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50825" y="384832"/>
            <a:ext cx="2881015" cy="1191741"/>
          </a:xfrm>
        </p:spPr>
        <p:txBody>
          <a:bodyPr>
            <a:noAutofit/>
          </a:bodyPr>
          <a:lstStyle/>
          <a:p>
            <a:pPr marL="54864" indent="0" algn="l" fontAlgn="auto">
              <a:spcAft>
                <a:spcPts val="0"/>
              </a:spcAft>
              <a:defRPr/>
            </a:pPr>
            <a:r>
              <a:rPr lang="el-GR" dirty="0"/>
              <a:t>ΒΙΟΜΑΖΑ	: </a:t>
            </a:r>
            <a:r>
              <a:rPr lang="el-GR" dirty="0" smtClean="0"/>
              <a:t/>
            </a:r>
            <a:br>
              <a:rPr lang="el-GR" dirty="0" smtClean="0"/>
            </a:br>
            <a:r>
              <a:rPr lang="el-GR" dirty="0" smtClean="0"/>
              <a:t>η </a:t>
            </a:r>
            <a:r>
              <a:rPr lang="el-GR" dirty="0"/>
              <a:t>φωτοσύνθεση</a:t>
            </a:r>
          </a:p>
        </p:txBody>
      </p:sp>
      <p:sp>
        <p:nvSpPr>
          <p:cNvPr id="39939" name="Rectangle 12"/>
          <p:cNvSpPr>
            <a:spLocks noGrp="1" noChangeArrowheads="1"/>
          </p:cNvSpPr>
          <p:nvPr>
            <p:ph idx="1"/>
          </p:nvPr>
        </p:nvSpPr>
        <p:spPr>
          <a:xfrm>
            <a:off x="539750" y="4397375"/>
            <a:ext cx="8305800" cy="534988"/>
          </a:xfrm>
        </p:spPr>
        <p:txBody>
          <a:bodyPr>
            <a:normAutofit fontScale="92500" lnSpcReduction="20000"/>
          </a:bodyPr>
          <a:lstStyle/>
          <a:p>
            <a:pPr eaLnBrk="1" hangingPunct="1">
              <a:lnSpc>
                <a:spcPct val="90000"/>
              </a:lnSpc>
              <a:buFontTx/>
              <a:buNone/>
            </a:pPr>
            <a:r>
              <a:rPr lang="el-GR" dirty="0" smtClean="0">
                <a:solidFill>
                  <a:srgbClr val="7030A0"/>
                </a:solidFill>
              </a:rPr>
              <a:t>βαθμός απόδοσης φωτοσύνθεσης </a:t>
            </a:r>
            <a:r>
              <a:rPr lang="el-GR" sz="4400" dirty="0" smtClean="0">
                <a:solidFill>
                  <a:srgbClr val="7030A0"/>
                </a:solidFill>
              </a:rPr>
              <a:t>&lt; 1%</a:t>
            </a:r>
          </a:p>
        </p:txBody>
      </p:sp>
      <p:sp>
        <p:nvSpPr>
          <p:cNvPr id="14" name="Slide Number Placeholder 5"/>
          <p:cNvSpPr>
            <a:spLocks noGrp="1"/>
          </p:cNvSpPr>
          <p:nvPr>
            <p:ph type="sldNum" sz="quarter" idx="12"/>
          </p:nvPr>
        </p:nvSpPr>
        <p:spPr/>
        <p:txBody>
          <a:bodyPr/>
          <a:lstStyle/>
          <a:p>
            <a:pPr>
              <a:defRPr/>
            </a:pPr>
            <a:fld id="{57F71228-6B06-4621-8D22-F38204F50C58}" type="slidenum">
              <a:rPr lang="el-GR"/>
              <a:pPr>
                <a:defRPr/>
              </a:pPr>
              <a:t>28</a:t>
            </a:fld>
            <a:endParaRPr lang="el-GR"/>
          </a:p>
        </p:txBody>
      </p:sp>
      <p:sp>
        <p:nvSpPr>
          <p:cNvPr id="39941" name="Rectangle 5"/>
          <p:cNvSpPr>
            <a:spLocks noChangeArrowheads="1"/>
          </p:cNvSpPr>
          <p:nvPr/>
        </p:nvSpPr>
        <p:spPr bwMode="auto">
          <a:xfrm>
            <a:off x="539750" y="2276475"/>
            <a:ext cx="1584325" cy="1152525"/>
          </a:xfrm>
          <a:prstGeom prst="rect">
            <a:avLst/>
          </a:prstGeom>
          <a:solidFill>
            <a:srgbClr val="FFFF99"/>
          </a:solidFill>
          <a:ln w="9525">
            <a:solidFill>
              <a:schemeClr val="tx1"/>
            </a:solidFill>
            <a:miter lim="800000"/>
            <a:headEnd/>
            <a:tailEnd/>
          </a:ln>
        </p:spPr>
        <p:txBody>
          <a:bodyPr wrap="none" anchor="ctr"/>
          <a:lstStyle/>
          <a:p>
            <a:pPr algn="ctr"/>
            <a:r>
              <a:rPr lang="en-US" sz="4400" b="1">
                <a:solidFill>
                  <a:srgbClr val="990000"/>
                </a:solidFill>
              </a:rPr>
              <a:t>CO</a:t>
            </a:r>
            <a:r>
              <a:rPr lang="en-US" sz="4400" b="1" baseline="-25000">
                <a:solidFill>
                  <a:srgbClr val="990000"/>
                </a:solidFill>
              </a:rPr>
              <a:t>2</a:t>
            </a:r>
            <a:endParaRPr lang="el-GR" sz="4400" b="1" baseline="-25000">
              <a:solidFill>
                <a:srgbClr val="990000"/>
              </a:solidFill>
            </a:endParaRPr>
          </a:p>
        </p:txBody>
      </p:sp>
      <p:sp>
        <p:nvSpPr>
          <p:cNvPr id="39942" name="Rectangle 6"/>
          <p:cNvSpPr>
            <a:spLocks noChangeArrowheads="1"/>
          </p:cNvSpPr>
          <p:nvPr/>
        </p:nvSpPr>
        <p:spPr bwMode="auto">
          <a:xfrm>
            <a:off x="2700338" y="2276475"/>
            <a:ext cx="1439862" cy="1152525"/>
          </a:xfrm>
          <a:prstGeom prst="rect">
            <a:avLst/>
          </a:prstGeom>
          <a:solidFill>
            <a:srgbClr val="CCFFFF"/>
          </a:solidFill>
          <a:ln w="9525">
            <a:solidFill>
              <a:schemeClr val="tx1"/>
            </a:solidFill>
            <a:miter lim="800000"/>
            <a:headEnd/>
            <a:tailEnd/>
          </a:ln>
        </p:spPr>
        <p:txBody>
          <a:bodyPr wrap="none" anchor="ctr"/>
          <a:lstStyle/>
          <a:p>
            <a:pPr algn="ctr"/>
            <a:r>
              <a:rPr lang="el-GR" sz="4400" b="1">
                <a:solidFill>
                  <a:srgbClr val="990000"/>
                </a:solidFill>
              </a:rPr>
              <a:t>Η</a:t>
            </a:r>
            <a:r>
              <a:rPr lang="el-GR" sz="4400" b="1" baseline="-25000">
                <a:solidFill>
                  <a:srgbClr val="990000"/>
                </a:solidFill>
              </a:rPr>
              <a:t>2</a:t>
            </a:r>
            <a:r>
              <a:rPr lang="el-GR" sz="4400" b="1">
                <a:solidFill>
                  <a:srgbClr val="990000"/>
                </a:solidFill>
              </a:rPr>
              <a:t>Ο</a:t>
            </a:r>
            <a:endParaRPr lang="el-GR" sz="4400" b="1" baseline="-25000">
              <a:solidFill>
                <a:srgbClr val="990000"/>
              </a:solidFill>
            </a:endParaRPr>
          </a:p>
        </p:txBody>
      </p:sp>
      <p:sp>
        <p:nvSpPr>
          <p:cNvPr id="39943" name="Rectangle 7"/>
          <p:cNvSpPr>
            <a:spLocks noChangeArrowheads="1"/>
          </p:cNvSpPr>
          <p:nvPr/>
        </p:nvSpPr>
        <p:spPr bwMode="auto">
          <a:xfrm>
            <a:off x="5435600" y="2276475"/>
            <a:ext cx="1655763" cy="1152525"/>
          </a:xfrm>
          <a:prstGeom prst="rect">
            <a:avLst/>
          </a:prstGeom>
          <a:solidFill>
            <a:schemeClr val="folHlink">
              <a:alpha val="79999"/>
            </a:schemeClr>
          </a:solidFill>
          <a:ln w="9525">
            <a:solidFill>
              <a:schemeClr val="tx1"/>
            </a:solidFill>
            <a:miter lim="800000"/>
            <a:headEnd/>
            <a:tailEnd/>
          </a:ln>
        </p:spPr>
        <p:txBody>
          <a:bodyPr wrap="none" anchor="ctr"/>
          <a:lstStyle/>
          <a:p>
            <a:pPr algn="ctr"/>
            <a:r>
              <a:rPr lang="en-US" sz="3600" b="1">
                <a:solidFill>
                  <a:srgbClr val="FFFF00"/>
                </a:solidFill>
              </a:rPr>
              <a:t>[CH</a:t>
            </a:r>
            <a:r>
              <a:rPr lang="en-US" sz="3600" b="1" baseline="-25000">
                <a:solidFill>
                  <a:srgbClr val="FFFF00"/>
                </a:solidFill>
              </a:rPr>
              <a:t>2</a:t>
            </a:r>
            <a:r>
              <a:rPr lang="en-US" sz="3600" b="1">
                <a:solidFill>
                  <a:srgbClr val="FFFF00"/>
                </a:solidFill>
              </a:rPr>
              <a:t>O]</a:t>
            </a:r>
            <a:r>
              <a:rPr lang="en-US" sz="3600" b="1" baseline="-25000">
                <a:solidFill>
                  <a:srgbClr val="FFFF00"/>
                </a:solidFill>
              </a:rPr>
              <a:t>n</a:t>
            </a:r>
            <a:endParaRPr lang="el-GR" sz="3600" b="1" baseline="-25000">
              <a:solidFill>
                <a:srgbClr val="FFFF00"/>
              </a:solidFill>
            </a:endParaRPr>
          </a:p>
        </p:txBody>
      </p:sp>
      <p:sp>
        <p:nvSpPr>
          <p:cNvPr id="39944" name="Rectangle 8"/>
          <p:cNvSpPr>
            <a:spLocks noChangeArrowheads="1"/>
          </p:cNvSpPr>
          <p:nvPr/>
        </p:nvSpPr>
        <p:spPr bwMode="auto">
          <a:xfrm>
            <a:off x="7667625" y="2276475"/>
            <a:ext cx="1152525" cy="1152525"/>
          </a:xfrm>
          <a:prstGeom prst="rect">
            <a:avLst/>
          </a:prstGeom>
          <a:solidFill>
            <a:srgbClr val="FFFF99"/>
          </a:solidFill>
          <a:ln w="9525">
            <a:solidFill>
              <a:schemeClr val="tx1"/>
            </a:solidFill>
            <a:miter lim="800000"/>
            <a:headEnd/>
            <a:tailEnd/>
          </a:ln>
        </p:spPr>
        <p:txBody>
          <a:bodyPr wrap="none" anchor="ctr"/>
          <a:lstStyle/>
          <a:p>
            <a:pPr algn="ctr"/>
            <a:r>
              <a:rPr lang="el-GR" sz="4800" b="1">
                <a:solidFill>
                  <a:srgbClr val="990000"/>
                </a:solidFill>
              </a:rPr>
              <a:t>Ο</a:t>
            </a:r>
            <a:r>
              <a:rPr lang="el-GR" sz="4800" b="1" baseline="-25000">
                <a:solidFill>
                  <a:srgbClr val="990000"/>
                </a:solidFill>
              </a:rPr>
              <a:t>2</a:t>
            </a:r>
          </a:p>
        </p:txBody>
      </p:sp>
      <p:sp>
        <p:nvSpPr>
          <p:cNvPr id="39945" name="Text Box 9"/>
          <p:cNvSpPr txBox="1">
            <a:spLocks noChangeArrowheads="1"/>
          </p:cNvSpPr>
          <p:nvPr/>
        </p:nvSpPr>
        <p:spPr bwMode="auto">
          <a:xfrm>
            <a:off x="2195513" y="2565400"/>
            <a:ext cx="360362" cy="579438"/>
          </a:xfrm>
          <a:prstGeom prst="rect">
            <a:avLst/>
          </a:prstGeom>
          <a:noFill/>
          <a:ln w="9525">
            <a:noFill/>
            <a:miter lim="800000"/>
            <a:headEnd/>
            <a:tailEnd/>
          </a:ln>
        </p:spPr>
        <p:txBody>
          <a:bodyPr>
            <a:spAutoFit/>
          </a:bodyPr>
          <a:lstStyle/>
          <a:p>
            <a:pPr>
              <a:spcBef>
                <a:spcPct val="50000"/>
              </a:spcBef>
            </a:pPr>
            <a:r>
              <a:rPr lang="el-GR" sz="3200"/>
              <a:t>+</a:t>
            </a:r>
          </a:p>
        </p:txBody>
      </p:sp>
      <p:sp>
        <p:nvSpPr>
          <p:cNvPr id="39946" name="Text Box 10"/>
          <p:cNvSpPr txBox="1">
            <a:spLocks noChangeArrowheads="1"/>
          </p:cNvSpPr>
          <p:nvPr/>
        </p:nvSpPr>
        <p:spPr bwMode="auto">
          <a:xfrm>
            <a:off x="7164388" y="2565400"/>
            <a:ext cx="360362" cy="519113"/>
          </a:xfrm>
          <a:prstGeom prst="rect">
            <a:avLst/>
          </a:prstGeom>
          <a:noFill/>
          <a:ln w="9525">
            <a:noFill/>
            <a:miter lim="800000"/>
            <a:headEnd/>
            <a:tailEnd/>
          </a:ln>
        </p:spPr>
        <p:txBody>
          <a:bodyPr>
            <a:spAutoFit/>
          </a:bodyPr>
          <a:lstStyle/>
          <a:p>
            <a:pPr>
              <a:spcBef>
                <a:spcPct val="50000"/>
              </a:spcBef>
            </a:pPr>
            <a:r>
              <a:rPr lang="el-GR" sz="2800"/>
              <a:t>+</a:t>
            </a:r>
          </a:p>
        </p:txBody>
      </p:sp>
      <p:sp>
        <p:nvSpPr>
          <p:cNvPr id="39947" name="AutoShape 11"/>
          <p:cNvSpPr>
            <a:spLocks noChangeArrowheads="1"/>
          </p:cNvSpPr>
          <p:nvPr/>
        </p:nvSpPr>
        <p:spPr bwMode="auto">
          <a:xfrm>
            <a:off x="4211638" y="2565400"/>
            <a:ext cx="1152525" cy="576263"/>
          </a:xfrm>
          <a:prstGeom prst="rightArrow">
            <a:avLst>
              <a:gd name="adj1" fmla="val 50000"/>
              <a:gd name="adj2" fmla="val 50000"/>
            </a:avLst>
          </a:prstGeom>
          <a:solidFill>
            <a:srgbClr val="FFFF00"/>
          </a:solidFill>
          <a:ln w="9525">
            <a:solidFill>
              <a:schemeClr val="tx1"/>
            </a:solidFill>
            <a:miter lim="800000"/>
            <a:headEnd/>
            <a:tailEnd/>
          </a:ln>
        </p:spPr>
        <p:txBody>
          <a:bodyPr wrap="none" anchor="ctr"/>
          <a:lstStyle/>
          <a:p>
            <a:endParaRPr lang="el-GR"/>
          </a:p>
        </p:txBody>
      </p:sp>
      <p:sp>
        <p:nvSpPr>
          <p:cNvPr id="39948" name="Text Box 13"/>
          <p:cNvSpPr txBox="1">
            <a:spLocks noChangeArrowheads="1"/>
          </p:cNvSpPr>
          <p:nvPr/>
        </p:nvSpPr>
        <p:spPr bwMode="auto">
          <a:xfrm>
            <a:off x="4067175" y="1628775"/>
            <a:ext cx="2089150" cy="641350"/>
          </a:xfrm>
          <a:prstGeom prst="rect">
            <a:avLst/>
          </a:prstGeom>
          <a:noFill/>
          <a:ln w="9525">
            <a:noFill/>
            <a:miter lim="800000"/>
            <a:headEnd/>
            <a:tailEnd/>
          </a:ln>
        </p:spPr>
        <p:txBody>
          <a:bodyPr>
            <a:spAutoFit/>
          </a:bodyPr>
          <a:lstStyle/>
          <a:p>
            <a:pPr>
              <a:spcBef>
                <a:spcPct val="50000"/>
              </a:spcBef>
            </a:pPr>
            <a:r>
              <a:rPr lang="el-GR" dirty="0"/>
              <a:t>ηλιακή ακτινοβολία</a:t>
            </a:r>
          </a:p>
        </p:txBody>
      </p:sp>
      <p:sp>
        <p:nvSpPr>
          <p:cNvPr id="39949" name="Text Box 14"/>
          <p:cNvSpPr txBox="1">
            <a:spLocks noChangeArrowheads="1"/>
          </p:cNvSpPr>
          <p:nvPr/>
        </p:nvSpPr>
        <p:spPr bwMode="auto">
          <a:xfrm>
            <a:off x="5292725" y="3573463"/>
            <a:ext cx="2089150" cy="366712"/>
          </a:xfrm>
          <a:prstGeom prst="rect">
            <a:avLst/>
          </a:prstGeom>
          <a:noFill/>
          <a:ln w="9525">
            <a:noFill/>
            <a:miter lim="800000"/>
            <a:headEnd/>
            <a:tailEnd/>
          </a:ln>
        </p:spPr>
        <p:txBody>
          <a:bodyPr>
            <a:spAutoFit/>
          </a:bodyPr>
          <a:lstStyle/>
          <a:p>
            <a:pPr>
              <a:spcBef>
                <a:spcPct val="50000"/>
              </a:spcBef>
            </a:pPr>
            <a:r>
              <a:rPr lang="el-GR"/>
              <a:t>υδρογονάνθρακες</a:t>
            </a:r>
          </a:p>
        </p:txBody>
      </p:sp>
      <p:sp>
        <p:nvSpPr>
          <p:cNvPr id="39950" name="Text Box 15"/>
          <p:cNvSpPr txBox="1">
            <a:spLocks noChangeArrowheads="1"/>
          </p:cNvSpPr>
          <p:nvPr/>
        </p:nvSpPr>
        <p:spPr bwMode="auto">
          <a:xfrm>
            <a:off x="430584" y="5157192"/>
            <a:ext cx="8569325" cy="1066800"/>
          </a:xfrm>
          <a:prstGeom prst="rect">
            <a:avLst/>
          </a:prstGeom>
          <a:noFill/>
          <a:ln w="9525">
            <a:noFill/>
            <a:miter lim="800000"/>
            <a:headEnd/>
            <a:tailEnd/>
          </a:ln>
        </p:spPr>
        <p:txBody>
          <a:bodyPr>
            <a:spAutoFit/>
          </a:bodyPr>
          <a:lstStyle/>
          <a:p>
            <a:pPr>
              <a:spcBef>
                <a:spcPct val="50000"/>
              </a:spcBef>
            </a:pPr>
            <a:r>
              <a:rPr lang="el-GR" sz="3200" dirty="0"/>
              <a:t>ηλιακή ενέργεια αποθηκεύεται στους χημικούς δεσμούς της βιομάζας</a:t>
            </a:r>
          </a:p>
        </p:txBody>
      </p:sp>
      <p:sp>
        <p:nvSpPr>
          <p:cNvPr id="2" name="Oval 1"/>
          <p:cNvSpPr/>
          <p:nvPr/>
        </p:nvSpPr>
        <p:spPr>
          <a:xfrm>
            <a:off x="3419103" y="332631"/>
            <a:ext cx="1296144" cy="12961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1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marL="54864" indent="0" eaLnBrk="1" fontAlgn="auto" hangingPunct="1">
              <a:spcAft>
                <a:spcPts val="0"/>
              </a:spcAft>
              <a:defRPr/>
            </a:pPr>
            <a:r>
              <a:rPr lang="el-GR" sz="3200" dirty="0">
                <a:solidFill>
                  <a:srgbClr val="7030A0"/>
                </a:solidFill>
              </a:rPr>
              <a:t>ΒΙΟΜΑΖΑ: Παραγωγή Ενέργειας</a:t>
            </a:r>
          </a:p>
        </p:txBody>
      </p:sp>
      <p:sp>
        <p:nvSpPr>
          <p:cNvPr id="13" name="Slide Number Placeholder 5"/>
          <p:cNvSpPr>
            <a:spLocks noGrp="1"/>
          </p:cNvSpPr>
          <p:nvPr>
            <p:ph type="sldNum" sz="quarter" idx="12"/>
          </p:nvPr>
        </p:nvSpPr>
        <p:spPr/>
        <p:txBody>
          <a:bodyPr/>
          <a:lstStyle/>
          <a:p>
            <a:pPr>
              <a:defRPr/>
            </a:pPr>
            <a:fld id="{C93B4F96-371D-4E1E-961B-25DFD673E2AD}" type="slidenum">
              <a:rPr lang="el-GR"/>
              <a:pPr>
                <a:defRPr/>
              </a:pPr>
              <a:t>29</a:t>
            </a:fld>
            <a:endParaRPr lang="el-GR"/>
          </a:p>
        </p:txBody>
      </p:sp>
      <p:sp>
        <p:nvSpPr>
          <p:cNvPr id="40964" name="Rectangle 3"/>
          <p:cNvSpPr>
            <a:spLocks noChangeArrowheads="1"/>
          </p:cNvSpPr>
          <p:nvPr/>
        </p:nvSpPr>
        <p:spPr bwMode="auto">
          <a:xfrm>
            <a:off x="539750" y="2276475"/>
            <a:ext cx="1584325" cy="1152525"/>
          </a:xfrm>
          <a:prstGeom prst="rect">
            <a:avLst/>
          </a:prstGeom>
          <a:solidFill>
            <a:srgbClr val="FFFF99"/>
          </a:solidFill>
          <a:ln w="9525">
            <a:solidFill>
              <a:schemeClr val="tx1"/>
            </a:solidFill>
            <a:miter lim="800000"/>
            <a:headEnd/>
            <a:tailEnd/>
          </a:ln>
        </p:spPr>
        <p:txBody>
          <a:bodyPr wrap="none" anchor="ctr"/>
          <a:lstStyle/>
          <a:p>
            <a:pPr algn="ctr"/>
            <a:r>
              <a:rPr lang="en-US" sz="4800" b="1">
                <a:solidFill>
                  <a:srgbClr val="990000"/>
                </a:solidFill>
              </a:rPr>
              <a:t>CO</a:t>
            </a:r>
            <a:r>
              <a:rPr lang="en-US" sz="4800" b="1" baseline="-25000">
                <a:solidFill>
                  <a:srgbClr val="990000"/>
                </a:solidFill>
              </a:rPr>
              <a:t>2</a:t>
            </a:r>
            <a:endParaRPr lang="el-GR" sz="4800" b="1" baseline="-25000">
              <a:solidFill>
                <a:srgbClr val="990000"/>
              </a:solidFill>
            </a:endParaRPr>
          </a:p>
        </p:txBody>
      </p:sp>
      <p:sp>
        <p:nvSpPr>
          <p:cNvPr id="40965" name="Rectangle 4"/>
          <p:cNvSpPr>
            <a:spLocks noChangeArrowheads="1"/>
          </p:cNvSpPr>
          <p:nvPr/>
        </p:nvSpPr>
        <p:spPr bwMode="auto">
          <a:xfrm>
            <a:off x="2700338" y="2276475"/>
            <a:ext cx="1439862" cy="1152525"/>
          </a:xfrm>
          <a:prstGeom prst="rect">
            <a:avLst/>
          </a:prstGeom>
          <a:solidFill>
            <a:srgbClr val="CCFFFF"/>
          </a:solidFill>
          <a:ln w="9525">
            <a:solidFill>
              <a:schemeClr val="tx1"/>
            </a:solidFill>
            <a:miter lim="800000"/>
            <a:headEnd/>
            <a:tailEnd/>
          </a:ln>
        </p:spPr>
        <p:txBody>
          <a:bodyPr wrap="none" anchor="ctr"/>
          <a:lstStyle/>
          <a:p>
            <a:pPr algn="ctr"/>
            <a:r>
              <a:rPr lang="el-GR" sz="4800" b="1">
                <a:solidFill>
                  <a:srgbClr val="990000"/>
                </a:solidFill>
              </a:rPr>
              <a:t>Η</a:t>
            </a:r>
            <a:r>
              <a:rPr lang="el-GR" sz="4800" b="1" baseline="-25000">
                <a:solidFill>
                  <a:srgbClr val="990000"/>
                </a:solidFill>
              </a:rPr>
              <a:t>2</a:t>
            </a:r>
            <a:r>
              <a:rPr lang="el-GR" sz="4800" b="1">
                <a:solidFill>
                  <a:srgbClr val="990000"/>
                </a:solidFill>
              </a:rPr>
              <a:t>Ο</a:t>
            </a:r>
            <a:endParaRPr lang="el-GR" sz="4800" b="1" baseline="-25000">
              <a:solidFill>
                <a:srgbClr val="990000"/>
              </a:solidFill>
            </a:endParaRPr>
          </a:p>
        </p:txBody>
      </p:sp>
      <p:sp>
        <p:nvSpPr>
          <p:cNvPr id="40966" name="Rectangle 5"/>
          <p:cNvSpPr>
            <a:spLocks noChangeArrowheads="1"/>
          </p:cNvSpPr>
          <p:nvPr/>
        </p:nvSpPr>
        <p:spPr bwMode="auto">
          <a:xfrm>
            <a:off x="5435600" y="2276475"/>
            <a:ext cx="1655763" cy="1152525"/>
          </a:xfrm>
          <a:prstGeom prst="rect">
            <a:avLst/>
          </a:prstGeom>
          <a:solidFill>
            <a:schemeClr val="folHlink">
              <a:alpha val="79999"/>
            </a:schemeClr>
          </a:solidFill>
          <a:ln w="9525">
            <a:solidFill>
              <a:schemeClr val="tx1"/>
            </a:solidFill>
            <a:miter lim="800000"/>
            <a:headEnd/>
            <a:tailEnd/>
          </a:ln>
        </p:spPr>
        <p:txBody>
          <a:bodyPr wrap="none" anchor="ctr"/>
          <a:lstStyle/>
          <a:p>
            <a:pPr algn="ctr"/>
            <a:r>
              <a:rPr lang="en-US" sz="3600" b="1" dirty="0">
                <a:solidFill>
                  <a:srgbClr val="FFFF00"/>
                </a:solidFill>
              </a:rPr>
              <a:t>[CH</a:t>
            </a:r>
            <a:r>
              <a:rPr lang="en-US" sz="3600" b="1" baseline="-25000" dirty="0">
                <a:solidFill>
                  <a:srgbClr val="FFFF00"/>
                </a:solidFill>
              </a:rPr>
              <a:t>2</a:t>
            </a:r>
            <a:r>
              <a:rPr lang="en-US" sz="3600" b="1" dirty="0">
                <a:solidFill>
                  <a:srgbClr val="FFFF00"/>
                </a:solidFill>
              </a:rPr>
              <a:t>O]</a:t>
            </a:r>
            <a:r>
              <a:rPr lang="en-US" sz="3600" b="1" baseline="-25000" dirty="0">
                <a:solidFill>
                  <a:srgbClr val="FFFF00"/>
                </a:solidFill>
              </a:rPr>
              <a:t>n</a:t>
            </a:r>
            <a:endParaRPr lang="el-GR" sz="3600" b="1" baseline="-25000" dirty="0">
              <a:solidFill>
                <a:srgbClr val="FFFF00"/>
              </a:solidFill>
            </a:endParaRPr>
          </a:p>
        </p:txBody>
      </p:sp>
      <p:sp>
        <p:nvSpPr>
          <p:cNvPr id="40967" name="Rectangle 6"/>
          <p:cNvSpPr>
            <a:spLocks noChangeArrowheads="1"/>
          </p:cNvSpPr>
          <p:nvPr/>
        </p:nvSpPr>
        <p:spPr bwMode="auto">
          <a:xfrm>
            <a:off x="7667625" y="2276475"/>
            <a:ext cx="1152525" cy="1152525"/>
          </a:xfrm>
          <a:prstGeom prst="rect">
            <a:avLst/>
          </a:prstGeom>
          <a:solidFill>
            <a:srgbClr val="FFFF99"/>
          </a:solidFill>
          <a:ln w="9525">
            <a:solidFill>
              <a:schemeClr val="tx1"/>
            </a:solidFill>
            <a:miter lim="800000"/>
            <a:headEnd/>
            <a:tailEnd/>
          </a:ln>
        </p:spPr>
        <p:txBody>
          <a:bodyPr wrap="none" anchor="ctr"/>
          <a:lstStyle/>
          <a:p>
            <a:pPr algn="ctr"/>
            <a:r>
              <a:rPr lang="el-GR" sz="5400" b="1">
                <a:solidFill>
                  <a:srgbClr val="990000"/>
                </a:solidFill>
              </a:rPr>
              <a:t>Ο</a:t>
            </a:r>
            <a:r>
              <a:rPr lang="el-GR" sz="5400" b="1" baseline="-25000">
                <a:solidFill>
                  <a:srgbClr val="990000"/>
                </a:solidFill>
              </a:rPr>
              <a:t>2</a:t>
            </a:r>
          </a:p>
        </p:txBody>
      </p:sp>
      <p:sp>
        <p:nvSpPr>
          <p:cNvPr id="40968" name="Text Box 7"/>
          <p:cNvSpPr txBox="1">
            <a:spLocks noChangeArrowheads="1"/>
          </p:cNvSpPr>
          <p:nvPr/>
        </p:nvSpPr>
        <p:spPr bwMode="auto">
          <a:xfrm>
            <a:off x="2195513" y="2565400"/>
            <a:ext cx="360362" cy="579438"/>
          </a:xfrm>
          <a:prstGeom prst="rect">
            <a:avLst/>
          </a:prstGeom>
          <a:noFill/>
          <a:ln w="9525">
            <a:noFill/>
            <a:miter lim="800000"/>
            <a:headEnd/>
            <a:tailEnd/>
          </a:ln>
        </p:spPr>
        <p:txBody>
          <a:bodyPr>
            <a:spAutoFit/>
          </a:bodyPr>
          <a:lstStyle/>
          <a:p>
            <a:pPr>
              <a:spcBef>
                <a:spcPct val="50000"/>
              </a:spcBef>
            </a:pPr>
            <a:r>
              <a:rPr lang="el-GR" sz="3200"/>
              <a:t>+</a:t>
            </a:r>
          </a:p>
        </p:txBody>
      </p:sp>
      <p:sp>
        <p:nvSpPr>
          <p:cNvPr id="40969" name="Text Box 8"/>
          <p:cNvSpPr txBox="1">
            <a:spLocks noChangeArrowheads="1"/>
          </p:cNvSpPr>
          <p:nvPr/>
        </p:nvSpPr>
        <p:spPr bwMode="auto">
          <a:xfrm>
            <a:off x="7164388" y="2565400"/>
            <a:ext cx="360362" cy="519113"/>
          </a:xfrm>
          <a:prstGeom prst="rect">
            <a:avLst/>
          </a:prstGeom>
          <a:noFill/>
          <a:ln w="9525">
            <a:noFill/>
            <a:miter lim="800000"/>
            <a:headEnd/>
            <a:tailEnd/>
          </a:ln>
        </p:spPr>
        <p:txBody>
          <a:bodyPr>
            <a:spAutoFit/>
          </a:bodyPr>
          <a:lstStyle/>
          <a:p>
            <a:pPr>
              <a:spcBef>
                <a:spcPct val="50000"/>
              </a:spcBef>
            </a:pPr>
            <a:r>
              <a:rPr lang="el-GR" sz="2800"/>
              <a:t>+</a:t>
            </a:r>
          </a:p>
        </p:txBody>
      </p:sp>
      <p:sp>
        <p:nvSpPr>
          <p:cNvPr id="40970" name="AutoShape 9"/>
          <p:cNvSpPr>
            <a:spLocks noChangeArrowheads="1"/>
          </p:cNvSpPr>
          <p:nvPr/>
        </p:nvSpPr>
        <p:spPr bwMode="auto">
          <a:xfrm rot="10800000">
            <a:off x="4211638" y="2565400"/>
            <a:ext cx="1152525" cy="576263"/>
          </a:xfrm>
          <a:prstGeom prst="rightArrow">
            <a:avLst>
              <a:gd name="adj1" fmla="val 50000"/>
              <a:gd name="adj2" fmla="val 50000"/>
            </a:avLst>
          </a:prstGeom>
          <a:solidFill>
            <a:srgbClr val="FFFF00"/>
          </a:solidFill>
          <a:ln w="9525">
            <a:solidFill>
              <a:schemeClr val="tx1"/>
            </a:solidFill>
            <a:miter lim="800000"/>
            <a:headEnd/>
            <a:tailEnd/>
          </a:ln>
        </p:spPr>
        <p:txBody>
          <a:bodyPr wrap="none" anchor="ctr"/>
          <a:lstStyle/>
          <a:p>
            <a:endParaRPr lang="el-GR"/>
          </a:p>
        </p:txBody>
      </p:sp>
      <p:sp>
        <p:nvSpPr>
          <p:cNvPr id="40971" name="Text Box 11"/>
          <p:cNvSpPr txBox="1">
            <a:spLocks noChangeArrowheads="1"/>
          </p:cNvSpPr>
          <p:nvPr/>
        </p:nvSpPr>
        <p:spPr bwMode="auto">
          <a:xfrm>
            <a:off x="4067175" y="1628775"/>
            <a:ext cx="2089150" cy="641350"/>
          </a:xfrm>
          <a:prstGeom prst="rect">
            <a:avLst/>
          </a:prstGeom>
          <a:noFill/>
          <a:ln w="9525">
            <a:noFill/>
            <a:miter lim="800000"/>
            <a:headEnd/>
            <a:tailEnd/>
          </a:ln>
        </p:spPr>
        <p:txBody>
          <a:bodyPr>
            <a:spAutoFit/>
          </a:bodyPr>
          <a:lstStyle/>
          <a:p>
            <a:pPr>
              <a:spcBef>
                <a:spcPct val="50000"/>
              </a:spcBef>
            </a:pPr>
            <a:r>
              <a:rPr lang="el-GR"/>
              <a:t>χημική/βιολογική επεξεργασία</a:t>
            </a:r>
          </a:p>
        </p:txBody>
      </p:sp>
      <p:sp>
        <p:nvSpPr>
          <p:cNvPr id="40972" name="Text Box 12"/>
          <p:cNvSpPr txBox="1">
            <a:spLocks noChangeArrowheads="1"/>
          </p:cNvSpPr>
          <p:nvPr/>
        </p:nvSpPr>
        <p:spPr bwMode="auto">
          <a:xfrm>
            <a:off x="5292725" y="3573463"/>
            <a:ext cx="2089150" cy="366712"/>
          </a:xfrm>
          <a:prstGeom prst="rect">
            <a:avLst/>
          </a:prstGeom>
          <a:noFill/>
          <a:ln w="9525">
            <a:noFill/>
            <a:miter lim="800000"/>
            <a:headEnd/>
            <a:tailEnd/>
          </a:ln>
        </p:spPr>
        <p:txBody>
          <a:bodyPr>
            <a:spAutoFit/>
          </a:bodyPr>
          <a:lstStyle/>
          <a:p>
            <a:pPr>
              <a:spcBef>
                <a:spcPct val="50000"/>
              </a:spcBef>
            </a:pPr>
            <a:r>
              <a:rPr lang="el-GR"/>
              <a:t>υδρογονάνθρακες</a:t>
            </a:r>
          </a:p>
        </p:txBody>
      </p:sp>
      <p:sp>
        <p:nvSpPr>
          <p:cNvPr id="40973" name="Text Box 13"/>
          <p:cNvSpPr txBox="1">
            <a:spLocks noChangeArrowheads="1"/>
          </p:cNvSpPr>
          <p:nvPr/>
        </p:nvSpPr>
        <p:spPr bwMode="auto">
          <a:xfrm>
            <a:off x="287338" y="4816475"/>
            <a:ext cx="8569325" cy="830997"/>
          </a:xfrm>
          <a:prstGeom prst="rect">
            <a:avLst/>
          </a:prstGeom>
          <a:noFill/>
          <a:ln w="9525">
            <a:noFill/>
            <a:miter lim="800000"/>
            <a:headEnd/>
            <a:tailEnd/>
          </a:ln>
        </p:spPr>
        <p:txBody>
          <a:bodyPr>
            <a:spAutoFit/>
          </a:bodyPr>
          <a:lstStyle/>
          <a:p>
            <a:pPr>
              <a:spcBef>
                <a:spcPct val="50000"/>
              </a:spcBef>
            </a:pPr>
            <a:r>
              <a:rPr lang="el-GR" sz="2400" dirty="0" smtClean="0">
                <a:latin typeface="Cambria Math" panose="02040503050406030204" pitchFamily="18" charset="0"/>
                <a:ea typeface="Cambria Math" panose="02040503050406030204" pitchFamily="18" charset="0"/>
              </a:rPr>
              <a:t>Η </a:t>
            </a:r>
            <a:r>
              <a:rPr lang="el-GR" sz="2400" dirty="0">
                <a:latin typeface="Cambria Math" panose="02040503050406030204" pitchFamily="18" charset="0"/>
                <a:ea typeface="Cambria Math" panose="02040503050406030204" pitchFamily="18" charset="0"/>
              </a:rPr>
              <a:t>αποθηκευμένη χημική ενέργεια </a:t>
            </a:r>
            <a:r>
              <a:rPr lang="el-GR" sz="2400" dirty="0" smtClean="0">
                <a:latin typeface="Cambria Math" panose="02040503050406030204" pitchFamily="18" charset="0"/>
                <a:ea typeface="Cambria Math" panose="02040503050406030204" pitchFamily="18" charset="0"/>
              </a:rPr>
              <a:t>απελευθερώνεται με χημικές</a:t>
            </a:r>
            <a:r>
              <a:rPr lang="en-GB" sz="2400" dirty="0" smtClean="0">
                <a:latin typeface="Cambria Math" panose="02040503050406030204" pitchFamily="18" charset="0"/>
                <a:ea typeface="Cambria Math" panose="02040503050406030204" pitchFamily="18" charset="0"/>
              </a:rPr>
              <a:t>/</a:t>
            </a:r>
            <a:r>
              <a:rPr lang="el-GR" sz="2400" dirty="0" smtClean="0">
                <a:latin typeface="Cambria Math" panose="02040503050406030204" pitchFamily="18" charset="0"/>
                <a:ea typeface="Cambria Math" panose="02040503050406030204" pitchFamily="18" charset="0"/>
              </a:rPr>
              <a:t>βιολογικές </a:t>
            </a:r>
            <a:r>
              <a:rPr lang="el-GR" sz="2400" dirty="0">
                <a:latin typeface="Cambria Math" panose="02040503050406030204" pitchFamily="18" charset="0"/>
                <a:ea typeface="Cambria Math" panose="02040503050406030204" pitchFamily="18" charset="0"/>
              </a:rPr>
              <a:t>διεργασίες  και </a:t>
            </a:r>
            <a:r>
              <a:rPr lang="el-GR" sz="2400" dirty="0" smtClean="0">
                <a:latin typeface="Cambria Math" panose="02040503050406030204" pitchFamily="18" charset="0"/>
                <a:ea typeface="Cambria Math" panose="02040503050406030204" pitchFamily="18" charset="0"/>
              </a:rPr>
              <a:t>παράγονται </a:t>
            </a:r>
            <a:r>
              <a:rPr lang="en-GB" sz="2400" dirty="0" smtClean="0">
                <a:latin typeface="Cambria Math" panose="02040503050406030204" pitchFamily="18" charset="0"/>
                <a:ea typeface="Cambria Math" panose="02040503050406030204" pitchFamily="18" charset="0"/>
              </a:rPr>
              <a:t>CO</a:t>
            </a:r>
            <a:r>
              <a:rPr lang="en-GB" sz="2400" baseline="-25000" dirty="0" smtClean="0">
                <a:latin typeface="Cambria Math" panose="02040503050406030204" pitchFamily="18" charset="0"/>
                <a:ea typeface="Cambria Math" panose="02040503050406030204" pitchFamily="18" charset="0"/>
              </a:rPr>
              <a:t>2</a:t>
            </a:r>
            <a:r>
              <a:rPr lang="en-GB" sz="2400" dirty="0">
                <a:latin typeface="Cambria Math" panose="02040503050406030204" pitchFamily="18" charset="0"/>
                <a:ea typeface="Cambria Math" panose="02040503050406030204" pitchFamily="18" charset="0"/>
              </a:rPr>
              <a:t> </a:t>
            </a:r>
            <a:r>
              <a:rPr lang="el-GR" sz="2400" dirty="0" smtClean="0">
                <a:latin typeface="Cambria Math" panose="02040503050406030204" pitchFamily="18" charset="0"/>
                <a:ea typeface="Cambria Math" panose="02040503050406030204" pitchFamily="18" charset="0"/>
              </a:rPr>
              <a:t>και </a:t>
            </a:r>
            <a:r>
              <a:rPr lang="en-GB" sz="2400" dirty="0" smtClean="0">
                <a:latin typeface="Cambria Math" panose="02040503050406030204" pitchFamily="18" charset="0"/>
                <a:ea typeface="Cambria Math" panose="02040503050406030204" pitchFamily="18" charset="0"/>
              </a:rPr>
              <a:t>H</a:t>
            </a:r>
            <a:r>
              <a:rPr lang="en-GB" sz="2400" baseline="-25000" dirty="0" smtClean="0">
                <a:latin typeface="Cambria Math" panose="02040503050406030204" pitchFamily="18" charset="0"/>
                <a:ea typeface="Cambria Math" panose="02040503050406030204" pitchFamily="18" charset="0"/>
              </a:rPr>
              <a:t>2</a:t>
            </a:r>
            <a:r>
              <a:rPr lang="en-GB" sz="2400" dirty="0" smtClean="0">
                <a:latin typeface="Cambria Math" panose="02040503050406030204" pitchFamily="18" charset="0"/>
                <a:ea typeface="Cambria Math" panose="02040503050406030204" pitchFamily="18" charset="0"/>
              </a:rPr>
              <a:t>O</a:t>
            </a:r>
            <a:r>
              <a:rPr lang="el-GR" sz="2400" dirty="0" smtClean="0">
                <a:latin typeface="Cambria Math" panose="02040503050406030204" pitchFamily="18" charset="0"/>
                <a:ea typeface="Cambria Math" panose="02040503050406030204" pitchFamily="18" charset="0"/>
              </a:rPr>
              <a:t>.</a:t>
            </a:r>
            <a:endParaRPr lang="el-GR" sz="2400" dirty="0">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2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5273813"/>
      </p:ext>
    </p:extLst>
  </p:cSld>
  <p:clrMapOvr>
    <a:masterClrMapping/>
  </p:clrMapOvr>
  <mc:AlternateContent xmlns:mc="http://schemas.openxmlformats.org/markup-compatibility/2006">
    <mc:Choice xmlns:p14="http://schemas.microsoft.com/office/powerpoint/2010/main" Requires="p14">
      <p:transition spd="slow" p14:dur="2000" advTm="382"/>
    </mc:Choice>
    <mc:Fallback>
      <p:transition spd="slow" advTm="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23528" y="116632"/>
            <a:ext cx="8229600" cy="490537"/>
          </a:xfrm>
        </p:spPr>
        <p:txBody>
          <a:bodyPr>
            <a:noAutofit/>
          </a:bodyPr>
          <a:lstStyle/>
          <a:p>
            <a:pPr marL="54864">
              <a:defRPr/>
            </a:pPr>
            <a:r>
              <a:rPr lang="el-GR" sz="3200" dirty="0">
                <a:solidFill>
                  <a:srgbClr val="7030A0"/>
                </a:solidFill>
              </a:rPr>
              <a:t>Η φωτοσύνθεση</a:t>
            </a:r>
          </a:p>
        </p:txBody>
      </p:sp>
      <p:sp>
        <p:nvSpPr>
          <p:cNvPr id="1028" name="Rectangle 3"/>
          <p:cNvSpPr>
            <a:spLocks noGrp="1" noChangeArrowheads="1"/>
          </p:cNvSpPr>
          <p:nvPr>
            <p:ph idx="1"/>
          </p:nvPr>
        </p:nvSpPr>
        <p:spPr>
          <a:xfrm>
            <a:off x="457200" y="692696"/>
            <a:ext cx="8229600" cy="2016224"/>
          </a:xfrm>
        </p:spPr>
        <p:txBody>
          <a:bodyPr>
            <a:noAutofit/>
          </a:bodyPr>
          <a:lstStyle/>
          <a:p>
            <a:pPr marL="0" indent="0" eaLnBrk="1" hangingPunct="1">
              <a:lnSpc>
                <a:spcPct val="80000"/>
              </a:lnSpc>
              <a:buNone/>
            </a:pPr>
            <a:r>
              <a:rPr lang="el-GR" b="1" dirty="0" smtClean="0"/>
              <a:t>Τι είναι:</a:t>
            </a:r>
            <a:r>
              <a:rPr lang="el-GR" dirty="0" smtClean="0"/>
              <a:t> </a:t>
            </a:r>
          </a:p>
          <a:p>
            <a:pPr eaLnBrk="1" hangingPunct="1">
              <a:lnSpc>
                <a:spcPct val="80000"/>
              </a:lnSpc>
              <a:buFontTx/>
              <a:buNone/>
            </a:pPr>
            <a:r>
              <a:rPr lang="el-GR" dirty="0" smtClean="0"/>
              <a:t>	Μιά σύνθετη διεργασία που γίνεται από:</a:t>
            </a:r>
          </a:p>
          <a:p>
            <a:pPr lvl="2" eaLnBrk="1" hangingPunct="1">
              <a:lnSpc>
                <a:spcPct val="80000"/>
              </a:lnSpc>
            </a:pPr>
            <a:r>
              <a:rPr lang="el-GR" sz="2400" dirty="0" smtClean="0"/>
              <a:t>Φυτά (πράσινα)</a:t>
            </a:r>
          </a:p>
          <a:p>
            <a:pPr lvl="2" eaLnBrk="1" hangingPunct="1">
              <a:lnSpc>
                <a:spcPct val="80000"/>
              </a:lnSpc>
            </a:pPr>
            <a:r>
              <a:rPr lang="el-GR" sz="2400" dirty="0" smtClean="0"/>
              <a:t>φύκια (μπλέ-πράσινα)</a:t>
            </a:r>
          </a:p>
          <a:p>
            <a:pPr lvl="2" eaLnBrk="1" hangingPunct="1">
              <a:lnSpc>
                <a:spcPct val="80000"/>
              </a:lnSpc>
            </a:pPr>
            <a:r>
              <a:rPr lang="el-GR" sz="2400" dirty="0" smtClean="0"/>
              <a:t>Ορισμένα βακτήρια</a:t>
            </a:r>
          </a:p>
        </p:txBody>
      </p:sp>
      <p:sp>
        <p:nvSpPr>
          <p:cNvPr id="10" name="Slide Number Placeholder 5"/>
          <p:cNvSpPr>
            <a:spLocks noGrp="1"/>
          </p:cNvSpPr>
          <p:nvPr>
            <p:ph type="sldNum" sz="quarter" idx="12"/>
          </p:nvPr>
        </p:nvSpPr>
        <p:spPr/>
        <p:txBody>
          <a:bodyPr/>
          <a:lstStyle/>
          <a:p>
            <a:pPr>
              <a:defRPr/>
            </a:pPr>
            <a:fld id="{82660B99-A08E-4314-883D-E12C3E0BAB09}" type="slidenum">
              <a:rPr lang="el-GR"/>
              <a:pPr>
                <a:defRPr/>
              </a:pPr>
              <a:t>30</a:t>
            </a:fld>
            <a:endParaRPr lang="el-GR"/>
          </a:p>
        </p:txBody>
      </p:sp>
      <p:sp>
        <p:nvSpPr>
          <p:cNvPr id="103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a:p>
        </p:txBody>
      </p:sp>
      <p:graphicFrame>
        <p:nvGraphicFramePr>
          <p:cNvPr id="1026" name="Object 5"/>
          <p:cNvGraphicFramePr>
            <a:graphicFrameLocks noChangeAspect="1"/>
          </p:cNvGraphicFramePr>
          <p:nvPr>
            <p:extLst>
              <p:ext uri="{D42A27DB-BD31-4B8C-83A1-F6EECF244321}">
                <p14:modId xmlns:p14="http://schemas.microsoft.com/office/powerpoint/2010/main" val="829587520"/>
              </p:ext>
            </p:extLst>
          </p:nvPr>
        </p:nvGraphicFramePr>
        <p:xfrm>
          <a:off x="1496253" y="4684968"/>
          <a:ext cx="6459469" cy="800638"/>
        </p:xfrm>
        <a:graphic>
          <a:graphicData uri="http://schemas.openxmlformats.org/presentationml/2006/ole">
            <mc:AlternateContent xmlns:mc="http://schemas.openxmlformats.org/markup-compatibility/2006">
              <mc:Choice xmlns:v="urn:schemas-microsoft-com:vml" Requires="v">
                <p:oleObj spid="_x0000_s1057" name="Equation" r:id="rId6" imgW="2260600" imgH="228600" progId="Equation.3">
                  <p:embed/>
                </p:oleObj>
              </mc:Choice>
              <mc:Fallback>
                <p:oleObj name="Equation" r:id="rId6" imgW="2260600" imgH="2286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6253" y="4684968"/>
                        <a:ext cx="6459469" cy="800638"/>
                      </a:xfrm>
                      <a:prstGeom prst="rect">
                        <a:avLst/>
                      </a:prstGeom>
                      <a:solidFill>
                        <a:srgbClr val="FFFF00"/>
                      </a:solidFill>
                    </p:spPr>
                  </p:pic>
                </p:oleObj>
              </mc:Fallback>
            </mc:AlternateContent>
          </a:graphicData>
        </a:graphic>
      </p:graphicFrame>
      <p:sp>
        <p:nvSpPr>
          <p:cNvPr id="1031" name="Rectangle 6"/>
          <p:cNvSpPr>
            <a:spLocks noChangeArrowheads="1"/>
          </p:cNvSpPr>
          <p:nvPr/>
        </p:nvSpPr>
        <p:spPr bwMode="auto">
          <a:xfrm>
            <a:off x="457225" y="2853531"/>
            <a:ext cx="8229600" cy="1150937"/>
          </a:xfrm>
          <a:prstGeom prst="rect">
            <a:avLst/>
          </a:prstGeom>
          <a:noFill/>
          <a:ln w="9525">
            <a:noFill/>
            <a:miter lim="800000"/>
            <a:headEnd/>
            <a:tailEnd/>
          </a:ln>
        </p:spPr>
        <p:txBody>
          <a:bodyPr/>
          <a:lstStyle/>
          <a:p>
            <a:pPr>
              <a:lnSpc>
                <a:spcPct val="90000"/>
              </a:lnSpc>
              <a:spcBef>
                <a:spcPct val="20000"/>
              </a:spcBef>
            </a:pPr>
            <a:r>
              <a:rPr lang="el-GR" sz="2000" b="1" dirty="0">
                <a:latin typeface="Cambria Math" panose="02040503050406030204" pitchFamily="18" charset="0"/>
                <a:ea typeface="Cambria Math" panose="02040503050406030204" pitchFamily="18" charset="0"/>
              </a:rPr>
              <a:t>Πώς γίνεται:</a:t>
            </a:r>
          </a:p>
          <a:p>
            <a:pPr marL="342900" indent="-342900">
              <a:lnSpc>
                <a:spcPct val="90000"/>
              </a:lnSpc>
              <a:spcBef>
                <a:spcPct val="20000"/>
              </a:spcBef>
            </a:pPr>
            <a:r>
              <a:rPr lang="el-GR" sz="2000" dirty="0">
                <a:latin typeface="Cambria Math" panose="02040503050406030204" pitchFamily="18" charset="0"/>
                <a:ea typeface="Cambria Math" panose="02040503050406030204" pitchFamily="18" charset="0"/>
              </a:rPr>
              <a:t>	Με δέσμευση της ηλιακής ενέργειας μέσα από αντιδράσεις οξειδοαναγωγής, που παράγουν οξυγόνο και γλυκόζη (και άλλες ενώσεις) που μπορεί να χρησιμοποιηθούν γιά παραγωγή ενέργειας.</a:t>
            </a:r>
          </a:p>
        </p:txBody>
      </p:sp>
      <p:sp>
        <p:nvSpPr>
          <p:cNvPr id="1032" name="Rectangle 7"/>
          <p:cNvSpPr>
            <a:spLocks noChangeArrowheads="1"/>
          </p:cNvSpPr>
          <p:nvPr/>
        </p:nvSpPr>
        <p:spPr bwMode="auto">
          <a:xfrm>
            <a:off x="457225" y="4213226"/>
            <a:ext cx="8229600" cy="360363"/>
          </a:xfrm>
          <a:prstGeom prst="rect">
            <a:avLst/>
          </a:prstGeom>
          <a:noFill/>
          <a:ln w="9525">
            <a:noFill/>
            <a:miter lim="800000"/>
            <a:headEnd/>
            <a:tailEnd/>
          </a:ln>
        </p:spPr>
        <p:txBody>
          <a:bodyPr/>
          <a:lstStyle/>
          <a:p>
            <a:pPr>
              <a:lnSpc>
                <a:spcPct val="90000"/>
              </a:lnSpc>
              <a:spcBef>
                <a:spcPct val="20000"/>
              </a:spcBef>
            </a:pPr>
            <a:r>
              <a:rPr lang="el-GR" sz="2400" b="1" dirty="0">
                <a:latin typeface="Cambria Math" panose="02040503050406030204" pitchFamily="18" charset="0"/>
                <a:ea typeface="Cambria Math" panose="02040503050406030204" pitchFamily="18" charset="0"/>
              </a:rPr>
              <a:t>Ποιά είναι η αντίδραση:</a:t>
            </a:r>
          </a:p>
        </p:txBody>
      </p:sp>
      <p:sp>
        <p:nvSpPr>
          <p:cNvPr id="1033" name="Line 8"/>
          <p:cNvSpPr>
            <a:spLocks noChangeShapeType="1"/>
          </p:cNvSpPr>
          <p:nvPr/>
        </p:nvSpPr>
        <p:spPr bwMode="auto">
          <a:xfrm flipV="1">
            <a:off x="5724128" y="5485606"/>
            <a:ext cx="0" cy="647700"/>
          </a:xfrm>
          <a:prstGeom prst="line">
            <a:avLst/>
          </a:prstGeom>
          <a:noFill/>
          <a:ln w="57150">
            <a:solidFill>
              <a:srgbClr val="FFFF00"/>
            </a:solidFill>
            <a:round/>
            <a:headEnd/>
            <a:tailEnd type="triangle" w="med" len="med"/>
          </a:ln>
        </p:spPr>
        <p:txBody>
          <a:bodyPr/>
          <a:lstStyle/>
          <a:p>
            <a:endParaRPr lang="el-GR"/>
          </a:p>
        </p:txBody>
      </p:sp>
      <p:sp>
        <p:nvSpPr>
          <p:cNvPr id="1034" name="Text Box 9"/>
          <p:cNvSpPr txBox="1">
            <a:spLocks noChangeArrowheads="1"/>
          </p:cNvSpPr>
          <p:nvPr/>
        </p:nvSpPr>
        <p:spPr bwMode="auto">
          <a:xfrm>
            <a:off x="4680743" y="6133306"/>
            <a:ext cx="1655763" cy="366713"/>
          </a:xfrm>
          <a:prstGeom prst="rect">
            <a:avLst/>
          </a:prstGeom>
          <a:noFill/>
          <a:ln w="9525">
            <a:noFill/>
            <a:miter lim="800000"/>
            <a:headEnd/>
            <a:tailEnd/>
          </a:ln>
        </p:spPr>
        <p:txBody>
          <a:bodyPr>
            <a:spAutoFit/>
          </a:bodyPr>
          <a:lstStyle/>
          <a:p>
            <a:pPr>
              <a:spcBef>
                <a:spcPct val="50000"/>
              </a:spcBef>
            </a:pPr>
            <a:r>
              <a:rPr lang="el-GR" b="1" dirty="0">
                <a:solidFill>
                  <a:srgbClr val="FFFF00"/>
                </a:solidFill>
              </a:rPr>
              <a:t>Γ Λ Υ Κ Ο Ζ Η</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Sld>
  <p:clrMapOvr>
    <a:masterClrMapping/>
  </p:clrMapOvr>
  <p:transition advTm="315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827584" y="188640"/>
            <a:ext cx="8065764" cy="1008112"/>
          </a:xfrm>
        </p:spPr>
        <p:txBody>
          <a:bodyPr>
            <a:noAutofit/>
          </a:bodyPr>
          <a:lstStyle/>
          <a:p>
            <a:pPr marL="54864" algn="r">
              <a:defRPr/>
            </a:pPr>
            <a:r>
              <a:rPr lang="el-GR" sz="3200" dirty="0">
                <a:solidFill>
                  <a:srgbClr val="7030A0"/>
                </a:solidFill>
              </a:rPr>
              <a:t>Τα δύο φωτο-συστήματα στην φωτοσύνθεση</a:t>
            </a:r>
          </a:p>
        </p:txBody>
      </p:sp>
      <p:pic>
        <p:nvPicPr>
          <p:cNvPr id="41987" name="Picture 3" descr="445610a-f1"/>
          <p:cNvPicPr>
            <a:picLocks noGrp="1" noChangeAspect="1" noChangeArrowheads="1"/>
          </p:cNvPicPr>
          <p:nvPr>
            <p:ph idx="1"/>
          </p:nvPr>
        </p:nvPicPr>
        <p:blipFill>
          <a:blip r:embed="rId5" cstate="print"/>
          <a:srcRect/>
          <a:stretch>
            <a:fillRect/>
          </a:stretch>
        </p:blipFill>
        <p:spPr>
          <a:xfrm>
            <a:off x="177466" y="836711"/>
            <a:ext cx="5618670" cy="5803923"/>
          </a:xfrm>
          <a:noFill/>
        </p:spPr>
      </p:pic>
      <p:sp>
        <p:nvSpPr>
          <p:cNvPr id="5" name="Slide Number Placeholder 5"/>
          <p:cNvSpPr>
            <a:spLocks noGrp="1"/>
          </p:cNvSpPr>
          <p:nvPr>
            <p:ph type="sldNum" sz="quarter" idx="12"/>
          </p:nvPr>
        </p:nvSpPr>
        <p:spPr/>
        <p:txBody>
          <a:bodyPr/>
          <a:lstStyle/>
          <a:p>
            <a:pPr>
              <a:defRPr/>
            </a:pPr>
            <a:fld id="{B3D8691F-AD12-4058-B26C-64092B825FA4}" type="slidenum">
              <a:rPr lang="el-GR"/>
              <a:pPr>
                <a:defRPr/>
              </a:pPr>
              <a:t>31</a:t>
            </a:fld>
            <a:endParaRPr lang="el-GR"/>
          </a:p>
        </p:txBody>
      </p:sp>
      <p:sp>
        <p:nvSpPr>
          <p:cNvPr id="41989" name="Text Box 4"/>
          <p:cNvSpPr txBox="1">
            <a:spLocks noChangeArrowheads="1"/>
          </p:cNvSpPr>
          <p:nvPr/>
        </p:nvSpPr>
        <p:spPr bwMode="auto">
          <a:xfrm>
            <a:off x="5796136" y="4941888"/>
            <a:ext cx="3097212" cy="1384995"/>
          </a:xfrm>
          <a:prstGeom prst="rect">
            <a:avLst/>
          </a:prstGeom>
          <a:noFill/>
          <a:ln w="9525">
            <a:noFill/>
            <a:miter lim="800000"/>
            <a:headEnd/>
            <a:tailEnd/>
          </a:ln>
        </p:spPr>
        <p:txBody>
          <a:bodyPr>
            <a:spAutoFit/>
          </a:bodyPr>
          <a:lstStyle/>
          <a:p>
            <a:pPr>
              <a:spcBef>
                <a:spcPct val="50000"/>
              </a:spcBef>
            </a:pPr>
            <a:r>
              <a:rPr lang="el-GR" sz="2800" dirty="0">
                <a:latin typeface="Cambria Math" panose="02040503050406030204" pitchFamily="18" charset="0"/>
                <a:ea typeface="Cambria Math" panose="02040503050406030204" pitchFamily="18" charset="0"/>
              </a:rPr>
              <a:t>παραγωγή τριφωσφωρικής αδενοσίνης </a:t>
            </a:r>
            <a:r>
              <a:rPr lang="en-US" sz="2800" dirty="0">
                <a:latin typeface="Cambria Math" panose="02040503050406030204" pitchFamily="18" charset="0"/>
                <a:ea typeface="Cambria Math" panose="02040503050406030204" pitchFamily="18" charset="0"/>
              </a:rPr>
              <a:t>ATP</a:t>
            </a:r>
            <a:endParaRPr lang="el-GR" sz="2800" dirty="0">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6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3" name="Rectangle 5"/>
          <p:cNvSpPr>
            <a:spLocks noGrp="1" noChangeArrowheads="1"/>
          </p:cNvSpPr>
          <p:nvPr>
            <p:ph type="title"/>
          </p:nvPr>
        </p:nvSpPr>
        <p:spPr/>
        <p:txBody>
          <a:bodyPr/>
          <a:lstStyle/>
          <a:p>
            <a:pPr marL="54864">
              <a:defRPr/>
            </a:pPr>
            <a:r>
              <a:rPr lang="el-GR" sz="3200" dirty="0">
                <a:solidFill>
                  <a:srgbClr val="7030A0"/>
                </a:solidFill>
              </a:rPr>
              <a:t>Βιομάζα: Οι ιδιότητες</a:t>
            </a:r>
          </a:p>
        </p:txBody>
      </p:sp>
      <p:sp>
        <p:nvSpPr>
          <p:cNvPr id="44035" name="Rectangle 6"/>
          <p:cNvSpPr>
            <a:spLocks noGrp="1" noChangeArrowheads="1"/>
          </p:cNvSpPr>
          <p:nvPr>
            <p:ph idx="1"/>
          </p:nvPr>
        </p:nvSpPr>
        <p:spPr>
          <a:xfrm>
            <a:off x="1009443" y="1807361"/>
            <a:ext cx="7125112" cy="2629751"/>
          </a:xfrm>
        </p:spPr>
        <p:txBody>
          <a:bodyPr>
            <a:normAutofit/>
          </a:bodyPr>
          <a:lstStyle/>
          <a:p>
            <a:pPr eaLnBrk="1" hangingPunct="1">
              <a:buFont typeface="Arial" panose="020B0604020202020204" pitchFamily="34" charset="0"/>
              <a:buChar char="•"/>
            </a:pPr>
            <a:r>
              <a:rPr lang="el-GR" dirty="0" smtClean="0">
                <a:solidFill>
                  <a:schemeClr val="tx1"/>
                </a:solidFill>
              </a:rPr>
              <a:t>Περιεχόμενο σε υγρασία</a:t>
            </a:r>
          </a:p>
          <a:p>
            <a:pPr eaLnBrk="1" hangingPunct="1">
              <a:buFont typeface="Arial" panose="020B0604020202020204" pitchFamily="34" charset="0"/>
              <a:buChar char="•"/>
            </a:pPr>
            <a:r>
              <a:rPr lang="el-GR" dirty="0" smtClean="0">
                <a:solidFill>
                  <a:schemeClr val="tx1"/>
                </a:solidFill>
              </a:rPr>
              <a:t>Θερμογόνος δύναμη</a:t>
            </a:r>
          </a:p>
          <a:p>
            <a:pPr eaLnBrk="1" hangingPunct="1">
              <a:buFont typeface="Arial" panose="020B0604020202020204" pitchFamily="34" charset="0"/>
              <a:buChar char="•"/>
            </a:pPr>
            <a:r>
              <a:rPr lang="el-GR" dirty="0" smtClean="0">
                <a:solidFill>
                  <a:schemeClr val="tx1"/>
                </a:solidFill>
              </a:rPr>
              <a:t>Ποσοστά σταθερού άνθρακα και πτητικών</a:t>
            </a:r>
          </a:p>
          <a:p>
            <a:pPr eaLnBrk="1" hangingPunct="1">
              <a:buFont typeface="Arial" panose="020B0604020202020204" pitchFamily="34" charset="0"/>
              <a:buChar char="•"/>
            </a:pPr>
            <a:r>
              <a:rPr lang="el-GR" dirty="0" smtClean="0">
                <a:solidFill>
                  <a:schemeClr val="tx1"/>
                </a:solidFill>
              </a:rPr>
              <a:t>Περιεχόμενο σε τέφρα/υπόλοιπα</a:t>
            </a:r>
          </a:p>
          <a:p>
            <a:pPr eaLnBrk="1" hangingPunct="1">
              <a:buFont typeface="Arial" panose="020B0604020202020204" pitchFamily="34" charset="0"/>
              <a:buChar char="•"/>
            </a:pPr>
            <a:r>
              <a:rPr lang="el-GR" dirty="0" smtClean="0">
                <a:solidFill>
                  <a:schemeClr val="tx1"/>
                </a:solidFill>
              </a:rPr>
              <a:t>Λόγος κυτταρίνης προς λιγνίνη</a:t>
            </a:r>
          </a:p>
        </p:txBody>
      </p:sp>
      <p:sp>
        <p:nvSpPr>
          <p:cNvPr id="4" name="Slide Number Placeholder 5"/>
          <p:cNvSpPr>
            <a:spLocks noGrp="1"/>
          </p:cNvSpPr>
          <p:nvPr>
            <p:ph type="sldNum" sz="quarter" idx="12"/>
          </p:nvPr>
        </p:nvSpPr>
        <p:spPr/>
        <p:txBody>
          <a:bodyPr/>
          <a:lstStyle/>
          <a:p>
            <a:pPr>
              <a:defRPr/>
            </a:pPr>
            <a:fld id="{6821EF36-4065-4058-BA4E-0706B147A865}" type="slidenum">
              <a:rPr lang="el-GR"/>
              <a:pPr>
                <a:defRPr/>
              </a:pPr>
              <a:t>32</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70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marL="54864">
              <a:defRPr/>
            </a:pPr>
            <a:r>
              <a:rPr lang="el-GR" sz="3200" dirty="0">
                <a:solidFill>
                  <a:srgbClr val="7030A0"/>
                </a:solidFill>
              </a:rPr>
              <a:t>Βιομάζα: Περιεχόμενο σε Υγρασία</a:t>
            </a:r>
          </a:p>
        </p:txBody>
      </p:sp>
      <p:sp>
        <p:nvSpPr>
          <p:cNvPr id="45059" name="Rectangle 3"/>
          <p:cNvSpPr>
            <a:spLocks noGrp="1" noChangeArrowheads="1"/>
          </p:cNvSpPr>
          <p:nvPr>
            <p:ph idx="1"/>
          </p:nvPr>
        </p:nvSpPr>
        <p:spPr>
          <a:xfrm>
            <a:off x="1009443" y="1807361"/>
            <a:ext cx="7125112" cy="2845775"/>
          </a:xfrm>
        </p:spPr>
        <p:txBody>
          <a:bodyPr>
            <a:noAutofit/>
          </a:bodyPr>
          <a:lstStyle/>
          <a:p>
            <a:pPr eaLnBrk="1" hangingPunct="1"/>
            <a:r>
              <a:rPr lang="el-GR" sz="2800" dirty="0" smtClean="0"/>
              <a:t>εσωτερική υγρασία (στο φυτό)</a:t>
            </a:r>
          </a:p>
          <a:p>
            <a:pPr eaLnBrk="1" hangingPunct="1"/>
            <a:r>
              <a:rPr lang="el-GR" sz="2800" dirty="0" smtClean="0"/>
              <a:t>εξωτερική υγρασία (οφείλεται στις καιρικές συνθήκες κατά την συγκομιδή)</a:t>
            </a:r>
          </a:p>
          <a:p>
            <a:pPr eaLnBrk="1" hangingPunct="1"/>
            <a:endParaRPr lang="el-GR" sz="2800" dirty="0" smtClean="0"/>
          </a:p>
          <a:p>
            <a:pPr eaLnBrk="1" hangingPunct="1"/>
            <a:r>
              <a:rPr lang="el-GR" sz="2800" dirty="0" smtClean="0"/>
              <a:t>σημασία έχει η «εξωτερική» υγρασία</a:t>
            </a:r>
          </a:p>
        </p:txBody>
      </p:sp>
      <p:sp>
        <p:nvSpPr>
          <p:cNvPr id="4" name="Slide Number Placeholder 5"/>
          <p:cNvSpPr>
            <a:spLocks noGrp="1"/>
          </p:cNvSpPr>
          <p:nvPr>
            <p:ph type="sldNum" sz="quarter" idx="12"/>
          </p:nvPr>
        </p:nvSpPr>
        <p:spPr/>
        <p:txBody>
          <a:bodyPr/>
          <a:lstStyle/>
          <a:p>
            <a:pPr>
              <a:defRPr/>
            </a:pPr>
            <a:fld id="{5F4D0D0F-A404-44AA-AEAE-682ECCA52F52}" type="slidenum">
              <a:rPr lang="el-GR"/>
              <a:pPr>
                <a:defRPr/>
              </a:pPr>
              <a:t>33</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38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marL="54864">
              <a:defRPr/>
            </a:pPr>
            <a:r>
              <a:rPr lang="el-GR" sz="3200" dirty="0">
                <a:solidFill>
                  <a:srgbClr val="7030A0"/>
                </a:solidFill>
              </a:rPr>
              <a:t>Βιομάζα: Θερμογόνος Δύναμη</a:t>
            </a:r>
          </a:p>
        </p:txBody>
      </p:sp>
      <p:sp>
        <p:nvSpPr>
          <p:cNvPr id="46083" name="Rectangle 3"/>
          <p:cNvSpPr>
            <a:spLocks noGrp="1" noChangeArrowheads="1"/>
          </p:cNvSpPr>
          <p:nvPr>
            <p:ph idx="1"/>
          </p:nvPr>
        </p:nvSpPr>
        <p:spPr>
          <a:xfrm>
            <a:off x="1009443" y="1807361"/>
            <a:ext cx="7125112" cy="2557743"/>
          </a:xfrm>
        </p:spPr>
        <p:txBody>
          <a:bodyPr>
            <a:noAutofit/>
          </a:bodyPr>
          <a:lstStyle/>
          <a:p>
            <a:pPr eaLnBrk="1" hangingPunct="1"/>
            <a:r>
              <a:rPr lang="el-GR" dirty="0" smtClean="0"/>
              <a:t>Χαμηλή Θερμογόνος Δύναμη</a:t>
            </a:r>
          </a:p>
          <a:p>
            <a:pPr eaLnBrk="1" hangingPunct="1"/>
            <a:r>
              <a:rPr lang="el-GR" dirty="0" smtClean="0"/>
              <a:t>Υψηλή Θερμογόνος Δύναμη</a:t>
            </a:r>
          </a:p>
          <a:p>
            <a:pPr eaLnBrk="1" hangingPunct="1"/>
            <a:endParaRPr lang="el-GR" dirty="0" smtClean="0"/>
          </a:p>
          <a:p>
            <a:pPr eaLnBrk="1" hangingPunct="1"/>
            <a:r>
              <a:rPr lang="el-GR" dirty="0" smtClean="0"/>
              <a:t>Η διαφορά τους είναι η λανθάνουσα θερμότητα της περιεχόμενης υγρασίας</a:t>
            </a:r>
          </a:p>
        </p:txBody>
      </p:sp>
      <p:sp>
        <p:nvSpPr>
          <p:cNvPr id="4" name="Slide Number Placeholder 5"/>
          <p:cNvSpPr>
            <a:spLocks noGrp="1"/>
          </p:cNvSpPr>
          <p:nvPr>
            <p:ph type="sldNum" sz="quarter" idx="12"/>
          </p:nvPr>
        </p:nvSpPr>
        <p:spPr/>
        <p:txBody>
          <a:bodyPr/>
          <a:lstStyle/>
          <a:p>
            <a:pPr>
              <a:defRPr/>
            </a:pPr>
            <a:fld id="{DC81DA69-FEF8-4541-8520-83C264E1658D}" type="slidenum">
              <a:rPr lang="el-GR"/>
              <a:pPr>
                <a:defRPr/>
              </a:pPr>
              <a:t>34</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99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noAutofit/>
          </a:bodyPr>
          <a:lstStyle/>
          <a:p>
            <a:pPr marL="54864">
              <a:defRPr/>
            </a:pPr>
            <a:r>
              <a:rPr lang="el-GR" sz="3200" dirty="0">
                <a:solidFill>
                  <a:srgbClr val="7030A0"/>
                </a:solidFill>
              </a:rPr>
              <a:t>Βιομάζα: Ποσοστό Σταθερού Άνθρακα και Πτητικών</a:t>
            </a:r>
          </a:p>
        </p:txBody>
      </p:sp>
      <p:sp>
        <p:nvSpPr>
          <p:cNvPr id="47107" name="Rectangle 3"/>
          <p:cNvSpPr>
            <a:spLocks noGrp="1" noChangeArrowheads="1"/>
          </p:cNvSpPr>
          <p:nvPr>
            <p:ph idx="1"/>
          </p:nvPr>
        </p:nvSpPr>
        <p:spPr>
          <a:xfrm>
            <a:off x="285720" y="1646238"/>
            <a:ext cx="8401080" cy="4525962"/>
          </a:xfrm>
        </p:spPr>
        <p:txBody>
          <a:bodyPr>
            <a:normAutofit lnSpcReduction="10000"/>
          </a:bodyPr>
          <a:lstStyle/>
          <a:p>
            <a:pPr eaLnBrk="1" hangingPunct="1">
              <a:lnSpc>
                <a:spcPct val="90000"/>
              </a:lnSpc>
            </a:pPr>
            <a:r>
              <a:rPr lang="el-GR" sz="2800" dirty="0" smtClean="0"/>
              <a:t>η ενέργεια είναι αποθηκευμένη, υπό χημική μορφή, σε:</a:t>
            </a:r>
          </a:p>
          <a:p>
            <a:pPr eaLnBrk="1" hangingPunct="1">
              <a:lnSpc>
                <a:spcPct val="90000"/>
              </a:lnSpc>
            </a:pPr>
            <a:r>
              <a:rPr lang="el-GR" sz="2800" dirty="0" smtClean="0"/>
              <a:t>σταθερό άνθρακα </a:t>
            </a:r>
            <a:r>
              <a:rPr lang="en-US" sz="2800" dirty="0" smtClean="0"/>
              <a:t>(fixed carbon)</a:t>
            </a:r>
          </a:p>
          <a:p>
            <a:pPr eaLnBrk="1" hangingPunct="1">
              <a:lnSpc>
                <a:spcPct val="90000"/>
              </a:lnSpc>
            </a:pPr>
            <a:r>
              <a:rPr lang="el-GR" sz="2800" dirty="0" smtClean="0"/>
              <a:t>πτητικά (</a:t>
            </a:r>
            <a:r>
              <a:rPr lang="en-US" sz="2800" dirty="0" smtClean="0"/>
              <a:t>volatiles)</a:t>
            </a:r>
          </a:p>
          <a:p>
            <a:pPr eaLnBrk="1" hangingPunct="1">
              <a:lnSpc>
                <a:spcPct val="90000"/>
              </a:lnSpc>
            </a:pPr>
            <a:endParaRPr lang="el-GR" sz="2800" dirty="0" smtClean="0"/>
          </a:p>
          <a:p>
            <a:pPr eaLnBrk="1" hangingPunct="1">
              <a:lnSpc>
                <a:spcPct val="90000"/>
              </a:lnSpc>
            </a:pPr>
            <a:r>
              <a:rPr lang="el-GR" sz="2800" dirty="0" smtClean="0"/>
              <a:t>Τα πτητικά διαφεύγουν με θέρμανση στους 950 </a:t>
            </a:r>
            <a:r>
              <a:rPr lang="en-US" sz="2800" baseline="30000" dirty="0" smtClean="0"/>
              <a:t>o</a:t>
            </a:r>
            <a:r>
              <a:rPr lang="en-US" sz="2800" dirty="0" smtClean="0"/>
              <a:t>C</a:t>
            </a:r>
            <a:r>
              <a:rPr lang="el-GR" sz="2800" dirty="0" smtClean="0"/>
              <a:t> </a:t>
            </a:r>
            <a:r>
              <a:rPr lang="el-GR" sz="2800" dirty="0" err="1" smtClean="0"/>
              <a:t>γιά</a:t>
            </a:r>
            <a:r>
              <a:rPr lang="el-GR" sz="2800" dirty="0" smtClean="0"/>
              <a:t> 7 λεπτά.</a:t>
            </a:r>
            <a:endParaRPr lang="en-US" sz="2800" dirty="0" smtClean="0"/>
          </a:p>
          <a:p>
            <a:pPr eaLnBrk="1" hangingPunct="1">
              <a:lnSpc>
                <a:spcPct val="90000"/>
              </a:lnSpc>
            </a:pPr>
            <a:endParaRPr lang="el-GR" sz="2800" dirty="0" smtClean="0"/>
          </a:p>
          <a:p>
            <a:pPr eaLnBrk="1" hangingPunct="1">
              <a:lnSpc>
                <a:spcPct val="90000"/>
              </a:lnSpc>
            </a:pPr>
            <a:r>
              <a:rPr lang="el-GR" sz="2800" dirty="0" smtClean="0"/>
              <a:t>ο σταθερός άνθρακας είναι </a:t>
            </a:r>
            <a:r>
              <a:rPr lang="el-GR" sz="2800" dirty="0" err="1" smtClean="0"/>
              <a:t>ό,τι</a:t>
            </a:r>
            <a:r>
              <a:rPr lang="el-GR" sz="2800" dirty="0" smtClean="0"/>
              <a:t> μένει, χωρίς όμως την τέφρα και την υγρασία</a:t>
            </a:r>
          </a:p>
        </p:txBody>
      </p:sp>
      <p:sp>
        <p:nvSpPr>
          <p:cNvPr id="4" name="Slide Number Placeholder 5"/>
          <p:cNvSpPr>
            <a:spLocks noGrp="1"/>
          </p:cNvSpPr>
          <p:nvPr>
            <p:ph type="sldNum" sz="quarter" idx="12"/>
          </p:nvPr>
        </p:nvSpPr>
        <p:spPr/>
        <p:txBody>
          <a:bodyPr/>
          <a:lstStyle/>
          <a:p>
            <a:pPr>
              <a:defRPr/>
            </a:pPr>
            <a:fld id="{8B823A88-B562-4BF5-AC97-B559476AB59C}" type="slidenum">
              <a:rPr lang="el-GR"/>
              <a:pPr>
                <a:defRPr/>
              </a:pPr>
              <a:t>35</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7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marL="54864">
              <a:defRPr/>
            </a:pPr>
            <a:r>
              <a:rPr lang="el-GR" sz="3200" dirty="0">
                <a:solidFill>
                  <a:srgbClr val="7030A0"/>
                </a:solidFill>
              </a:rPr>
              <a:t>Βιομάζα: Θερμογόνος Δύναμη</a:t>
            </a:r>
          </a:p>
        </p:txBody>
      </p:sp>
      <p:sp>
        <p:nvSpPr>
          <p:cNvPr id="48131" name="Rectangle 3"/>
          <p:cNvSpPr>
            <a:spLocks noGrp="1" noChangeArrowheads="1"/>
          </p:cNvSpPr>
          <p:nvPr>
            <p:ph idx="1"/>
          </p:nvPr>
        </p:nvSpPr>
        <p:spPr>
          <a:xfrm>
            <a:off x="1009444" y="1772816"/>
            <a:ext cx="7125112" cy="2664296"/>
          </a:xfrm>
        </p:spPr>
        <p:txBody>
          <a:bodyPr>
            <a:noAutofit/>
          </a:bodyPr>
          <a:lstStyle/>
          <a:p>
            <a:pPr marL="0" indent="0" eaLnBrk="1" hangingPunct="1">
              <a:buNone/>
            </a:pPr>
            <a:r>
              <a:rPr lang="el-GR" sz="2800" dirty="0" smtClean="0"/>
              <a:t>Σ</a:t>
            </a:r>
            <a:r>
              <a:rPr lang="el-GR" sz="2800" dirty="0" smtClean="0">
                <a:latin typeface="Cambria Math" panose="02040503050406030204" pitchFamily="18" charset="0"/>
                <a:ea typeface="Cambria Math" panose="02040503050406030204" pitchFamily="18" charset="0"/>
              </a:rPr>
              <a:t>ημασία έχουν οι λόγοι: </a:t>
            </a:r>
            <a:endParaRPr lang="en-US" sz="2800" dirty="0" smtClean="0">
              <a:latin typeface="Cambria Math" panose="02040503050406030204" pitchFamily="18" charset="0"/>
              <a:ea typeface="Cambria Math" panose="02040503050406030204" pitchFamily="18" charset="0"/>
            </a:endParaRPr>
          </a:p>
          <a:p>
            <a:pPr lvl="1" eaLnBrk="1" hangingPunct="1">
              <a:buFont typeface="Arial" panose="020B0604020202020204" pitchFamily="34" charset="0"/>
              <a:buChar char="•"/>
            </a:pPr>
            <a:r>
              <a:rPr lang="en-US" sz="2800" dirty="0" smtClean="0">
                <a:latin typeface="Cambria Math" panose="02040503050406030204" pitchFamily="18" charset="0"/>
                <a:ea typeface="Cambria Math" panose="02040503050406030204" pitchFamily="18" charset="0"/>
              </a:rPr>
              <a:t>O</a:t>
            </a:r>
            <a:r>
              <a:rPr lang="el-GR" sz="2800" dirty="0" smtClean="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a:t>
            </a:r>
            <a:r>
              <a:rPr lang="el-GR" sz="2800" dirty="0" smtClean="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C</a:t>
            </a:r>
          </a:p>
          <a:p>
            <a:pPr lvl="1" eaLnBrk="1" hangingPunct="1">
              <a:buFont typeface="Arial" panose="020B0604020202020204" pitchFamily="34" charset="0"/>
              <a:buChar char="•"/>
            </a:pPr>
            <a:r>
              <a:rPr lang="en-US" sz="2800" dirty="0" smtClean="0">
                <a:latin typeface="Cambria Math" panose="02040503050406030204" pitchFamily="18" charset="0"/>
                <a:ea typeface="Cambria Math" panose="02040503050406030204" pitchFamily="18" charset="0"/>
              </a:rPr>
              <a:t>H</a:t>
            </a:r>
            <a:r>
              <a:rPr lang="el-GR" sz="2800" dirty="0" smtClean="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a:t>
            </a:r>
            <a:r>
              <a:rPr lang="el-GR" sz="2800" dirty="0" smtClean="0">
                <a:latin typeface="Cambria Math" panose="02040503050406030204" pitchFamily="18" charset="0"/>
                <a:ea typeface="Cambria Math" panose="02040503050406030204" pitchFamily="18" charset="0"/>
              </a:rPr>
              <a:t> </a:t>
            </a:r>
            <a:r>
              <a:rPr lang="en-US" sz="2800" dirty="0" smtClean="0">
                <a:latin typeface="Cambria Math" panose="02040503050406030204" pitchFamily="18" charset="0"/>
                <a:ea typeface="Cambria Math" panose="02040503050406030204" pitchFamily="18" charset="0"/>
              </a:rPr>
              <a:t>C</a:t>
            </a:r>
            <a:endParaRPr lang="el-GR" sz="2800" dirty="0" smtClean="0">
              <a:latin typeface="Cambria Math" panose="02040503050406030204" pitchFamily="18" charset="0"/>
              <a:ea typeface="Cambria Math" panose="02040503050406030204" pitchFamily="18" charset="0"/>
            </a:endParaRPr>
          </a:p>
          <a:p>
            <a:pPr marL="0" lvl="1" indent="0" eaLnBrk="1" hangingPunct="1">
              <a:buNone/>
            </a:pPr>
            <a:r>
              <a:rPr lang="el-GR" sz="2800" dirty="0" smtClean="0">
                <a:latin typeface="Cambria Math" panose="02040503050406030204" pitchFamily="18" charset="0"/>
                <a:ea typeface="Cambria Math" panose="02040503050406030204" pitchFamily="18" charset="0"/>
              </a:rPr>
              <a:t>Αυτοί καθορίζουν την θερμογόνο δύναμη της βιομάζας</a:t>
            </a:r>
          </a:p>
        </p:txBody>
      </p:sp>
      <p:sp>
        <p:nvSpPr>
          <p:cNvPr id="4" name="Slide Number Placeholder 5"/>
          <p:cNvSpPr>
            <a:spLocks noGrp="1"/>
          </p:cNvSpPr>
          <p:nvPr>
            <p:ph type="sldNum" sz="quarter" idx="12"/>
          </p:nvPr>
        </p:nvSpPr>
        <p:spPr/>
        <p:txBody>
          <a:bodyPr/>
          <a:lstStyle/>
          <a:p>
            <a:pPr>
              <a:defRPr/>
            </a:pPr>
            <a:fld id="{AABC8E71-3B31-4741-B77D-A547237E5594}" type="slidenum">
              <a:rPr lang="el-GR"/>
              <a:pPr>
                <a:defRPr/>
              </a:pPr>
              <a:t>36</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46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3"/>
          <p:cNvSpPr>
            <a:spLocks noGrp="1"/>
          </p:cNvSpPr>
          <p:nvPr>
            <p:ph type="sldNum" sz="quarter" idx="12"/>
          </p:nvPr>
        </p:nvSpPr>
        <p:spPr/>
        <p:txBody>
          <a:bodyPr/>
          <a:lstStyle/>
          <a:p>
            <a:pPr>
              <a:defRPr/>
            </a:pPr>
            <a:fld id="{FF8D328E-B228-45FF-B770-5DC38250F1F9}" type="slidenum">
              <a:rPr lang="el-GR"/>
              <a:pPr>
                <a:defRPr/>
              </a:pPr>
              <a:t>37</a:t>
            </a:fld>
            <a:endParaRPr lang="el-GR"/>
          </a:p>
        </p:txBody>
      </p:sp>
      <p:sp>
        <p:nvSpPr>
          <p:cNvPr id="226306" name="Rectangle 2"/>
          <p:cNvSpPr>
            <a:spLocks noGrp="1" noChangeArrowheads="1"/>
          </p:cNvSpPr>
          <p:nvPr>
            <p:ph type="title" idx="4294967295"/>
          </p:nvPr>
        </p:nvSpPr>
        <p:spPr>
          <a:xfrm>
            <a:off x="0" y="419100"/>
            <a:ext cx="6840538" cy="773113"/>
          </a:xfrm>
        </p:spPr>
        <p:txBody>
          <a:bodyPr>
            <a:noAutofit/>
          </a:bodyPr>
          <a:lstStyle/>
          <a:p>
            <a:pPr marL="54864" algn="ctr">
              <a:defRPr/>
            </a:pPr>
            <a:r>
              <a:rPr lang="el-GR" dirty="0">
                <a:solidFill>
                  <a:srgbClr val="7030A0"/>
                </a:solidFill>
                <a:latin typeface="Cambria Math" panose="02040503050406030204" pitchFamily="18" charset="0"/>
                <a:ea typeface="Cambria Math" panose="02040503050406030204" pitchFamily="18" charset="0"/>
              </a:rPr>
              <a:t>Καύσιμα: σημασία αναλογίας </a:t>
            </a:r>
            <a:r>
              <a:rPr lang="en-US" dirty="0">
                <a:solidFill>
                  <a:srgbClr val="7030A0"/>
                </a:solidFill>
                <a:latin typeface="Cambria Math" panose="02040503050406030204" pitchFamily="18" charset="0"/>
                <a:ea typeface="Cambria Math" panose="02040503050406030204" pitchFamily="18" charset="0"/>
              </a:rPr>
              <a:t>O:C </a:t>
            </a:r>
            <a:r>
              <a:rPr lang="el-GR" dirty="0">
                <a:solidFill>
                  <a:srgbClr val="7030A0"/>
                </a:solidFill>
                <a:latin typeface="Cambria Math" panose="02040503050406030204" pitchFamily="18" charset="0"/>
                <a:ea typeface="Cambria Math" panose="02040503050406030204" pitchFamily="18" charset="0"/>
              </a:rPr>
              <a:t>και </a:t>
            </a:r>
            <a:r>
              <a:rPr lang="en-US" dirty="0">
                <a:solidFill>
                  <a:srgbClr val="7030A0"/>
                </a:solidFill>
                <a:latin typeface="Cambria Math" panose="02040503050406030204" pitchFamily="18" charset="0"/>
                <a:ea typeface="Cambria Math" panose="02040503050406030204" pitchFamily="18" charset="0"/>
              </a:rPr>
              <a:t>H:C</a:t>
            </a:r>
            <a:r>
              <a:rPr lang="el-GR" dirty="0">
                <a:solidFill>
                  <a:srgbClr val="7030A0"/>
                </a:solidFill>
                <a:latin typeface="Cambria Math" panose="02040503050406030204" pitchFamily="18" charset="0"/>
                <a:ea typeface="Cambria Math" panose="02040503050406030204" pitchFamily="18" charset="0"/>
              </a:rPr>
              <a:t>   - </a:t>
            </a:r>
            <a:r>
              <a:rPr lang="en-US" dirty="0">
                <a:solidFill>
                  <a:srgbClr val="7030A0"/>
                </a:solidFill>
                <a:latin typeface="Cambria Math" panose="02040503050406030204" pitchFamily="18" charset="0"/>
                <a:ea typeface="Cambria Math" panose="02040503050406030204" pitchFamily="18" charset="0"/>
              </a:rPr>
              <a:t> </a:t>
            </a:r>
            <a:r>
              <a:rPr lang="el-GR" dirty="0">
                <a:solidFill>
                  <a:srgbClr val="7030A0"/>
                </a:solidFill>
                <a:latin typeface="Cambria Math" panose="02040503050406030204" pitchFamily="18" charset="0"/>
                <a:ea typeface="Cambria Math" panose="02040503050406030204" pitchFamily="18" charset="0"/>
              </a:rPr>
              <a:t>διάγραμμα </a:t>
            </a:r>
            <a:r>
              <a:rPr lang="en-US" dirty="0">
                <a:solidFill>
                  <a:srgbClr val="7030A0"/>
                </a:solidFill>
                <a:latin typeface="Cambria Math" panose="02040503050406030204" pitchFamily="18" charset="0"/>
                <a:ea typeface="Cambria Math" panose="02040503050406030204" pitchFamily="18" charset="0"/>
              </a:rPr>
              <a:t>VAN KREVELEN</a:t>
            </a:r>
            <a:endParaRPr lang="en-GB" dirty="0">
              <a:solidFill>
                <a:srgbClr val="7030A0"/>
              </a:solidFill>
              <a:latin typeface="Cambria Math" panose="02040503050406030204" pitchFamily="18" charset="0"/>
              <a:ea typeface="Cambria Math" panose="02040503050406030204" pitchFamily="18" charset="0"/>
            </a:endParaRPr>
          </a:p>
        </p:txBody>
      </p:sp>
      <p:grpSp>
        <p:nvGrpSpPr>
          <p:cNvPr id="49156" name="Group 3"/>
          <p:cNvGrpSpPr>
            <a:grpSpLocks/>
          </p:cNvGrpSpPr>
          <p:nvPr/>
        </p:nvGrpSpPr>
        <p:grpSpPr bwMode="auto">
          <a:xfrm>
            <a:off x="361950" y="2205038"/>
            <a:ext cx="8131174" cy="4432300"/>
            <a:chOff x="220" y="1392"/>
            <a:chExt cx="5122" cy="2792"/>
          </a:xfrm>
        </p:grpSpPr>
        <p:sp>
          <p:nvSpPr>
            <p:cNvPr id="49158" name="Freeform 4"/>
            <p:cNvSpPr>
              <a:spLocks/>
            </p:cNvSpPr>
            <p:nvPr/>
          </p:nvSpPr>
          <p:spPr bwMode="auto">
            <a:xfrm>
              <a:off x="2176" y="1926"/>
              <a:ext cx="849" cy="624"/>
            </a:xfrm>
            <a:custGeom>
              <a:avLst/>
              <a:gdLst>
                <a:gd name="T0" fmla="*/ 301 w 849"/>
                <a:gd name="T1" fmla="*/ 94 h 624"/>
                <a:gd name="T2" fmla="*/ 222 w 849"/>
                <a:gd name="T3" fmla="*/ 139 h 624"/>
                <a:gd name="T4" fmla="*/ 153 w 849"/>
                <a:gd name="T5" fmla="*/ 198 h 624"/>
                <a:gd name="T6" fmla="*/ 94 w 849"/>
                <a:gd name="T7" fmla="*/ 258 h 624"/>
                <a:gd name="T8" fmla="*/ 45 w 849"/>
                <a:gd name="T9" fmla="*/ 312 h 624"/>
                <a:gd name="T10" fmla="*/ 15 w 849"/>
                <a:gd name="T11" fmla="*/ 372 h 624"/>
                <a:gd name="T12" fmla="*/ 0 w 849"/>
                <a:gd name="T13" fmla="*/ 431 h 624"/>
                <a:gd name="T14" fmla="*/ 0 w 849"/>
                <a:gd name="T15" fmla="*/ 490 h 624"/>
                <a:gd name="T16" fmla="*/ 15 w 849"/>
                <a:gd name="T17" fmla="*/ 535 h 624"/>
                <a:gd name="T18" fmla="*/ 45 w 849"/>
                <a:gd name="T19" fmla="*/ 579 h 624"/>
                <a:gd name="T20" fmla="*/ 94 w 849"/>
                <a:gd name="T21" fmla="*/ 609 h 624"/>
                <a:gd name="T22" fmla="*/ 153 w 849"/>
                <a:gd name="T23" fmla="*/ 619 h 624"/>
                <a:gd name="T24" fmla="*/ 222 w 849"/>
                <a:gd name="T25" fmla="*/ 624 h 624"/>
                <a:gd name="T26" fmla="*/ 297 w 849"/>
                <a:gd name="T27" fmla="*/ 619 h 624"/>
                <a:gd name="T28" fmla="*/ 376 w 849"/>
                <a:gd name="T29" fmla="*/ 599 h 624"/>
                <a:gd name="T30" fmla="*/ 459 w 849"/>
                <a:gd name="T31" fmla="*/ 569 h 624"/>
                <a:gd name="T32" fmla="*/ 543 w 849"/>
                <a:gd name="T33" fmla="*/ 530 h 624"/>
                <a:gd name="T34" fmla="*/ 627 w 849"/>
                <a:gd name="T35" fmla="*/ 485 h 624"/>
                <a:gd name="T36" fmla="*/ 696 w 849"/>
                <a:gd name="T37" fmla="*/ 426 h 624"/>
                <a:gd name="T38" fmla="*/ 756 w 849"/>
                <a:gd name="T39" fmla="*/ 367 h 624"/>
                <a:gd name="T40" fmla="*/ 800 w 849"/>
                <a:gd name="T41" fmla="*/ 307 h 624"/>
                <a:gd name="T42" fmla="*/ 830 w 849"/>
                <a:gd name="T43" fmla="*/ 248 h 624"/>
                <a:gd name="T44" fmla="*/ 849 w 849"/>
                <a:gd name="T45" fmla="*/ 193 h 624"/>
                <a:gd name="T46" fmla="*/ 849 w 849"/>
                <a:gd name="T47" fmla="*/ 134 h 624"/>
                <a:gd name="T48" fmla="*/ 830 w 849"/>
                <a:gd name="T49" fmla="*/ 85 h 624"/>
                <a:gd name="T50" fmla="*/ 800 w 849"/>
                <a:gd name="T51" fmla="*/ 45 h 624"/>
                <a:gd name="T52" fmla="*/ 756 w 849"/>
                <a:gd name="T53" fmla="*/ 15 h 624"/>
                <a:gd name="T54" fmla="*/ 696 w 849"/>
                <a:gd name="T55" fmla="*/ 5 h 624"/>
                <a:gd name="T56" fmla="*/ 627 w 849"/>
                <a:gd name="T57" fmla="*/ 0 h 624"/>
                <a:gd name="T58" fmla="*/ 548 w 849"/>
                <a:gd name="T59" fmla="*/ 5 h 624"/>
                <a:gd name="T60" fmla="*/ 474 w 849"/>
                <a:gd name="T61" fmla="*/ 20 h 624"/>
                <a:gd name="T62" fmla="*/ 385 w 849"/>
                <a:gd name="T63" fmla="*/ 50 h 624"/>
                <a:gd name="T64" fmla="*/ 301 w 849"/>
                <a:gd name="T65" fmla="*/ 94 h 624"/>
                <a:gd name="T66" fmla="*/ 301 w 849"/>
                <a:gd name="T67" fmla="*/ 94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9"/>
                <a:gd name="T103" fmla="*/ 0 h 624"/>
                <a:gd name="T104" fmla="*/ 849 w 849"/>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9" h="624">
                  <a:moveTo>
                    <a:pt x="301" y="94"/>
                  </a:moveTo>
                  <a:lnTo>
                    <a:pt x="222" y="139"/>
                  </a:lnTo>
                  <a:lnTo>
                    <a:pt x="153" y="198"/>
                  </a:lnTo>
                  <a:lnTo>
                    <a:pt x="94" y="258"/>
                  </a:lnTo>
                  <a:lnTo>
                    <a:pt x="45" y="312"/>
                  </a:lnTo>
                  <a:lnTo>
                    <a:pt x="15" y="372"/>
                  </a:lnTo>
                  <a:lnTo>
                    <a:pt x="0" y="431"/>
                  </a:lnTo>
                  <a:lnTo>
                    <a:pt x="0" y="490"/>
                  </a:lnTo>
                  <a:lnTo>
                    <a:pt x="15" y="535"/>
                  </a:lnTo>
                  <a:lnTo>
                    <a:pt x="45" y="579"/>
                  </a:lnTo>
                  <a:lnTo>
                    <a:pt x="94" y="609"/>
                  </a:lnTo>
                  <a:lnTo>
                    <a:pt x="153" y="619"/>
                  </a:lnTo>
                  <a:lnTo>
                    <a:pt x="222" y="624"/>
                  </a:lnTo>
                  <a:lnTo>
                    <a:pt x="297" y="619"/>
                  </a:lnTo>
                  <a:lnTo>
                    <a:pt x="376" y="599"/>
                  </a:lnTo>
                  <a:lnTo>
                    <a:pt x="459" y="569"/>
                  </a:lnTo>
                  <a:lnTo>
                    <a:pt x="543" y="530"/>
                  </a:lnTo>
                  <a:lnTo>
                    <a:pt x="627" y="485"/>
                  </a:lnTo>
                  <a:lnTo>
                    <a:pt x="696" y="426"/>
                  </a:lnTo>
                  <a:lnTo>
                    <a:pt x="756" y="367"/>
                  </a:lnTo>
                  <a:lnTo>
                    <a:pt x="800" y="307"/>
                  </a:lnTo>
                  <a:lnTo>
                    <a:pt x="830" y="248"/>
                  </a:lnTo>
                  <a:lnTo>
                    <a:pt x="849" y="193"/>
                  </a:lnTo>
                  <a:lnTo>
                    <a:pt x="849" y="134"/>
                  </a:lnTo>
                  <a:lnTo>
                    <a:pt x="830" y="85"/>
                  </a:lnTo>
                  <a:lnTo>
                    <a:pt x="800" y="45"/>
                  </a:lnTo>
                  <a:lnTo>
                    <a:pt x="756" y="15"/>
                  </a:lnTo>
                  <a:lnTo>
                    <a:pt x="696" y="5"/>
                  </a:lnTo>
                  <a:lnTo>
                    <a:pt x="627" y="0"/>
                  </a:lnTo>
                  <a:lnTo>
                    <a:pt x="548" y="5"/>
                  </a:lnTo>
                  <a:lnTo>
                    <a:pt x="474" y="20"/>
                  </a:lnTo>
                  <a:lnTo>
                    <a:pt x="385" y="50"/>
                  </a:lnTo>
                  <a:lnTo>
                    <a:pt x="301" y="94"/>
                  </a:lnTo>
                  <a:close/>
                </a:path>
              </a:pathLst>
            </a:custGeom>
            <a:solidFill>
              <a:srgbClr val="FF9900"/>
            </a:solidFill>
            <a:ln w="12700">
              <a:solidFill>
                <a:srgbClr val="000000"/>
              </a:solidFill>
              <a:round/>
              <a:headEnd/>
              <a:tailEnd/>
            </a:ln>
          </p:spPr>
          <p:txBody>
            <a:bodyPr/>
            <a:lstStyle/>
            <a:p>
              <a:endParaRPr lang="el-GR"/>
            </a:p>
          </p:txBody>
        </p:sp>
        <p:sp>
          <p:nvSpPr>
            <p:cNvPr id="49159" name="Freeform 5"/>
            <p:cNvSpPr>
              <a:spLocks/>
            </p:cNvSpPr>
            <p:nvPr/>
          </p:nvSpPr>
          <p:spPr bwMode="auto">
            <a:xfrm>
              <a:off x="2176" y="1926"/>
              <a:ext cx="849" cy="624"/>
            </a:xfrm>
            <a:custGeom>
              <a:avLst/>
              <a:gdLst>
                <a:gd name="T0" fmla="*/ 301 w 849"/>
                <a:gd name="T1" fmla="*/ 94 h 624"/>
                <a:gd name="T2" fmla="*/ 222 w 849"/>
                <a:gd name="T3" fmla="*/ 139 h 624"/>
                <a:gd name="T4" fmla="*/ 153 w 849"/>
                <a:gd name="T5" fmla="*/ 198 h 624"/>
                <a:gd name="T6" fmla="*/ 94 w 849"/>
                <a:gd name="T7" fmla="*/ 258 h 624"/>
                <a:gd name="T8" fmla="*/ 45 w 849"/>
                <a:gd name="T9" fmla="*/ 312 h 624"/>
                <a:gd name="T10" fmla="*/ 15 w 849"/>
                <a:gd name="T11" fmla="*/ 372 h 624"/>
                <a:gd name="T12" fmla="*/ 0 w 849"/>
                <a:gd name="T13" fmla="*/ 431 h 624"/>
                <a:gd name="T14" fmla="*/ 0 w 849"/>
                <a:gd name="T15" fmla="*/ 490 h 624"/>
                <a:gd name="T16" fmla="*/ 15 w 849"/>
                <a:gd name="T17" fmla="*/ 535 h 624"/>
                <a:gd name="T18" fmla="*/ 45 w 849"/>
                <a:gd name="T19" fmla="*/ 579 h 624"/>
                <a:gd name="T20" fmla="*/ 94 w 849"/>
                <a:gd name="T21" fmla="*/ 609 h 624"/>
                <a:gd name="T22" fmla="*/ 153 w 849"/>
                <a:gd name="T23" fmla="*/ 619 h 624"/>
                <a:gd name="T24" fmla="*/ 222 w 849"/>
                <a:gd name="T25" fmla="*/ 624 h 624"/>
                <a:gd name="T26" fmla="*/ 297 w 849"/>
                <a:gd name="T27" fmla="*/ 619 h 624"/>
                <a:gd name="T28" fmla="*/ 376 w 849"/>
                <a:gd name="T29" fmla="*/ 599 h 624"/>
                <a:gd name="T30" fmla="*/ 459 w 849"/>
                <a:gd name="T31" fmla="*/ 569 h 624"/>
                <a:gd name="T32" fmla="*/ 543 w 849"/>
                <a:gd name="T33" fmla="*/ 530 h 624"/>
                <a:gd name="T34" fmla="*/ 627 w 849"/>
                <a:gd name="T35" fmla="*/ 485 h 624"/>
                <a:gd name="T36" fmla="*/ 696 w 849"/>
                <a:gd name="T37" fmla="*/ 426 h 624"/>
                <a:gd name="T38" fmla="*/ 756 w 849"/>
                <a:gd name="T39" fmla="*/ 367 h 624"/>
                <a:gd name="T40" fmla="*/ 800 w 849"/>
                <a:gd name="T41" fmla="*/ 307 h 624"/>
                <a:gd name="T42" fmla="*/ 830 w 849"/>
                <a:gd name="T43" fmla="*/ 248 h 624"/>
                <a:gd name="T44" fmla="*/ 849 w 849"/>
                <a:gd name="T45" fmla="*/ 193 h 624"/>
                <a:gd name="T46" fmla="*/ 849 w 849"/>
                <a:gd name="T47" fmla="*/ 134 h 624"/>
                <a:gd name="T48" fmla="*/ 830 w 849"/>
                <a:gd name="T49" fmla="*/ 85 h 624"/>
                <a:gd name="T50" fmla="*/ 800 w 849"/>
                <a:gd name="T51" fmla="*/ 45 h 624"/>
                <a:gd name="T52" fmla="*/ 756 w 849"/>
                <a:gd name="T53" fmla="*/ 15 h 624"/>
                <a:gd name="T54" fmla="*/ 696 w 849"/>
                <a:gd name="T55" fmla="*/ 5 h 624"/>
                <a:gd name="T56" fmla="*/ 627 w 849"/>
                <a:gd name="T57" fmla="*/ 0 h 624"/>
                <a:gd name="T58" fmla="*/ 548 w 849"/>
                <a:gd name="T59" fmla="*/ 5 h 624"/>
                <a:gd name="T60" fmla="*/ 474 w 849"/>
                <a:gd name="T61" fmla="*/ 20 h 624"/>
                <a:gd name="T62" fmla="*/ 385 w 849"/>
                <a:gd name="T63" fmla="*/ 50 h 624"/>
                <a:gd name="T64" fmla="*/ 301 w 849"/>
                <a:gd name="T65" fmla="*/ 94 h 624"/>
                <a:gd name="T66" fmla="*/ 301 w 849"/>
                <a:gd name="T67" fmla="*/ 94 h 6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9"/>
                <a:gd name="T103" fmla="*/ 0 h 624"/>
                <a:gd name="T104" fmla="*/ 849 w 849"/>
                <a:gd name="T105" fmla="*/ 624 h 6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9" h="624">
                  <a:moveTo>
                    <a:pt x="301" y="94"/>
                  </a:moveTo>
                  <a:lnTo>
                    <a:pt x="222" y="139"/>
                  </a:lnTo>
                  <a:lnTo>
                    <a:pt x="153" y="198"/>
                  </a:lnTo>
                  <a:lnTo>
                    <a:pt x="94" y="258"/>
                  </a:lnTo>
                  <a:lnTo>
                    <a:pt x="45" y="312"/>
                  </a:lnTo>
                  <a:lnTo>
                    <a:pt x="15" y="372"/>
                  </a:lnTo>
                  <a:lnTo>
                    <a:pt x="0" y="431"/>
                  </a:lnTo>
                  <a:lnTo>
                    <a:pt x="0" y="490"/>
                  </a:lnTo>
                  <a:lnTo>
                    <a:pt x="15" y="535"/>
                  </a:lnTo>
                  <a:lnTo>
                    <a:pt x="45" y="579"/>
                  </a:lnTo>
                  <a:lnTo>
                    <a:pt x="94" y="609"/>
                  </a:lnTo>
                  <a:lnTo>
                    <a:pt x="153" y="619"/>
                  </a:lnTo>
                  <a:lnTo>
                    <a:pt x="222" y="624"/>
                  </a:lnTo>
                  <a:lnTo>
                    <a:pt x="297" y="619"/>
                  </a:lnTo>
                  <a:lnTo>
                    <a:pt x="376" y="599"/>
                  </a:lnTo>
                  <a:lnTo>
                    <a:pt x="459" y="569"/>
                  </a:lnTo>
                  <a:lnTo>
                    <a:pt x="543" y="530"/>
                  </a:lnTo>
                  <a:lnTo>
                    <a:pt x="627" y="485"/>
                  </a:lnTo>
                  <a:lnTo>
                    <a:pt x="696" y="426"/>
                  </a:lnTo>
                  <a:lnTo>
                    <a:pt x="756" y="367"/>
                  </a:lnTo>
                  <a:lnTo>
                    <a:pt x="800" y="307"/>
                  </a:lnTo>
                  <a:lnTo>
                    <a:pt x="830" y="248"/>
                  </a:lnTo>
                  <a:lnTo>
                    <a:pt x="849" y="193"/>
                  </a:lnTo>
                  <a:lnTo>
                    <a:pt x="849" y="134"/>
                  </a:lnTo>
                  <a:lnTo>
                    <a:pt x="830" y="85"/>
                  </a:lnTo>
                  <a:lnTo>
                    <a:pt x="800" y="45"/>
                  </a:lnTo>
                  <a:lnTo>
                    <a:pt x="756" y="15"/>
                  </a:lnTo>
                  <a:lnTo>
                    <a:pt x="696" y="5"/>
                  </a:lnTo>
                  <a:lnTo>
                    <a:pt x="627" y="0"/>
                  </a:lnTo>
                  <a:lnTo>
                    <a:pt x="548" y="5"/>
                  </a:lnTo>
                  <a:lnTo>
                    <a:pt x="474" y="20"/>
                  </a:lnTo>
                  <a:lnTo>
                    <a:pt x="385" y="50"/>
                  </a:lnTo>
                  <a:lnTo>
                    <a:pt x="301" y="94"/>
                  </a:lnTo>
                </a:path>
              </a:pathLst>
            </a:custGeom>
            <a:noFill/>
            <a:ln w="7938">
              <a:solidFill>
                <a:srgbClr val="000000"/>
              </a:solidFill>
              <a:round/>
              <a:headEnd/>
              <a:tailEnd/>
            </a:ln>
          </p:spPr>
          <p:txBody>
            <a:bodyPr/>
            <a:lstStyle/>
            <a:p>
              <a:endParaRPr lang="el-GR"/>
            </a:p>
          </p:txBody>
        </p:sp>
        <p:sp>
          <p:nvSpPr>
            <p:cNvPr id="49160" name="Freeform 6"/>
            <p:cNvSpPr>
              <a:spLocks/>
            </p:cNvSpPr>
            <p:nvPr/>
          </p:nvSpPr>
          <p:spPr bwMode="auto">
            <a:xfrm>
              <a:off x="1712" y="2184"/>
              <a:ext cx="682" cy="574"/>
            </a:xfrm>
            <a:custGeom>
              <a:avLst/>
              <a:gdLst>
                <a:gd name="T0" fmla="*/ 237 w 682"/>
                <a:gd name="T1" fmla="*/ 143 h 574"/>
                <a:gd name="T2" fmla="*/ 173 w 682"/>
                <a:gd name="T3" fmla="*/ 198 h 574"/>
                <a:gd name="T4" fmla="*/ 119 w 682"/>
                <a:gd name="T5" fmla="*/ 257 h 574"/>
                <a:gd name="T6" fmla="*/ 69 w 682"/>
                <a:gd name="T7" fmla="*/ 307 h 574"/>
                <a:gd name="T8" fmla="*/ 35 w 682"/>
                <a:gd name="T9" fmla="*/ 366 h 574"/>
                <a:gd name="T10" fmla="*/ 15 w 682"/>
                <a:gd name="T11" fmla="*/ 415 h 574"/>
                <a:gd name="T12" fmla="*/ 0 w 682"/>
                <a:gd name="T13" fmla="*/ 460 h 574"/>
                <a:gd name="T14" fmla="*/ 0 w 682"/>
                <a:gd name="T15" fmla="*/ 499 h 574"/>
                <a:gd name="T16" fmla="*/ 20 w 682"/>
                <a:gd name="T17" fmla="*/ 534 h 574"/>
                <a:gd name="T18" fmla="*/ 50 w 682"/>
                <a:gd name="T19" fmla="*/ 559 h 574"/>
                <a:gd name="T20" fmla="*/ 89 w 682"/>
                <a:gd name="T21" fmla="*/ 574 h 574"/>
                <a:gd name="T22" fmla="*/ 134 w 682"/>
                <a:gd name="T23" fmla="*/ 574 h 574"/>
                <a:gd name="T24" fmla="*/ 193 w 682"/>
                <a:gd name="T25" fmla="*/ 559 h 574"/>
                <a:gd name="T26" fmla="*/ 252 w 682"/>
                <a:gd name="T27" fmla="*/ 544 h 574"/>
                <a:gd name="T28" fmla="*/ 316 w 682"/>
                <a:gd name="T29" fmla="*/ 514 h 574"/>
                <a:gd name="T30" fmla="*/ 385 w 682"/>
                <a:gd name="T31" fmla="*/ 470 h 574"/>
                <a:gd name="T32" fmla="*/ 450 w 682"/>
                <a:gd name="T33" fmla="*/ 425 h 574"/>
                <a:gd name="T34" fmla="*/ 519 w 682"/>
                <a:gd name="T35" fmla="*/ 371 h 574"/>
                <a:gd name="T36" fmla="*/ 568 w 682"/>
                <a:gd name="T37" fmla="*/ 311 h 574"/>
                <a:gd name="T38" fmla="*/ 617 w 682"/>
                <a:gd name="T39" fmla="*/ 262 h 574"/>
                <a:gd name="T40" fmla="*/ 647 w 682"/>
                <a:gd name="T41" fmla="*/ 203 h 574"/>
                <a:gd name="T42" fmla="*/ 667 w 682"/>
                <a:gd name="T43" fmla="*/ 158 h 574"/>
                <a:gd name="T44" fmla="*/ 682 w 682"/>
                <a:gd name="T45" fmla="*/ 109 h 574"/>
                <a:gd name="T46" fmla="*/ 682 w 682"/>
                <a:gd name="T47" fmla="*/ 69 h 574"/>
                <a:gd name="T48" fmla="*/ 662 w 682"/>
                <a:gd name="T49" fmla="*/ 34 h 574"/>
                <a:gd name="T50" fmla="*/ 632 w 682"/>
                <a:gd name="T51" fmla="*/ 10 h 574"/>
                <a:gd name="T52" fmla="*/ 598 w 682"/>
                <a:gd name="T53" fmla="*/ 0 h 574"/>
                <a:gd name="T54" fmla="*/ 543 w 682"/>
                <a:gd name="T55" fmla="*/ 0 h 574"/>
                <a:gd name="T56" fmla="*/ 494 w 682"/>
                <a:gd name="T57" fmla="*/ 10 h 574"/>
                <a:gd name="T58" fmla="*/ 435 w 682"/>
                <a:gd name="T59" fmla="*/ 29 h 574"/>
                <a:gd name="T60" fmla="*/ 371 w 682"/>
                <a:gd name="T61" fmla="*/ 54 h 574"/>
                <a:gd name="T62" fmla="*/ 301 w 682"/>
                <a:gd name="T63" fmla="*/ 99 h 574"/>
                <a:gd name="T64" fmla="*/ 237 w 682"/>
                <a:gd name="T65" fmla="*/ 143 h 574"/>
                <a:gd name="T66" fmla="*/ 237 w 682"/>
                <a:gd name="T67" fmla="*/ 143 h 5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2"/>
                <a:gd name="T103" fmla="*/ 0 h 574"/>
                <a:gd name="T104" fmla="*/ 682 w 682"/>
                <a:gd name="T105" fmla="*/ 574 h 5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2" h="574">
                  <a:moveTo>
                    <a:pt x="237" y="143"/>
                  </a:moveTo>
                  <a:lnTo>
                    <a:pt x="173" y="198"/>
                  </a:lnTo>
                  <a:lnTo>
                    <a:pt x="119" y="257"/>
                  </a:lnTo>
                  <a:lnTo>
                    <a:pt x="69" y="307"/>
                  </a:lnTo>
                  <a:lnTo>
                    <a:pt x="35" y="366"/>
                  </a:lnTo>
                  <a:lnTo>
                    <a:pt x="15" y="415"/>
                  </a:lnTo>
                  <a:lnTo>
                    <a:pt x="0" y="460"/>
                  </a:lnTo>
                  <a:lnTo>
                    <a:pt x="0" y="499"/>
                  </a:lnTo>
                  <a:lnTo>
                    <a:pt x="20" y="534"/>
                  </a:lnTo>
                  <a:lnTo>
                    <a:pt x="50" y="559"/>
                  </a:lnTo>
                  <a:lnTo>
                    <a:pt x="89" y="574"/>
                  </a:lnTo>
                  <a:lnTo>
                    <a:pt x="134" y="574"/>
                  </a:lnTo>
                  <a:lnTo>
                    <a:pt x="193" y="559"/>
                  </a:lnTo>
                  <a:lnTo>
                    <a:pt x="252" y="544"/>
                  </a:lnTo>
                  <a:lnTo>
                    <a:pt x="316" y="514"/>
                  </a:lnTo>
                  <a:lnTo>
                    <a:pt x="385" y="470"/>
                  </a:lnTo>
                  <a:lnTo>
                    <a:pt x="450" y="425"/>
                  </a:lnTo>
                  <a:lnTo>
                    <a:pt x="519" y="371"/>
                  </a:lnTo>
                  <a:lnTo>
                    <a:pt x="568" y="311"/>
                  </a:lnTo>
                  <a:lnTo>
                    <a:pt x="617" y="262"/>
                  </a:lnTo>
                  <a:lnTo>
                    <a:pt x="647" y="203"/>
                  </a:lnTo>
                  <a:lnTo>
                    <a:pt x="667" y="158"/>
                  </a:lnTo>
                  <a:lnTo>
                    <a:pt x="682" y="109"/>
                  </a:lnTo>
                  <a:lnTo>
                    <a:pt x="682" y="69"/>
                  </a:lnTo>
                  <a:lnTo>
                    <a:pt x="662" y="34"/>
                  </a:lnTo>
                  <a:lnTo>
                    <a:pt x="632" y="10"/>
                  </a:lnTo>
                  <a:lnTo>
                    <a:pt x="598" y="0"/>
                  </a:lnTo>
                  <a:lnTo>
                    <a:pt x="543" y="0"/>
                  </a:lnTo>
                  <a:lnTo>
                    <a:pt x="494" y="10"/>
                  </a:lnTo>
                  <a:lnTo>
                    <a:pt x="435" y="29"/>
                  </a:lnTo>
                  <a:lnTo>
                    <a:pt x="371" y="54"/>
                  </a:lnTo>
                  <a:lnTo>
                    <a:pt x="301" y="99"/>
                  </a:lnTo>
                  <a:lnTo>
                    <a:pt x="237" y="143"/>
                  </a:lnTo>
                  <a:close/>
                </a:path>
              </a:pathLst>
            </a:custGeom>
            <a:solidFill>
              <a:srgbClr val="FFFF99"/>
            </a:solidFill>
            <a:ln w="12700">
              <a:solidFill>
                <a:srgbClr val="000000"/>
              </a:solidFill>
              <a:round/>
              <a:headEnd/>
              <a:tailEnd/>
            </a:ln>
          </p:spPr>
          <p:txBody>
            <a:bodyPr/>
            <a:lstStyle/>
            <a:p>
              <a:endParaRPr lang="el-GR"/>
            </a:p>
          </p:txBody>
        </p:sp>
        <p:sp>
          <p:nvSpPr>
            <p:cNvPr id="49161" name="Freeform 7"/>
            <p:cNvSpPr>
              <a:spLocks/>
            </p:cNvSpPr>
            <p:nvPr/>
          </p:nvSpPr>
          <p:spPr bwMode="auto">
            <a:xfrm>
              <a:off x="779" y="2515"/>
              <a:ext cx="1081" cy="807"/>
            </a:xfrm>
            <a:custGeom>
              <a:avLst/>
              <a:gdLst>
                <a:gd name="T0" fmla="*/ 909 w 1081"/>
                <a:gd name="T1" fmla="*/ 5 h 807"/>
                <a:gd name="T2" fmla="*/ 835 w 1081"/>
                <a:gd name="T3" fmla="*/ 5 h 807"/>
                <a:gd name="T4" fmla="*/ 770 w 1081"/>
                <a:gd name="T5" fmla="*/ 5 h 807"/>
                <a:gd name="T6" fmla="*/ 716 w 1081"/>
                <a:gd name="T7" fmla="*/ 5 h 807"/>
                <a:gd name="T8" fmla="*/ 652 w 1081"/>
                <a:gd name="T9" fmla="*/ 0 h 807"/>
                <a:gd name="T10" fmla="*/ 553 w 1081"/>
                <a:gd name="T11" fmla="*/ 10 h 807"/>
                <a:gd name="T12" fmla="*/ 420 w 1081"/>
                <a:gd name="T13" fmla="*/ 40 h 807"/>
                <a:gd name="T14" fmla="*/ 316 w 1081"/>
                <a:gd name="T15" fmla="*/ 74 h 807"/>
                <a:gd name="T16" fmla="*/ 257 w 1081"/>
                <a:gd name="T17" fmla="*/ 109 h 807"/>
                <a:gd name="T18" fmla="*/ 198 w 1081"/>
                <a:gd name="T19" fmla="*/ 139 h 807"/>
                <a:gd name="T20" fmla="*/ 158 w 1081"/>
                <a:gd name="T21" fmla="*/ 178 h 807"/>
                <a:gd name="T22" fmla="*/ 139 w 1081"/>
                <a:gd name="T23" fmla="*/ 193 h 807"/>
                <a:gd name="T24" fmla="*/ 129 w 1081"/>
                <a:gd name="T25" fmla="*/ 198 h 807"/>
                <a:gd name="T26" fmla="*/ 109 w 1081"/>
                <a:gd name="T27" fmla="*/ 218 h 807"/>
                <a:gd name="T28" fmla="*/ 99 w 1081"/>
                <a:gd name="T29" fmla="*/ 223 h 807"/>
                <a:gd name="T30" fmla="*/ 70 w 1081"/>
                <a:gd name="T31" fmla="*/ 263 h 807"/>
                <a:gd name="T32" fmla="*/ 55 w 1081"/>
                <a:gd name="T33" fmla="*/ 282 h 807"/>
                <a:gd name="T34" fmla="*/ 45 w 1081"/>
                <a:gd name="T35" fmla="*/ 347 h 807"/>
                <a:gd name="T36" fmla="*/ 40 w 1081"/>
                <a:gd name="T37" fmla="*/ 376 h 807"/>
                <a:gd name="T38" fmla="*/ 35 w 1081"/>
                <a:gd name="T39" fmla="*/ 391 h 807"/>
                <a:gd name="T40" fmla="*/ 30 w 1081"/>
                <a:gd name="T41" fmla="*/ 421 h 807"/>
                <a:gd name="T42" fmla="*/ 20 w 1081"/>
                <a:gd name="T43" fmla="*/ 446 h 807"/>
                <a:gd name="T44" fmla="*/ 10 w 1081"/>
                <a:gd name="T45" fmla="*/ 545 h 807"/>
                <a:gd name="T46" fmla="*/ 0 w 1081"/>
                <a:gd name="T47" fmla="*/ 693 h 807"/>
                <a:gd name="T48" fmla="*/ 10 w 1081"/>
                <a:gd name="T49" fmla="*/ 762 h 807"/>
                <a:gd name="T50" fmla="*/ 40 w 1081"/>
                <a:gd name="T51" fmla="*/ 797 h 807"/>
                <a:gd name="T52" fmla="*/ 79 w 1081"/>
                <a:gd name="T53" fmla="*/ 802 h 807"/>
                <a:gd name="T54" fmla="*/ 109 w 1081"/>
                <a:gd name="T55" fmla="*/ 762 h 807"/>
                <a:gd name="T56" fmla="*/ 139 w 1081"/>
                <a:gd name="T57" fmla="*/ 693 h 807"/>
                <a:gd name="T58" fmla="*/ 158 w 1081"/>
                <a:gd name="T59" fmla="*/ 579 h 807"/>
                <a:gd name="T60" fmla="*/ 168 w 1081"/>
                <a:gd name="T61" fmla="*/ 520 h 807"/>
                <a:gd name="T62" fmla="*/ 168 w 1081"/>
                <a:gd name="T63" fmla="*/ 490 h 807"/>
                <a:gd name="T64" fmla="*/ 188 w 1081"/>
                <a:gd name="T65" fmla="*/ 460 h 807"/>
                <a:gd name="T66" fmla="*/ 203 w 1081"/>
                <a:gd name="T67" fmla="*/ 441 h 807"/>
                <a:gd name="T68" fmla="*/ 232 w 1081"/>
                <a:gd name="T69" fmla="*/ 421 h 807"/>
                <a:gd name="T70" fmla="*/ 267 w 1081"/>
                <a:gd name="T71" fmla="*/ 386 h 807"/>
                <a:gd name="T72" fmla="*/ 302 w 1081"/>
                <a:gd name="T73" fmla="*/ 371 h 807"/>
                <a:gd name="T74" fmla="*/ 336 w 1081"/>
                <a:gd name="T75" fmla="*/ 357 h 807"/>
                <a:gd name="T76" fmla="*/ 351 w 1081"/>
                <a:gd name="T77" fmla="*/ 352 h 807"/>
                <a:gd name="T78" fmla="*/ 371 w 1081"/>
                <a:gd name="T79" fmla="*/ 332 h 807"/>
                <a:gd name="T80" fmla="*/ 612 w 1081"/>
                <a:gd name="T81" fmla="*/ 327 h 807"/>
                <a:gd name="T82" fmla="*/ 844 w 1081"/>
                <a:gd name="T83" fmla="*/ 332 h 807"/>
                <a:gd name="T84" fmla="*/ 884 w 1081"/>
                <a:gd name="T85" fmla="*/ 327 h 807"/>
                <a:gd name="T86" fmla="*/ 889 w 1081"/>
                <a:gd name="T87" fmla="*/ 322 h 807"/>
                <a:gd name="T88" fmla="*/ 938 w 1081"/>
                <a:gd name="T89" fmla="*/ 307 h 807"/>
                <a:gd name="T90" fmla="*/ 963 w 1081"/>
                <a:gd name="T91" fmla="*/ 287 h 807"/>
                <a:gd name="T92" fmla="*/ 983 w 1081"/>
                <a:gd name="T93" fmla="*/ 282 h 807"/>
                <a:gd name="T94" fmla="*/ 1012 w 1081"/>
                <a:gd name="T95" fmla="*/ 248 h 807"/>
                <a:gd name="T96" fmla="*/ 1027 w 1081"/>
                <a:gd name="T97" fmla="*/ 233 h 807"/>
                <a:gd name="T98" fmla="*/ 1042 w 1081"/>
                <a:gd name="T99" fmla="*/ 218 h 807"/>
                <a:gd name="T100" fmla="*/ 1047 w 1081"/>
                <a:gd name="T101" fmla="*/ 213 h 807"/>
                <a:gd name="T102" fmla="*/ 1062 w 1081"/>
                <a:gd name="T103" fmla="*/ 188 h 807"/>
                <a:gd name="T104" fmla="*/ 1076 w 1081"/>
                <a:gd name="T105" fmla="*/ 159 h 807"/>
                <a:gd name="T106" fmla="*/ 1081 w 1081"/>
                <a:gd name="T107" fmla="*/ 99 h 807"/>
                <a:gd name="T108" fmla="*/ 1081 w 1081"/>
                <a:gd name="T109" fmla="*/ 94 h 807"/>
                <a:gd name="T110" fmla="*/ 1076 w 1081"/>
                <a:gd name="T111" fmla="*/ 84 h 807"/>
                <a:gd name="T112" fmla="*/ 1067 w 1081"/>
                <a:gd name="T113" fmla="*/ 60 h 807"/>
                <a:gd name="T114" fmla="*/ 1057 w 1081"/>
                <a:gd name="T115" fmla="*/ 45 h 807"/>
                <a:gd name="T116" fmla="*/ 1002 w 1081"/>
                <a:gd name="T117" fmla="*/ 10 h 807"/>
                <a:gd name="T118" fmla="*/ 958 w 1081"/>
                <a:gd name="T119" fmla="*/ 5 h 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1"/>
                <a:gd name="T181" fmla="*/ 0 h 807"/>
                <a:gd name="T182" fmla="*/ 1081 w 1081"/>
                <a:gd name="T183" fmla="*/ 807 h 8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1" h="807">
                  <a:moveTo>
                    <a:pt x="958" y="5"/>
                  </a:moveTo>
                  <a:lnTo>
                    <a:pt x="909" y="5"/>
                  </a:lnTo>
                  <a:lnTo>
                    <a:pt x="874" y="5"/>
                  </a:lnTo>
                  <a:lnTo>
                    <a:pt x="835" y="5"/>
                  </a:lnTo>
                  <a:lnTo>
                    <a:pt x="795" y="5"/>
                  </a:lnTo>
                  <a:lnTo>
                    <a:pt x="770" y="5"/>
                  </a:lnTo>
                  <a:lnTo>
                    <a:pt x="751" y="5"/>
                  </a:lnTo>
                  <a:lnTo>
                    <a:pt x="716" y="5"/>
                  </a:lnTo>
                  <a:lnTo>
                    <a:pt x="677" y="0"/>
                  </a:lnTo>
                  <a:lnTo>
                    <a:pt x="652" y="0"/>
                  </a:lnTo>
                  <a:lnTo>
                    <a:pt x="617" y="0"/>
                  </a:lnTo>
                  <a:lnTo>
                    <a:pt x="553" y="10"/>
                  </a:lnTo>
                  <a:lnTo>
                    <a:pt x="489" y="20"/>
                  </a:lnTo>
                  <a:lnTo>
                    <a:pt x="420" y="40"/>
                  </a:lnTo>
                  <a:lnTo>
                    <a:pt x="351" y="60"/>
                  </a:lnTo>
                  <a:lnTo>
                    <a:pt x="316" y="74"/>
                  </a:lnTo>
                  <a:lnTo>
                    <a:pt x="287" y="94"/>
                  </a:lnTo>
                  <a:lnTo>
                    <a:pt x="257" y="109"/>
                  </a:lnTo>
                  <a:lnTo>
                    <a:pt x="223" y="124"/>
                  </a:lnTo>
                  <a:lnTo>
                    <a:pt x="198" y="139"/>
                  </a:lnTo>
                  <a:lnTo>
                    <a:pt x="168" y="159"/>
                  </a:lnTo>
                  <a:lnTo>
                    <a:pt x="158" y="178"/>
                  </a:lnTo>
                  <a:lnTo>
                    <a:pt x="139" y="188"/>
                  </a:lnTo>
                  <a:lnTo>
                    <a:pt x="139" y="193"/>
                  </a:lnTo>
                  <a:lnTo>
                    <a:pt x="134" y="193"/>
                  </a:lnTo>
                  <a:lnTo>
                    <a:pt x="129" y="198"/>
                  </a:lnTo>
                  <a:lnTo>
                    <a:pt x="119" y="198"/>
                  </a:lnTo>
                  <a:lnTo>
                    <a:pt x="109" y="218"/>
                  </a:lnTo>
                  <a:lnTo>
                    <a:pt x="104" y="223"/>
                  </a:lnTo>
                  <a:lnTo>
                    <a:pt x="99" y="223"/>
                  </a:lnTo>
                  <a:lnTo>
                    <a:pt x="84" y="248"/>
                  </a:lnTo>
                  <a:lnTo>
                    <a:pt x="70" y="263"/>
                  </a:lnTo>
                  <a:lnTo>
                    <a:pt x="65" y="277"/>
                  </a:lnTo>
                  <a:lnTo>
                    <a:pt x="55" y="282"/>
                  </a:lnTo>
                  <a:lnTo>
                    <a:pt x="50" y="317"/>
                  </a:lnTo>
                  <a:lnTo>
                    <a:pt x="45" y="347"/>
                  </a:lnTo>
                  <a:lnTo>
                    <a:pt x="45" y="361"/>
                  </a:lnTo>
                  <a:lnTo>
                    <a:pt x="40" y="376"/>
                  </a:lnTo>
                  <a:lnTo>
                    <a:pt x="40" y="386"/>
                  </a:lnTo>
                  <a:lnTo>
                    <a:pt x="35" y="391"/>
                  </a:lnTo>
                  <a:lnTo>
                    <a:pt x="35" y="411"/>
                  </a:lnTo>
                  <a:lnTo>
                    <a:pt x="30" y="421"/>
                  </a:lnTo>
                  <a:lnTo>
                    <a:pt x="30" y="436"/>
                  </a:lnTo>
                  <a:lnTo>
                    <a:pt x="20" y="446"/>
                  </a:lnTo>
                  <a:lnTo>
                    <a:pt x="10" y="545"/>
                  </a:lnTo>
                  <a:lnTo>
                    <a:pt x="0" y="639"/>
                  </a:lnTo>
                  <a:lnTo>
                    <a:pt x="0" y="693"/>
                  </a:lnTo>
                  <a:lnTo>
                    <a:pt x="5" y="742"/>
                  </a:lnTo>
                  <a:lnTo>
                    <a:pt x="10" y="762"/>
                  </a:lnTo>
                  <a:lnTo>
                    <a:pt x="20" y="782"/>
                  </a:lnTo>
                  <a:lnTo>
                    <a:pt x="40" y="797"/>
                  </a:lnTo>
                  <a:lnTo>
                    <a:pt x="65" y="807"/>
                  </a:lnTo>
                  <a:lnTo>
                    <a:pt x="79" y="802"/>
                  </a:lnTo>
                  <a:lnTo>
                    <a:pt x="99" y="792"/>
                  </a:lnTo>
                  <a:lnTo>
                    <a:pt x="109" y="762"/>
                  </a:lnTo>
                  <a:lnTo>
                    <a:pt x="119" y="728"/>
                  </a:lnTo>
                  <a:lnTo>
                    <a:pt x="139" y="693"/>
                  </a:lnTo>
                  <a:lnTo>
                    <a:pt x="158" y="619"/>
                  </a:lnTo>
                  <a:lnTo>
                    <a:pt x="158" y="579"/>
                  </a:lnTo>
                  <a:lnTo>
                    <a:pt x="163" y="540"/>
                  </a:lnTo>
                  <a:lnTo>
                    <a:pt x="168" y="520"/>
                  </a:lnTo>
                  <a:lnTo>
                    <a:pt x="168" y="505"/>
                  </a:lnTo>
                  <a:lnTo>
                    <a:pt x="168" y="490"/>
                  </a:lnTo>
                  <a:lnTo>
                    <a:pt x="178" y="475"/>
                  </a:lnTo>
                  <a:lnTo>
                    <a:pt x="188" y="460"/>
                  </a:lnTo>
                  <a:lnTo>
                    <a:pt x="198" y="451"/>
                  </a:lnTo>
                  <a:lnTo>
                    <a:pt x="203" y="441"/>
                  </a:lnTo>
                  <a:lnTo>
                    <a:pt x="213" y="436"/>
                  </a:lnTo>
                  <a:lnTo>
                    <a:pt x="232" y="421"/>
                  </a:lnTo>
                  <a:lnTo>
                    <a:pt x="257" y="391"/>
                  </a:lnTo>
                  <a:lnTo>
                    <a:pt x="267" y="386"/>
                  </a:lnTo>
                  <a:lnTo>
                    <a:pt x="287" y="381"/>
                  </a:lnTo>
                  <a:lnTo>
                    <a:pt x="302" y="371"/>
                  </a:lnTo>
                  <a:lnTo>
                    <a:pt x="321" y="357"/>
                  </a:lnTo>
                  <a:lnTo>
                    <a:pt x="336" y="357"/>
                  </a:lnTo>
                  <a:lnTo>
                    <a:pt x="351" y="352"/>
                  </a:lnTo>
                  <a:lnTo>
                    <a:pt x="361" y="342"/>
                  </a:lnTo>
                  <a:lnTo>
                    <a:pt x="371" y="332"/>
                  </a:lnTo>
                  <a:lnTo>
                    <a:pt x="489" y="327"/>
                  </a:lnTo>
                  <a:lnTo>
                    <a:pt x="612" y="327"/>
                  </a:lnTo>
                  <a:lnTo>
                    <a:pt x="731" y="322"/>
                  </a:lnTo>
                  <a:lnTo>
                    <a:pt x="844" y="332"/>
                  </a:lnTo>
                  <a:lnTo>
                    <a:pt x="864" y="332"/>
                  </a:lnTo>
                  <a:lnTo>
                    <a:pt x="884" y="327"/>
                  </a:lnTo>
                  <a:lnTo>
                    <a:pt x="889" y="322"/>
                  </a:lnTo>
                  <a:lnTo>
                    <a:pt x="909" y="312"/>
                  </a:lnTo>
                  <a:lnTo>
                    <a:pt x="938" y="307"/>
                  </a:lnTo>
                  <a:lnTo>
                    <a:pt x="953" y="297"/>
                  </a:lnTo>
                  <a:lnTo>
                    <a:pt x="963" y="287"/>
                  </a:lnTo>
                  <a:lnTo>
                    <a:pt x="978" y="282"/>
                  </a:lnTo>
                  <a:lnTo>
                    <a:pt x="983" y="282"/>
                  </a:lnTo>
                  <a:lnTo>
                    <a:pt x="998" y="263"/>
                  </a:lnTo>
                  <a:lnTo>
                    <a:pt x="1012" y="248"/>
                  </a:lnTo>
                  <a:lnTo>
                    <a:pt x="1022" y="243"/>
                  </a:lnTo>
                  <a:lnTo>
                    <a:pt x="1027" y="233"/>
                  </a:lnTo>
                  <a:lnTo>
                    <a:pt x="1032" y="228"/>
                  </a:lnTo>
                  <a:lnTo>
                    <a:pt x="1042" y="218"/>
                  </a:lnTo>
                  <a:lnTo>
                    <a:pt x="1047" y="218"/>
                  </a:lnTo>
                  <a:lnTo>
                    <a:pt x="1047" y="213"/>
                  </a:lnTo>
                  <a:lnTo>
                    <a:pt x="1052" y="203"/>
                  </a:lnTo>
                  <a:lnTo>
                    <a:pt x="1062" y="188"/>
                  </a:lnTo>
                  <a:lnTo>
                    <a:pt x="1067" y="178"/>
                  </a:lnTo>
                  <a:lnTo>
                    <a:pt x="1076" y="159"/>
                  </a:lnTo>
                  <a:lnTo>
                    <a:pt x="1081" y="129"/>
                  </a:lnTo>
                  <a:lnTo>
                    <a:pt x="1081" y="99"/>
                  </a:lnTo>
                  <a:lnTo>
                    <a:pt x="1081" y="94"/>
                  </a:lnTo>
                  <a:lnTo>
                    <a:pt x="1076" y="89"/>
                  </a:lnTo>
                  <a:lnTo>
                    <a:pt x="1076" y="84"/>
                  </a:lnTo>
                  <a:lnTo>
                    <a:pt x="1076" y="70"/>
                  </a:lnTo>
                  <a:lnTo>
                    <a:pt x="1067" y="60"/>
                  </a:lnTo>
                  <a:lnTo>
                    <a:pt x="1067" y="55"/>
                  </a:lnTo>
                  <a:lnTo>
                    <a:pt x="1057" y="45"/>
                  </a:lnTo>
                  <a:lnTo>
                    <a:pt x="1042" y="35"/>
                  </a:lnTo>
                  <a:lnTo>
                    <a:pt x="1002" y="10"/>
                  </a:lnTo>
                  <a:lnTo>
                    <a:pt x="958" y="5"/>
                  </a:lnTo>
                  <a:close/>
                </a:path>
              </a:pathLst>
            </a:custGeom>
            <a:solidFill>
              <a:srgbClr val="9191E3"/>
            </a:solidFill>
            <a:ln w="12700">
              <a:solidFill>
                <a:srgbClr val="000000"/>
              </a:solidFill>
              <a:round/>
              <a:headEnd/>
              <a:tailEnd/>
            </a:ln>
          </p:spPr>
          <p:txBody>
            <a:bodyPr/>
            <a:lstStyle/>
            <a:p>
              <a:endParaRPr lang="el-GR"/>
            </a:p>
          </p:txBody>
        </p:sp>
        <p:sp>
          <p:nvSpPr>
            <p:cNvPr id="49162" name="Freeform 8"/>
            <p:cNvSpPr>
              <a:spLocks/>
            </p:cNvSpPr>
            <p:nvPr/>
          </p:nvSpPr>
          <p:spPr bwMode="auto">
            <a:xfrm>
              <a:off x="779" y="2515"/>
              <a:ext cx="1081" cy="807"/>
            </a:xfrm>
            <a:custGeom>
              <a:avLst/>
              <a:gdLst>
                <a:gd name="T0" fmla="*/ 909 w 1081"/>
                <a:gd name="T1" fmla="*/ 5 h 807"/>
                <a:gd name="T2" fmla="*/ 835 w 1081"/>
                <a:gd name="T3" fmla="*/ 5 h 807"/>
                <a:gd name="T4" fmla="*/ 770 w 1081"/>
                <a:gd name="T5" fmla="*/ 5 h 807"/>
                <a:gd name="T6" fmla="*/ 716 w 1081"/>
                <a:gd name="T7" fmla="*/ 5 h 807"/>
                <a:gd name="T8" fmla="*/ 652 w 1081"/>
                <a:gd name="T9" fmla="*/ 0 h 807"/>
                <a:gd name="T10" fmla="*/ 553 w 1081"/>
                <a:gd name="T11" fmla="*/ 10 h 807"/>
                <a:gd name="T12" fmla="*/ 420 w 1081"/>
                <a:gd name="T13" fmla="*/ 40 h 807"/>
                <a:gd name="T14" fmla="*/ 316 w 1081"/>
                <a:gd name="T15" fmla="*/ 74 h 807"/>
                <a:gd name="T16" fmla="*/ 257 w 1081"/>
                <a:gd name="T17" fmla="*/ 109 h 807"/>
                <a:gd name="T18" fmla="*/ 198 w 1081"/>
                <a:gd name="T19" fmla="*/ 139 h 807"/>
                <a:gd name="T20" fmla="*/ 158 w 1081"/>
                <a:gd name="T21" fmla="*/ 178 h 807"/>
                <a:gd name="T22" fmla="*/ 139 w 1081"/>
                <a:gd name="T23" fmla="*/ 193 h 807"/>
                <a:gd name="T24" fmla="*/ 129 w 1081"/>
                <a:gd name="T25" fmla="*/ 198 h 807"/>
                <a:gd name="T26" fmla="*/ 109 w 1081"/>
                <a:gd name="T27" fmla="*/ 218 h 807"/>
                <a:gd name="T28" fmla="*/ 99 w 1081"/>
                <a:gd name="T29" fmla="*/ 223 h 807"/>
                <a:gd name="T30" fmla="*/ 70 w 1081"/>
                <a:gd name="T31" fmla="*/ 263 h 807"/>
                <a:gd name="T32" fmla="*/ 55 w 1081"/>
                <a:gd name="T33" fmla="*/ 282 h 807"/>
                <a:gd name="T34" fmla="*/ 45 w 1081"/>
                <a:gd name="T35" fmla="*/ 347 h 807"/>
                <a:gd name="T36" fmla="*/ 40 w 1081"/>
                <a:gd name="T37" fmla="*/ 376 h 807"/>
                <a:gd name="T38" fmla="*/ 35 w 1081"/>
                <a:gd name="T39" fmla="*/ 391 h 807"/>
                <a:gd name="T40" fmla="*/ 30 w 1081"/>
                <a:gd name="T41" fmla="*/ 421 h 807"/>
                <a:gd name="T42" fmla="*/ 20 w 1081"/>
                <a:gd name="T43" fmla="*/ 446 h 807"/>
                <a:gd name="T44" fmla="*/ 10 w 1081"/>
                <a:gd name="T45" fmla="*/ 545 h 807"/>
                <a:gd name="T46" fmla="*/ 0 w 1081"/>
                <a:gd name="T47" fmla="*/ 693 h 807"/>
                <a:gd name="T48" fmla="*/ 10 w 1081"/>
                <a:gd name="T49" fmla="*/ 762 h 807"/>
                <a:gd name="T50" fmla="*/ 40 w 1081"/>
                <a:gd name="T51" fmla="*/ 797 h 807"/>
                <a:gd name="T52" fmla="*/ 79 w 1081"/>
                <a:gd name="T53" fmla="*/ 802 h 807"/>
                <a:gd name="T54" fmla="*/ 109 w 1081"/>
                <a:gd name="T55" fmla="*/ 762 h 807"/>
                <a:gd name="T56" fmla="*/ 139 w 1081"/>
                <a:gd name="T57" fmla="*/ 693 h 807"/>
                <a:gd name="T58" fmla="*/ 158 w 1081"/>
                <a:gd name="T59" fmla="*/ 579 h 807"/>
                <a:gd name="T60" fmla="*/ 168 w 1081"/>
                <a:gd name="T61" fmla="*/ 520 h 807"/>
                <a:gd name="T62" fmla="*/ 168 w 1081"/>
                <a:gd name="T63" fmla="*/ 490 h 807"/>
                <a:gd name="T64" fmla="*/ 188 w 1081"/>
                <a:gd name="T65" fmla="*/ 460 h 807"/>
                <a:gd name="T66" fmla="*/ 203 w 1081"/>
                <a:gd name="T67" fmla="*/ 441 h 807"/>
                <a:gd name="T68" fmla="*/ 232 w 1081"/>
                <a:gd name="T69" fmla="*/ 421 h 807"/>
                <a:gd name="T70" fmla="*/ 267 w 1081"/>
                <a:gd name="T71" fmla="*/ 386 h 807"/>
                <a:gd name="T72" fmla="*/ 302 w 1081"/>
                <a:gd name="T73" fmla="*/ 371 h 807"/>
                <a:gd name="T74" fmla="*/ 336 w 1081"/>
                <a:gd name="T75" fmla="*/ 357 h 807"/>
                <a:gd name="T76" fmla="*/ 351 w 1081"/>
                <a:gd name="T77" fmla="*/ 352 h 807"/>
                <a:gd name="T78" fmla="*/ 371 w 1081"/>
                <a:gd name="T79" fmla="*/ 332 h 807"/>
                <a:gd name="T80" fmla="*/ 612 w 1081"/>
                <a:gd name="T81" fmla="*/ 327 h 807"/>
                <a:gd name="T82" fmla="*/ 844 w 1081"/>
                <a:gd name="T83" fmla="*/ 332 h 807"/>
                <a:gd name="T84" fmla="*/ 884 w 1081"/>
                <a:gd name="T85" fmla="*/ 327 h 807"/>
                <a:gd name="T86" fmla="*/ 889 w 1081"/>
                <a:gd name="T87" fmla="*/ 322 h 807"/>
                <a:gd name="T88" fmla="*/ 938 w 1081"/>
                <a:gd name="T89" fmla="*/ 307 h 807"/>
                <a:gd name="T90" fmla="*/ 963 w 1081"/>
                <a:gd name="T91" fmla="*/ 287 h 807"/>
                <a:gd name="T92" fmla="*/ 983 w 1081"/>
                <a:gd name="T93" fmla="*/ 282 h 807"/>
                <a:gd name="T94" fmla="*/ 1012 w 1081"/>
                <a:gd name="T95" fmla="*/ 248 h 807"/>
                <a:gd name="T96" fmla="*/ 1027 w 1081"/>
                <a:gd name="T97" fmla="*/ 233 h 807"/>
                <a:gd name="T98" fmla="*/ 1042 w 1081"/>
                <a:gd name="T99" fmla="*/ 218 h 807"/>
                <a:gd name="T100" fmla="*/ 1047 w 1081"/>
                <a:gd name="T101" fmla="*/ 213 h 807"/>
                <a:gd name="T102" fmla="*/ 1062 w 1081"/>
                <a:gd name="T103" fmla="*/ 188 h 807"/>
                <a:gd name="T104" fmla="*/ 1076 w 1081"/>
                <a:gd name="T105" fmla="*/ 159 h 807"/>
                <a:gd name="T106" fmla="*/ 1081 w 1081"/>
                <a:gd name="T107" fmla="*/ 99 h 807"/>
                <a:gd name="T108" fmla="*/ 1081 w 1081"/>
                <a:gd name="T109" fmla="*/ 94 h 807"/>
                <a:gd name="T110" fmla="*/ 1076 w 1081"/>
                <a:gd name="T111" fmla="*/ 84 h 807"/>
                <a:gd name="T112" fmla="*/ 1067 w 1081"/>
                <a:gd name="T113" fmla="*/ 60 h 807"/>
                <a:gd name="T114" fmla="*/ 1057 w 1081"/>
                <a:gd name="T115" fmla="*/ 45 h 807"/>
                <a:gd name="T116" fmla="*/ 1002 w 1081"/>
                <a:gd name="T117" fmla="*/ 10 h 807"/>
                <a:gd name="T118" fmla="*/ 958 w 1081"/>
                <a:gd name="T119" fmla="*/ 5 h 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1"/>
                <a:gd name="T181" fmla="*/ 0 h 807"/>
                <a:gd name="T182" fmla="*/ 1081 w 1081"/>
                <a:gd name="T183" fmla="*/ 807 h 8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1" h="807">
                  <a:moveTo>
                    <a:pt x="958" y="5"/>
                  </a:moveTo>
                  <a:lnTo>
                    <a:pt x="909" y="5"/>
                  </a:lnTo>
                  <a:lnTo>
                    <a:pt x="874" y="5"/>
                  </a:lnTo>
                  <a:lnTo>
                    <a:pt x="835" y="5"/>
                  </a:lnTo>
                  <a:lnTo>
                    <a:pt x="795" y="5"/>
                  </a:lnTo>
                  <a:lnTo>
                    <a:pt x="770" y="5"/>
                  </a:lnTo>
                  <a:lnTo>
                    <a:pt x="751" y="5"/>
                  </a:lnTo>
                  <a:lnTo>
                    <a:pt x="716" y="5"/>
                  </a:lnTo>
                  <a:lnTo>
                    <a:pt x="677" y="0"/>
                  </a:lnTo>
                  <a:lnTo>
                    <a:pt x="652" y="0"/>
                  </a:lnTo>
                  <a:lnTo>
                    <a:pt x="617" y="0"/>
                  </a:lnTo>
                  <a:lnTo>
                    <a:pt x="553" y="10"/>
                  </a:lnTo>
                  <a:lnTo>
                    <a:pt x="489" y="20"/>
                  </a:lnTo>
                  <a:lnTo>
                    <a:pt x="420" y="40"/>
                  </a:lnTo>
                  <a:lnTo>
                    <a:pt x="351" y="60"/>
                  </a:lnTo>
                  <a:lnTo>
                    <a:pt x="316" y="74"/>
                  </a:lnTo>
                  <a:lnTo>
                    <a:pt x="287" y="94"/>
                  </a:lnTo>
                  <a:lnTo>
                    <a:pt x="257" y="109"/>
                  </a:lnTo>
                  <a:lnTo>
                    <a:pt x="223" y="124"/>
                  </a:lnTo>
                  <a:lnTo>
                    <a:pt x="198" y="139"/>
                  </a:lnTo>
                  <a:lnTo>
                    <a:pt x="168" y="159"/>
                  </a:lnTo>
                  <a:lnTo>
                    <a:pt x="158" y="178"/>
                  </a:lnTo>
                  <a:lnTo>
                    <a:pt x="139" y="188"/>
                  </a:lnTo>
                  <a:lnTo>
                    <a:pt x="139" y="193"/>
                  </a:lnTo>
                  <a:lnTo>
                    <a:pt x="134" y="193"/>
                  </a:lnTo>
                  <a:lnTo>
                    <a:pt x="129" y="198"/>
                  </a:lnTo>
                  <a:lnTo>
                    <a:pt x="119" y="198"/>
                  </a:lnTo>
                  <a:lnTo>
                    <a:pt x="109" y="218"/>
                  </a:lnTo>
                  <a:lnTo>
                    <a:pt x="104" y="223"/>
                  </a:lnTo>
                  <a:lnTo>
                    <a:pt x="99" y="223"/>
                  </a:lnTo>
                  <a:lnTo>
                    <a:pt x="84" y="248"/>
                  </a:lnTo>
                  <a:lnTo>
                    <a:pt x="70" y="263"/>
                  </a:lnTo>
                  <a:lnTo>
                    <a:pt x="65" y="277"/>
                  </a:lnTo>
                  <a:lnTo>
                    <a:pt x="55" y="282"/>
                  </a:lnTo>
                  <a:lnTo>
                    <a:pt x="50" y="317"/>
                  </a:lnTo>
                  <a:lnTo>
                    <a:pt x="45" y="347"/>
                  </a:lnTo>
                  <a:lnTo>
                    <a:pt x="45" y="361"/>
                  </a:lnTo>
                  <a:lnTo>
                    <a:pt x="40" y="376"/>
                  </a:lnTo>
                  <a:lnTo>
                    <a:pt x="40" y="386"/>
                  </a:lnTo>
                  <a:lnTo>
                    <a:pt x="35" y="391"/>
                  </a:lnTo>
                  <a:lnTo>
                    <a:pt x="35" y="411"/>
                  </a:lnTo>
                  <a:lnTo>
                    <a:pt x="30" y="421"/>
                  </a:lnTo>
                  <a:lnTo>
                    <a:pt x="30" y="436"/>
                  </a:lnTo>
                  <a:lnTo>
                    <a:pt x="20" y="446"/>
                  </a:lnTo>
                  <a:lnTo>
                    <a:pt x="10" y="545"/>
                  </a:lnTo>
                  <a:lnTo>
                    <a:pt x="0" y="639"/>
                  </a:lnTo>
                  <a:lnTo>
                    <a:pt x="0" y="693"/>
                  </a:lnTo>
                  <a:lnTo>
                    <a:pt x="5" y="742"/>
                  </a:lnTo>
                  <a:lnTo>
                    <a:pt x="10" y="762"/>
                  </a:lnTo>
                  <a:lnTo>
                    <a:pt x="20" y="782"/>
                  </a:lnTo>
                  <a:lnTo>
                    <a:pt x="40" y="797"/>
                  </a:lnTo>
                  <a:lnTo>
                    <a:pt x="65" y="807"/>
                  </a:lnTo>
                  <a:lnTo>
                    <a:pt x="79" y="802"/>
                  </a:lnTo>
                  <a:lnTo>
                    <a:pt x="99" y="792"/>
                  </a:lnTo>
                  <a:lnTo>
                    <a:pt x="109" y="762"/>
                  </a:lnTo>
                  <a:lnTo>
                    <a:pt x="119" y="728"/>
                  </a:lnTo>
                  <a:lnTo>
                    <a:pt x="139" y="693"/>
                  </a:lnTo>
                  <a:lnTo>
                    <a:pt x="158" y="619"/>
                  </a:lnTo>
                  <a:lnTo>
                    <a:pt x="158" y="579"/>
                  </a:lnTo>
                  <a:lnTo>
                    <a:pt x="163" y="540"/>
                  </a:lnTo>
                  <a:lnTo>
                    <a:pt x="168" y="520"/>
                  </a:lnTo>
                  <a:lnTo>
                    <a:pt x="168" y="505"/>
                  </a:lnTo>
                  <a:lnTo>
                    <a:pt x="168" y="490"/>
                  </a:lnTo>
                  <a:lnTo>
                    <a:pt x="178" y="475"/>
                  </a:lnTo>
                  <a:lnTo>
                    <a:pt x="188" y="460"/>
                  </a:lnTo>
                  <a:lnTo>
                    <a:pt x="198" y="451"/>
                  </a:lnTo>
                  <a:lnTo>
                    <a:pt x="203" y="441"/>
                  </a:lnTo>
                  <a:lnTo>
                    <a:pt x="213" y="436"/>
                  </a:lnTo>
                  <a:lnTo>
                    <a:pt x="232" y="421"/>
                  </a:lnTo>
                  <a:lnTo>
                    <a:pt x="257" y="391"/>
                  </a:lnTo>
                  <a:lnTo>
                    <a:pt x="267" y="386"/>
                  </a:lnTo>
                  <a:lnTo>
                    <a:pt x="287" y="381"/>
                  </a:lnTo>
                  <a:lnTo>
                    <a:pt x="302" y="371"/>
                  </a:lnTo>
                  <a:lnTo>
                    <a:pt x="321" y="357"/>
                  </a:lnTo>
                  <a:lnTo>
                    <a:pt x="336" y="357"/>
                  </a:lnTo>
                  <a:lnTo>
                    <a:pt x="351" y="352"/>
                  </a:lnTo>
                  <a:lnTo>
                    <a:pt x="361" y="342"/>
                  </a:lnTo>
                  <a:lnTo>
                    <a:pt x="371" y="332"/>
                  </a:lnTo>
                  <a:lnTo>
                    <a:pt x="489" y="327"/>
                  </a:lnTo>
                  <a:lnTo>
                    <a:pt x="612" y="327"/>
                  </a:lnTo>
                  <a:lnTo>
                    <a:pt x="731" y="322"/>
                  </a:lnTo>
                  <a:lnTo>
                    <a:pt x="844" y="332"/>
                  </a:lnTo>
                  <a:lnTo>
                    <a:pt x="864" y="332"/>
                  </a:lnTo>
                  <a:lnTo>
                    <a:pt x="884" y="327"/>
                  </a:lnTo>
                  <a:lnTo>
                    <a:pt x="889" y="322"/>
                  </a:lnTo>
                  <a:lnTo>
                    <a:pt x="909" y="312"/>
                  </a:lnTo>
                  <a:lnTo>
                    <a:pt x="938" y="307"/>
                  </a:lnTo>
                  <a:lnTo>
                    <a:pt x="953" y="297"/>
                  </a:lnTo>
                  <a:lnTo>
                    <a:pt x="963" y="287"/>
                  </a:lnTo>
                  <a:lnTo>
                    <a:pt x="978" y="282"/>
                  </a:lnTo>
                  <a:lnTo>
                    <a:pt x="983" y="282"/>
                  </a:lnTo>
                  <a:lnTo>
                    <a:pt x="998" y="263"/>
                  </a:lnTo>
                  <a:lnTo>
                    <a:pt x="1012" y="248"/>
                  </a:lnTo>
                  <a:lnTo>
                    <a:pt x="1022" y="243"/>
                  </a:lnTo>
                  <a:lnTo>
                    <a:pt x="1027" y="233"/>
                  </a:lnTo>
                  <a:lnTo>
                    <a:pt x="1032" y="228"/>
                  </a:lnTo>
                  <a:lnTo>
                    <a:pt x="1042" y="218"/>
                  </a:lnTo>
                  <a:lnTo>
                    <a:pt x="1047" y="218"/>
                  </a:lnTo>
                  <a:lnTo>
                    <a:pt x="1047" y="213"/>
                  </a:lnTo>
                  <a:lnTo>
                    <a:pt x="1052" y="203"/>
                  </a:lnTo>
                  <a:lnTo>
                    <a:pt x="1062" y="188"/>
                  </a:lnTo>
                  <a:lnTo>
                    <a:pt x="1067" y="178"/>
                  </a:lnTo>
                  <a:lnTo>
                    <a:pt x="1076" y="159"/>
                  </a:lnTo>
                  <a:lnTo>
                    <a:pt x="1081" y="129"/>
                  </a:lnTo>
                  <a:lnTo>
                    <a:pt x="1081" y="99"/>
                  </a:lnTo>
                  <a:lnTo>
                    <a:pt x="1081" y="94"/>
                  </a:lnTo>
                  <a:lnTo>
                    <a:pt x="1076" y="89"/>
                  </a:lnTo>
                  <a:lnTo>
                    <a:pt x="1076" y="84"/>
                  </a:lnTo>
                  <a:lnTo>
                    <a:pt x="1076" y="70"/>
                  </a:lnTo>
                  <a:lnTo>
                    <a:pt x="1067" y="60"/>
                  </a:lnTo>
                  <a:lnTo>
                    <a:pt x="1067" y="55"/>
                  </a:lnTo>
                  <a:lnTo>
                    <a:pt x="1057" y="45"/>
                  </a:lnTo>
                  <a:lnTo>
                    <a:pt x="1042" y="35"/>
                  </a:lnTo>
                  <a:lnTo>
                    <a:pt x="1002" y="10"/>
                  </a:lnTo>
                  <a:lnTo>
                    <a:pt x="958" y="5"/>
                  </a:lnTo>
                </a:path>
              </a:pathLst>
            </a:custGeom>
            <a:noFill/>
            <a:ln w="7938">
              <a:solidFill>
                <a:srgbClr val="000000"/>
              </a:solidFill>
              <a:round/>
              <a:headEnd/>
              <a:tailEnd/>
            </a:ln>
          </p:spPr>
          <p:txBody>
            <a:bodyPr/>
            <a:lstStyle/>
            <a:p>
              <a:endParaRPr lang="el-GR"/>
            </a:p>
          </p:txBody>
        </p:sp>
        <p:sp>
          <p:nvSpPr>
            <p:cNvPr id="49163" name="Line 9"/>
            <p:cNvSpPr>
              <a:spLocks noChangeShapeType="1"/>
            </p:cNvSpPr>
            <p:nvPr/>
          </p:nvSpPr>
          <p:spPr bwMode="auto">
            <a:xfrm>
              <a:off x="740" y="1422"/>
              <a:ext cx="1" cy="2340"/>
            </a:xfrm>
            <a:prstGeom prst="line">
              <a:avLst/>
            </a:prstGeom>
            <a:noFill/>
            <a:ln w="7938">
              <a:solidFill>
                <a:srgbClr val="000000"/>
              </a:solidFill>
              <a:round/>
              <a:headEnd/>
              <a:tailEnd/>
            </a:ln>
          </p:spPr>
          <p:txBody>
            <a:bodyPr/>
            <a:lstStyle/>
            <a:p>
              <a:endParaRPr lang="el-GR"/>
            </a:p>
          </p:txBody>
        </p:sp>
        <p:sp>
          <p:nvSpPr>
            <p:cNvPr id="49164" name="Line 10"/>
            <p:cNvSpPr>
              <a:spLocks noChangeShapeType="1"/>
            </p:cNvSpPr>
            <p:nvPr/>
          </p:nvSpPr>
          <p:spPr bwMode="auto">
            <a:xfrm flipH="1">
              <a:off x="740" y="3762"/>
              <a:ext cx="3746" cy="1"/>
            </a:xfrm>
            <a:prstGeom prst="line">
              <a:avLst/>
            </a:prstGeom>
            <a:noFill/>
            <a:ln w="7938">
              <a:solidFill>
                <a:srgbClr val="000000"/>
              </a:solidFill>
              <a:round/>
              <a:headEnd/>
              <a:tailEnd/>
            </a:ln>
          </p:spPr>
          <p:txBody>
            <a:bodyPr/>
            <a:lstStyle/>
            <a:p>
              <a:endParaRPr lang="el-GR"/>
            </a:p>
          </p:txBody>
        </p:sp>
        <p:sp>
          <p:nvSpPr>
            <p:cNvPr id="49165" name="Line 11"/>
            <p:cNvSpPr>
              <a:spLocks noChangeShapeType="1"/>
            </p:cNvSpPr>
            <p:nvPr/>
          </p:nvSpPr>
          <p:spPr bwMode="auto">
            <a:xfrm flipV="1">
              <a:off x="1204" y="3708"/>
              <a:ext cx="1" cy="49"/>
            </a:xfrm>
            <a:prstGeom prst="line">
              <a:avLst/>
            </a:prstGeom>
            <a:noFill/>
            <a:ln w="7938">
              <a:solidFill>
                <a:srgbClr val="000000"/>
              </a:solidFill>
              <a:round/>
              <a:headEnd/>
              <a:tailEnd/>
            </a:ln>
          </p:spPr>
          <p:txBody>
            <a:bodyPr/>
            <a:lstStyle/>
            <a:p>
              <a:endParaRPr lang="el-GR"/>
            </a:p>
          </p:txBody>
        </p:sp>
        <p:sp>
          <p:nvSpPr>
            <p:cNvPr id="49166" name="Line 12"/>
            <p:cNvSpPr>
              <a:spLocks noChangeShapeType="1"/>
            </p:cNvSpPr>
            <p:nvPr/>
          </p:nvSpPr>
          <p:spPr bwMode="auto">
            <a:xfrm flipV="1">
              <a:off x="2932" y="3713"/>
              <a:ext cx="1" cy="49"/>
            </a:xfrm>
            <a:prstGeom prst="line">
              <a:avLst/>
            </a:prstGeom>
            <a:noFill/>
            <a:ln w="7938">
              <a:solidFill>
                <a:srgbClr val="000000"/>
              </a:solidFill>
              <a:round/>
              <a:headEnd/>
              <a:tailEnd/>
            </a:ln>
          </p:spPr>
          <p:txBody>
            <a:bodyPr/>
            <a:lstStyle/>
            <a:p>
              <a:endParaRPr lang="el-GR"/>
            </a:p>
          </p:txBody>
        </p:sp>
        <p:sp>
          <p:nvSpPr>
            <p:cNvPr id="49167" name="Line 13"/>
            <p:cNvSpPr>
              <a:spLocks noChangeShapeType="1"/>
            </p:cNvSpPr>
            <p:nvPr/>
          </p:nvSpPr>
          <p:spPr bwMode="auto">
            <a:xfrm flipV="1">
              <a:off x="2063" y="3708"/>
              <a:ext cx="1" cy="49"/>
            </a:xfrm>
            <a:prstGeom prst="line">
              <a:avLst/>
            </a:prstGeom>
            <a:noFill/>
            <a:ln w="7938">
              <a:solidFill>
                <a:srgbClr val="000000"/>
              </a:solidFill>
              <a:round/>
              <a:headEnd/>
              <a:tailEnd/>
            </a:ln>
          </p:spPr>
          <p:txBody>
            <a:bodyPr/>
            <a:lstStyle/>
            <a:p>
              <a:endParaRPr lang="el-GR"/>
            </a:p>
          </p:txBody>
        </p:sp>
        <p:sp>
          <p:nvSpPr>
            <p:cNvPr id="49168" name="Line 14"/>
            <p:cNvSpPr>
              <a:spLocks noChangeShapeType="1"/>
            </p:cNvSpPr>
            <p:nvPr/>
          </p:nvSpPr>
          <p:spPr bwMode="auto">
            <a:xfrm flipV="1">
              <a:off x="3815" y="3708"/>
              <a:ext cx="1" cy="49"/>
            </a:xfrm>
            <a:prstGeom prst="line">
              <a:avLst/>
            </a:prstGeom>
            <a:noFill/>
            <a:ln w="7938">
              <a:solidFill>
                <a:srgbClr val="000000"/>
              </a:solidFill>
              <a:round/>
              <a:headEnd/>
              <a:tailEnd/>
            </a:ln>
          </p:spPr>
          <p:txBody>
            <a:bodyPr/>
            <a:lstStyle/>
            <a:p>
              <a:endParaRPr lang="el-GR"/>
            </a:p>
          </p:txBody>
        </p:sp>
        <p:sp>
          <p:nvSpPr>
            <p:cNvPr id="49169" name="Line 15"/>
            <p:cNvSpPr>
              <a:spLocks noChangeShapeType="1"/>
            </p:cNvSpPr>
            <p:nvPr/>
          </p:nvSpPr>
          <p:spPr bwMode="auto">
            <a:xfrm>
              <a:off x="1633" y="3668"/>
              <a:ext cx="1" cy="94"/>
            </a:xfrm>
            <a:prstGeom prst="line">
              <a:avLst/>
            </a:prstGeom>
            <a:noFill/>
            <a:ln w="7938">
              <a:solidFill>
                <a:srgbClr val="000000"/>
              </a:solidFill>
              <a:round/>
              <a:headEnd/>
              <a:tailEnd/>
            </a:ln>
          </p:spPr>
          <p:txBody>
            <a:bodyPr/>
            <a:lstStyle/>
            <a:p>
              <a:endParaRPr lang="el-GR"/>
            </a:p>
          </p:txBody>
        </p:sp>
        <p:sp>
          <p:nvSpPr>
            <p:cNvPr id="49170" name="Line 16"/>
            <p:cNvSpPr>
              <a:spLocks noChangeShapeType="1"/>
            </p:cNvSpPr>
            <p:nvPr/>
          </p:nvSpPr>
          <p:spPr bwMode="auto">
            <a:xfrm>
              <a:off x="2507" y="3668"/>
              <a:ext cx="1" cy="94"/>
            </a:xfrm>
            <a:prstGeom prst="line">
              <a:avLst/>
            </a:prstGeom>
            <a:noFill/>
            <a:ln w="7938">
              <a:solidFill>
                <a:srgbClr val="000000"/>
              </a:solidFill>
              <a:round/>
              <a:headEnd/>
              <a:tailEnd/>
            </a:ln>
          </p:spPr>
          <p:txBody>
            <a:bodyPr/>
            <a:lstStyle/>
            <a:p>
              <a:endParaRPr lang="el-GR"/>
            </a:p>
          </p:txBody>
        </p:sp>
        <p:sp>
          <p:nvSpPr>
            <p:cNvPr id="49171" name="Line 17"/>
            <p:cNvSpPr>
              <a:spLocks noChangeShapeType="1"/>
            </p:cNvSpPr>
            <p:nvPr/>
          </p:nvSpPr>
          <p:spPr bwMode="auto">
            <a:xfrm>
              <a:off x="3391" y="3668"/>
              <a:ext cx="1" cy="94"/>
            </a:xfrm>
            <a:prstGeom prst="line">
              <a:avLst/>
            </a:prstGeom>
            <a:noFill/>
            <a:ln w="7938">
              <a:solidFill>
                <a:srgbClr val="000000"/>
              </a:solidFill>
              <a:round/>
              <a:headEnd/>
              <a:tailEnd/>
            </a:ln>
          </p:spPr>
          <p:txBody>
            <a:bodyPr/>
            <a:lstStyle/>
            <a:p>
              <a:endParaRPr lang="el-GR"/>
            </a:p>
          </p:txBody>
        </p:sp>
        <p:sp>
          <p:nvSpPr>
            <p:cNvPr id="49172" name="Line 18"/>
            <p:cNvSpPr>
              <a:spLocks noChangeShapeType="1"/>
            </p:cNvSpPr>
            <p:nvPr/>
          </p:nvSpPr>
          <p:spPr bwMode="auto">
            <a:xfrm>
              <a:off x="4245" y="3668"/>
              <a:ext cx="1" cy="94"/>
            </a:xfrm>
            <a:prstGeom prst="line">
              <a:avLst/>
            </a:prstGeom>
            <a:noFill/>
            <a:ln w="7938">
              <a:solidFill>
                <a:srgbClr val="000000"/>
              </a:solidFill>
              <a:round/>
              <a:headEnd/>
              <a:tailEnd/>
            </a:ln>
          </p:spPr>
          <p:txBody>
            <a:bodyPr/>
            <a:lstStyle/>
            <a:p>
              <a:endParaRPr lang="el-GR"/>
            </a:p>
          </p:txBody>
        </p:sp>
        <p:sp>
          <p:nvSpPr>
            <p:cNvPr id="49173" name="Line 19"/>
            <p:cNvSpPr>
              <a:spLocks noChangeShapeType="1"/>
            </p:cNvSpPr>
            <p:nvPr/>
          </p:nvSpPr>
          <p:spPr bwMode="auto">
            <a:xfrm>
              <a:off x="750" y="3243"/>
              <a:ext cx="44" cy="1"/>
            </a:xfrm>
            <a:prstGeom prst="line">
              <a:avLst/>
            </a:prstGeom>
            <a:noFill/>
            <a:ln w="7938">
              <a:solidFill>
                <a:srgbClr val="000000"/>
              </a:solidFill>
              <a:round/>
              <a:headEnd/>
              <a:tailEnd/>
            </a:ln>
          </p:spPr>
          <p:txBody>
            <a:bodyPr/>
            <a:lstStyle/>
            <a:p>
              <a:endParaRPr lang="el-GR"/>
            </a:p>
          </p:txBody>
        </p:sp>
        <p:sp>
          <p:nvSpPr>
            <p:cNvPr id="49174" name="Line 20"/>
            <p:cNvSpPr>
              <a:spLocks noChangeShapeType="1"/>
            </p:cNvSpPr>
            <p:nvPr/>
          </p:nvSpPr>
          <p:spPr bwMode="auto">
            <a:xfrm>
              <a:off x="740" y="2995"/>
              <a:ext cx="49" cy="1"/>
            </a:xfrm>
            <a:prstGeom prst="line">
              <a:avLst/>
            </a:prstGeom>
            <a:noFill/>
            <a:ln w="7938">
              <a:solidFill>
                <a:srgbClr val="000000"/>
              </a:solidFill>
              <a:round/>
              <a:headEnd/>
              <a:tailEnd/>
            </a:ln>
          </p:spPr>
          <p:txBody>
            <a:bodyPr/>
            <a:lstStyle/>
            <a:p>
              <a:endParaRPr lang="el-GR"/>
            </a:p>
          </p:txBody>
        </p:sp>
        <p:sp>
          <p:nvSpPr>
            <p:cNvPr id="49175" name="Line 21"/>
            <p:cNvSpPr>
              <a:spLocks noChangeShapeType="1"/>
            </p:cNvSpPr>
            <p:nvPr/>
          </p:nvSpPr>
          <p:spPr bwMode="auto">
            <a:xfrm>
              <a:off x="750" y="2743"/>
              <a:ext cx="44" cy="1"/>
            </a:xfrm>
            <a:prstGeom prst="line">
              <a:avLst/>
            </a:prstGeom>
            <a:noFill/>
            <a:ln w="7938">
              <a:solidFill>
                <a:srgbClr val="000000"/>
              </a:solidFill>
              <a:round/>
              <a:headEnd/>
              <a:tailEnd/>
            </a:ln>
          </p:spPr>
          <p:txBody>
            <a:bodyPr/>
            <a:lstStyle/>
            <a:p>
              <a:endParaRPr lang="el-GR"/>
            </a:p>
          </p:txBody>
        </p:sp>
        <p:sp>
          <p:nvSpPr>
            <p:cNvPr id="49176" name="Line 22"/>
            <p:cNvSpPr>
              <a:spLocks noChangeShapeType="1"/>
            </p:cNvSpPr>
            <p:nvPr/>
          </p:nvSpPr>
          <p:spPr bwMode="auto">
            <a:xfrm>
              <a:off x="750" y="2486"/>
              <a:ext cx="44" cy="1"/>
            </a:xfrm>
            <a:prstGeom prst="line">
              <a:avLst/>
            </a:prstGeom>
            <a:noFill/>
            <a:ln w="7938">
              <a:solidFill>
                <a:srgbClr val="000000"/>
              </a:solidFill>
              <a:round/>
              <a:headEnd/>
              <a:tailEnd/>
            </a:ln>
          </p:spPr>
          <p:txBody>
            <a:bodyPr/>
            <a:lstStyle/>
            <a:p>
              <a:endParaRPr lang="el-GR"/>
            </a:p>
          </p:txBody>
        </p:sp>
        <p:sp>
          <p:nvSpPr>
            <p:cNvPr id="49177" name="Line 23"/>
            <p:cNvSpPr>
              <a:spLocks noChangeShapeType="1"/>
            </p:cNvSpPr>
            <p:nvPr/>
          </p:nvSpPr>
          <p:spPr bwMode="auto">
            <a:xfrm>
              <a:off x="740" y="2233"/>
              <a:ext cx="49" cy="1"/>
            </a:xfrm>
            <a:prstGeom prst="line">
              <a:avLst/>
            </a:prstGeom>
            <a:noFill/>
            <a:ln w="7938">
              <a:solidFill>
                <a:srgbClr val="000000"/>
              </a:solidFill>
              <a:round/>
              <a:headEnd/>
              <a:tailEnd/>
            </a:ln>
          </p:spPr>
          <p:txBody>
            <a:bodyPr/>
            <a:lstStyle/>
            <a:p>
              <a:endParaRPr lang="el-GR"/>
            </a:p>
          </p:txBody>
        </p:sp>
        <p:sp>
          <p:nvSpPr>
            <p:cNvPr id="49178" name="Line 24"/>
            <p:cNvSpPr>
              <a:spLocks noChangeShapeType="1"/>
            </p:cNvSpPr>
            <p:nvPr/>
          </p:nvSpPr>
          <p:spPr bwMode="auto">
            <a:xfrm>
              <a:off x="750" y="1981"/>
              <a:ext cx="44" cy="1"/>
            </a:xfrm>
            <a:prstGeom prst="line">
              <a:avLst/>
            </a:prstGeom>
            <a:noFill/>
            <a:ln w="7938">
              <a:solidFill>
                <a:srgbClr val="000000"/>
              </a:solidFill>
              <a:round/>
              <a:headEnd/>
              <a:tailEnd/>
            </a:ln>
          </p:spPr>
          <p:txBody>
            <a:bodyPr/>
            <a:lstStyle/>
            <a:p>
              <a:endParaRPr lang="el-GR"/>
            </a:p>
          </p:txBody>
        </p:sp>
        <p:sp>
          <p:nvSpPr>
            <p:cNvPr id="49179" name="Line 25"/>
            <p:cNvSpPr>
              <a:spLocks noChangeShapeType="1"/>
            </p:cNvSpPr>
            <p:nvPr/>
          </p:nvSpPr>
          <p:spPr bwMode="auto">
            <a:xfrm>
              <a:off x="750" y="1733"/>
              <a:ext cx="44" cy="1"/>
            </a:xfrm>
            <a:prstGeom prst="line">
              <a:avLst/>
            </a:prstGeom>
            <a:noFill/>
            <a:ln w="7938">
              <a:solidFill>
                <a:srgbClr val="000000"/>
              </a:solidFill>
              <a:round/>
              <a:headEnd/>
              <a:tailEnd/>
            </a:ln>
          </p:spPr>
          <p:txBody>
            <a:bodyPr/>
            <a:lstStyle/>
            <a:p>
              <a:endParaRPr lang="el-GR"/>
            </a:p>
          </p:txBody>
        </p:sp>
        <p:sp>
          <p:nvSpPr>
            <p:cNvPr id="49180" name="Line 26"/>
            <p:cNvSpPr>
              <a:spLocks noChangeShapeType="1"/>
            </p:cNvSpPr>
            <p:nvPr/>
          </p:nvSpPr>
          <p:spPr bwMode="auto">
            <a:xfrm>
              <a:off x="750" y="1486"/>
              <a:ext cx="44" cy="1"/>
            </a:xfrm>
            <a:prstGeom prst="line">
              <a:avLst/>
            </a:prstGeom>
            <a:noFill/>
            <a:ln w="7938">
              <a:solidFill>
                <a:srgbClr val="000000"/>
              </a:solidFill>
              <a:round/>
              <a:headEnd/>
              <a:tailEnd/>
            </a:ln>
          </p:spPr>
          <p:txBody>
            <a:bodyPr/>
            <a:lstStyle/>
            <a:p>
              <a:endParaRPr lang="el-GR"/>
            </a:p>
          </p:txBody>
        </p:sp>
        <p:sp>
          <p:nvSpPr>
            <p:cNvPr id="49181" name="Freeform 27"/>
            <p:cNvSpPr>
              <a:spLocks/>
            </p:cNvSpPr>
            <p:nvPr/>
          </p:nvSpPr>
          <p:spPr bwMode="auto">
            <a:xfrm>
              <a:off x="740" y="3287"/>
              <a:ext cx="158" cy="455"/>
            </a:xfrm>
            <a:custGeom>
              <a:avLst/>
              <a:gdLst>
                <a:gd name="T0" fmla="*/ 158 w 158"/>
                <a:gd name="T1" fmla="*/ 40 h 455"/>
                <a:gd name="T2" fmla="*/ 158 w 158"/>
                <a:gd name="T3" fmla="*/ 203 h 455"/>
                <a:gd name="T4" fmla="*/ 153 w 158"/>
                <a:gd name="T5" fmla="*/ 371 h 455"/>
                <a:gd name="T6" fmla="*/ 148 w 158"/>
                <a:gd name="T7" fmla="*/ 391 h 455"/>
                <a:gd name="T8" fmla="*/ 143 w 158"/>
                <a:gd name="T9" fmla="*/ 396 h 455"/>
                <a:gd name="T10" fmla="*/ 143 w 158"/>
                <a:gd name="T11" fmla="*/ 406 h 455"/>
                <a:gd name="T12" fmla="*/ 138 w 158"/>
                <a:gd name="T13" fmla="*/ 421 h 455"/>
                <a:gd name="T14" fmla="*/ 133 w 158"/>
                <a:gd name="T15" fmla="*/ 441 h 455"/>
                <a:gd name="T16" fmla="*/ 118 w 158"/>
                <a:gd name="T17" fmla="*/ 446 h 455"/>
                <a:gd name="T18" fmla="*/ 104 w 158"/>
                <a:gd name="T19" fmla="*/ 455 h 455"/>
                <a:gd name="T20" fmla="*/ 84 w 158"/>
                <a:gd name="T21" fmla="*/ 455 h 455"/>
                <a:gd name="T22" fmla="*/ 69 w 158"/>
                <a:gd name="T23" fmla="*/ 450 h 455"/>
                <a:gd name="T24" fmla="*/ 69 w 158"/>
                <a:gd name="T25" fmla="*/ 446 h 455"/>
                <a:gd name="T26" fmla="*/ 59 w 158"/>
                <a:gd name="T27" fmla="*/ 441 h 455"/>
                <a:gd name="T28" fmla="*/ 49 w 158"/>
                <a:gd name="T29" fmla="*/ 421 h 455"/>
                <a:gd name="T30" fmla="*/ 30 w 158"/>
                <a:gd name="T31" fmla="*/ 406 h 455"/>
                <a:gd name="T32" fmla="*/ 30 w 158"/>
                <a:gd name="T33" fmla="*/ 391 h 455"/>
                <a:gd name="T34" fmla="*/ 30 w 158"/>
                <a:gd name="T35" fmla="*/ 381 h 455"/>
                <a:gd name="T36" fmla="*/ 25 w 158"/>
                <a:gd name="T37" fmla="*/ 371 h 455"/>
                <a:gd name="T38" fmla="*/ 20 w 158"/>
                <a:gd name="T39" fmla="*/ 361 h 455"/>
                <a:gd name="T40" fmla="*/ 15 w 158"/>
                <a:gd name="T41" fmla="*/ 307 h 455"/>
                <a:gd name="T42" fmla="*/ 10 w 158"/>
                <a:gd name="T43" fmla="*/ 282 h 455"/>
                <a:gd name="T44" fmla="*/ 10 w 158"/>
                <a:gd name="T45" fmla="*/ 248 h 455"/>
                <a:gd name="T46" fmla="*/ 10 w 158"/>
                <a:gd name="T47" fmla="*/ 203 h 455"/>
                <a:gd name="T48" fmla="*/ 10 w 158"/>
                <a:gd name="T49" fmla="*/ 168 h 455"/>
                <a:gd name="T50" fmla="*/ 0 w 158"/>
                <a:gd name="T51" fmla="*/ 89 h 455"/>
                <a:gd name="T52" fmla="*/ 10 w 158"/>
                <a:gd name="T53" fmla="*/ 84 h 455"/>
                <a:gd name="T54" fmla="*/ 10 w 158"/>
                <a:gd name="T55" fmla="*/ 69 h 455"/>
                <a:gd name="T56" fmla="*/ 10 w 158"/>
                <a:gd name="T57" fmla="*/ 64 h 455"/>
                <a:gd name="T58" fmla="*/ 10 w 158"/>
                <a:gd name="T59" fmla="*/ 60 h 455"/>
                <a:gd name="T60" fmla="*/ 20 w 158"/>
                <a:gd name="T61" fmla="*/ 40 h 455"/>
                <a:gd name="T62" fmla="*/ 44 w 158"/>
                <a:gd name="T63" fmla="*/ 10 h 455"/>
                <a:gd name="T64" fmla="*/ 74 w 158"/>
                <a:gd name="T65" fmla="*/ 0 h 455"/>
                <a:gd name="T66" fmla="*/ 94 w 158"/>
                <a:gd name="T67" fmla="*/ 0 h 455"/>
                <a:gd name="T68" fmla="*/ 118 w 158"/>
                <a:gd name="T69" fmla="*/ 0 h 455"/>
                <a:gd name="T70" fmla="*/ 138 w 158"/>
                <a:gd name="T71" fmla="*/ 10 h 455"/>
                <a:gd name="T72" fmla="*/ 143 w 158"/>
                <a:gd name="T73" fmla="*/ 20 h 455"/>
                <a:gd name="T74" fmla="*/ 148 w 158"/>
                <a:gd name="T75" fmla="*/ 30 h 455"/>
                <a:gd name="T76" fmla="*/ 153 w 158"/>
                <a:gd name="T77" fmla="*/ 35 h 455"/>
                <a:gd name="T78" fmla="*/ 158 w 158"/>
                <a:gd name="T79" fmla="*/ 40 h 455"/>
                <a:gd name="T80" fmla="*/ 158 w 158"/>
                <a:gd name="T81" fmla="*/ 40 h 455"/>
                <a:gd name="T82" fmla="*/ 158 w 158"/>
                <a:gd name="T83" fmla="*/ 40 h 4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455"/>
                <a:gd name="T128" fmla="*/ 158 w 158"/>
                <a:gd name="T129" fmla="*/ 455 h 4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455">
                  <a:moveTo>
                    <a:pt x="158" y="40"/>
                  </a:moveTo>
                  <a:lnTo>
                    <a:pt x="158" y="203"/>
                  </a:lnTo>
                  <a:lnTo>
                    <a:pt x="153" y="371"/>
                  </a:lnTo>
                  <a:lnTo>
                    <a:pt x="148" y="391"/>
                  </a:lnTo>
                  <a:lnTo>
                    <a:pt x="143" y="396"/>
                  </a:lnTo>
                  <a:lnTo>
                    <a:pt x="143" y="406"/>
                  </a:lnTo>
                  <a:lnTo>
                    <a:pt x="138" y="421"/>
                  </a:lnTo>
                  <a:lnTo>
                    <a:pt x="133" y="441"/>
                  </a:lnTo>
                  <a:lnTo>
                    <a:pt x="118" y="446"/>
                  </a:lnTo>
                  <a:lnTo>
                    <a:pt x="104" y="455"/>
                  </a:lnTo>
                  <a:lnTo>
                    <a:pt x="84" y="455"/>
                  </a:lnTo>
                  <a:lnTo>
                    <a:pt x="69" y="450"/>
                  </a:lnTo>
                  <a:lnTo>
                    <a:pt x="69" y="446"/>
                  </a:lnTo>
                  <a:lnTo>
                    <a:pt x="59" y="441"/>
                  </a:lnTo>
                  <a:lnTo>
                    <a:pt x="49" y="421"/>
                  </a:lnTo>
                  <a:lnTo>
                    <a:pt x="30" y="406"/>
                  </a:lnTo>
                  <a:lnTo>
                    <a:pt x="30" y="391"/>
                  </a:lnTo>
                  <a:lnTo>
                    <a:pt x="30" y="381"/>
                  </a:lnTo>
                  <a:lnTo>
                    <a:pt x="25" y="371"/>
                  </a:lnTo>
                  <a:lnTo>
                    <a:pt x="20" y="361"/>
                  </a:lnTo>
                  <a:lnTo>
                    <a:pt x="15" y="307"/>
                  </a:lnTo>
                  <a:lnTo>
                    <a:pt x="10" y="282"/>
                  </a:lnTo>
                  <a:lnTo>
                    <a:pt x="10" y="248"/>
                  </a:lnTo>
                  <a:lnTo>
                    <a:pt x="10" y="203"/>
                  </a:lnTo>
                  <a:lnTo>
                    <a:pt x="10" y="168"/>
                  </a:lnTo>
                  <a:lnTo>
                    <a:pt x="0" y="89"/>
                  </a:lnTo>
                  <a:lnTo>
                    <a:pt x="10" y="84"/>
                  </a:lnTo>
                  <a:lnTo>
                    <a:pt x="10" y="69"/>
                  </a:lnTo>
                  <a:lnTo>
                    <a:pt x="10" y="64"/>
                  </a:lnTo>
                  <a:lnTo>
                    <a:pt x="10" y="60"/>
                  </a:lnTo>
                  <a:lnTo>
                    <a:pt x="20" y="40"/>
                  </a:lnTo>
                  <a:lnTo>
                    <a:pt x="44" y="10"/>
                  </a:lnTo>
                  <a:lnTo>
                    <a:pt x="74" y="0"/>
                  </a:lnTo>
                  <a:lnTo>
                    <a:pt x="94" y="0"/>
                  </a:lnTo>
                  <a:lnTo>
                    <a:pt x="118" y="0"/>
                  </a:lnTo>
                  <a:lnTo>
                    <a:pt x="138" y="10"/>
                  </a:lnTo>
                  <a:lnTo>
                    <a:pt x="143" y="20"/>
                  </a:lnTo>
                  <a:lnTo>
                    <a:pt x="148" y="30"/>
                  </a:lnTo>
                  <a:lnTo>
                    <a:pt x="153" y="35"/>
                  </a:lnTo>
                  <a:lnTo>
                    <a:pt x="158" y="40"/>
                  </a:lnTo>
                  <a:close/>
                </a:path>
              </a:pathLst>
            </a:custGeom>
            <a:solidFill>
              <a:schemeClr val="hlink"/>
            </a:solidFill>
            <a:ln w="12700">
              <a:solidFill>
                <a:srgbClr val="000000"/>
              </a:solidFill>
              <a:round/>
              <a:headEnd/>
              <a:tailEnd/>
            </a:ln>
          </p:spPr>
          <p:txBody>
            <a:bodyPr/>
            <a:lstStyle/>
            <a:p>
              <a:endParaRPr lang="el-GR"/>
            </a:p>
          </p:txBody>
        </p:sp>
        <p:sp>
          <p:nvSpPr>
            <p:cNvPr id="49182" name="Freeform 28"/>
            <p:cNvSpPr>
              <a:spLocks/>
            </p:cNvSpPr>
            <p:nvPr/>
          </p:nvSpPr>
          <p:spPr bwMode="auto">
            <a:xfrm>
              <a:off x="740" y="3287"/>
              <a:ext cx="158" cy="455"/>
            </a:xfrm>
            <a:custGeom>
              <a:avLst/>
              <a:gdLst>
                <a:gd name="T0" fmla="*/ 158 w 158"/>
                <a:gd name="T1" fmla="*/ 40 h 455"/>
                <a:gd name="T2" fmla="*/ 158 w 158"/>
                <a:gd name="T3" fmla="*/ 203 h 455"/>
                <a:gd name="T4" fmla="*/ 153 w 158"/>
                <a:gd name="T5" fmla="*/ 371 h 455"/>
                <a:gd name="T6" fmla="*/ 148 w 158"/>
                <a:gd name="T7" fmla="*/ 391 h 455"/>
                <a:gd name="T8" fmla="*/ 143 w 158"/>
                <a:gd name="T9" fmla="*/ 396 h 455"/>
                <a:gd name="T10" fmla="*/ 143 w 158"/>
                <a:gd name="T11" fmla="*/ 406 h 455"/>
                <a:gd name="T12" fmla="*/ 138 w 158"/>
                <a:gd name="T13" fmla="*/ 421 h 455"/>
                <a:gd name="T14" fmla="*/ 133 w 158"/>
                <a:gd name="T15" fmla="*/ 441 h 455"/>
                <a:gd name="T16" fmla="*/ 118 w 158"/>
                <a:gd name="T17" fmla="*/ 446 h 455"/>
                <a:gd name="T18" fmla="*/ 104 w 158"/>
                <a:gd name="T19" fmla="*/ 455 h 455"/>
                <a:gd name="T20" fmla="*/ 84 w 158"/>
                <a:gd name="T21" fmla="*/ 455 h 455"/>
                <a:gd name="T22" fmla="*/ 69 w 158"/>
                <a:gd name="T23" fmla="*/ 450 h 455"/>
                <a:gd name="T24" fmla="*/ 69 w 158"/>
                <a:gd name="T25" fmla="*/ 446 h 455"/>
                <a:gd name="T26" fmla="*/ 59 w 158"/>
                <a:gd name="T27" fmla="*/ 441 h 455"/>
                <a:gd name="T28" fmla="*/ 49 w 158"/>
                <a:gd name="T29" fmla="*/ 421 h 455"/>
                <a:gd name="T30" fmla="*/ 30 w 158"/>
                <a:gd name="T31" fmla="*/ 406 h 455"/>
                <a:gd name="T32" fmla="*/ 30 w 158"/>
                <a:gd name="T33" fmla="*/ 391 h 455"/>
                <a:gd name="T34" fmla="*/ 30 w 158"/>
                <a:gd name="T35" fmla="*/ 381 h 455"/>
                <a:gd name="T36" fmla="*/ 25 w 158"/>
                <a:gd name="T37" fmla="*/ 371 h 455"/>
                <a:gd name="T38" fmla="*/ 20 w 158"/>
                <a:gd name="T39" fmla="*/ 361 h 455"/>
                <a:gd name="T40" fmla="*/ 15 w 158"/>
                <a:gd name="T41" fmla="*/ 307 h 455"/>
                <a:gd name="T42" fmla="*/ 10 w 158"/>
                <a:gd name="T43" fmla="*/ 282 h 455"/>
                <a:gd name="T44" fmla="*/ 10 w 158"/>
                <a:gd name="T45" fmla="*/ 248 h 455"/>
                <a:gd name="T46" fmla="*/ 10 w 158"/>
                <a:gd name="T47" fmla="*/ 203 h 455"/>
                <a:gd name="T48" fmla="*/ 10 w 158"/>
                <a:gd name="T49" fmla="*/ 168 h 455"/>
                <a:gd name="T50" fmla="*/ 0 w 158"/>
                <a:gd name="T51" fmla="*/ 89 h 455"/>
                <a:gd name="T52" fmla="*/ 10 w 158"/>
                <a:gd name="T53" fmla="*/ 84 h 455"/>
                <a:gd name="T54" fmla="*/ 10 w 158"/>
                <a:gd name="T55" fmla="*/ 69 h 455"/>
                <a:gd name="T56" fmla="*/ 10 w 158"/>
                <a:gd name="T57" fmla="*/ 64 h 455"/>
                <a:gd name="T58" fmla="*/ 10 w 158"/>
                <a:gd name="T59" fmla="*/ 60 h 455"/>
                <a:gd name="T60" fmla="*/ 20 w 158"/>
                <a:gd name="T61" fmla="*/ 40 h 455"/>
                <a:gd name="T62" fmla="*/ 44 w 158"/>
                <a:gd name="T63" fmla="*/ 10 h 455"/>
                <a:gd name="T64" fmla="*/ 74 w 158"/>
                <a:gd name="T65" fmla="*/ 0 h 455"/>
                <a:gd name="T66" fmla="*/ 94 w 158"/>
                <a:gd name="T67" fmla="*/ 0 h 455"/>
                <a:gd name="T68" fmla="*/ 118 w 158"/>
                <a:gd name="T69" fmla="*/ 0 h 455"/>
                <a:gd name="T70" fmla="*/ 138 w 158"/>
                <a:gd name="T71" fmla="*/ 10 h 455"/>
                <a:gd name="T72" fmla="*/ 143 w 158"/>
                <a:gd name="T73" fmla="*/ 20 h 455"/>
                <a:gd name="T74" fmla="*/ 148 w 158"/>
                <a:gd name="T75" fmla="*/ 30 h 455"/>
                <a:gd name="T76" fmla="*/ 153 w 158"/>
                <a:gd name="T77" fmla="*/ 35 h 455"/>
                <a:gd name="T78" fmla="*/ 158 w 158"/>
                <a:gd name="T79" fmla="*/ 40 h 455"/>
                <a:gd name="T80" fmla="*/ 158 w 158"/>
                <a:gd name="T81" fmla="*/ 40 h 455"/>
                <a:gd name="T82" fmla="*/ 158 w 158"/>
                <a:gd name="T83" fmla="*/ 40 h 4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455"/>
                <a:gd name="T128" fmla="*/ 158 w 158"/>
                <a:gd name="T129" fmla="*/ 455 h 4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455">
                  <a:moveTo>
                    <a:pt x="158" y="40"/>
                  </a:moveTo>
                  <a:lnTo>
                    <a:pt x="158" y="203"/>
                  </a:lnTo>
                  <a:lnTo>
                    <a:pt x="153" y="371"/>
                  </a:lnTo>
                  <a:lnTo>
                    <a:pt x="148" y="391"/>
                  </a:lnTo>
                  <a:lnTo>
                    <a:pt x="143" y="396"/>
                  </a:lnTo>
                  <a:lnTo>
                    <a:pt x="143" y="406"/>
                  </a:lnTo>
                  <a:lnTo>
                    <a:pt x="138" y="421"/>
                  </a:lnTo>
                  <a:lnTo>
                    <a:pt x="133" y="441"/>
                  </a:lnTo>
                  <a:lnTo>
                    <a:pt x="118" y="446"/>
                  </a:lnTo>
                  <a:lnTo>
                    <a:pt x="104" y="455"/>
                  </a:lnTo>
                  <a:lnTo>
                    <a:pt x="84" y="455"/>
                  </a:lnTo>
                  <a:lnTo>
                    <a:pt x="69" y="450"/>
                  </a:lnTo>
                  <a:lnTo>
                    <a:pt x="69" y="446"/>
                  </a:lnTo>
                  <a:lnTo>
                    <a:pt x="59" y="441"/>
                  </a:lnTo>
                  <a:lnTo>
                    <a:pt x="49" y="421"/>
                  </a:lnTo>
                  <a:lnTo>
                    <a:pt x="30" y="406"/>
                  </a:lnTo>
                  <a:lnTo>
                    <a:pt x="30" y="391"/>
                  </a:lnTo>
                  <a:lnTo>
                    <a:pt x="30" y="381"/>
                  </a:lnTo>
                  <a:lnTo>
                    <a:pt x="25" y="371"/>
                  </a:lnTo>
                  <a:lnTo>
                    <a:pt x="20" y="361"/>
                  </a:lnTo>
                  <a:lnTo>
                    <a:pt x="15" y="307"/>
                  </a:lnTo>
                  <a:lnTo>
                    <a:pt x="10" y="282"/>
                  </a:lnTo>
                  <a:lnTo>
                    <a:pt x="10" y="248"/>
                  </a:lnTo>
                  <a:lnTo>
                    <a:pt x="10" y="203"/>
                  </a:lnTo>
                  <a:lnTo>
                    <a:pt x="10" y="168"/>
                  </a:lnTo>
                  <a:lnTo>
                    <a:pt x="0" y="89"/>
                  </a:lnTo>
                  <a:lnTo>
                    <a:pt x="10" y="84"/>
                  </a:lnTo>
                  <a:lnTo>
                    <a:pt x="10" y="69"/>
                  </a:lnTo>
                  <a:lnTo>
                    <a:pt x="10" y="64"/>
                  </a:lnTo>
                  <a:lnTo>
                    <a:pt x="10" y="60"/>
                  </a:lnTo>
                  <a:lnTo>
                    <a:pt x="20" y="40"/>
                  </a:lnTo>
                  <a:lnTo>
                    <a:pt x="44" y="10"/>
                  </a:lnTo>
                  <a:lnTo>
                    <a:pt x="74" y="0"/>
                  </a:lnTo>
                  <a:lnTo>
                    <a:pt x="94" y="0"/>
                  </a:lnTo>
                  <a:lnTo>
                    <a:pt x="118" y="0"/>
                  </a:lnTo>
                  <a:lnTo>
                    <a:pt x="138" y="10"/>
                  </a:lnTo>
                  <a:lnTo>
                    <a:pt x="143" y="20"/>
                  </a:lnTo>
                  <a:lnTo>
                    <a:pt x="148" y="30"/>
                  </a:lnTo>
                  <a:lnTo>
                    <a:pt x="153" y="35"/>
                  </a:lnTo>
                  <a:lnTo>
                    <a:pt x="158" y="40"/>
                  </a:lnTo>
                </a:path>
              </a:pathLst>
            </a:custGeom>
            <a:noFill/>
            <a:ln w="7938">
              <a:solidFill>
                <a:srgbClr val="000000"/>
              </a:solidFill>
              <a:round/>
              <a:headEnd/>
              <a:tailEnd/>
            </a:ln>
          </p:spPr>
          <p:txBody>
            <a:bodyPr/>
            <a:lstStyle/>
            <a:p>
              <a:endParaRPr lang="el-GR"/>
            </a:p>
          </p:txBody>
        </p:sp>
        <p:sp>
          <p:nvSpPr>
            <p:cNvPr id="49183" name="Freeform 29"/>
            <p:cNvSpPr>
              <a:spLocks/>
            </p:cNvSpPr>
            <p:nvPr/>
          </p:nvSpPr>
          <p:spPr bwMode="auto">
            <a:xfrm>
              <a:off x="2645" y="2312"/>
              <a:ext cx="64" cy="50"/>
            </a:xfrm>
            <a:custGeom>
              <a:avLst/>
              <a:gdLst>
                <a:gd name="T0" fmla="*/ 35 w 64"/>
                <a:gd name="T1" fmla="*/ 0 h 50"/>
                <a:gd name="T2" fmla="*/ 0 w 64"/>
                <a:gd name="T3" fmla="*/ 50 h 50"/>
                <a:gd name="T4" fmla="*/ 64 w 64"/>
                <a:gd name="T5" fmla="*/ 50 h 50"/>
                <a:gd name="T6" fmla="*/ 35 w 64"/>
                <a:gd name="T7" fmla="*/ 0 h 50"/>
                <a:gd name="T8" fmla="*/ 0 60000 65536"/>
                <a:gd name="T9" fmla="*/ 0 60000 65536"/>
                <a:gd name="T10" fmla="*/ 0 60000 65536"/>
                <a:gd name="T11" fmla="*/ 0 60000 65536"/>
                <a:gd name="T12" fmla="*/ 0 w 64"/>
                <a:gd name="T13" fmla="*/ 0 h 50"/>
                <a:gd name="T14" fmla="*/ 64 w 64"/>
                <a:gd name="T15" fmla="*/ 50 h 50"/>
              </a:gdLst>
              <a:ahLst/>
              <a:cxnLst>
                <a:cxn ang="T8">
                  <a:pos x="T0" y="T1"/>
                </a:cxn>
                <a:cxn ang="T9">
                  <a:pos x="T2" y="T3"/>
                </a:cxn>
                <a:cxn ang="T10">
                  <a:pos x="T4" y="T5"/>
                </a:cxn>
                <a:cxn ang="T11">
                  <a:pos x="T6" y="T7"/>
                </a:cxn>
              </a:cxnLst>
              <a:rect l="T12" t="T13" r="T14" b="T15"/>
              <a:pathLst>
                <a:path w="64" h="50">
                  <a:moveTo>
                    <a:pt x="35" y="0"/>
                  </a:moveTo>
                  <a:lnTo>
                    <a:pt x="0" y="50"/>
                  </a:lnTo>
                  <a:lnTo>
                    <a:pt x="64" y="50"/>
                  </a:lnTo>
                  <a:lnTo>
                    <a:pt x="35" y="0"/>
                  </a:lnTo>
                  <a:close/>
                </a:path>
              </a:pathLst>
            </a:custGeom>
            <a:solidFill>
              <a:srgbClr val="000000"/>
            </a:solidFill>
            <a:ln w="7938">
              <a:solidFill>
                <a:srgbClr val="000000"/>
              </a:solidFill>
              <a:round/>
              <a:headEnd/>
              <a:tailEnd/>
            </a:ln>
          </p:spPr>
          <p:txBody>
            <a:bodyPr/>
            <a:lstStyle/>
            <a:p>
              <a:endParaRPr lang="el-GR"/>
            </a:p>
          </p:txBody>
        </p:sp>
        <p:sp>
          <p:nvSpPr>
            <p:cNvPr id="49184" name="Freeform 30"/>
            <p:cNvSpPr>
              <a:spLocks/>
            </p:cNvSpPr>
            <p:nvPr/>
          </p:nvSpPr>
          <p:spPr bwMode="auto">
            <a:xfrm>
              <a:off x="2556" y="1615"/>
              <a:ext cx="2019" cy="623"/>
            </a:xfrm>
            <a:custGeom>
              <a:avLst/>
              <a:gdLst>
                <a:gd name="T0" fmla="*/ 958 w 2019"/>
                <a:gd name="T1" fmla="*/ 64 h 623"/>
                <a:gd name="T2" fmla="*/ 761 w 2019"/>
                <a:gd name="T3" fmla="*/ 104 h 623"/>
                <a:gd name="T4" fmla="*/ 573 w 2019"/>
                <a:gd name="T5" fmla="*/ 158 h 623"/>
                <a:gd name="T6" fmla="*/ 405 w 2019"/>
                <a:gd name="T7" fmla="*/ 217 h 623"/>
                <a:gd name="T8" fmla="*/ 331 w 2019"/>
                <a:gd name="T9" fmla="*/ 247 h 623"/>
                <a:gd name="T10" fmla="*/ 262 w 2019"/>
                <a:gd name="T11" fmla="*/ 277 h 623"/>
                <a:gd name="T12" fmla="*/ 198 w 2019"/>
                <a:gd name="T13" fmla="*/ 302 h 623"/>
                <a:gd name="T14" fmla="*/ 149 w 2019"/>
                <a:gd name="T15" fmla="*/ 331 h 623"/>
                <a:gd name="T16" fmla="*/ 99 w 2019"/>
                <a:gd name="T17" fmla="*/ 361 h 623"/>
                <a:gd name="T18" fmla="*/ 65 w 2019"/>
                <a:gd name="T19" fmla="*/ 391 h 623"/>
                <a:gd name="T20" fmla="*/ 35 w 2019"/>
                <a:gd name="T21" fmla="*/ 420 h 623"/>
                <a:gd name="T22" fmla="*/ 10 w 2019"/>
                <a:gd name="T23" fmla="*/ 450 h 623"/>
                <a:gd name="T24" fmla="*/ 0 w 2019"/>
                <a:gd name="T25" fmla="*/ 480 h 623"/>
                <a:gd name="T26" fmla="*/ 0 w 2019"/>
                <a:gd name="T27" fmla="*/ 504 h 623"/>
                <a:gd name="T28" fmla="*/ 10 w 2019"/>
                <a:gd name="T29" fmla="*/ 524 h 623"/>
                <a:gd name="T30" fmla="*/ 30 w 2019"/>
                <a:gd name="T31" fmla="*/ 549 h 623"/>
                <a:gd name="T32" fmla="*/ 60 w 2019"/>
                <a:gd name="T33" fmla="*/ 569 h 623"/>
                <a:gd name="T34" fmla="*/ 99 w 2019"/>
                <a:gd name="T35" fmla="*/ 584 h 623"/>
                <a:gd name="T36" fmla="*/ 149 w 2019"/>
                <a:gd name="T37" fmla="*/ 598 h 623"/>
                <a:gd name="T38" fmla="*/ 198 w 2019"/>
                <a:gd name="T39" fmla="*/ 608 h 623"/>
                <a:gd name="T40" fmla="*/ 262 w 2019"/>
                <a:gd name="T41" fmla="*/ 613 h 623"/>
                <a:gd name="T42" fmla="*/ 326 w 2019"/>
                <a:gd name="T43" fmla="*/ 618 h 623"/>
                <a:gd name="T44" fmla="*/ 405 w 2019"/>
                <a:gd name="T45" fmla="*/ 623 h 623"/>
                <a:gd name="T46" fmla="*/ 484 w 2019"/>
                <a:gd name="T47" fmla="*/ 623 h 623"/>
                <a:gd name="T48" fmla="*/ 662 w 2019"/>
                <a:gd name="T49" fmla="*/ 613 h 623"/>
                <a:gd name="T50" fmla="*/ 849 w 2019"/>
                <a:gd name="T51" fmla="*/ 589 h 623"/>
                <a:gd name="T52" fmla="*/ 1052 w 2019"/>
                <a:gd name="T53" fmla="*/ 554 h 623"/>
                <a:gd name="T54" fmla="*/ 1259 w 2019"/>
                <a:gd name="T55" fmla="*/ 514 h 623"/>
                <a:gd name="T56" fmla="*/ 1447 w 2019"/>
                <a:gd name="T57" fmla="*/ 460 h 623"/>
                <a:gd name="T58" fmla="*/ 1531 w 2019"/>
                <a:gd name="T59" fmla="*/ 430 h 623"/>
                <a:gd name="T60" fmla="*/ 1610 w 2019"/>
                <a:gd name="T61" fmla="*/ 405 h 623"/>
                <a:gd name="T62" fmla="*/ 1684 w 2019"/>
                <a:gd name="T63" fmla="*/ 376 h 623"/>
                <a:gd name="T64" fmla="*/ 1753 w 2019"/>
                <a:gd name="T65" fmla="*/ 346 h 623"/>
                <a:gd name="T66" fmla="*/ 1817 w 2019"/>
                <a:gd name="T67" fmla="*/ 316 h 623"/>
                <a:gd name="T68" fmla="*/ 1871 w 2019"/>
                <a:gd name="T69" fmla="*/ 287 h 623"/>
                <a:gd name="T70" fmla="*/ 1921 w 2019"/>
                <a:gd name="T71" fmla="*/ 257 h 623"/>
                <a:gd name="T72" fmla="*/ 1955 w 2019"/>
                <a:gd name="T73" fmla="*/ 227 h 623"/>
                <a:gd name="T74" fmla="*/ 1990 w 2019"/>
                <a:gd name="T75" fmla="*/ 198 h 623"/>
                <a:gd name="T76" fmla="*/ 2005 w 2019"/>
                <a:gd name="T77" fmla="*/ 168 h 623"/>
                <a:gd name="T78" fmla="*/ 2019 w 2019"/>
                <a:gd name="T79" fmla="*/ 138 h 623"/>
                <a:gd name="T80" fmla="*/ 2019 w 2019"/>
                <a:gd name="T81" fmla="*/ 118 h 623"/>
                <a:gd name="T82" fmla="*/ 2005 w 2019"/>
                <a:gd name="T83" fmla="*/ 94 h 623"/>
                <a:gd name="T84" fmla="*/ 1990 w 2019"/>
                <a:gd name="T85" fmla="*/ 69 h 623"/>
                <a:gd name="T86" fmla="*/ 1960 w 2019"/>
                <a:gd name="T87" fmla="*/ 54 h 623"/>
                <a:gd name="T88" fmla="*/ 1921 w 2019"/>
                <a:gd name="T89" fmla="*/ 34 h 623"/>
                <a:gd name="T90" fmla="*/ 1871 w 2019"/>
                <a:gd name="T91" fmla="*/ 24 h 623"/>
                <a:gd name="T92" fmla="*/ 1817 w 2019"/>
                <a:gd name="T93" fmla="*/ 10 h 623"/>
                <a:gd name="T94" fmla="*/ 1753 w 2019"/>
                <a:gd name="T95" fmla="*/ 5 h 623"/>
                <a:gd name="T96" fmla="*/ 1684 w 2019"/>
                <a:gd name="T97" fmla="*/ 0 h 623"/>
                <a:gd name="T98" fmla="*/ 1610 w 2019"/>
                <a:gd name="T99" fmla="*/ 0 h 623"/>
                <a:gd name="T100" fmla="*/ 1531 w 2019"/>
                <a:gd name="T101" fmla="*/ 0 h 623"/>
                <a:gd name="T102" fmla="*/ 1358 w 2019"/>
                <a:gd name="T103" fmla="*/ 10 h 623"/>
                <a:gd name="T104" fmla="*/ 1165 w 2019"/>
                <a:gd name="T105" fmla="*/ 29 h 623"/>
                <a:gd name="T106" fmla="*/ 958 w 2019"/>
                <a:gd name="T107" fmla="*/ 64 h 623"/>
                <a:gd name="T108" fmla="*/ 958 w 2019"/>
                <a:gd name="T109" fmla="*/ 64 h 6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19"/>
                <a:gd name="T166" fmla="*/ 0 h 623"/>
                <a:gd name="T167" fmla="*/ 2019 w 2019"/>
                <a:gd name="T168" fmla="*/ 623 h 6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19" h="623">
                  <a:moveTo>
                    <a:pt x="958" y="64"/>
                  </a:moveTo>
                  <a:lnTo>
                    <a:pt x="761" y="104"/>
                  </a:lnTo>
                  <a:lnTo>
                    <a:pt x="573" y="158"/>
                  </a:lnTo>
                  <a:lnTo>
                    <a:pt x="405" y="217"/>
                  </a:lnTo>
                  <a:lnTo>
                    <a:pt x="331" y="247"/>
                  </a:lnTo>
                  <a:lnTo>
                    <a:pt x="262" y="277"/>
                  </a:lnTo>
                  <a:lnTo>
                    <a:pt x="198" y="302"/>
                  </a:lnTo>
                  <a:lnTo>
                    <a:pt x="149" y="331"/>
                  </a:lnTo>
                  <a:lnTo>
                    <a:pt x="99" y="361"/>
                  </a:lnTo>
                  <a:lnTo>
                    <a:pt x="65" y="391"/>
                  </a:lnTo>
                  <a:lnTo>
                    <a:pt x="35" y="420"/>
                  </a:lnTo>
                  <a:lnTo>
                    <a:pt x="10" y="450"/>
                  </a:lnTo>
                  <a:lnTo>
                    <a:pt x="0" y="480"/>
                  </a:lnTo>
                  <a:lnTo>
                    <a:pt x="0" y="504"/>
                  </a:lnTo>
                  <a:lnTo>
                    <a:pt x="10" y="524"/>
                  </a:lnTo>
                  <a:lnTo>
                    <a:pt x="30" y="549"/>
                  </a:lnTo>
                  <a:lnTo>
                    <a:pt x="60" y="569"/>
                  </a:lnTo>
                  <a:lnTo>
                    <a:pt x="99" y="584"/>
                  </a:lnTo>
                  <a:lnTo>
                    <a:pt x="149" y="598"/>
                  </a:lnTo>
                  <a:lnTo>
                    <a:pt x="198" y="608"/>
                  </a:lnTo>
                  <a:lnTo>
                    <a:pt x="262" y="613"/>
                  </a:lnTo>
                  <a:lnTo>
                    <a:pt x="326" y="618"/>
                  </a:lnTo>
                  <a:lnTo>
                    <a:pt x="405" y="623"/>
                  </a:lnTo>
                  <a:lnTo>
                    <a:pt x="484" y="623"/>
                  </a:lnTo>
                  <a:lnTo>
                    <a:pt x="662" y="613"/>
                  </a:lnTo>
                  <a:lnTo>
                    <a:pt x="849" y="589"/>
                  </a:lnTo>
                  <a:lnTo>
                    <a:pt x="1052" y="554"/>
                  </a:lnTo>
                  <a:lnTo>
                    <a:pt x="1259" y="514"/>
                  </a:lnTo>
                  <a:lnTo>
                    <a:pt x="1447" y="460"/>
                  </a:lnTo>
                  <a:lnTo>
                    <a:pt x="1531" y="430"/>
                  </a:lnTo>
                  <a:lnTo>
                    <a:pt x="1610" y="405"/>
                  </a:lnTo>
                  <a:lnTo>
                    <a:pt x="1684" y="376"/>
                  </a:lnTo>
                  <a:lnTo>
                    <a:pt x="1753" y="346"/>
                  </a:lnTo>
                  <a:lnTo>
                    <a:pt x="1817" y="316"/>
                  </a:lnTo>
                  <a:lnTo>
                    <a:pt x="1871" y="287"/>
                  </a:lnTo>
                  <a:lnTo>
                    <a:pt x="1921" y="257"/>
                  </a:lnTo>
                  <a:lnTo>
                    <a:pt x="1955" y="227"/>
                  </a:lnTo>
                  <a:lnTo>
                    <a:pt x="1990" y="198"/>
                  </a:lnTo>
                  <a:lnTo>
                    <a:pt x="2005" y="168"/>
                  </a:lnTo>
                  <a:lnTo>
                    <a:pt x="2019" y="138"/>
                  </a:lnTo>
                  <a:lnTo>
                    <a:pt x="2019" y="118"/>
                  </a:lnTo>
                  <a:lnTo>
                    <a:pt x="2005" y="94"/>
                  </a:lnTo>
                  <a:lnTo>
                    <a:pt x="1990" y="69"/>
                  </a:lnTo>
                  <a:lnTo>
                    <a:pt x="1960" y="54"/>
                  </a:lnTo>
                  <a:lnTo>
                    <a:pt x="1921" y="34"/>
                  </a:lnTo>
                  <a:lnTo>
                    <a:pt x="1871" y="24"/>
                  </a:lnTo>
                  <a:lnTo>
                    <a:pt x="1817" y="10"/>
                  </a:lnTo>
                  <a:lnTo>
                    <a:pt x="1753" y="5"/>
                  </a:lnTo>
                  <a:lnTo>
                    <a:pt x="1684" y="0"/>
                  </a:lnTo>
                  <a:lnTo>
                    <a:pt x="1610" y="0"/>
                  </a:lnTo>
                  <a:lnTo>
                    <a:pt x="1531" y="0"/>
                  </a:lnTo>
                  <a:lnTo>
                    <a:pt x="1358" y="10"/>
                  </a:lnTo>
                  <a:lnTo>
                    <a:pt x="1165" y="29"/>
                  </a:lnTo>
                  <a:lnTo>
                    <a:pt x="958" y="64"/>
                  </a:lnTo>
                  <a:close/>
                </a:path>
              </a:pathLst>
            </a:custGeom>
            <a:solidFill>
              <a:srgbClr val="66FF66"/>
            </a:solidFill>
            <a:ln w="12700">
              <a:solidFill>
                <a:srgbClr val="000000"/>
              </a:solidFill>
              <a:round/>
              <a:headEnd/>
              <a:tailEnd/>
            </a:ln>
          </p:spPr>
          <p:txBody>
            <a:bodyPr/>
            <a:lstStyle/>
            <a:p>
              <a:endParaRPr lang="el-GR"/>
            </a:p>
          </p:txBody>
        </p:sp>
        <p:sp>
          <p:nvSpPr>
            <p:cNvPr id="49185" name="Freeform 31"/>
            <p:cNvSpPr>
              <a:spLocks/>
            </p:cNvSpPr>
            <p:nvPr/>
          </p:nvSpPr>
          <p:spPr bwMode="auto">
            <a:xfrm>
              <a:off x="2556" y="1615"/>
              <a:ext cx="2019" cy="623"/>
            </a:xfrm>
            <a:custGeom>
              <a:avLst/>
              <a:gdLst>
                <a:gd name="T0" fmla="*/ 958 w 2019"/>
                <a:gd name="T1" fmla="*/ 64 h 623"/>
                <a:gd name="T2" fmla="*/ 761 w 2019"/>
                <a:gd name="T3" fmla="*/ 104 h 623"/>
                <a:gd name="T4" fmla="*/ 573 w 2019"/>
                <a:gd name="T5" fmla="*/ 158 h 623"/>
                <a:gd name="T6" fmla="*/ 405 w 2019"/>
                <a:gd name="T7" fmla="*/ 217 h 623"/>
                <a:gd name="T8" fmla="*/ 331 w 2019"/>
                <a:gd name="T9" fmla="*/ 247 h 623"/>
                <a:gd name="T10" fmla="*/ 262 w 2019"/>
                <a:gd name="T11" fmla="*/ 277 h 623"/>
                <a:gd name="T12" fmla="*/ 198 w 2019"/>
                <a:gd name="T13" fmla="*/ 302 h 623"/>
                <a:gd name="T14" fmla="*/ 149 w 2019"/>
                <a:gd name="T15" fmla="*/ 331 h 623"/>
                <a:gd name="T16" fmla="*/ 99 w 2019"/>
                <a:gd name="T17" fmla="*/ 361 h 623"/>
                <a:gd name="T18" fmla="*/ 65 w 2019"/>
                <a:gd name="T19" fmla="*/ 391 h 623"/>
                <a:gd name="T20" fmla="*/ 35 w 2019"/>
                <a:gd name="T21" fmla="*/ 420 h 623"/>
                <a:gd name="T22" fmla="*/ 10 w 2019"/>
                <a:gd name="T23" fmla="*/ 450 h 623"/>
                <a:gd name="T24" fmla="*/ 0 w 2019"/>
                <a:gd name="T25" fmla="*/ 480 h 623"/>
                <a:gd name="T26" fmla="*/ 0 w 2019"/>
                <a:gd name="T27" fmla="*/ 504 h 623"/>
                <a:gd name="T28" fmla="*/ 10 w 2019"/>
                <a:gd name="T29" fmla="*/ 524 h 623"/>
                <a:gd name="T30" fmla="*/ 30 w 2019"/>
                <a:gd name="T31" fmla="*/ 549 h 623"/>
                <a:gd name="T32" fmla="*/ 60 w 2019"/>
                <a:gd name="T33" fmla="*/ 569 h 623"/>
                <a:gd name="T34" fmla="*/ 99 w 2019"/>
                <a:gd name="T35" fmla="*/ 584 h 623"/>
                <a:gd name="T36" fmla="*/ 149 w 2019"/>
                <a:gd name="T37" fmla="*/ 598 h 623"/>
                <a:gd name="T38" fmla="*/ 198 w 2019"/>
                <a:gd name="T39" fmla="*/ 608 h 623"/>
                <a:gd name="T40" fmla="*/ 262 w 2019"/>
                <a:gd name="T41" fmla="*/ 613 h 623"/>
                <a:gd name="T42" fmla="*/ 326 w 2019"/>
                <a:gd name="T43" fmla="*/ 618 h 623"/>
                <a:gd name="T44" fmla="*/ 405 w 2019"/>
                <a:gd name="T45" fmla="*/ 623 h 623"/>
                <a:gd name="T46" fmla="*/ 484 w 2019"/>
                <a:gd name="T47" fmla="*/ 623 h 623"/>
                <a:gd name="T48" fmla="*/ 662 w 2019"/>
                <a:gd name="T49" fmla="*/ 613 h 623"/>
                <a:gd name="T50" fmla="*/ 849 w 2019"/>
                <a:gd name="T51" fmla="*/ 589 h 623"/>
                <a:gd name="T52" fmla="*/ 1052 w 2019"/>
                <a:gd name="T53" fmla="*/ 554 h 623"/>
                <a:gd name="T54" fmla="*/ 1259 w 2019"/>
                <a:gd name="T55" fmla="*/ 514 h 623"/>
                <a:gd name="T56" fmla="*/ 1447 w 2019"/>
                <a:gd name="T57" fmla="*/ 460 h 623"/>
                <a:gd name="T58" fmla="*/ 1531 w 2019"/>
                <a:gd name="T59" fmla="*/ 430 h 623"/>
                <a:gd name="T60" fmla="*/ 1610 w 2019"/>
                <a:gd name="T61" fmla="*/ 405 h 623"/>
                <a:gd name="T62" fmla="*/ 1684 w 2019"/>
                <a:gd name="T63" fmla="*/ 376 h 623"/>
                <a:gd name="T64" fmla="*/ 1753 w 2019"/>
                <a:gd name="T65" fmla="*/ 346 h 623"/>
                <a:gd name="T66" fmla="*/ 1817 w 2019"/>
                <a:gd name="T67" fmla="*/ 316 h 623"/>
                <a:gd name="T68" fmla="*/ 1871 w 2019"/>
                <a:gd name="T69" fmla="*/ 287 h 623"/>
                <a:gd name="T70" fmla="*/ 1921 w 2019"/>
                <a:gd name="T71" fmla="*/ 257 h 623"/>
                <a:gd name="T72" fmla="*/ 1955 w 2019"/>
                <a:gd name="T73" fmla="*/ 227 h 623"/>
                <a:gd name="T74" fmla="*/ 1990 w 2019"/>
                <a:gd name="T75" fmla="*/ 198 h 623"/>
                <a:gd name="T76" fmla="*/ 2005 w 2019"/>
                <a:gd name="T77" fmla="*/ 168 h 623"/>
                <a:gd name="T78" fmla="*/ 2019 w 2019"/>
                <a:gd name="T79" fmla="*/ 138 h 623"/>
                <a:gd name="T80" fmla="*/ 2019 w 2019"/>
                <a:gd name="T81" fmla="*/ 118 h 623"/>
                <a:gd name="T82" fmla="*/ 2005 w 2019"/>
                <a:gd name="T83" fmla="*/ 94 h 623"/>
                <a:gd name="T84" fmla="*/ 1990 w 2019"/>
                <a:gd name="T85" fmla="*/ 69 h 623"/>
                <a:gd name="T86" fmla="*/ 1960 w 2019"/>
                <a:gd name="T87" fmla="*/ 54 h 623"/>
                <a:gd name="T88" fmla="*/ 1921 w 2019"/>
                <a:gd name="T89" fmla="*/ 34 h 623"/>
                <a:gd name="T90" fmla="*/ 1871 w 2019"/>
                <a:gd name="T91" fmla="*/ 24 h 623"/>
                <a:gd name="T92" fmla="*/ 1817 w 2019"/>
                <a:gd name="T93" fmla="*/ 10 h 623"/>
                <a:gd name="T94" fmla="*/ 1753 w 2019"/>
                <a:gd name="T95" fmla="*/ 5 h 623"/>
                <a:gd name="T96" fmla="*/ 1684 w 2019"/>
                <a:gd name="T97" fmla="*/ 0 h 623"/>
                <a:gd name="T98" fmla="*/ 1610 w 2019"/>
                <a:gd name="T99" fmla="*/ 0 h 623"/>
                <a:gd name="T100" fmla="*/ 1531 w 2019"/>
                <a:gd name="T101" fmla="*/ 0 h 623"/>
                <a:gd name="T102" fmla="*/ 1358 w 2019"/>
                <a:gd name="T103" fmla="*/ 10 h 623"/>
                <a:gd name="T104" fmla="*/ 1165 w 2019"/>
                <a:gd name="T105" fmla="*/ 29 h 623"/>
                <a:gd name="T106" fmla="*/ 958 w 2019"/>
                <a:gd name="T107" fmla="*/ 64 h 623"/>
                <a:gd name="T108" fmla="*/ 958 w 2019"/>
                <a:gd name="T109" fmla="*/ 64 h 6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19"/>
                <a:gd name="T166" fmla="*/ 0 h 623"/>
                <a:gd name="T167" fmla="*/ 2019 w 2019"/>
                <a:gd name="T168" fmla="*/ 623 h 6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19" h="623">
                  <a:moveTo>
                    <a:pt x="958" y="64"/>
                  </a:moveTo>
                  <a:lnTo>
                    <a:pt x="761" y="104"/>
                  </a:lnTo>
                  <a:lnTo>
                    <a:pt x="573" y="158"/>
                  </a:lnTo>
                  <a:lnTo>
                    <a:pt x="405" y="217"/>
                  </a:lnTo>
                  <a:lnTo>
                    <a:pt x="331" y="247"/>
                  </a:lnTo>
                  <a:lnTo>
                    <a:pt x="262" y="277"/>
                  </a:lnTo>
                  <a:lnTo>
                    <a:pt x="198" y="302"/>
                  </a:lnTo>
                  <a:lnTo>
                    <a:pt x="149" y="331"/>
                  </a:lnTo>
                  <a:lnTo>
                    <a:pt x="99" y="361"/>
                  </a:lnTo>
                  <a:lnTo>
                    <a:pt x="65" y="391"/>
                  </a:lnTo>
                  <a:lnTo>
                    <a:pt x="35" y="420"/>
                  </a:lnTo>
                  <a:lnTo>
                    <a:pt x="10" y="450"/>
                  </a:lnTo>
                  <a:lnTo>
                    <a:pt x="0" y="480"/>
                  </a:lnTo>
                  <a:lnTo>
                    <a:pt x="0" y="504"/>
                  </a:lnTo>
                  <a:lnTo>
                    <a:pt x="10" y="524"/>
                  </a:lnTo>
                  <a:lnTo>
                    <a:pt x="30" y="549"/>
                  </a:lnTo>
                  <a:lnTo>
                    <a:pt x="60" y="569"/>
                  </a:lnTo>
                  <a:lnTo>
                    <a:pt x="99" y="584"/>
                  </a:lnTo>
                  <a:lnTo>
                    <a:pt x="149" y="598"/>
                  </a:lnTo>
                  <a:lnTo>
                    <a:pt x="198" y="608"/>
                  </a:lnTo>
                  <a:lnTo>
                    <a:pt x="262" y="613"/>
                  </a:lnTo>
                  <a:lnTo>
                    <a:pt x="326" y="618"/>
                  </a:lnTo>
                  <a:lnTo>
                    <a:pt x="405" y="623"/>
                  </a:lnTo>
                  <a:lnTo>
                    <a:pt x="484" y="623"/>
                  </a:lnTo>
                  <a:lnTo>
                    <a:pt x="662" y="613"/>
                  </a:lnTo>
                  <a:lnTo>
                    <a:pt x="849" y="589"/>
                  </a:lnTo>
                  <a:lnTo>
                    <a:pt x="1052" y="554"/>
                  </a:lnTo>
                  <a:lnTo>
                    <a:pt x="1259" y="514"/>
                  </a:lnTo>
                  <a:lnTo>
                    <a:pt x="1447" y="460"/>
                  </a:lnTo>
                  <a:lnTo>
                    <a:pt x="1531" y="430"/>
                  </a:lnTo>
                  <a:lnTo>
                    <a:pt x="1610" y="405"/>
                  </a:lnTo>
                  <a:lnTo>
                    <a:pt x="1684" y="376"/>
                  </a:lnTo>
                  <a:lnTo>
                    <a:pt x="1753" y="346"/>
                  </a:lnTo>
                  <a:lnTo>
                    <a:pt x="1817" y="316"/>
                  </a:lnTo>
                  <a:lnTo>
                    <a:pt x="1871" y="287"/>
                  </a:lnTo>
                  <a:lnTo>
                    <a:pt x="1921" y="257"/>
                  </a:lnTo>
                  <a:lnTo>
                    <a:pt x="1955" y="227"/>
                  </a:lnTo>
                  <a:lnTo>
                    <a:pt x="1990" y="198"/>
                  </a:lnTo>
                  <a:lnTo>
                    <a:pt x="2005" y="168"/>
                  </a:lnTo>
                  <a:lnTo>
                    <a:pt x="2019" y="138"/>
                  </a:lnTo>
                  <a:lnTo>
                    <a:pt x="2019" y="118"/>
                  </a:lnTo>
                  <a:lnTo>
                    <a:pt x="2005" y="94"/>
                  </a:lnTo>
                  <a:lnTo>
                    <a:pt x="1990" y="69"/>
                  </a:lnTo>
                  <a:lnTo>
                    <a:pt x="1960" y="54"/>
                  </a:lnTo>
                  <a:lnTo>
                    <a:pt x="1921" y="34"/>
                  </a:lnTo>
                  <a:lnTo>
                    <a:pt x="1871" y="24"/>
                  </a:lnTo>
                  <a:lnTo>
                    <a:pt x="1817" y="10"/>
                  </a:lnTo>
                  <a:lnTo>
                    <a:pt x="1753" y="5"/>
                  </a:lnTo>
                  <a:lnTo>
                    <a:pt x="1684" y="0"/>
                  </a:lnTo>
                  <a:lnTo>
                    <a:pt x="1610" y="0"/>
                  </a:lnTo>
                  <a:lnTo>
                    <a:pt x="1531" y="0"/>
                  </a:lnTo>
                  <a:lnTo>
                    <a:pt x="1358" y="10"/>
                  </a:lnTo>
                  <a:lnTo>
                    <a:pt x="1165" y="29"/>
                  </a:lnTo>
                  <a:lnTo>
                    <a:pt x="958" y="64"/>
                  </a:lnTo>
                </a:path>
              </a:pathLst>
            </a:custGeom>
            <a:noFill/>
            <a:ln w="12700">
              <a:solidFill>
                <a:srgbClr val="000000"/>
              </a:solidFill>
              <a:round/>
              <a:headEnd/>
              <a:tailEnd/>
            </a:ln>
          </p:spPr>
          <p:txBody>
            <a:bodyPr/>
            <a:lstStyle/>
            <a:p>
              <a:endParaRPr lang="el-GR"/>
            </a:p>
          </p:txBody>
        </p:sp>
        <p:sp>
          <p:nvSpPr>
            <p:cNvPr id="49186" name="Rectangle 32"/>
            <p:cNvSpPr>
              <a:spLocks noChangeArrowheads="1"/>
            </p:cNvSpPr>
            <p:nvPr/>
          </p:nvSpPr>
          <p:spPr bwMode="auto">
            <a:xfrm>
              <a:off x="3475" y="1971"/>
              <a:ext cx="64" cy="59"/>
            </a:xfrm>
            <a:prstGeom prst="rect">
              <a:avLst/>
            </a:prstGeom>
            <a:solidFill>
              <a:srgbClr val="000000"/>
            </a:solidFill>
            <a:ln w="7938">
              <a:solidFill>
                <a:srgbClr val="000000"/>
              </a:solidFill>
              <a:miter lim="800000"/>
              <a:headEnd/>
              <a:tailEnd/>
            </a:ln>
          </p:spPr>
          <p:txBody>
            <a:bodyPr/>
            <a:lstStyle/>
            <a:p>
              <a:endParaRPr lang="el-GR"/>
            </a:p>
          </p:txBody>
        </p:sp>
        <p:sp>
          <p:nvSpPr>
            <p:cNvPr id="49187" name="Line 33"/>
            <p:cNvSpPr>
              <a:spLocks noChangeShapeType="1"/>
            </p:cNvSpPr>
            <p:nvPr/>
          </p:nvSpPr>
          <p:spPr bwMode="auto">
            <a:xfrm flipH="1" flipV="1">
              <a:off x="2887" y="3183"/>
              <a:ext cx="1254" cy="401"/>
            </a:xfrm>
            <a:prstGeom prst="line">
              <a:avLst/>
            </a:prstGeom>
            <a:noFill/>
            <a:ln w="12700">
              <a:solidFill>
                <a:srgbClr val="000000"/>
              </a:solidFill>
              <a:round/>
              <a:headEnd/>
              <a:tailEnd/>
            </a:ln>
          </p:spPr>
          <p:txBody>
            <a:bodyPr/>
            <a:lstStyle/>
            <a:p>
              <a:endParaRPr lang="el-GR"/>
            </a:p>
          </p:txBody>
        </p:sp>
        <p:sp>
          <p:nvSpPr>
            <p:cNvPr id="49188" name="Freeform 34"/>
            <p:cNvSpPr>
              <a:spLocks/>
            </p:cNvSpPr>
            <p:nvPr/>
          </p:nvSpPr>
          <p:spPr bwMode="auto">
            <a:xfrm>
              <a:off x="2848" y="3154"/>
              <a:ext cx="64" cy="64"/>
            </a:xfrm>
            <a:custGeom>
              <a:avLst/>
              <a:gdLst>
                <a:gd name="T0" fmla="*/ 64 w 64"/>
                <a:gd name="T1" fmla="*/ 0 h 64"/>
                <a:gd name="T2" fmla="*/ 0 w 64"/>
                <a:gd name="T3" fmla="*/ 14 h 64"/>
                <a:gd name="T4" fmla="*/ 49 w 64"/>
                <a:gd name="T5" fmla="*/ 64 h 64"/>
                <a:gd name="T6" fmla="*/ 64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64" y="0"/>
                  </a:moveTo>
                  <a:lnTo>
                    <a:pt x="0" y="14"/>
                  </a:lnTo>
                  <a:lnTo>
                    <a:pt x="49" y="64"/>
                  </a:lnTo>
                  <a:lnTo>
                    <a:pt x="64" y="0"/>
                  </a:lnTo>
                  <a:close/>
                </a:path>
              </a:pathLst>
            </a:custGeom>
            <a:solidFill>
              <a:srgbClr val="000000"/>
            </a:solidFill>
            <a:ln w="9525">
              <a:noFill/>
              <a:round/>
              <a:headEnd/>
              <a:tailEnd/>
            </a:ln>
          </p:spPr>
          <p:txBody>
            <a:bodyPr/>
            <a:lstStyle/>
            <a:p>
              <a:endParaRPr lang="el-GR"/>
            </a:p>
          </p:txBody>
        </p:sp>
        <p:sp>
          <p:nvSpPr>
            <p:cNvPr id="49189" name="Rectangle 35"/>
            <p:cNvSpPr>
              <a:spLocks noChangeArrowheads="1"/>
            </p:cNvSpPr>
            <p:nvPr/>
          </p:nvSpPr>
          <p:spPr bwMode="auto">
            <a:xfrm>
              <a:off x="2364" y="3723"/>
              <a:ext cx="271" cy="207"/>
            </a:xfrm>
            <a:prstGeom prst="rect">
              <a:avLst/>
            </a:prstGeom>
            <a:noFill/>
            <a:ln w="9525">
              <a:noFill/>
              <a:miter lim="800000"/>
              <a:headEnd/>
              <a:tailEnd/>
            </a:ln>
          </p:spPr>
          <p:txBody>
            <a:bodyPr/>
            <a:lstStyle/>
            <a:p>
              <a:endParaRPr lang="el-GR"/>
            </a:p>
          </p:txBody>
        </p:sp>
        <p:sp>
          <p:nvSpPr>
            <p:cNvPr id="49190" name="Rectangle 36"/>
            <p:cNvSpPr>
              <a:spLocks noChangeArrowheads="1"/>
            </p:cNvSpPr>
            <p:nvPr/>
          </p:nvSpPr>
          <p:spPr bwMode="auto">
            <a:xfrm>
              <a:off x="2423" y="3772"/>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0.4</a:t>
              </a:r>
              <a:endParaRPr lang="en-GB" sz="1600"/>
            </a:p>
          </p:txBody>
        </p:sp>
        <p:sp>
          <p:nvSpPr>
            <p:cNvPr id="49191" name="Rectangle 37"/>
            <p:cNvSpPr>
              <a:spLocks noChangeArrowheads="1"/>
            </p:cNvSpPr>
            <p:nvPr/>
          </p:nvSpPr>
          <p:spPr bwMode="auto">
            <a:xfrm>
              <a:off x="602" y="3728"/>
              <a:ext cx="182" cy="207"/>
            </a:xfrm>
            <a:prstGeom prst="rect">
              <a:avLst/>
            </a:prstGeom>
            <a:noFill/>
            <a:ln w="9525">
              <a:noFill/>
              <a:miter lim="800000"/>
              <a:headEnd/>
              <a:tailEnd/>
            </a:ln>
          </p:spPr>
          <p:txBody>
            <a:bodyPr/>
            <a:lstStyle/>
            <a:p>
              <a:endParaRPr lang="el-GR"/>
            </a:p>
          </p:txBody>
        </p:sp>
        <p:sp>
          <p:nvSpPr>
            <p:cNvPr id="49192" name="Rectangle 38"/>
            <p:cNvSpPr>
              <a:spLocks noChangeArrowheads="1"/>
            </p:cNvSpPr>
            <p:nvPr/>
          </p:nvSpPr>
          <p:spPr bwMode="auto">
            <a:xfrm>
              <a:off x="661" y="3782"/>
              <a:ext cx="71" cy="154"/>
            </a:xfrm>
            <a:prstGeom prst="rect">
              <a:avLst/>
            </a:prstGeom>
            <a:noFill/>
            <a:ln w="9525">
              <a:noFill/>
              <a:miter lim="800000"/>
              <a:headEnd/>
              <a:tailEnd/>
            </a:ln>
          </p:spPr>
          <p:txBody>
            <a:bodyPr wrap="none" lIns="0" tIns="0" rIns="0" bIns="0">
              <a:spAutoFit/>
            </a:bodyPr>
            <a:lstStyle/>
            <a:p>
              <a:r>
                <a:rPr lang="en-GB" sz="1600">
                  <a:solidFill>
                    <a:srgbClr val="000000"/>
                  </a:solidFill>
                </a:rPr>
                <a:t>0</a:t>
              </a:r>
              <a:endParaRPr lang="en-GB" sz="1600"/>
            </a:p>
          </p:txBody>
        </p:sp>
        <p:sp>
          <p:nvSpPr>
            <p:cNvPr id="49193" name="Rectangle 39"/>
            <p:cNvSpPr>
              <a:spLocks noChangeArrowheads="1"/>
            </p:cNvSpPr>
            <p:nvPr/>
          </p:nvSpPr>
          <p:spPr bwMode="auto">
            <a:xfrm>
              <a:off x="1485" y="3733"/>
              <a:ext cx="277" cy="207"/>
            </a:xfrm>
            <a:prstGeom prst="rect">
              <a:avLst/>
            </a:prstGeom>
            <a:noFill/>
            <a:ln w="9525">
              <a:noFill/>
              <a:miter lim="800000"/>
              <a:headEnd/>
              <a:tailEnd/>
            </a:ln>
          </p:spPr>
          <p:txBody>
            <a:bodyPr/>
            <a:lstStyle/>
            <a:p>
              <a:endParaRPr lang="el-GR"/>
            </a:p>
          </p:txBody>
        </p:sp>
        <p:sp>
          <p:nvSpPr>
            <p:cNvPr id="49194" name="Rectangle 40"/>
            <p:cNvSpPr>
              <a:spLocks noChangeArrowheads="1"/>
            </p:cNvSpPr>
            <p:nvPr/>
          </p:nvSpPr>
          <p:spPr bwMode="auto">
            <a:xfrm>
              <a:off x="1545" y="3787"/>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0.2</a:t>
              </a:r>
              <a:endParaRPr lang="en-GB" sz="1600"/>
            </a:p>
          </p:txBody>
        </p:sp>
        <p:sp>
          <p:nvSpPr>
            <p:cNvPr id="49195" name="Rectangle 41"/>
            <p:cNvSpPr>
              <a:spLocks noChangeArrowheads="1"/>
            </p:cNvSpPr>
            <p:nvPr/>
          </p:nvSpPr>
          <p:spPr bwMode="auto">
            <a:xfrm>
              <a:off x="4111" y="3733"/>
              <a:ext cx="277" cy="207"/>
            </a:xfrm>
            <a:prstGeom prst="rect">
              <a:avLst/>
            </a:prstGeom>
            <a:noFill/>
            <a:ln w="9525">
              <a:noFill/>
              <a:miter lim="800000"/>
              <a:headEnd/>
              <a:tailEnd/>
            </a:ln>
          </p:spPr>
          <p:txBody>
            <a:bodyPr/>
            <a:lstStyle/>
            <a:p>
              <a:endParaRPr lang="el-GR"/>
            </a:p>
          </p:txBody>
        </p:sp>
        <p:sp>
          <p:nvSpPr>
            <p:cNvPr id="49196" name="Rectangle 42"/>
            <p:cNvSpPr>
              <a:spLocks noChangeArrowheads="1"/>
            </p:cNvSpPr>
            <p:nvPr/>
          </p:nvSpPr>
          <p:spPr bwMode="auto">
            <a:xfrm>
              <a:off x="4171" y="3787"/>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0.8</a:t>
              </a:r>
              <a:endParaRPr lang="en-GB" sz="1600"/>
            </a:p>
          </p:txBody>
        </p:sp>
        <p:sp>
          <p:nvSpPr>
            <p:cNvPr id="49197" name="Rectangle 43"/>
            <p:cNvSpPr>
              <a:spLocks noChangeArrowheads="1"/>
            </p:cNvSpPr>
            <p:nvPr/>
          </p:nvSpPr>
          <p:spPr bwMode="auto">
            <a:xfrm>
              <a:off x="3257" y="3728"/>
              <a:ext cx="277" cy="207"/>
            </a:xfrm>
            <a:prstGeom prst="rect">
              <a:avLst/>
            </a:prstGeom>
            <a:noFill/>
            <a:ln w="9525">
              <a:noFill/>
              <a:miter lim="800000"/>
              <a:headEnd/>
              <a:tailEnd/>
            </a:ln>
          </p:spPr>
          <p:txBody>
            <a:bodyPr/>
            <a:lstStyle/>
            <a:p>
              <a:endParaRPr lang="el-GR"/>
            </a:p>
          </p:txBody>
        </p:sp>
        <p:sp>
          <p:nvSpPr>
            <p:cNvPr id="49198" name="Rectangle 44"/>
            <p:cNvSpPr>
              <a:spLocks noChangeArrowheads="1"/>
            </p:cNvSpPr>
            <p:nvPr/>
          </p:nvSpPr>
          <p:spPr bwMode="auto">
            <a:xfrm>
              <a:off x="3317" y="3782"/>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0.6</a:t>
              </a:r>
              <a:endParaRPr lang="en-GB" sz="1600"/>
            </a:p>
          </p:txBody>
        </p:sp>
        <p:sp>
          <p:nvSpPr>
            <p:cNvPr id="49199" name="Rectangle 45"/>
            <p:cNvSpPr>
              <a:spLocks noChangeArrowheads="1"/>
            </p:cNvSpPr>
            <p:nvPr/>
          </p:nvSpPr>
          <p:spPr bwMode="auto">
            <a:xfrm>
              <a:off x="473" y="3426"/>
              <a:ext cx="272" cy="212"/>
            </a:xfrm>
            <a:prstGeom prst="rect">
              <a:avLst/>
            </a:prstGeom>
            <a:noFill/>
            <a:ln w="9525">
              <a:noFill/>
              <a:miter lim="800000"/>
              <a:headEnd/>
              <a:tailEnd/>
            </a:ln>
          </p:spPr>
          <p:txBody>
            <a:bodyPr/>
            <a:lstStyle/>
            <a:p>
              <a:endParaRPr lang="el-GR"/>
            </a:p>
          </p:txBody>
        </p:sp>
        <p:sp>
          <p:nvSpPr>
            <p:cNvPr id="49200" name="Rectangle 46"/>
            <p:cNvSpPr>
              <a:spLocks noChangeArrowheads="1"/>
            </p:cNvSpPr>
            <p:nvPr/>
          </p:nvSpPr>
          <p:spPr bwMode="auto">
            <a:xfrm>
              <a:off x="533" y="3480"/>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0.2</a:t>
              </a:r>
              <a:endParaRPr lang="en-GB" sz="1600"/>
            </a:p>
          </p:txBody>
        </p:sp>
        <p:sp>
          <p:nvSpPr>
            <p:cNvPr id="49201" name="Rectangle 47"/>
            <p:cNvSpPr>
              <a:spLocks noChangeArrowheads="1"/>
            </p:cNvSpPr>
            <p:nvPr/>
          </p:nvSpPr>
          <p:spPr bwMode="auto">
            <a:xfrm>
              <a:off x="473" y="3149"/>
              <a:ext cx="272" cy="207"/>
            </a:xfrm>
            <a:prstGeom prst="rect">
              <a:avLst/>
            </a:prstGeom>
            <a:noFill/>
            <a:ln w="9525">
              <a:noFill/>
              <a:miter lim="800000"/>
              <a:headEnd/>
              <a:tailEnd/>
            </a:ln>
          </p:spPr>
          <p:txBody>
            <a:bodyPr/>
            <a:lstStyle/>
            <a:p>
              <a:endParaRPr lang="el-GR"/>
            </a:p>
          </p:txBody>
        </p:sp>
        <p:sp>
          <p:nvSpPr>
            <p:cNvPr id="49202" name="Rectangle 48"/>
            <p:cNvSpPr>
              <a:spLocks noChangeArrowheads="1"/>
            </p:cNvSpPr>
            <p:nvPr/>
          </p:nvSpPr>
          <p:spPr bwMode="auto">
            <a:xfrm>
              <a:off x="533" y="3198"/>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0.4</a:t>
              </a:r>
              <a:endParaRPr lang="en-GB" sz="1600"/>
            </a:p>
          </p:txBody>
        </p:sp>
        <p:sp>
          <p:nvSpPr>
            <p:cNvPr id="49203" name="Rectangle 49"/>
            <p:cNvSpPr>
              <a:spLocks noChangeArrowheads="1"/>
            </p:cNvSpPr>
            <p:nvPr/>
          </p:nvSpPr>
          <p:spPr bwMode="auto">
            <a:xfrm>
              <a:off x="473" y="2387"/>
              <a:ext cx="272" cy="207"/>
            </a:xfrm>
            <a:prstGeom prst="rect">
              <a:avLst/>
            </a:prstGeom>
            <a:noFill/>
            <a:ln w="9525">
              <a:noFill/>
              <a:miter lim="800000"/>
              <a:headEnd/>
              <a:tailEnd/>
            </a:ln>
          </p:spPr>
          <p:txBody>
            <a:bodyPr/>
            <a:lstStyle/>
            <a:p>
              <a:endParaRPr lang="el-GR"/>
            </a:p>
          </p:txBody>
        </p:sp>
        <p:sp>
          <p:nvSpPr>
            <p:cNvPr id="49204" name="Rectangle 50"/>
            <p:cNvSpPr>
              <a:spLocks noChangeArrowheads="1"/>
            </p:cNvSpPr>
            <p:nvPr/>
          </p:nvSpPr>
          <p:spPr bwMode="auto">
            <a:xfrm>
              <a:off x="533" y="2441"/>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1.0</a:t>
              </a:r>
              <a:endParaRPr lang="en-GB" sz="1600"/>
            </a:p>
          </p:txBody>
        </p:sp>
        <p:sp>
          <p:nvSpPr>
            <p:cNvPr id="49205" name="Rectangle 51"/>
            <p:cNvSpPr>
              <a:spLocks noChangeArrowheads="1"/>
            </p:cNvSpPr>
            <p:nvPr/>
          </p:nvSpPr>
          <p:spPr bwMode="auto">
            <a:xfrm>
              <a:off x="473" y="2134"/>
              <a:ext cx="272" cy="213"/>
            </a:xfrm>
            <a:prstGeom prst="rect">
              <a:avLst/>
            </a:prstGeom>
            <a:noFill/>
            <a:ln w="9525">
              <a:noFill/>
              <a:miter lim="800000"/>
              <a:headEnd/>
              <a:tailEnd/>
            </a:ln>
          </p:spPr>
          <p:txBody>
            <a:bodyPr/>
            <a:lstStyle/>
            <a:p>
              <a:endParaRPr lang="el-GR"/>
            </a:p>
          </p:txBody>
        </p:sp>
        <p:sp>
          <p:nvSpPr>
            <p:cNvPr id="49206" name="Rectangle 52"/>
            <p:cNvSpPr>
              <a:spLocks noChangeArrowheads="1"/>
            </p:cNvSpPr>
            <p:nvPr/>
          </p:nvSpPr>
          <p:spPr bwMode="auto">
            <a:xfrm>
              <a:off x="533" y="2189"/>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1.2</a:t>
              </a:r>
              <a:endParaRPr lang="en-GB" sz="1600"/>
            </a:p>
          </p:txBody>
        </p:sp>
        <p:sp>
          <p:nvSpPr>
            <p:cNvPr id="49207" name="Rectangle 53"/>
            <p:cNvSpPr>
              <a:spLocks noChangeArrowheads="1"/>
            </p:cNvSpPr>
            <p:nvPr/>
          </p:nvSpPr>
          <p:spPr bwMode="auto">
            <a:xfrm>
              <a:off x="473" y="1882"/>
              <a:ext cx="272" cy="213"/>
            </a:xfrm>
            <a:prstGeom prst="rect">
              <a:avLst/>
            </a:prstGeom>
            <a:noFill/>
            <a:ln w="9525">
              <a:noFill/>
              <a:miter lim="800000"/>
              <a:headEnd/>
              <a:tailEnd/>
            </a:ln>
          </p:spPr>
          <p:txBody>
            <a:bodyPr/>
            <a:lstStyle/>
            <a:p>
              <a:endParaRPr lang="el-GR"/>
            </a:p>
          </p:txBody>
        </p:sp>
        <p:sp>
          <p:nvSpPr>
            <p:cNvPr id="49208" name="Rectangle 54"/>
            <p:cNvSpPr>
              <a:spLocks noChangeArrowheads="1"/>
            </p:cNvSpPr>
            <p:nvPr/>
          </p:nvSpPr>
          <p:spPr bwMode="auto">
            <a:xfrm>
              <a:off x="533" y="1936"/>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1.4</a:t>
              </a:r>
              <a:endParaRPr lang="en-GB" sz="1600"/>
            </a:p>
          </p:txBody>
        </p:sp>
        <p:sp>
          <p:nvSpPr>
            <p:cNvPr id="49209" name="Rectangle 55"/>
            <p:cNvSpPr>
              <a:spLocks noChangeArrowheads="1"/>
            </p:cNvSpPr>
            <p:nvPr/>
          </p:nvSpPr>
          <p:spPr bwMode="auto">
            <a:xfrm>
              <a:off x="473" y="1392"/>
              <a:ext cx="272" cy="208"/>
            </a:xfrm>
            <a:prstGeom prst="rect">
              <a:avLst/>
            </a:prstGeom>
            <a:noFill/>
            <a:ln w="9525">
              <a:noFill/>
              <a:miter lim="800000"/>
              <a:headEnd/>
              <a:tailEnd/>
            </a:ln>
          </p:spPr>
          <p:txBody>
            <a:bodyPr/>
            <a:lstStyle/>
            <a:p>
              <a:endParaRPr lang="el-GR"/>
            </a:p>
          </p:txBody>
        </p:sp>
        <p:sp>
          <p:nvSpPr>
            <p:cNvPr id="49210" name="Rectangle 56"/>
            <p:cNvSpPr>
              <a:spLocks noChangeArrowheads="1"/>
            </p:cNvSpPr>
            <p:nvPr/>
          </p:nvSpPr>
          <p:spPr bwMode="auto">
            <a:xfrm>
              <a:off x="533" y="1446"/>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1.8</a:t>
              </a:r>
              <a:endParaRPr lang="en-GB" sz="1600"/>
            </a:p>
          </p:txBody>
        </p:sp>
        <p:sp>
          <p:nvSpPr>
            <p:cNvPr id="49211" name="Rectangle 57"/>
            <p:cNvSpPr>
              <a:spLocks noChangeArrowheads="1"/>
            </p:cNvSpPr>
            <p:nvPr/>
          </p:nvSpPr>
          <p:spPr bwMode="auto">
            <a:xfrm>
              <a:off x="473" y="2639"/>
              <a:ext cx="272" cy="208"/>
            </a:xfrm>
            <a:prstGeom prst="rect">
              <a:avLst/>
            </a:prstGeom>
            <a:noFill/>
            <a:ln w="9525">
              <a:noFill/>
              <a:miter lim="800000"/>
              <a:headEnd/>
              <a:tailEnd/>
            </a:ln>
          </p:spPr>
          <p:txBody>
            <a:bodyPr/>
            <a:lstStyle/>
            <a:p>
              <a:endParaRPr lang="el-GR"/>
            </a:p>
          </p:txBody>
        </p:sp>
        <p:sp>
          <p:nvSpPr>
            <p:cNvPr id="49212" name="Rectangle 58"/>
            <p:cNvSpPr>
              <a:spLocks noChangeArrowheads="1"/>
            </p:cNvSpPr>
            <p:nvPr/>
          </p:nvSpPr>
          <p:spPr bwMode="auto">
            <a:xfrm>
              <a:off x="533" y="2693"/>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0.8</a:t>
              </a:r>
              <a:endParaRPr lang="en-GB" sz="1600"/>
            </a:p>
          </p:txBody>
        </p:sp>
        <p:sp>
          <p:nvSpPr>
            <p:cNvPr id="49213" name="Rectangle 59"/>
            <p:cNvSpPr>
              <a:spLocks noChangeArrowheads="1"/>
            </p:cNvSpPr>
            <p:nvPr/>
          </p:nvSpPr>
          <p:spPr bwMode="auto">
            <a:xfrm>
              <a:off x="473" y="2891"/>
              <a:ext cx="272" cy="208"/>
            </a:xfrm>
            <a:prstGeom prst="rect">
              <a:avLst/>
            </a:prstGeom>
            <a:noFill/>
            <a:ln w="9525">
              <a:noFill/>
              <a:miter lim="800000"/>
              <a:headEnd/>
              <a:tailEnd/>
            </a:ln>
          </p:spPr>
          <p:txBody>
            <a:bodyPr/>
            <a:lstStyle/>
            <a:p>
              <a:endParaRPr lang="el-GR"/>
            </a:p>
          </p:txBody>
        </p:sp>
        <p:sp>
          <p:nvSpPr>
            <p:cNvPr id="49214" name="Rectangle 60"/>
            <p:cNvSpPr>
              <a:spLocks noChangeArrowheads="1"/>
            </p:cNvSpPr>
            <p:nvPr/>
          </p:nvSpPr>
          <p:spPr bwMode="auto">
            <a:xfrm>
              <a:off x="533" y="2941"/>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0.6</a:t>
              </a:r>
              <a:endParaRPr lang="en-GB" sz="1600"/>
            </a:p>
          </p:txBody>
        </p:sp>
        <p:sp>
          <p:nvSpPr>
            <p:cNvPr id="49215" name="Rectangle 61"/>
            <p:cNvSpPr>
              <a:spLocks noChangeArrowheads="1"/>
            </p:cNvSpPr>
            <p:nvPr/>
          </p:nvSpPr>
          <p:spPr bwMode="auto">
            <a:xfrm>
              <a:off x="473" y="1639"/>
              <a:ext cx="272" cy="208"/>
            </a:xfrm>
            <a:prstGeom prst="rect">
              <a:avLst/>
            </a:prstGeom>
            <a:noFill/>
            <a:ln w="9525">
              <a:noFill/>
              <a:miter lim="800000"/>
              <a:headEnd/>
              <a:tailEnd/>
            </a:ln>
          </p:spPr>
          <p:txBody>
            <a:bodyPr/>
            <a:lstStyle/>
            <a:p>
              <a:endParaRPr lang="el-GR"/>
            </a:p>
          </p:txBody>
        </p:sp>
        <p:sp>
          <p:nvSpPr>
            <p:cNvPr id="49216" name="Rectangle 62"/>
            <p:cNvSpPr>
              <a:spLocks noChangeArrowheads="1"/>
            </p:cNvSpPr>
            <p:nvPr/>
          </p:nvSpPr>
          <p:spPr bwMode="auto">
            <a:xfrm>
              <a:off x="533" y="1689"/>
              <a:ext cx="178" cy="154"/>
            </a:xfrm>
            <a:prstGeom prst="rect">
              <a:avLst/>
            </a:prstGeom>
            <a:noFill/>
            <a:ln w="9525">
              <a:noFill/>
              <a:miter lim="800000"/>
              <a:headEnd/>
              <a:tailEnd/>
            </a:ln>
          </p:spPr>
          <p:txBody>
            <a:bodyPr wrap="none" lIns="0" tIns="0" rIns="0" bIns="0">
              <a:spAutoFit/>
            </a:bodyPr>
            <a:lstStyle/>
            <a:p>
              <a:r>
                <a:rPr lang="en-GB" sz="1600">
                  <a:solidFill>
                    <a:srgbClr val="000000"/>
                  </a:solidFill>
                </a:rPr>
                <a:t>1.6</a:t>
              </a:r>
              <a:endParaRPr lang="en-GB" sz="1600"/>
            </a:p>
          </p:txBody>
        </p:sp>
        <p:sp>
          <p:nvSpPr>
            <p:cNvPr id="49217" name="Rectangle 63"/>
            <p:cNvSpPr>
              <a:spLocks noChangeArrowheads="1"/>
            </p:cNvSpPr>
            <p:nvPr/>
          </p:nvSpPr>
          <p:spPr bwMode="auto">
            <a:xfrm>
              <a:off x="2092" y="3935"/>
              <a:ext cx="998" cy="213"/>
            </a:xfrm>
            <a:prstGeom prst="rect">
              <a:avLst/>
            </a:prstGeom>
            <a:noFill/>
            <a:ln w="9525">
              <a:noFill/>
              <a:miter lim="800000"/>
              <a:headEnd/>
              <a:tailEnd/>
            </a:ln>
          </p:spPr>
          <p:txBody>
            <a:bodyPr/>
            <a:lstStyle/>
            <a:p>
              <a:endParaRPr lang="el-GR"/>
            </a:p>
          </p:txBody>
        </p:sp>
        <p:sp>
          <p:nvSpPr>
            <p:cNvPr id="49218" name="Rectangle 64"/>
            <p:cNvSpPr>
              <a:spLocks noChangeArrowheads="1"/>
            </p:cNvSpPr>
            <p:nvPr/>
          </p:nvSpPr>
          <p:spPr bwMode="auto">
            <a:xfrm>
              <a:off x="2147" y="3990"/>
              <a:ext cx="750" cy="194"/>
            </a:xfrm>
            <a:prstGeom prst="rect">
              <a:avLst/>
            </a:prstGeom>
            <a:noFill/>
            <a:ln w="9525">
              <a:noFill/>
              <a:miter lim="800000"/>
              <a:headEnd/>
              <a:tailEnd/>
            </a:ln>
          </p:spPr>
          <p:txBody>
            <a:bodyPr wrap="none" lIns="0" tIns="0" rIns="0" bIns="0">
              <a:spAutoFit/>
            </a:bodyPr>
            <a:lstStyle/>
            <a:p>
              <a:r>
                <a:rPr lang="el-GR" sz="2000" b="1" dirty="0">
                  <a:solidFill>
                    <a:srgbClr val="FFFF00"/>
                  </a:solidFill>
                  <a:latin typeface="Cambria Math" panose="02040503050406030204" pitchFamily="18" charset="0"/>
                  <a:ea typeface="Cambria Math" panose="02040503050406030204" pitchFamily="18" charset="0"/>
                </a:rPr>
                <a:t>Λόγος</a:t>
              </a:r>
              <a:r>
                <a:rPr lang="en-GB" sz="2000" dirty="0">
                  <a:solidFill>
                    <a:srgbClr val="FFFF00"/>
                  </a:solidFill>
                  <a:latin typeface="Cambria Math" panose="02040503050406030204" pitchFamily="18" charset="0"/>
                  <a:ea typeface="Cambria Math" panose="02040503050406030204" pitchFamily="18" charset="0"/>
                </a:rPr>
                <a:t> </a:t>
              </a:r>
              <a:r>
                <a:rPr lang="en-GB" sz="2000" b="1" dirty="0">
                  <a:solidFill>
                    <a:srgbClr val="FFFF00"/>
                  </a:solidFill>
                  <a:latin typeface="Cambria Math" panose="02040503050406030204" pitchFamily="18" charset="0"/>
                  <a:ea typeface="Cambria Math" panose="02040503050406030204" pitchFamily="18" charset="0"/>
                </a:rPr>
                <a:t> O/C</a:t>
              </a:r>
            </a:p>
          </p:txBody>
        </p:sp>
        <p:sp>
          <p:nvSpPr>
            <p:cNvPr id="49219" name="Rectangle 65"/>
            <p:cNvSpPr>
              <a:spLocks noChangeArrowheads="1"/>
            </p:cNvSpPr>
            <p:nvPr/>
          </p:nvSpPr>
          <p:spPr bwMode="auto">
            <a:xfrm rot="16200000">
              <a:off x="-43" y="2540"/>
              <a:ext cx="720" cy="194"/>
            </a:xfrm>
            <a:prstGeom prst="rect">
              <a:avLst/>
            </a:prstGeom>
            <a:noFill/>
            <a:ln w="9525">
              <a:noFill/>
              <a:miter lim="800000"/>
              <a:headEnd/>
              <a:tailEnd/>
            </a:ln>
          </p:spPr>
          <p:txBody>
            <a:bodyPr wrap="none" lIns="0" tIns="0" rIns="0" bIns="0">
              <a:spAutoFit/>
            </a:bodyPr>
            <a:lstStyle/>
            <a:p>
              <a:r>
                <a:rPr lang="el-GR" sz="2000" b="1" dirty="0">
                  <a:solidFill>
                    <a:srgbClr val="FFFF00"/>
                  </a:solidFill>
                  <a:latin typeface="Cambria Math" panose="02040503050406030204" pitchFamily="18" charset="0"/>
                  <a:ea typeface="Cambria Math" panose="02040503050406030204" pitchFamily="18" charset="0"/>
                </a:rPr>
                <a:t>Λόγος</a:t>
              </a:r>
              <a:r>
                <a:rPr lang="en-GB" sz="2000" b="1" dirty="0">
                  <a:solidFill>
                    <a:srgbClr val="FFFF00"/>
                  </a:solidFill>
                  <a:latin typeface="Cambria Math" panose="02040503050406030204" pitchFamily="18" charset="0"/>
                  <a:ea typeface="Cambria Math" panose="02040503050406030204" pitchFamily="18" charset="0"/>
                </a:rPr>
                <a:t> H/C</a:t>
              </a:r>
            </a:p>
          </p:txBody>
        </p:sp>
        <p:sp>
          <p:nvSpPr>
            <p:cNvPr id="49220" name="Rectangle 66"/>
            <p:cNvSpPr>
              <a:spLocks noChangeArrowheads="1"/>
            </p:cNvSpPr>
            <p:nvPr/>
          </p:nvSpPr>
          <p:spPr bwMode="auto">
            <a:xfrm>
              <a:off x="4289" y="2238"/>
              <a:ext cx="49" cy="55"/>
            </a:xfrm>
            <a:prstGeom prst="rect">
              <a:avLst/>
            </a:prstGeom>
            <a:solidFill>
              <a:srgbClr val="000000"/>
            </a:solidFill>
            <a:ln w="7938">
              <a:solidFill>
                <a:srgbClr val="000000"/>
              </a:solidFill>
              <a:miter lim="800000"/>
              <a:headEnd/>
              <a:tailEnd/>
            </a:ln>
          </p:spPr>
          <p:txBody>
            <a:bodyPr/>
            <a:lstStyle/>
            <a:p>
              <a:endParaRPr lang="el-GR"/>
            </a:p>
          </p:txBody>
        </p:sp>
        <p:sp>
          <p:nvSpPr>
            <p:cNvPr id="49221" name="Freeform 67"/>
            <p:cNvSpPr>
              <a:spLocks/>
            </p:cNvSpPr>
            <p:nvPr/>
          </p:nvSpPr>
          <p:spPr bwMode="auto">
            <a:xfrm>
              <a:off x="4284" y="2357"/>
              <a:ext cx="54" cy="69"/>
            </a:xfrm>
            <a:custGeom>
              <a:avLst/>
              <a:gdLst>
                <a:gd name="T0" fmla="*/ 25 w 54"/>
                <a:gd name="T1" fmla="*/ 0 h 69"/>
                <a:gd name="T2" fmla="*/ 0 w 54"/>
                <a:gd name="T3" fmla="*/ 69 h 69"/>
                <a:gd name="T4" fmla="*/ 54 w 54"/>
                <a:gd name="T5" fmla="*/ 69 h 69"/>
                <a:gd name="T6" fmla="*/ 25 w 54"/>
                <a:gd name="T7" fmla="*/ 0 h 69"/>
                <a:gd name="T8" fmla="*/ 0 60000 65536"/>
                <a:gd name="T9" fmla="*/ 0 60000 65536"/>
                <a:gd name="T10" fmla="*/ 0 60000 65536"/>
                <a:gd name="T11" fmla="*/ 0 60000 65536"/>
                <a:gd name="T12" fmla="*/ 0 w 54"/>
                <a:gd name="T13" fmla="*/ 0 h 69"/>
                <a:gd name="T14" fmla="*/ 54 w 54"/>
                <a:gd name="T15" fmla="*/ 69 h 69"/>
              </a:gdLst>
              <a:ahLst/>
              <a:cxnLst>
                <a:cxn ang="T8">
                  <a:pos x="T0" y="T1"/>
                </a:cxn>
                <a:cxn ang="T9">
                  <a:pos x="T2" y="T3"/>
                </a:cxn>
                <a:cxn ang="T10">
                  <a:pos x="T4" y="T5"/>
                </a:cxn>
                <a:cxn ang="T11">
                  <a:pos x="T6" y="T7"/>
                </a:cxn>
              </a:cxnLst>
              <a:rect l="T12" t="T13" r="T14" b="T15"/>
              <a:pathLst>
                <a:path w="54" h="69">
                  <a:moveTo>
                    <a:pt x="25" y="0"/>
                  </a:moveTo>
                  <a:lnTo>
                    <a:pt x="0" y="69"/>
                  </a:lnTo>
                  <a:lnTo>
                    <a:pt x="54" y="69"/>
                  </a:lnTo>
                  <a:lnTo>
                    <a:pt x="25" y="0"/>
                  </a:lnTo>
                  <a:close/>
                </a:path>
              </a:pathLst>
            </a:custGeom>
            <a:solidFill>
              <a:srgbClr val="000000"/>
            </a:solidFill>
            <a:ln w="7938">
              <a:solidFill>
                <a:srgbClr val="000000"/>
              </a:solidFill>
              <a:round/>
              <a:headEnd/>
              <a:tailEnd/>
            </a:ln>
          </p:spPr>
          <p:txBody>
            <a:bodyPr/>
            <a:lstStyle/>
            <a:p>
              <a:endParaRPr lang="el-GR"/>
            </a:p>
          </p:txBody>
        </p:sp>
        <p:sp>
          <p:nvSpPr>
            <p:cNvPr id="49222" name="Rectangle 68"/>
            <p:cNvSpPr>
              <a:spLocks noChangeArrowheads="1"/>
            </p:cNvSpPr>
            <p:nvPr/>
          </p:nvSpPr>
          <p:spPr bwMode="auto">
            <a:xfrm>
              <a:off x="4363" y="2159"/>
              <a:ext cx="533" cy="455"/>
            </a:xfrm>
            <a:prstGeom prst="rect">
              <a:avLst/>
            </a:prstGeom>
            <a:noFill/>
            <a:ln w="9525">
              <a:noFill/>
              <a:miter lim="800000"/>
              <a:headEnd/>
              <a:tailEnd/>
            </a:ln>
          </p:spPr>
          <p:txBody>
            <a:bodyPr/>
            <a:lstStyle/>
            <a:p>
              <a:endParaRPr lang="el-GR"/>
            </a:p>
          </p:txBody>
        </p:sp>
        <p:sp>
          <p:nvSpPr>
            <p:cNvPr id="49223" name="Rectangle 69"/>
            <p:cNvSpPr>
              <a:spLocks noChangeArrowheads="1"/>
            </p:cNvSpPr>
            <p:nvPr/>
          </p:nvSpPr>
          <p:spPr bwMode="auto">
            <a:xfrm>
              <a:off x="4422" y="2209"/>
              <a:ext cx="267" cy="134"/>
            </a:xfrm>
            <a:prstGeom prst="rect">
              <a:avLst/>
            </a:prstGeom>
            <a:noFill/>
            <a:ln w="9525">
              <a:noFill/>
              <a:miter lim="800000"/>
              <a:headEnd/>
              <a:tailEnd/>
            </a:ln>
          </p:spPr>
          <p:txBody>
            <a:bodyPr wrap="none" lIns="0" tIns="0" rIns="0" bIns="0">
              <a:spAutoFit/>
            </a:bodyPr>
            <a:lstStyle/>
            <a:p>
              <a:r>
                <a:rPr lang="el-GR" sz="1400" b="1">
                  <a:solidFill>
                    <a:srgbClr val="000000"/>
                  </a:solidFill>
                </a:rPr>
                <a:t>Ξύλο</a:t>
              </a:r>
              <a:endParaRPr lang="en-GB" sz="1400" b="1"/>
            </a:p>
          </p:txBody>
        </p:sp>
        <p:sp>
          <p:nvSpPr>
            <p:cNvPr id="49224" name="Rectangle 70"/>
            <p:cNvSpPr>
              <a:spLocks noChangeArrowheads="1"/>
            </p:cNvSpPr>
            <p:nvPr/>
          </p:nvSpPr>
          <p:spPr bwMode="auto">
            <a:xfrm>
              <a:off x="4422" y="2342"/>
              <a:ext cx="391" cy="134"/>
            </a:xfrm>
            <a:prstGeom prst="rect">
              <a:avLst/>
            </a:prstGeom>
            <a:noFill/>
            <a:ln w="9525">
              <a:noFill/>
              <a:miter lim="800000"/>
              <a:headEnd/>
              <a:tailEnd/>
            </a:ln>
          </p:spPr>
          <p:txBody>
            <a:bodyPr wrap="none" lIns="0" tIns="0" rIns="0" bIns="0">
              <a:spAutoFit/>
            </a:bodyPr>
            <a:lstStyle/>
            <a:p>
              <a:r>
                <a:rPr lang="el-GR" sz="1400" b="1">
                  <a:solidFill>
                    <a:srgbClr val="000000"/>
                  </a:solidFill>
                </a:rPr>
                <a:t>Λιγνίνη</a:t>
              </a:r>
              <a:endParaRPr lang="en-GB" sz="1400" b="1"/>
            </a:p>
          </p:txBody>
        </p:sp>
        <p:sp>
          <p:nvSpPr>
            <p:cNvPr id="49225" name="Rectangle 71"/>
            <p:cNvSpPr>
              <a:spLocks noChangeArrowheads="1"/>
            </p:cNvSpPr>
            <p:nvPr/>
          </p:nvSpPr>
          <p:spPr bwMode="auto">
            <a:xfrm>
              <a:off x="4416" y="2473"/>
              <a:ext cx="545" cy="134"/>
            </a:xfrm>
            <a:prstGeom prst="rect">
              <a:avLst/>
            </a:prstGeom>
            <a:noFill/>
            <a:ln w="9525">
              <a:noFill/>
              <a:miter lim="800000"/>
              <a:headEnd/>
              <a:tailEnd/>
            </a:ln>
          </p:spPr>
          <p:txBody>
            <a:bodyPr wrap="none" lIns="0" tIns="0" rIns="0" bIns="0">
              <a:spAutoFit/>
            </a:bodyPr>
            <a:lstStyle/>
            <a:p>
              <a:r>
                <a:rPr lang="el-GR" sz="1400" b="1">
                  <a:solidFill>
                    <a:srgbClr val="000000"/>
                  </a:solidFill>
                </a:rPr>
                <a:t>Κυτταρίνη</a:t>
              </a:r>
              <a:endParaRPr lang="en-GB" sz="1400" b="1"/>
            </a:p>
          </p:txBody>
        </p:sp>
        <p:sp>
          <p:nvSpPr>
            <p:cNvPr id="49226" name="Rectangle 72"/>
            <p:cNvSpPr>
              <a:spLocks noChangeArrowheads="1"/>
            </p:cNvSpPr>
            <p:nvPr/>
          </p:nvSpPr>
          <p:spPr bwMode="auto">
            <a:xfrm>
              <a:off x="3099" y="1506"/>
              <a:ext cx="499" cy="188"/>
            </a:xfrm>
            <a:prstGeom prst="rect">
              <a:avLst/>
            </a:prstGeom>
            <a:noFill/>
            <a:ln w="9525">
              <a:noFill/>
              <a:miter lim="800000"/>
              <a:headEnd/>
              <a:tailEnd/>
            </a:ln>
          </p:spPr>
          <p:txBody>
            <a:bodyPr/>
            <a:lstStyle/>
            <a:p>
              <a:endParaRPr lang="el-GR"/>
            </a:p>
          </p:txBody>
        </p:sp>
        <p:sp>
          <p:nvSpPr>
            <p:cNvPr id="49227" name="Rectangle 73"/>
            <p:cNvSpPr>
              <a:spLocks noChangeArrowheads="1"/>
            </p:cNvSpPr>
            <p:nvPr/>
          </p:nvSpPr>
          <p:spPr bwMode="auto">
            <a:xfrm>
              <a:off x="3024" y="1488"/>
              <a:ext cx="501" cy="154"/>
            </a:xfrm>
            <a:prstGeom prst="rect">
              <a:avLst/>
            </a:prstGeom>
            <a:noFill/>
            <a:ln w="9525">
              <a:noFill/>
              <a:miter lim="800000"/>
              <a:headEnd/>
              <a:tailEnd/>
            </a:ln>
          </p:spPr>
          <p:txBody>
            <a:bodyPr wrap="none" lIns="0" tIns="0" rIns="0" bIns="0">
              <a:spAutoFit/>
            </a:bodyPr>
            <a:lstStyle/>
            <a:p>
              <a:r>
                <a:rPr lang="el-GR" sz="1600" b="1">
                  <a:solidFill>
                    <a:srgbClr val="000000"/>
                  </a:solidFill>
                </a:rPr>
                <a:t>Βιομάζα</a:t>
              </a:r>
              <a:endParaRPr lang="en-GB" sz="1600" b="1"/>
            </a:p>
          </p:txBody>
        </p:sp>
        <p:sp>
          <p:nvSpPr>
            <p:cNvPr id="49228" name="Rectangle 74"/>
            <p:cNvSpPr>
              <a:spLocks noChangeArrowheads="1"/>
            </p:cNvSpPr>
            <p:nvPr/>
          </p:nvSpPr>
          <p:spPr bwMode="auto">
            <a:xfrm>
              <a:off x="2171" y="1902"/>
              <a:ext cx="306" cy="193"/>
            </a:xfrm>
            <a:prstGeom prst="rect">
              <a:avLst/>
            </a:prstGeom>
            <a:noFill/>
            <a:ln w="9525">
              <a:noFill/>
              <a:miter lim="800000"/>
              <a:headEnd/>
              <a:tailEnd/>
            </a:ln>
          </p:spPr>
          <p:txBody>
            <a:bodyPr/>
            <a:lstStyle/>
            <a:p>
              <a:endParaRPr lang="el-GR"/>
            </a:p>
          </p:txBody>
        </p:sp>
        <p:sp>
          <p:nvSpPr>
            <p:cNvPr id="49229" name="Rectangle 75"/>
            <p:cNvSpPr>
              <a:spLocks noChangeArrowheads="1"/>
            </p:cNvSpPr>
            <p:nvPr/>
          </p:nvSpPr>
          <p:spPr bwMode="auto">
            <a:xfrm>
              <a:off x="2112" y="1872"/>
              <a:ext cx="402" cy="154"/>
            </a:xfrm>
            <a:prstGeom prst="rect">
              <a:avLst/>
            </a:prstGeom>
            <a:noFill/>
            <a:ln w="9525">
              <a:noFill/>
              <a:miter lim="800000"/>
              <a:headEnd/>
              <a:tailEnd/>
            </a:ln>
          </p:spPr>
          <p:txBody>
            <a:bodyPr wrap="none" lIns="0" tIns="0" rIns="0" bIns="0">
              <a:spAutoFit/>
            </a:bodyPr>
            <a:lstStyle/>
            <a:p>
              <a:r>
                <a:rPr lang="el-GR" sz="1600" b="1">
                  <a:solidFill>
                    <a:srgbClr val="000000"/>
                  </a:solidFill>
                </a:rPr>
                <a:t>Τύρφη</a:t>
              </a:r>
              <a:endParaRPr lang="en-GB" sz="1600" b="1"/>
            </a:p>
          </p:txBody>
        </p:sp>
        <p:sp>
          <p:nvSpPr>
            <p:cNvPr id="49230" name="Rectangle 76"/>
            <p:cNvSpPr>
              <a:spLocks noChangeArrowheads="1"/>
            </p:cNvSpPr>
            <p:nvPr/>
          </p:nvSpPr>
          <p:spPr bwMode="auto">
            <a:xfrm>
              <a:off x="1574" y="2174"/>
              <a:ext cx="430" cy="193"/>
            </a:xfrm>
            <a:prstGeom prst="rect">
              <a:avLst/>
            </a:prstGeom>
            <a:noFill/>
            <a:ln w="9525">
              <a:noFill/>
              <a:miter lim="800000"/>
              <a:headEnd/>
              <a:tailEnd/>
            </a:ln>
          </p:spPr>
          <p:txBody>
            <a:bodyPr/>
            <a:lstStyle/>
            <a:p>
              <a:endParaRPr lang="el-GR"/>
            </a:p>
          </p:txBody>
        </p:sp>
        <p:sp>
          <p:nvSpPr>
            <p:cNvPr id="49231" name="Rectangle 77"/>
            <p:cNvSpPr>
              <a:spLocks noChangeArrowheads="1"/>
            </p:cNvSpPr>
            <p:nvPr/>
          </p:nvSpPr>
          <p:spPr bwMode="auto">
            <a:xfrm>
              <a:off x="1536" y="2160"/>
              <a:ext cx="501" cy="154"/>
            </a:xfrm>
            <a:prstGeom prst="rect">
              <a:avLst/>
            </a:prstGeom>
            <a:noFill/>
            <a:ln w="9525">
              <a:noFill/>
              <a:miter lim="800000"/>
              <a:headEnd/>
              <a:tailEnd/>
            </a:ln>
          </p:spPr>
          <p:txBody>
            <a:bodyPr wrap="none" lIns="0" tIns="0" rIns="0" bIns="0">
              <a:spAutoFit/>
            </a:bodyPr>
            <a:lstStyle/>
            <a:p>
              <a:r>
                <a:rPr lang="el-GR" sz="1600" b="1">
                  <a:solidFill>
                    <a:srgbClr val="000000"/>
                  </a:solidFill>
                </a:rPr>
                <a:t>Λιγνίτης</a:t>
              </a:r>
              <a:endParaRPr lang="en-GB" sz="1600" b="1"/>
            </a:p>
          </p:txBody>
        </p:sp>
        <p:sp>
          <p:nvSpPr>
            <p:cNvPr id="49232" name="Rectangle 78"/>
            <p:cNvSpPr>
              <a:spLocks noChangeArrowheads="1"/>
            </p:cNvSpPr>
            <p:nvPr/>
          </p:nvSpPr>
          <p:spPr bwMode="auto">
            <a:xfrm>
              <a:off x="834" y="2421"/>
              <a:ext cx="330" cy="193"/>
            </a:xfrm>
            <a:prstGeom prst="rect">
              <a:avLst/>
            </a:prstGeom>
            <a:noFill/>
            <a:ln w="9525">
              <a:noFill/>
              <a:miter lim="800000"/>
              <a:headEnd/>
              <a:tailEnd/>
            </a:ln>
          </p:spPr>
          <p:txBody>
            <a:bodyPr/>
            <a:lstStyle/>
            <a:p>
              <a:endParaRPr lang="el-GR"/>
            </a:p>
          </p:txBody>
        </p:sp>
        <p:sp>
          <p:nvSpPr>
            <p:cNvPr id="49233" name="Rectangle 79"/>
            <p:cNvSpPr>
              <a:spLocks noChangeArrowheads="1"/>
            </p:cNvSpPr>
            <p:nvPr/>
          </p:nvSpPr>
          <p:spPr bwMode="auto">
            <a:xfrm>
              <a:off x="960" y="2352"/>
              <a:ext cx="384" cy="86"/>
            </a:xfrm>
            <a:prstGeom prst="rect">
              <a:avLst/>
            </a:prstGeom>
            <a:noFill/>
            <a:ln w="9525">
              <a:noFill/>
              <a:miter lim="800000"/>
              <a:headEnd/>
              <a:tailEnd/>
            </a:ln>
          </p:spPr>
          <p:txBody>
            <a:bodyPr lIns="0" tIns="0" rIns="0" bIns="0">
              <a:spAutoFit/>
            </a:bodyPr>
            <a:lstStyle/>
            <a:p>
              <a:r>
                <a:rPr lang="el-GR" sz="900" b="1">
                  <a:solidFill>
                    <a:srgbClr val="000000"/>
                  </a:solidFill>
                </a:rPr>
                <a:t>Κάρβουνο</a:t>
              </a:r>
              <a:endParaRPr lang="en-GB" sz="900" b="1"/>
            </a:p>
          </p:txBody>
        </p:sp>
        <p:sp>
          <p:nvSpPr>
            <p:cNvPr id="49234" name="Rectangle 80"/>
            <p:cNvSpPr>
              <a:spLocks noChangeArrowheads="1"/>
            </p:cNvSpPr>
            <p:nvPr/>
          </p:nvSpPr>
          <p:spPr bwMode="auto">
            <a:xfrm>
              <a:off x="853" y="3436"/>
              <a:ext cx="578" cy="188"/>
            </a:xfrm>
            <a:prstGeom prst="rect">
              <a:avLst/>
            </a:prstGeom>
            <a:noFill/>
            <a:ln w="9525">
              <a:noFill/>
              <a:miter lim="800000"/>
              <a:headEnd/>
              <a:tailEnd/>
            </a:ln>
          </p:spPr>
          <p:txBody>
            <a:bodyPr/>
            <a:lstStyle/>
            <a:p>
              <a:endParaRPr lang="el-GR"/>
            </a:p>
          </p:txBody>
        </p:sp>
        <p:sp>
          <p:nvSpPr>
            <p:cNvPr id="49235" name="Rectangle 81"/>
            <p:cNvSpPr>
              <a:spLocks noChangeArrowheads="1"/>
            </p:cNvSpPr>
            <p:nvPr/>
          </p:nvSpPr>
          <p:spPr bwMode="auto">
            <a:xfrm>
              <a:off x="960" y="3504"/>
              <a:ext cx="699" cy="154"/>
            </a:xfrm>
            <a:prstGeom prst="rect">
              <a:avLst/>
            </a:prstGeom>
            <a:noFill/>
            <a:ln w="9525">
              <a:noFill/>
              <a:miter lim="800000"/>
              <a:headEnd/>
              <a:tailEnd/>
            </a:ln>
          </p:spPr>
          <p:txBody>
            <a:bodyPr wrap="none" lIns="0" tIns="0" rIns="0" bIns="0">
              <a:spAutoFit/>
            </a:bodyPr>
            <a:lstStyle/>
            <a:p>
              <a:r>
                <a:rPr lang="el-GR" sz="1600" b="1">
                  <a:solidFill>
                    <a:srgbClr val="000000"/>
                  </a:solidFill>
                </a:rPr>
                <a:t>Ανθρακίτης</a:t>
              </a:r>
              <a:endParaRPr lang="en-GB" sz="1600" b="1"/>
            </a:p>
          </p:txBody>
        </p:sp>
        <p:sp>
          <p:nvSpPr>
            <p:cNvPr id="49236" name="Freeform 82"/>
            <p:cNvSpPr>
              <a:spLocks/>
            </p:cNvSpPr>
            <p:nvPr/>
          </p:nvSpPr>
          <p:spPr bwMode="auto">
            <a:xfrm>
              <a:off x="4412" y="1595"/>
              <a:ext cx="65" cy="64"/>
            </a:xfrm>
            <a:custGeom>
              <a:avLst/>
              <a:gdLst>
                <a:gd name="T0" fmla="*/ 35 w 65"/>
                <a:gd name="T1" fmla="*/ 0 h 64"/>
                <a:gd name="T2" fmla="*/ 0 w 65"/>
                <a:gd name="T3" fmla="*/ 39 h 64"/>
                <a:gd name="T4" fmla="*/ 35 w 65"/>
                <a:gd name="T5" fmla="*/ 64 h 64"/>
                <a:gd name="T6" fmla="*/ 65 w 65"/>
                <a:gd name="T7" fmla="*/ 39 h 64"/>
                <a:gd name="T8" fmla="*/ 35 w 65"/>
                <a:gd name="T9" fmla="*/ 0 h 64"/>
                <a:gd name="T10" fmla="*/ 0 60000 65536"/>
                <a:gd name="T11" fmla="*/ 0 60000 65536"/>
                <a:gd name="T12" fmla="*/ 0 60000 65536"/>
                <a:gd name="T13" fmla="*/ 0 60000 65536"/>
                <a:gd name="T14" fmla="*/ 0 60000 65536"/>
                <a:gd name="T15" fmla="*/ 0 w 65"/>
                <a:gd name="T16" fmla="*/ 0 h 64"/>
                <a:gd name="T17" fmla="*/ 65 w 65"/>
                <a:gd name="T18" fmla="*/ 64 h 64"/>
              </a:gdLst>
              <a:ahLst/>
              <a:cxnLst>
                <a:cxn ang="T10">
                  <a:pos x="T0" y="T1"/>
                </a:cxn>
                <a:cxn ang="T11">
                  <a:pos x="T2" y="T3"/>
                </a:cxn>
                <a:cxn ang="T12">
                  <a:pos x="T4" y="T5"/>
                </a:cxn>
                <a:cxn ang="T13">
                  <a:pos x="T6" y="T7"/>
                </a:cxn>
                <a:cxn ang="T14">
                  <a:pos x="T8" y="T9"/>
                </a:cxn>
              </a:cxnLst>
              <a:rect l="T15" t="T16" r="T17" b="T18"/>
              <a:pathLst>
                <a:path w="65" h="64">
                  <a:moveTo>
                    <a:pt x="35" y="0"/>
                  </a:moveTo>
                  <a:lnTo>
                    <a:pt x="0" y="39"/>
                  </a:lnTo>
                  <a:lnTo>
                    <a:pt x="35" y="64"/>
                  </a:lnTo>
                  <a:lnTo>
                    <a:pt x="65" y="39"/>
                  </a:lnTo>
                  <a:lnTo>
                    <a:pt x="35" y="0"/>
                  </a:lnTo>
                  <a:close/>
                </a:path>
              </a:pathLst>
            </a:custGeom>
            <a:solidFill>
              <a:srgbClr val="000000"/>
            </a:solidFill>
            <a:ln w="7938">
              <a:solidFill>
                <a:srgbClr val="000000"/>
              </a:solidFill>
              <a:round/>
              <a:headEnd/>
              <a:tailEnd/>
            </a:ln>
          </p:spPr>
          <p:txBody>
            <a:bodyPr/>
            <a:lstStyle/>
            <a:p>
              <a:endParaRPr lang="el-GR"/>
            </a:p>
          </p:txBody>
        </p:sp>
        <p:sp>
          <p:nvSpPr>
            <p:cNvPr id="49237" name="Freeform 83"/>
            <p:cNvSpPr>
              <a:spLocks/>
            </p:cNvSpPr>
            <p:nvPr/>
          </p:nvSpPr>
          <p:spPr bwMode="auto">
            <a:xfrm>
              <a:off x="4274" y="2491"/>
              <a:ext cx="64" cy="64"/>
            </a:xfrm>
            <a:custGeom>
              <a:avLst/>
              <a:gdLst>
                <a:gd name="T0" fmla="*/ 35 w 64"/>
                <a:gd name="T1" fmla="*/ 0 h 64"/>
                <a:gd name="T2" fmla="*/ 0 w 64"/>
                <a:gd name="T3" fmla="*/ 34 h 64"/>
                <a:gd name="T4" fmla="*/ 35 w 64"/>
                <a:gd name="T5" fmla="*/ 64 h 64"/>
                <a:gd name="T6" fmla="*/ 64 w 64"/>
                <a:gd name="T7" fmla="*/ 34 h 64"/>
                <a:gd name="T8" fmla="*/ 35 w 64"/>
                <a:gd name="T9" fmla="*/ 0 h 64"/>
                <a:gd name="T10" fmla="*/ 0 60000 65536"/>
                <a:gd name="T11" fmla="*/ 0 60000 65536"/>
                <a:gd name="T12" fmla="*/ 0 60000 65536"/>
                <a:gd name="T13" fmla="*/ 0 60000 65536"/>
                <a:gd name="T14" fmla="*/ 0 60000 65536"/>
                <a:gd name="T15" fmla="*/ 0 w 64"/>
                <a:gd name="T16" fmla="*/ 0 h 64"/>
                <a:gd name="T17" fmla="*/ 64 w 64"/>
                <a:gd name="T18" fmla="*/ 64 h 64"/>
              </a:gdLst>
              <a:ahLst/>
              <a:cxnLst>
                <a:cxn ang="T10">
                  <a:pos x="T0" y="T1"/>
                </a:cxn>
                <a:cxn ang="T11">
                  <a:pos x="T2" y="T3"/>
                </a:cxn>
                <a:cxn ang="T12">
                  <a:pos x="T4" y="T5"/>
                </a:cxn>
                <a:cxn ang="T13">
                  <a:pos x="T6" y="T7"/>
                </a:cxn>
                <a:cxn ang="T14">
                  <a:pos x="T8" y="T9"/>
                </a:cxn>
              </a:cxnLst>
              <a:rect l="T15" t="T16" r="T17" b="T18"/>
              <a:pathLst>
                <a:path w="64" h="64">
                  <a:moveTo>
                    <a:pt x="35" y="0"/>
                  </a:moveTo>
                  <a:lnTo>
                    <a:pt x="0" y="34"/>
                  </a:lnTo>
                  <a:lnTo>
                    <a:pt x="35" y="64"/>
                  </a:lnTo>
                  <a:lnTo>
                    <a:pt x="64" y="34"/>
                  </a:lnTo>
                  <a:lnTo>
                    <a:pt x="35" y="0"/>
                  </a:lnTo>
                  <a:close/>
                </a:path>
              </a:pathLst>
            </a:custGeom>
            <a:solidFill>
              <a:srgbClr val="000000"/>
            </a:solidFill>
            <a:ln w="7938">
              <a:solidFill>
                <a:srgbClr val="000000"/>
              </a:solidFill>
              <a:round/>
              <a:headEnd/>
              <a:tailEnd/>
            </a:ln>
          </p:spPr>
          <p:txBody>
            <a:bodyPr/>
            <a:lstStyle/>
            <a:p>
              <a:endParaRPr lang="el-GR"/>
            </a:p>
          </p:txBody>
        </p:sp>
        <p:sp>
          <p:nvSpPr>
            <p:cNvPr id="49238" name="Rectangle 84"/>
            <p:cNvSpPr>
              <a:spLocks noChangeArrowheads="1"/>
            </p:cNvSpPr>
            <p:nvPr/>
          </p:nvSpPr>
          <p:spPr bwMode="auto">
            <a:xfrm>
              <a:off x="3475" y="3233"/>
              <a:ext cx="1199" cy="193"/>
            </a:xfrm>
            <a:prstGeom prst="rect">
              <a:avLst/>
            </a:prstGeom>
            <a:noFill/>
            <a:ln w="9525">
              <a:noFill/>
              <a:miter lim="800000"/>
              <a:headEnd/>
              <a:tailEnd/>
            </a:ln>
          </p:spPr>
          <p:txBody>
            <a:bodyPr/>
            <a:lstStyle/>
            <a:p>
              <a:endParaRPr lang="el-GR"/>
            </a:p>
          </p:txBody>
        </p:sp>
        <p:sp>
          <p:nvSpPr>
            <p:cNvPr id="49239" name="Rectangle 85"/>
            <p:cNvSpPr>
              <a:spLocks noChangeArrowheads="1"/>
            </p:cNvSpPr>
            <p:nvPr/>
          </p:nvSpPr>
          <p:spPr bwMode="auto">
            <a:xfrm>
              <a:off x="3552" y="3168"/>
              <a:ext cx="1790" cy="134"/>
            </a:xfrm>
            <a:prstGeom prst="rect">
              <a:avLst/>
            </a:prstGeom>
            <a:noFill/>
            <a:ln w="9525">
              <a:noFill/>
              <a:miter lim="800000"/>
              <a:headEnd/>
              <a:tailEnd/>
            </a:ln>
          </p:spPr>
          <p:txBody>
            <a:bodyPr wrap="none" lIns="0" tIns="0" rIns="0" bIns="0">
              <a:spAutoFit/>
            </a:bodyPr>
            <a:lstStyle/>
            <a:p>
              <a:r>
                <a:rPr lang="el-GR" sz="1400" b="1">
                  <a:solidFill>
                    <a:srgbClr val="000000"/>
                  </a:solidFill>
                </a:rPr>
                <a:t>Αύξηση της ΘερμογόνουΔύναμης</a:t>
              </a:r>
              <a:endParaRPr lang="en-GB" sz="1400" b="1"/>
            </a:p>
          </p:txBody>
        </p:sp>
      </p:grpSp>
      <p:sp>
        <p:nvSpPr>
          <p:cNvPr id="49157" name="Rectangle 86"/>
          <p:cNvSpPr>
            <a:spLocks noChangeArrowheads="1"/>
          </p:cNvSpPr>
          <p:nvPr/>
        </p:nvSpPr>
        <p:spPr bwMode="auto">
          <a:xfrm>
            <a:off x="7796213" y="6273800"/>
            <a:ext cx="239712" cy="498475"/>
          </a:xfrm>
          <a:prstGeom prst="rect">
            <a:avLst/>
          </a:prstGeom>
          <a:noFill/>
          <a:ln w="9525">
            <a:noFill/>
            <a:miter lim="800000"/>
            <a:headEnd/>
            <a:tailEnd/>
          </a:ln>
        </p:spPr>
        <p:txBody>
          <a:bodyPr wrap="none" lIns="0" tIns="0" rIns="0" bIns="0">
            <a:spAutoFit/>
          </a:bodyPr>
          <a:lstStyle/>
          <a:p>
            <a:r>
              <a:rPr lang="en-GB" sz="2900">
                <a:solidFill>
                  <a:srgbClr val="000000"/>
                </a:solidFill>
                <a:latin typeface="Times New Roman" pitchFamily="18" charset="0"/>
              </a:rPr>
              <a:t> </a:t>
            </a:r>
            <a:endParaRPr lang="en-GB" sz="2400">
              <a:latin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29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marL="54864">
              <a:defRPr/>
            </a:pPr>
            <a:r>
              <a:rPr lang="el-GR" sz="3200" dirty="0">
                <a:solidFill>
                  <a:srgbClr val="7030A0"/>
                </a:solidFill>
              </a:rPr>
              <a:t>διάγραμμα </a:t>
            </a:r>
            <a:r>
              <a:rPr lang="en-US" sz="3200" dirty="0">
                <a:solidFill>
                  <a:srgbClr val="7030A0"/>
                </a:solidFill>
              </a:rPr>
              <a:t>VAN KREVELEN</a:t>
            </a:r>
            <a:endParaRPr lang="el-GR" sz="3200" dirty="0">
              <a:solidFill>
                <a:srgbClr val="7030A0"/>
              </a:solidFill>
            </a:endParaRPr>
          </a:p>
        </p:txBody>
      </p:sp>
      <p:sp>
        <p:nvSpPr>
          <p:cNvPr id="50179" name="Rectangle 3"/>
          <p:cNvSpPr>
            <a:spLocks noGrp="1" noChangeArrowheads="1"/>
          </p:cNvSpPr>
          <p:nvPr>
            <p:ph idx="1"/>
          </p:nvPr>
        </p:nvSpPr>
        <p:spPr>
          <a:xfrm>
            <a:off x="899592" y="1646238"/>
            <a:ext cx="7272808" cy="1211258"/>
          </a:xfrm>
        </p:spPr>
        <p:txBody>
          <a:bodyPr>
            <a:normAutofit/>
          </a:bodyPr>
          <a:lstStyle/>
          <a:p>
            <a:pPr marL="0" indent="0" algn="just">
              <a:lnSpc>
                <a:spcPct val="90000"/>
              </a:lnSpc>
              <a:buNone/>
            </a:pPr>
            <a:r>
              <a:rPr lang="el-GR" sz="2800" dirty="0" smtClean="0"/>
              <a:t>όσο μεγαλώνει ο λόγος </a:t>
            </a:r>
            <a:r>
              <a:rPr lang="en-US" sz="2800" dirty="0" smtClean="0"/>
              <a:t>O:C </a:t>
            </a:r>
            <a:r>
              <a:rPr lang="el-GR" sz="2800" dirty="0" smtClean="0"/>
              <a:t>και </a:t>
            </a:r>
            <a:r>
              <a:rPr lang="en-US" sz="2800" dirty="0" smtClean="0"/>
              <a:t>H:C</a:t>
            </a:r>
            <a:r>
              <a:rPr lang="el-GR" sz="2800" dirty="0" smtClean="0"/>
              <a:t> τόσο μειώνεται η θερμογόνος δύναμη, γιατί</a:t>
            </a:r>
            <a:r>
              <a:rPr lang="en-US" sz="2800" dirty="0" smtClean="0"/>
              <a:t> :</a:t>
            </a:r>
          </a:p>
        </p:txBody>
      </p:sp>
      <p:sp>
        <p:nvSpPr>
          <p:cNvPr id="4" name="Slide Number Placeholder 5"/>
          <p:cNvSpPr>
            <a:spLocks noGrp="1"/>
          </p:cNvSpPr>
          <p:nvPr>
            <p:ph type="sldNum" sz="quarter" idx="12"/>
          </p:nvPr>
        </p:nvSpPr>
        <p:spPr/>
        <p:txBody>
          <a:bodyPr/>
          <a:lstStyle/>
          <a:p>
            <a:pPr>
              <a:defRPr/>
            </a:pPr>
            <a:fld id="{ECEA5038-AC3D-4AD1-8304-36046E3FD519}" type="slidenum">
              <a:rPr lang="el-GR"/>
              <a:pPr>
                <a:defRPr/>
              </a:pPr>
              <a:t>38</a:t>
            </a:fld>
            <a:endParaRPr lang="el-GR"/>
          </a:p>
        </p:txBody>
      </p:sp>
      <p:sp>
        <p:nvSpPr>
          <p:cNvPr id="5" name="Rectangle 3"/>
          <p:cNvSpPr txBox="1">
            <a:spLocks noChangeArrowheads="1"/>
          </p:cNvSpPr>
          <p:nvPr/>
        </p:nvSpPr>
        <p:spPr bwMode="auto">
          <a:xfrm>
            <a:off x="1115616" y="3214686"/>
            <a:ext cx="7571184" cy="23574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90000"/>
              </a:lnSpc>
              <a:spcBef>
                <a:spcPct val="0"/>
              </a:spcBef>
              <a:spcAft>
                <a:spcPct val="0"/>
              </a:spcAft>
              <a:buClr>
                <a:schemeClr val="accent1"/>
              </a:buClr>
              <a:buSzPct val="70000"/>
              <a:tabLst/>
              <a:defRPr/>
            </a:pPr>
            <a:r>
              <a:rPr lang="el-GR" sz="2800" dirty="0">
                <a:latin typeface="Cambria Math" panose="02040503050406030204" pitchFamily="18" charset="0"/>
                <a:ea typeface="Cambria Math" panose="02040503050406030204" pitchFamily="18" charset="0"/>
              </a:rPr>
              <a:t>Η</a:t>
            </a:r>
            <a:r>
              <a:rPr kumimoji="0" lang="el-GR"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rPr>
              <a:t> ενέργεια στον δεσμό </a:t>
            </a:r>
            <a:endParaRPr kumimoji="0" lang="en-US"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endParaRPr>
          </a:p>
          <a:p>
            <a:pPr marL="639763" marR="0" lvl="1" indent="-228600" algn="l" defTabSz="914400" rtl="0" eaLnBrk="1" fontAlgn="base" latinLnBrk="0" hangingPunct="1">
              <a:lnSpc>
                <a:spcPct val="90000"/>
              </a:lnSpc>
              <a:spcBef>
                <a:spcPts val="400"/>
              </a:spcBef>
              <a:spcAft>
                <a:spcPct val="0"/>
              </a:spcAft>
              <a:buClr>
                <a:schemeClr val="accent2"/>
              </a:buClr>
              <a:buSzPct val="90000"/>
              <a:buFontTx/>
              <a:buChar char="•"/>
              <a:tabLst/>
              <a:defRPr/>
            </a:pPr>
            <a:r>
              <a:rPr kumimoji="0" lang="en-US"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rPr>
              <a:t>O : C </a:t>
            </a:r>
            <a:r>
              <a:rPr kumimoji="0" lang="el-GR"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rPr>
              <a:t> &amp;</a:t>
            </a:r>
            <a:endParaRPr kumimoji="0" lang="en-US"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endParaRPr>
          </a:p>
          <a:p>
            <a:pPr marL="639763" marR="0" lvl="1" indent="-228600" algn="l" defTabSz="914400" rtl="0" eaLnBrk="1" fontAlgn="base" latinLnBrk="0" hangingPunct="1">
              <a:lnSpc>
                <a:spcPct val="90000"/>
              </a:lnSpc>
              <a:spcBef>
                <a:spcPts val="400"/>
              </a:spcBef>
              <a:spcAft>
                <a:spcPct val="0"/>
              </a:spcAft>
              <a:buClr>
                <a:schemeClr val="accent2"/>
              </a:buClr>
              <a:buSzPct val="90000"/>
              <a:buFontTx/>
              <a:buChar char="•"/>
              <a:tabLst/>
              <a:defRPr/>
            </a:pPr>
            <a:r>
              <a:rPr kumimoji="0" lang="en-US"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rPr>
              <a:t>H : C</a:t>
            </a:r>
            <a:r>
              <a:rPr kumimoji="0" lang="el-GR"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rPr>
              <a:t> </a:t>
            </a:r>
            <a:endParaRPr kumimoji="0" lang="en-US"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endParaRPr>
          </a:p>
          <a:p>
            <a:pPr marR="0" lvl="0" algn="l" defTabSz="914400" rtl="0" eaLnBrk="1" fontAlgn="base" latinLnBrk="0" hangingPunct="1">
              <a:lnSpc>
                <a:spcPct val="90000"/>
              </a:lnSpc>
              <a:spcBef>
                <a:spcPct val="0"/>
              </a:spcBef>
              <a:spcAft>
                <a:spcPct val="0"/>
              </a:spcAft>
              <a:buClr>
                <a:schemeClr val="accent1"/>
              </a:buClr>
              <a:buSzPct val="70000"/>
              <a:tabLst/>
              <a:defRPr/>
            </a:pPr>
            <a:r>
              <a:rPr kumimoji="0" lang="el-GR"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rPr>
              <a:t>είναι μικρότερη από </a:t>
            </a:r>
            <a:r>
              <a:rPr kumimoji="0" lang="el-GR" sz="2800" b="0" i="0" u="none" strike="noStrike" kern="1200" cap="none" spc="0" normalizeH="0" baseline="0" noProof="0" dirty="0" err="1" smtClean="0">
                <a:ln>
                  <a:noFill/>
                </a:ln>
                <a:solidFill>
                  <a:schemeClr val="tx1"/>
                </a:solidFill>
                <a:effectLst/>
                <a:uLnTx/>
                <a:uFillTx/>
                <a:latin typeface="Cambria Math" panose="02040503050406030204" pitchFamily="18" charset="0"/>
                <a:ea typeface="Cambria Math" panose="02040503050406030204" pitchFamily="18" charset="0"/>
              </a:rPr>
              <a:t>ό,τι</a:t>
            </a:r>
            <a:r>
              <a:rPr kumimoji="0" lang="el-GR"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rPr>
              <a:t> στον δεσμό </a:t>
            </a:r>
            <a:endParaRPr kumimoji="0" lang="en-US"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endParaRPr>
          </a:p>
          <a:p>
            <a:pPr marL="639763" marR="0" lvl="1" indent="-228600" algn="l" defTabSz="914400" rtl="0" eaLnBrk="1" fontAlgn="base" latinLnBrk="0" hangingPunct="1">
              <a:lnSpc>
                <a:spcPct val="90000"/>
              </a:lnSpc>
              <a:spcBef>
                <a:spcPts val="400"/>
              </a:spcBef>
              <a:spcAft>
                <a:spcPct val="0"/>
              </a:spcAft>
              <a:buClr>
                <a:schemeClr val="accent2"/>
              </a:buClr>
              <a:buSzPct val="90000"/>
              <a:buFontTx/>
              <a:buChar char="•"/>
              <a:tabLst/>
              <a:defRPr/>
            </a:pPr>
            <a:r>
              <a:rPr kumimoji="0" lang="en-US"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rPr>
              <a:t>C : C.</a:t>
            </a:r>
            <a:endParaRPr kumimoji="0" lang="el-GR" sz="2800" b="0" i="0" u="none" strike="noStrike" kern="1200" cap="none" spc="0" normalizeH="0" baseline="0" noProof="0" dirty="0" smtClean="0">
              <a:ln>
                <a:noFill/>
              </a:ln>
              <a:solidFill>
                <a:schemeClr val="tx1"/>
              </a:solidFill>
              <a:effectLst/>
              <a:uLnTx/>
              <a:uFillTx/>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advTm="22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179">
                                            <p:txEl>
                                              <p:pRg st="0" end="0"/>
                                            </p:txEl>
                                          </p:spTgt>
                                        </p:tgtEl>
                                        <p:attrNameLst>
                                          <p:attrName>style.visibility</p:attrName>
                                        </p:attrNameLst>
                                      </p:cBhvr>
                                      <p:to>
                                        <p:strVal val="visible"/>
                                      </p:to>
                                    </p:set>
                                    <p:animEffect transition="in" filter="fade">
                                      <p:cBhvr>
                                        <p:cTn id="11" dur="2000"/>
                                        <p:tgtEl>
                                          <p:spTgt spid="5017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2000"/>
                                        <p:tgtEl>
                                          <p:spTgt spid="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2000"/>
                                        <p:tgtEl>
                                          <p:spTgt spid="5">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50179" grpId="0" build="p"/>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noAutofit/>
          </a:bodyPr>
          <a:lstStyle/>
          <a:p>
            <a:pPr marL="54864">
              <a:defRPr/>
            </a:pPr>
            <a:r>
              <a:rPr lang="el-GR" sz="3200" dirty="0">
                <a:solidFill>
                  <a:srgbClr val="7030A0"/>
                </a:solidFill>
              </a:rPr>
              <a:t>Βιομάζα: Περιεχόμενο σε τέφρα/υπόλοιπα</a:t>
            </a:r>
          </a:p>
        </p:txBody>
      </p:sp>
      <p:sp>
        <p:nvSpPr>
          <p:cNvPr id="51203" name="Rectangle 3"/>
          <p:cNvSpPr>
            <a:spLocks noGrp="1" noChangeArrowheads="1"/>
          </p:cNvSpPr>
          <p:nvPr>
            <p:ph idx="1"/>
          </p:nvPr>
        </p:nvSpPr>
        <p:spPr>
          <a:xfrm>
            <a:off x="1009443" y="1807361"/>
            <a:ext cx="7125112" cy="2701759"/>
          </a:xfrm>
        </p:spPr>
        <p:txBody>
          <a:bodyPr>
            <a:noAutofit/>
          </a:bodyPr>
          <a:lstStyle/>
          <a:p>
            <a:pPr eaLnBrk="1" hangingPunct="1"/>
            <a:r>
              <a:rPr lang="el-GR" dirty="0"/>
              <a:t>Τ</a:t>
            </a:r>
            <a:r>
              <a:rPr lang="el-GR" sz="2400" dirty="0" smtClean="0"/>
              <a:t>ο στερεό υπόλειμμα που μένει στην θερμοχημική ή βιοχημική διεργασία</a:t>
            </a:r>
          </a:p>
          <a:p>
            <a:pPr eaLnBrk="1" hangingPunct="1"/>
            <a:endParaRPr lang="el-GR" sz="2400" dirty="0" smtClean="0"/>
          </a:p>
          <a:p>
            <a:pPr eaLnBrk="1" hangingPunct="1"/>
            <a:r>
              <a:rPr lang="el-GR" sz="2400" dirty="0" smtClean="0"/>
              <a:t>αφορά την διαχείριση της βιομάζας, καθώς </a:t>
            </a:r>
            <a:r>
              <a:rPr lang="el-GR" dirty="0" smtClean="0"/>
              <a:t>ενδέχεται </a:t>
            </a:r>
            <a:r>
              <a:rPr lang="el-GR" sz="2400" dirty="0" smtClean="0"/>
              <a:t>να είναι δύσκολο να απομακρυνθεί από την εστία καύσης</a:t>
            </a:r>
          </a:p>
        </p:txBody>
      </p:sp>
      <p:sp>
        <p:nvSpPr>
          <p:cNvPr id="4" name="Slide Number Placeholder 5"/>
          <p:cNvSpPr>
            <a:spLocks noGrp="1"/>
          </p:cNvSpPr>
          <p:nvPr>
            <p:ph type="sldNum" sz="quarter" idx="12"/>
          </p:nvPr>
        </p:nvSpPr>
        <p:spPr/>
        <p:txBody>
          <a:bodyPr/>
          <a:lstStyle/>
          <a:p>
            <a:pPr>
              <a:defRPr/>
            </a:pPr>
            <a:fld id="{392ACD92-C306-417A-95F5-A54835BF1458}" type="slidenum">
              <a:rPr lang="el-GR"/>
              <a:pPr>
                <a:defRPr/>
              </a:pPr>
              <a:t>39</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7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indent="0" eaLnBrk="1" fontAlgn="auto" hangingPunct="1">
              <a:spcAft>
                <a:spcPts val="0"/>
              </a:spcAft>
              <a:defRPr/>
            </a:pPr>
            <a:r>
              <a:rPr lang="el-GR" dirty="0">
                <a:solidFill>
                  <a:srgbClr val="002060"/>
                </a:solidFill>
              </a:rPr>
              <a:t>ΒΙΟΜΑΖΑ γιά ΠΑΡΑΓΩΓΗ ΕΝΕΡΓΕΙΑΣ</a:t>
            </a:r>
          </a:p>
        </p:txBody>
      </p:sp>
      <p:sp>
        <p:nvSpPr>
          <p:cNvPr id="13315" name="Rectangle 3"/>
          <p:cNvSpPr>
            <a:spLocks noGrp="1" noChangeArrowheads="1"/>
          </p:cNvSpPr>
          <p:nvPr>
            <p:ph type="subTitle" idx="1"/>
          </p:nvPr>
        </p:nvSpPr>
        <p:spPr>
          <a:xfrm>
            <a:off x="1371600" y="5734050"/>
            <a:ext cx="6400800" cy="696913"/>
          </a:xfrm>
        </p:spPr>
        <p:txBody>
          <a:bodyPr/>
          <a:lstStyle/>
          <a:p>
            <a:pPr eaLnBrk="1" hangingPunct="1">
              <a:lnSpc>
                <a:spcPct val="80000"/>
              </a:lnSpc>
              <a:spcBef>
                <a:spcPct val="0"/>
              </a:spcBef>
            </a:pPr>
            <a:r>
              <a:rPr lang="el-GR" sz="2400" smtClean="0"/>
              <a:t>ΤΜΗΜΑ ΠΕΡΙΒΑΛΛΟΝΤΟΣ</a:t>
            </a:r>
          </a:p>
          <a:p>
            <a:pPr eaLnBrk="1" hangingPunct="1">
              <a:lnSpc>
                <a:spcPct val="80000"/>
              </a:lnSpc>
              <a:spcBef>
                <a:spcPct val="0"/>
              </a:spcBef>
            </a:pPr>
            <a:r>
              <a:rPr lang="el-GR" sz="1700" smtClean="0"/>
              <a:t>ΔΙΑΣ ΧΑΡΑΛΑΜΠΟΠΟΥΛΟΣ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827584" y="404664"/>
            <a:ext cx="7125113" cy="1080120"/>
          </a:xfrm>
        </p:spPr>
        <p:txBody>
          <a:bodyPr>
            <a:noAutofit/>
          </a:bodyPr>
          <a:lstStyle/>
          <a:p>
            <a:pPr marL="54864">
              <a:defRPr/>
            </a:pPr>
            <a:r>
              <a:rPr lang="el-GR" sz="3200" dirty="0">
                <a:solidFill>
                  <a:srgbClr val="7030A0"/>
                </a:solidFill>
              </a:rPr>
              <a:t>Βιομάζα: </a:t>
            </a:r>
            <a:r>
              <a:rPr lang="el-GR" sz="3200" dirty="0" smtClean="0">
                <a:solidFill>
                  <a:srgbClr val="7030A0"/>
                </a:solidFill>
              </a:rPr>
              <a:t>% σε </a:t>
            </a:r>
            <a:r>
              <a:rPr lang="el-GR" sz="3200" dirty="0">
                <a:solidFill>
                  <a:srgbClr val="7030A0"/>
                </a:solidFill>
              </a:rPr>
              <a:t>Αλκαλικά Μέταλλα</a:t>
            </a:r>
          </a:p>
        </p:txBody>
      </p:sp>
      <p:sp>
        <p:nvSpPr>
          <p:cNvPr id="52227" name="Rectangle 3"/>
          <p:cNvSpPr>
            <a:spLocks noGrp="1" noChangeArrowheads="1"/>
          </p:cNvSpPr>
          <p:nvPr>
            <p:ph idx="1"/>
          </p:nvPr>
        </p:nvSpPr>
        <p:spPr>
          <a:xfrm>
            <a:off x="1009443" y="1807361"/>
            <a:ext cx="7125112" cy="2413727"/>
          </a:xfrm>
        </p:spPr>
        <p:txBody>
          <a:bodyPr>
            <a:normAutofit/>
          </a:bodyPr>
          <a:lstStyle/>
          <a:p>
            <a:pPr eaLnBrk="1" hangingPunct="1"/>
            <a:r>
              <a:rPr lang="el-GR" sz="2400" dirty="0" smtClean="0"/>
              <a:t>αλκαλικά μέταλλα: </a:t>
            </a:r>
            <a:r>
              <a:rPr lang="en-US" sz="2400" dirty="0" smtClean="0"/>
              <a:t>Na, K, Mg, P, Ca</a:t>
            </a:r>
          </a:p>
          <a:p>
            <a:pPr eaLnBrk="1" hangingPunct="1"/>
            <a:endParaRPr lang="en-US" sz="2400" dirty="0" smtClean="0"/>
          </a:p>
          <a:p>
            <a:pPr eaLnBrk="1" hangingPunct="1"/>
            <a:r>
              <a:rPr lang="el-GR" sz="2400" dirty="0" smtClean="0"/>
              <a:t>αντιδρούν με το πυρίτιο, </a:t>
            </a:r>
            <a:r>
              <a:rPr lang="en-US" sz="2400" dirty="0" smtClean="0"/>
              <a:t>Si, </a:t>
            </a:r>
            <a:r>
              <a:rPr lang="el-GR" sz="2400" dirty="0" smtClean="0"/>
              <a:t>και παράγεται μιά κολλώδης, υγρή φάση που προκαλεί προβλήματα στον θάλαμο καύσης</a:t>
            </a:r>
          </a:p>
        </p:txBody>
      </p:sp>
      <p:sp>
        <p:nvSpPr>
          <p:cNvPr id="4" name="Slide Number Placeholder 5"/>
          <p:cNvSpPr>
            <a:spLocks noGrp="1"/>
          </p:cNvSpPr>
          <p:nvPr>
            <p:ph type="sldNum" sz="quarter" idx="12"/>
          </p:nvPr>
        </p:nvSpPr>
        <p:spPr/>
        <p:txBody>
          <a:bodyPr/>
          <a:lstStyle/>
          <a:p>
            <a:pPr>
              <a:defRPr/>
            </a:pPr>
            <a:fld id="{8F0B603D-99C9-4B40-8093-05C97996C729}" type="slidenum">
              <a:rPr lang="el-GR"/>
              <a:pPr>
                <a:defRPr/>
              </a:pPr>
              <a:t>40</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0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827584" y="404664"/>
            <a:ext cx="7125113" cy="936104"/>
          </a:xfrm>
        </p:spPr>
        <p:txBody>
          <a:bodyPr>
            <a:noAutofit/>
          </a:bodyPr>
          <a:lstStyle/>
          <a:p>
            <a:pPr marL="54864">
              <a:defRPr/>
            </a:pPr>
            <a:r>
              <a:rPr lang="el-GR" sz="3200" dirty="0">
                <a:solidFill>
                  <a:srgbClr val="7030A0"/>
                </a:solidFill>
              </a:rPr>
              <a:t>Βιομάζα: </a:t>
            </a:r>
            <a:r>
              <a:rPr lang="el-GR" sz="3200" dirty="0" smtClean="0">
                <a:solidFill>
                  <a:srgbClr val="7030A0"/>
                </a:solidFill>
              </a:rPr>
              <a:t/>
            </a:r>
            <a:br>
              <a:rPr lang="el-GR" sz="3200" dirty="0" smtClean="0">
                <a:solidFill>
                  <a:srgbClr val="7030A0"/>
                </a:solidFill>
              </a:rPr>
            </a:br>
            <a:r>
              <a:rPr lang="el-GR" sz="3200" dirty="0" smtClean="0">
                <a:solidFill>
                  <a:srgbClr val="7030A0"/>
                </a:solidFill>
              </a:rPr>
              <a:t>Λόγος Κυτταρίνη/Λιγνίνη</a:t>
            </a:r>
            <a:endParaRPr lang="el-GR" sz="3200" dirty="0">
              <a:solidFill>
                <a:srgbClr val="7030A0"/>
              </a:solidFill>
            </a:endParaRPr>
          </a:p>
        </p:txBody>
      </p:sp>
      <p:sp>
        <p:nvSpPr>
          <p:cNvPr id="53251" name="Rectangle 3"/>
          <p:cNvSpPr>
            <a:spLocks noGrp="1" noChangeArrowheads="1"/>
          </p:cNvSpPr>
          <p:nvPr>
            <p:ph idx="1"/>
          </p:nvPr>
        </p:nvSpPr>
        <p:spPr>
          <a:xfrm>
            <a:off x="1009442" y="1807361"/>
            <a:ext cx="7667013" cy="3205815"/>
          </a:xfrm>
        </p:spPr>
        <p:txBody>
          <a:bodyPr>
            <a:noAutofit/>
          </a:bodyPr>
          <a:lstStyle/>
          <a:p>
            <a:pPr marL="0" indent="0" eaLnBrk="1" hangingPunct="1">
              <a:lnSpc>
                <a:spcPct val="90000"/>
              </a:lnSpc>
              <a:buNone/>
            </a:pPr>
            <a:r>
              <a:rPr lang="el-GR" sz="2400" dirty="0" smtClean="0"/>
              <a:t>έχει σημασία μόνον στις βιοχημικές διεργασίες, διότι</a:t>
            </a:r>
          </a:p>
          <a:p>
            <a:pPr eaLnBrk="1" hangingPunct="1">
              <a:lnSpc>
                <a:spcPct val="90000"/>
              </a:lnSpc>
            </a:pPr>
            <a:endParaRPr lang="el-GR" sz="2400" dirty="0" smtClean="0"/>
          </a:p>
          <a:p>
            <a:pPr eaLnBrk="1" hangingPunct="1">
              <a:lnSpc>
                <a:spcPct val="90000"/>
              </a:lnSpc>
            </a:pPr>
            <a:r>
              <a:rPr lang="el-GR" sz="2400" dirty="0" smtClean="0"/>
              <a:t>η </a:t>
            </a:r>
            <a:r>
              <a:rPr lang="el-GR" sz="2400" dirty="0" err="1" smtClean="0"/>
              <a:t>βιο</a:t>
            </a:r>
            <a:r>
              <a:rPr lang="en-US" sz="2400" dirty="0" smtClean="0"/>
              <a:t>-</a:t>
            </a:r>
            <a:r>
              <a:rPr lang="el-GR" sz="2400" dirty="0" err="1" smtClean="0"/>
              <a:t>αποδομησιμότητα</a:t>
            </a:r>
            <a:r>
              <a:rPr lang="el-GR" sz="2400" dirty="0" smtClean="0"/>
              <a:t> της κυτταρίνης είναι μεγαλύτερη από της </a:t>
            </a:r>
            <a:r>
              <a:rPr lang="el-GR" sz="2400" dirty="0" err="1" smtClean="0"/>
              <a:t>λιγνίνης</a:t>
            </a:r>
            <a:r>
              <a:rPr lang="el-GR" sz="2400" dirty="0" smtClean="0"/>
              <a:t>, άρα</a:t>
            </a:r>
            <a:r>
              <a:rPr lang="en-US" sz="2400" dirty="0" smtClean="0"/>
              <a:t> :</a:t>
            </a:r>
            <a:endParaRPr lang="el-GR" sz="2400" dirty="0" smtClean="0"/>
          </a:p>
          <a:p>
            <a:pPr eaLnBrk="1" hangingPunct="1">
              <a:lnSpc>
                <a:spcPct val="90000"/>
              </a:lnSpc>
            </a:pPr>
            <a:endParaRPr lang="en-US" sz="2400" dirty="0" smtClean="0"/>
          </a:p>
          <a:p>
            <a:pPr eaLnBrk="1" hangingPunct="1">
              <a:lnSpc>
                <a:spcPct val="90000"/>
              </a:lnSpc>
            </a:pPr>
            <a:r>
              <a:rPr lang="el-GR" sz="2400" dirty="0" smtClean="0"/>
              <a:t>όταν υπερτερεί η κυτταρίνη</a:t>
            </a:r>
            <a:r>
              <a:rPr lang="en-US" sz="2400" dirty="0" smtClean="0"/>
              <a:t>, </a:t>
            </a:r>
            <a:r>
              <a:rPr lang="el-GR" sz="2400" dirty="0" smtClean="0"/>
              <a:t>ο βαθμός απόδοσης της μετατροπής</a:t>
            </a:r>
            <a:r>
              <a:rPr lang="en-US" sz="2400" dirty="0" smtClean="0"/>
              <a:t> </a:t>
            </a:r>
            <a:r>
              <a:rPr lang="el-GR" sz="2400" dirty="0" smtClean="0"/>
              <a:t>είναι μεγαλύτερος</a:t>
            </a:r>
          </a:p>
        </p:txBody>
      </p:sp>
      <p:sp>
        <p:nvSpPr>
          <p:cNvPr id="4" name="Slide Number Placeholder 5"/>
          <p:cNvSpPr>
            <a:spLocks noGrp="1"/>
          </p:cNvSpPr>
          <p:nvPr>
            <p:ph type="sldNum" sz="quarter" idx="12"/>
          </p:nvPr>
        </p:nvSpPr>
        <p:spPr/>
        <p:txBody>
          <a:bodyPr/>
          <a:lstStyle/>
          <a:p>
            <a:pPr>
              <a:defRPr/>
            </a:pPr>
            <a:fld id="{EFFEA6C5-8313-45F8-BA9F-6CE1E9150865}" type="slidenum">
              <a:rPr lang="el-GR"/>
              <a:pPr>
                <a:defRPr/>
              </a:pPr>
              <a:t>41</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43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marL="54864">
              <a:defRPr/>
            </a:pPr>
            <a:r>
              <a:rPr lang="el-GR" sz="3200" dirty="0">
                <a:solidFill>
                  <a:srgbClr val="7030A0"/>
                </a:solidFill>
              </a:rPr>
              <a:t>Βιομάζα: </a:t>
            </a:r>
            <a:r>
              <a:rPr lang="el-GR" sz="3200" dirty="0" smtClean="0">
                <a:solidFill>
                  <a:srgbClr val="7030A0"/>
                </a:solidFill>
              </a:rPr>
              <a:t>ο ρόλος του </a:t>
            </a:r>
            <a:r>
              <a:rPr lang="el-GR" sz="3200" dirty="0">
                <a:solidFill>
                  <a:srgbClr val="7030A0"/>
                </a:solidFill>
              </a:rPr>
              <a:t>όγκου</a:t>
            </a:r>
          </a:p>
        </p:txBody>
      </p:sp>
      <p:sp>
        <p:nvSpPr>
          <p:cNvPr id="54275" name="Rectangle 3"/>
          <p:cNvSpPr>
            <a:spLocks noGrp="1" noChangeArrowheads="1"/>
          </p:cNvSpPr>
          <p:nvPr>
            <p:ph idx="1"/>
          </p:nvPr>
        </p:nvSpPr>
        <p:spPr>
          <a:xfrm>
            <a:off x="1494578" y="1052736"/>
            <a:ext cx="6154843" cy="1837663"/>
          </a:xfrm>
        </p:spPr>
        <p:txBody>
          <a:bodyPr>
            <a:normAutofit/>
          </a:bodyPr>
          <a:lstStyle/>
          <a:p>
            <a:pPr>
              <a:buFont typeface="Arial" panose="020B0604020202020204" pitchFamily="34" charset="0"/>
              <a:buChar char="•"/>
            </a:pPr>
            <a:r>
              <a:rPr lang="el-GR" sz="2800" dirty="0" smtClean="0"/>
              <a:t>γιά την μεταφορά</a:t>
            </a:r>
          </a:p>
          <a:p>
            <a:pPr>
              <a:buFont typeface="Arial" panose="020B0604020202020204" pitchFamily="34" charset="0"/>
              <a:buChar char="•"/>
            </a:pPr>
            <a:r>
              <a:rPr lang="el-GR" sz="2800" dirty="0" smtClean="0"/>
              <a:t>γιά την αποθήκευση</a:t>
            </a:r>
          </a:p>
        </p:txBody>
      </p:sp>
      <p:sp>
        <p:nvSpPr>
          <p:cNvPr id="4" name="Slide Number Placeholder 5"/>
          <p:cNvSpPr>
            <a:spLocks noGrp="1"/>
          </p:cNvSpPr>
          <p:nvPr>
            <p:ph type="sldNum" sz="quarter" idx="12"/>
          </p:nvPr>
        </p:nvSpPr>
        <p:spPr/>
        <p:txBody>
          <a:bodyPr/>
          <a:lstStyle/>
          <a:p>
            <a:pPr>
              <a:defRPr/>
            </a:pPr>
            <a:fld id="{0909C68B-CB7A-4663-A9F9-92F52D208622}" type="slidenum">
              <a:rPr lang="el-GR"/>
              <a:pPr>
                <a:defRPr/>
              </a:pPr>
              <a:t>42</a:t>
            </a:fld>
            <a:endParaRPr lang="el-GR"/>
          </a:p>
        </p:txBody>
      </p:sp>
      <p:pic>
        <p:nvPicPr>
          <p:cNvPr id="5" name="Picture 4" descr="File00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2996952"/>
            <a:ext cx="6192688" cy="366830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8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4"/>
          <p:cNvSpPr>
            <a:spLocks noGrp="1" noChangeArrowheads="1"/>
          </p:cNvSpPr>
          <p:nvPr>
            <p:ph type="title"/>
          </p:nvPr>
        </p:nvSpPr>
        <p:spPr/>
        <p:txBody>
          <a:bodyPr/>
          <a:lstStyle/>
          <a:p>
            <a:pPr marL="54864" algn="ctr">
              <a:defRPr/>
            </a:pPr>
            <a:r>
              <a:rPr lang="el-GR" dirty="0">
                <a:solidFill>
                  <a:srgbClr val="7030A0"/>
                </a:solidFill>
                <a:latin typeface="Cambria Math" panose="02040503050406030204" pitchFamily="18" charset="0"/>
                <a:ea typeface="Cambria Math" panose="02040503050406030204" pitchFamily="18" charset="0"/>
              </a:rPr>
              <a:t>Ποσοτική Ανάλυση Βιομάζας</a:t>
            </a:r>
          </a:p>
        </p:txBody>
      </p:sp>
      <p:graphicFrame>
        <p:nvGraphicFramePr>
          <p:cNvPr id="176340" name="Group 212"/>
          <p:cNvGraphicFramePr>
            <a:graphicFrameLocks noGrp="1"/>
          </p:cNvGraphicFramePr>
          <p:nvPr>
            <p:ph type="tbl" idx="1"/>
          </p:nvPr>
        </p:nvGraphicFramePr>
        <p:xfrm>
          <a:off x="838200" y="1905000"/>
          <a:ext cx="8007350" cy="4242754"/>
        </p:xfrm>
        <a:graphic>
          <a:graphicData uri="http://schemas.openxmlformats.org/drawingml/2006/table">
            <a:tbl>
              <a:tblPr/>
              <a:tblGrid>
                <a:gridCol w="1601788"/>
                <a:gridCol w="1484312"/>
                <a:gridCol w="1511300"/>
                <a:gridCol w="1808163"/>
                <a:gridCol w="1601787"/>
              </a:tblGrid>
              <a:tr h="1182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5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Υγρασία (%)</a:t>
                      </a:r>
                      <a:endParaRPr kumimoji="0" lang="el-GR" sz="4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Πτητικά (%)</a:t>
                      </a:r>
                      <a:endParaRPr kumimoji="0" lang="el-GR" sz="4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tx1"/>
                          </a:solidFill>
                          <a:effectLst/>
                          <a:latin typeface="Times New Roman" pitchFamily="18" charset="0"/>
                          <a:cs typeface="Times New Roman" pitchFamily="18" charset="0"/>
                        </a:rPr>
                        <a:t>Fixed carbon</a:t>
                      </a: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4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ΚΘΔ (</a:t>
                      </a:r>
                      <a:r>
                        <a:rPr kumimoji="0" lang="en-US" sz="2500" b="1" i="0" u="none" strike="noStrike" cap="none" normalizeH="0" baseline="0" smtClean="0">
                          <a:ln>
                            <a:noFill/>
                          </a:ln>
                          <a:solidFill>
                            <a:schemeClr val="tx1"/>
                          </a:solidFill>
                          <a:effectLst/>
                          <a:latin typeface="Times New Roman" pitchFamily="18" charset="0"/>
                          <a:cs typeface="Times New Roman" pitchFamily="18" charset="0"/>
                        </a:rPr>
                        <a:t>MJ</a:t>
                      </a: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2500" b="1" i="0" u="none" strike="noStrike" cap="none" normalizeH="0" baseline="0" smtClean="0">
                          <a:ln>
                            <a:noFill/>
                          </a:ln>
                          <a:solidFill>
                            <a:schemeClr val="tx1"/>
                          </a:solidFill>
                          <a:effectLst/>
                          <a:latin typeface="Times New Roman" pitchFamily="18" charset="0"/>
                          <a:cs typeface="Times New Roman" pitchFamily="18" charset="0"/>
                        </a:rPr>
                        <a:t>kg</a:t>
                      </a: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25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smtClean="0">
                          <a:ln>
                            <a:noFill/>
                          </a:ln>
                          <a:solidFill>
                            <a:schemeClr val="tx1"/>
                          </a:solidFill>
                          <a:effectLst/>
                          <a:latin typeface="Times New Roman" pitchFamily="18" charset="0"/>
                          <a:cs typeface="Times New Roman" pitchFamily="18" charset="0"/>
                        </a:rPr>
                        <a:t>Ξύλο</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82</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18.6</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37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Άχυρο</a:t>
                      </a:r>
                      <a:endParaRPr kumimoji="0" lang="el-GR" sz="25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16</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59</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21</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17.3</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53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Κριθάρι</a:t>
                      </a:r>
                      <a:endParaRPr kumimoji="0" lang="el-GR" sz="2500" b="1"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46</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18</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16.1</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53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Λιγνίτης</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34</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29</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31</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26.8</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53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500" b="1" i="0" u="none" strike="noStrike" cap="none" normalizeH="0" baseline="0" smtClean="0">
                          <a:ln>
                            <a:noFill/>
                          </a:ln>
                          <a:solidFill>
                            <a:schemeClr val="tx1"/>
                          </a:solidFill>
                          <a:effectLst/>
                          <a:latin typeface="Times New Roman" pitchFamily="18" charset="0"/>
                          <a:cs typeface="Times New Roman" pitchFamily="18" charset="0"/>
                        </a:rPr>
                        <a:t>Πίσσα</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35</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45</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500" b="0" i="0" u="none" strike="noStrike" cap="none" normalizeH="0" baseline="0" smtClean="0">
                          <a:ln>
                            <a:noFill/>
                          </a:ln>
                          <a:solidFill>
                            <a:schemeClr val="tx1"/>
                          </a:solidFill>
                          <a:effectLst/>
                          <a:latin typeface="Times New Roman" pitchFamily="18" charset="0"/>
                          <a:cs typeface="Times New Roman" pitchFamily="18" charset="0"/>
                        </a:rPr>
                        <a:t>34</a:t>
                      </a:r>
                      <a:endParaRPr kumimoji="0" lang="el-GR" sz="4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7" name="Slide Number Placeholder 5"/>
          <p:cNvSpPr>
            <a:spLocks noGrp="1"/>
          </p:cNvSpPr>
          <p:nvPr>
            <p:ph type="sldNum" sz="quarter" idx="12"/>
          </p:nvPr>
        </p:nvSpPr>
        <p:spPr/>
        <p:txBody>
          <a:bodyPr/>
          <a:lstStyle/>
          <a:p>
            <a:pPr>
              <a:defRPr/>
            </a:pPr>
            <a:fld id="{B8A78480-144D-4571-82C9-DCD2D525AF13}" type="slidenum">
              <a:rPr lang="el-GR"/>
              <a:pPr>
                <a:defRPr/>
              </a:pPr>
              <a:t>43</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88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2"/>
          </p:nvPr>
        </p:nvSpPr>
        <p:spPr/>
        <p:txBody>
          <a:bodyPr/>
          <a:lstStyle/>
          <a:p>
            <a:pPr>
              <a:defRPr/>
            </a:pPr>
            <a:fld id="{8EDC251B-82C1-4B15-9CD3-D8FE43B8E268}" type="slidenum">
              <a:rPr lang="el-GR"/>
              <a:pPr>
                <a:defRPr/>
              </a:pPr>
              <a:t>44</a:t>
            </a:fld>
            <a:endParaRPr lang="el-GR"/>
          </a:p>
        </p:txBody>
      </p:sp>
      <p:sp>
        <p:nvSpPr>
          <p:cNvPr id="263212" name="Rectangle 44"/>
          <p:cNvSpPr>
            <a:spLocks noGrp="1" noChangeArrowheads="1"/>
          </p:cNvSpPr>
          <p:nvPr>
            <p:ph type="title" idx="4294967295"/>
          </p:nvPr>
        </p:nvSpPr>
        <p:spPr>
          <a:xfrm>
            <a:off x="2935288" y="519113"/>
            <a:ext cx="6208712" cy="515937"/>
          </a:xfrm>
        </p:spPr>
        <p:txBody>
          <a:bodyPr>
            <a:noAutofit/>
          </a:bodyPr>
          <a:lstStyle/>
          <a:p>
            <a:pPr marL="54864" algn="ctr">
              <a:defRPr/>
            </a:pPr>
            <a:r>
              <a:rPr lang="el-GR" dirty="0">
                <a:solidFill>
                  <a:srgbClr val="7030A0"/>
                </a:solidFill>
                <a:latin typeface="Cambria Math" panose="02040503050406030204" pitchFamily="18" charset="0"/>
                <a:ea typeface="Cambria Math" panose="02040503050406030204" pitchFamily="18" charset="0"/>
              </a:rPr>
              <a:t>ΙΔΙΟΤΗΤΕΣ ΒΙΟΚΑΥΣΙΜΩΝ</a:t>
            </a:r>
            <a:endParaRPr lang="en-GB" dirty="0">
              <a:solidFill>
                <a:srgbClr val="7030A0"/>
              </a:solidFill>
              <a:latin typeface="Cambria Math" panose="02040503050406030204" pitchFamily="18" charset="0"/>
              <a:ea typeface="Cambria Math" panose="02040503050406030204" pitchFamily="18" charset="0"/>
            </a:endParaRPr>
          </a:p>
        </p:txBody>
      </p:sp>
      <p:graphicFrame>
        <p:nvGraphicFramePr>
          <p:cNvPr id="263222" name="Group 54"/>
          <p:cNvGraphicFramePr>
            <a:graphicFrameLocks noGrp="1"/>
          </p:cNvGraphicFramePr>
          <p:nvPr/>
        </p:nvGraphicFramePr>
        <p:xfrm>
          <a:off x="266700" y="1412875"/>
          <a:ext cx="8610600" cy="5332731"/>
        </p:xfrm>
        <a:graphic>
          <a:graphicData uri="http://schemas.openxmlformats.org/drawingml/2006/table">
            <a:tbl>
              <a:tblPr/>
              <a:tblGrid>
                <a:gridCol w="2073275"/>
                <a:gridCol w="863600"/>
                <a:gridCol w="792163"/>
                <a:gridCol w="995362"/>
                <a:gridCol w="762000"/>
                <a:gridCol w="762000"/>
                <a:gridCol w="762000"/>
                <a:gridCol w="762000"/>
                <a:gridCol w="838200"/>
              </a:tblGrid>
              <a:tr h="404813">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990000"/>
                          </a:solidFill>
                          <a:effectLst/>
                          <a:latin typeface="Arial" charset="0"/>
                        </a:rPr>
                        <a:t>       </a:t>
                      </a:r>
                      <a:r>
                        <a:rPr kumimoji="0" lang="el-GR" sz="2000" b="1" i="0" u="none" strike="noStrike" cap="none" normalizeH="0" baseline="0" smtClean="0">
                          <a:ln>
                            <a:noFill/>
                          </a:ln>
                          <a:solidFill>
                            <a:srgbClr val="990000"/>
                          </a:solidFill>
                          <a:effectLst/>
                          <a:latin typeface="Arial" charset="0"/>
                        </a:rPr>
                        <a:t>Καύσιμο</a:t>
                      </a:r>
                      <a:endParaRPr kumimoji="0" lang="en-GB" sz="2000" b="1" i="0" u="none" strike="noStrike" cap="none" normalizeH="0" baseline="0" smtClean="0">
                        <a:ln>
                          <a:noFill/>
                        </a:ln>
                        <a:solidFill>
                          <a:srgbClr val="990000"/>
                        </a:solidFill>
                        <a:effectLst/>
                        <a:latin typeface="Arial" charset="0"/>
                      </a:endParaRPr>
                    </a:p>
                  </a:txBody>
                  <a:tcPr horzOverflow="overflow">
                    <a:lnL w="1905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FFFCC"/>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smtClean="0">
                          <a:ln>
                            <a:noFill/>
                          </a:ln>
                          <a:solidFill>
                            <a:srgbClr val="990000"/>
                          </a:solidFill>
                          <a:effectLst/>
                          <a:latin typeface="Arial" charset="0"/>
                        </a:rPr>
                        <a:t>Ποσοτική Ανάλυση</a:t>
                      </a:r>
                      <a:endParaRPr kumimoji="0" lang="en-US" sz="2000" b="1" i="0" u="none" strike="noStrike" cap="none" normalizeH="0" baseline="0" smtClean="0">
                        <a:ln>
                          <a:noFill/>
                        </a:ln>
                        <a:solidFill>
                          <a:srgbClr val="990000"/>
                        </a:solidFill>
                        <a:effectLst/>
                        <a:latin typeface="Arial" charset="0"/>
                      </a:endParaRPr>
                    </a:p>
                  </a:txBody>
                  <a:tcPr horzOverflow="overflow">
                    <a:lnL w="1905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CC"/>
                    </a:solidFill>
                  </a:tcPr>
                </a:tc>
                <a:tc hMerge="1">
                  <a:txBody>
                    <a:bodyPr/>
                    <a:lstStyle/>
                    <a:p>
                      <a:endParaRPr lang="el-GR"/>
                    </a:p>
                  </a:txBody>
                  <a:tcPr/>
                </a:tc>
                <a:tc hMerge="1">
                  <a:txBody>
                    <a:bodyPr/>
                    <a:lstStyle/>
                    <a:p>
                      <a:endParaRPr lang="el-GR"/>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smtClean="0">
                          <a:ln>
                            <a:noFill/>
                          </a:ln>
                          <a:solidFill>
                            <a:srgbClr val="990000"/>
                          </a:solidFill>
                          <a:effectLst/>
                          <a:latin typeface="Arial" charset="0"/>
                        </a:rPr>
                        <a:t>Στοιχειακή Ανάλυση</a:t>
                      </a:r>
                      <a:endParaRPr kumimoji="0" lang="en-US" sz="2000" b="1" i="0" u="none" strike="noStrike" cap="none" normalizeH="0" baseline="0" smtClean="0">
                        <a:ln>
                          <a:noFill/>
                        </a:ln>
                        <a:solidFill>
                          <a:srgbClr val="990000"/>
                        </a:solidFill>
                        <a:effectLst/>
                        <a:latin typeface="Arial" charset="0"/>
                      </a:endParaRPr>
                    </a:p>
                  </a:txBody>
                  <a:tcPr horzOverflow="overflow">
                    <a:lnL w="1905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FFFF"/>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80975">
                <a:tc vMerge="1">
                  <a:txBody>
                    <a:bodyPr/>
                    <a:lstStyle/>
                    <a:p>
                      <a:endParaRPr lang="el-GR"/>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smtClean="0">
                          <a:ln>
                            <a:noFill/>
                          </a:ln>
                          <a:solidFill>
                            <a:srgbClr val="990000"/>
                          </a:solidFill>
                          <a:effectLst/>
                          <a:latin typeface="Arial" charset="0"/>
                        </a:rPr>
                        <a:t>κ.β. </a:t>
                      </a:r>
                      <a:r>
                        <a:rPr kumimoji="0" lang="en-US" sz="2000" b="1" i="0" u="none" strike="noStrike" cap="none" normalizeH="0" baseline="0" smtClean="0">
                          <a:ln>
                            <a:noFill/>
                          </a:ln>
                          <a:solidFill>
                            <a:srgbClr val="990000"/>
                          </a:solidFill>
                          <a:effectLst/>
                          <a:latin typeface="Arial" charset="0"/>
                        </a:rPr>
                        <a:t>%</a:t>
                      </a:r>
                    </a:p>
                  </a:txBody>
                  <a:tcPr horzOverflow="overflow">
                    <a:lnL w="1905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CC"/>
                    </a:solidFill>
                  </a:tcPr>
                </a:tc>
                <a:tc hMerge="1">
                  <a:txBody>
                    <a:bodyPr/>
                    <a:lstStyle/>
                    <a:p>
                      <a:endParaRPr lang="el-GR"/>
                    </a:p>
                  </a:txBody>
                  <a:tcPr/>
                </a:tc>
                <a:tc hMerge="1">
                  <a:txBody>
                    <a:bodyPr/>
                    <a:lstStyle/>
                    <a:p>
                      <a:endParaRPr lang="el-GR"/>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smtClean="0">
                          <a:ln>
                            <a:noFill/>
                          </a:ln>
                          <a:solidFill>
                            <a:srgbClr val="990000"/>
                          </a:solidFill>
                          <a:effectLst/>
                          <a:latin typeface="Arial" charset="0"/>
                        </a:rPr>
                        <a:t>κ.β. </a:t>
                      </a:r>
                      <a:r>
                        <a:rPr kumimoji="0" lang="en-US" sz="2000" b="1" i="0" u="none" strike="noStrike" cap="none" normalizeH="0" baseline="0" smtClean="0">
                          <a:ln>
                            <a:noFill/>
                          </a:ln>
                          <a:solidFill>
                            <a:srgbClr val="990000"/>
                          </a:solidFill>
                          <a:effectLst/>
                          <a:latin typeface="Arial" charset="0"/>
                        </a:rPr>
                        <a:t>%</a:t>
                      </a:r>
                      <a:r>
                        <a:rPr kumimoji="0" lang="el-GR" sz="2000" b="1" i="0" u="none" strike="noStrike" cap="none" normalizeH="0" baseline="0" smtClean="0">
                          <a:ln>
                            <a:noFill/>
                          </a:ln>
                          <a:solidFill>
                            <a:srgbClr val="990000"/>
                          </a:solidFill>
                          <a:effectLst/>
                          <a:latin typeface="Arial" charset="0"/>
                        </a:rPr>
                        <a:t> του οργανικού κλάσματος</a:t>
                      </a:r>
                      <a:endParaRPr kumimoji="0" lang="en-GB" sz="2000" b="1" i="0" u="none" strike="noStrike" cap="none" normalizeH="0" baseline="0" smtClean="0">
                        <a:ln>
                          <a:noFill/>
                        </a:ln>
                        <a:solidFill>
                          <a:srgbClr val="990000"/>
                        </a:solidFill>
                        <a:effectLst/>
                        <a:latin typeface="Arial" charset="0"/>
                      </a:endParaRPr>
                    </a:p>
                  </a:txBody>
                  <a:tcPr horzOverflow="overflow">
                    <a:lnL w="1905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FFFF"/>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742950">
                <a:tc v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rgbClr val="990000"/>
                          </a:solidFill>
                          <a:effectLst/>
                          <a:latin typeface="Arial" charset="0"/>
                        </a:rPr>
                        <a:t>υγρασία</a:t>
                      </a:r>
                      <a:endParaRPr kumimoji="0" lang="en-GB" sz="1400" b="0" i="0" u="none" strike="noStrike" cap="none" normalizeH="0" baseline="0" smtClean="0">
                        <a:ln>
                          <a:noFill/>
                        </a:ln>
                        <a:solidFill>
                          <a:srgbClr val="990000"/>
                        </a:solidFill>
                        <a:effectLst/>
                        <a:latin typeface="Arial" charset="0"/>
                      </a:endParaRPr>
                    </a:p>
                  </a:txBody>
                  <a:tcPr horzOverflow="overflow">
                    <a:lnL w="190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rgbClr val="990000"/>
                          </a:solidFill>
                          <a:effectLst/>
                          <a:latin typeface="Arial" charset="0"/>
                        </a:rPr>
                        <a:t>τέφρα</a:t>
                      </a:r>
                      <a:endParaRPr kumimoji="0" lang="en-GB" sz="14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rgbClr val="990000"/>
                          </a:solidFill>
                          <a:effectLst/>
                          <a:latin typeface="Arial" charset="0"/>
                        </a:rPr>
                        <a:t>οργανικό κλάσμα</a:t>
                      </a:r>
                      <a:endParaRPr kumimoji="0" lang="en-GB" sz="14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C</a:t>
                      </a:r>
                      <a:endParaRPr kumimoji="0" lang="en-GB" sz="2000" b="0" i="0" u="none" strike="noStrike" cap="none" normalizeH="0" baseline="0" smtClean="0">
                        <a:ln>
                          <a:noFill/>
                        </a:ln>
                        <a:solidFill>
                          <a:srgbClr val="990000"/>
                        </a:solidFill>
                        <a:effectLst/>
                        <a:latin typeface="Arial" charset="0"/>
                      </a:endParaRPr>
                    </a:p>
                  </a:txBody>
                  <a:tcPr horzOverflow="overflow">
                    <a:lnL w="190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H</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O</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N</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S</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CCFFFF"/>
                    </a:solidFill>
                  </a:tcPr>
                </a:tc>
              </a:tr>
              <a:tr h="3087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rgbClr val="990000"/>
                          </a:solidFill>
                          <a:effectLst/>
                          <a:latin typeface="Arial" charset="0"/>
                        </a:rPr>
                        <a:t>Κάρβουνο</a:t>
                      </a:r>
                      <a:endParaRPr kumimoji="0" lang="en-US" sz="2000" b="0" i="0" u="none" strike="noStrike" cap="none" normalizeH="0" baseline="0" smtClean="0">
                        <a:ln>
                          <a:noFill/>
                        </a:ln>
                        <a:solidFill>
                          <a:srgbClr val="99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rgbClr val="990000"/>
                          </a:solidFill>
                          <a:effectLst/>
                          <a:latin typeface="Arial" charset="0"/>
                        </a:rPr>
                        <a:t>Φυτικά λάδια</a:t>
                      </a:r>
                      <a:endParaRPr kumimoji="0" lang="en-US" sz="2000" b="0" i="0" u="none" strike="noStrike" cap="none" normalizeH="0" baseline="0" smtClean="0">
                        <a:ln>
                          <a:noFill/>
                        </a:ln>
                        <a:solidFill>
                          <a:srgbClr val="99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rgbClr val="990000"/>
                          </a:solidFill>
                          <a:effectLst/>
                          <a:latin typeface="Arial" charset="0"/>
                        </a:rPr>
                        <a:t>Άχυρο</a:t>
                      </a:r>
                      <a:endParaRPr kumimoji="0" lang="en-US" sz="2000" b="0" i="0" u="none" strike="noStrike" cap="none" normalizeH="0" baseline="0" smtClean="0">
                        <a:ln>
                          <a:noFill/>
                        </a:ln>
                        <a:solidFill>
                          <a:srgbClr val="99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rgbClr val="990000"/>
                          </a:solidFill>
                          <a:effectLst/>
                          <a:latin typeface="Arial" charset="0"/>
                        </a:rPr>
                        <a:t>Επεξ.Ξύλο</a:t>
                      </a:r>
                      <a:endParaRPr kumimoji="0" lang="en-US" sz="2000" b="0" i="0" u="none" strike="noStrike" cap="none" normalizeH="0" baseline="0" smtClean="0">
                        <a:ln>
                          <a:noFill/>
                        </a:ln>
                        <a:solidFill>
                          <a:srgbClr val="99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rgbClr val="990000"/>
                          </a:solidFill>
                          <a:effectLst/>
                          <a:latin typeface="Arial" charset="0"/>
                        </a:rPr>
                        <a:t>Ακατεργ.Ξύλο</a:t>
                      </a:r>
                      <a:endParaRPr kumimoji="0" lang="en-US" sz="2000" b="0" i="0" u="none" strike="noStrike" cap="none" normalizeH="0" baseline="0" smtClean="0">
                        <a:ln>
                          <a:noFill/>
                        </a:ln>
                        <a:solidFill>
                          <a:srgbClr val="99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rgbClr val="990000"/>
                          </a:solidFill>
                          <a:effectLst/>
                          <a:latin typeface="Arial" charset="0"/>
                        </a:rPr>
                        <a:t>Θάμνοι</a:t>
                      </a:r>
                      <a:r>
                        <a:rPr kumimoji="0" lang="en-US" sz="2000" b="0" i="0" u="none" strike="noStrike" cap="none" normalizeH="0" baseline="0" smtClean="0">
                          <a:ln>
                            <a:noFill/>
                          </a:ln>
                          <a:solidFill>
                            <a:srgbClr val="990000"/>
                          </a:solidFill>
                          <a:effectLst/>
                          <a:latin typeface="Arial" charset="0"/>
                        </a:rPr>
                        <a:t>/</a:t>
                      </a:r>
                      <a:r>
                        <a:rPr kumimoji="0" lang="el-GR" sz="2000" b="0" i="0" u="none" strike="noStrike" cap="none" normalizeH="0" baseline="0" smtClean="0">
                          <a:ln>
                            <a:noFill/>
                          </a:ln>
                          <a:solidFill>
                            <a:srgbClr val="990000"/>
                          </a:solidFill>
                          <a:effectLst/>
                          <a:latin typeface="Arial" charset="0"/>
                        </a:rPr>
                        <a:t>φυτά</a:t>
                      </a:r>
                      <a:endParaRPr kumimoji="0" lang="en-US" sz="2000" b="0" i="0" u="none" strike="noStrike" cap="none" normalizeH="0" baseline="0" smtClean="0">
                        <a:ln>
                          <a:noFill/>
                        </a:ln>
                        <a:solidFill>
                          <a:srgbClr val="99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rgbClr val="990000"/>
                          </a:solidFill>
                          <a:effectLst/>
                          <a:latin typeface="Arial" charset="0"/>
                        </a:rPr>
                        <a:t>Υγρά Απόβλητα</a:t>
                      </a:r>
                      <a:endParaRPr kumimoji="0" lang="en-US" sz="2000" b="0" i="0" u="none" strike="noStrike" cap="none" normalizeH="0" baseline="0" smtClean="0">
                        <a:ln>
                          <a:noFill/>
                        </a:ln>
                        <a:solidFill>
                          <a:srgbClr val="99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rgbClr val="990000"/>
                          </a:solidFill>
                          <a:effectLst/>
                          <a:latin typeface="Arial" charset="0"/>
                        </a:rPr>
                        <a:t>Στερεά  &gt;&gt;</a:t>
                      </a:r>
                      <a:endParaRPr kumimoji="0" lang="en-GB" sz="2000" b="0" i="0" u="none" strike="noStrike" cap="none" normalizeH="0" baseline="0" smtClean="0">
                        <a:ln>
                          <a:noFill/>
                        </a:ln>
                        <a:solidFill>
                          <a:srgbClr val="990000"/>
                        </a:solidFill>
                        <a:effectLst/>
                        <a:latin typeface="Arial" charset="0"/>
                      </a:endParaRPr>
                    </a:p>
                  </a:txBody>
                  <a:tcPr horzOverflow="overflow">
                    <a:lnL w="1905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FFFE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90000"/>
                          </a:solidFill>
                          <a:effectLst/>
                          <a:latin typeface="Arial" charset="0"/>
                        </a:rPr>
                        <a:t> </a:t>
                      </a:r>
                      <a:r>
                        <a:rPr kumimoji="0" lang="en-US" sz="2000" b="0" i="0" u="none" strike="noStrike" cap="none" normalizeH="0" baseline="0" smtClean="0">
                          <a:ln>
                            <a:noFill/>
                          </a:ln>
                          <a:solidFill>
                            <a:srgbClr val="990000"/>
                          </a:solidFill>
                          <a:effectLst/>
                          <a:latin typeface="Arial" charset="0"/>
                        </a:rPr>
                        <a:t>11.5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12.7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14.6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19.8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24.2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32.5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43.6</a:t>
                      </a:r>
                      <a:endParaRPr kumimoji="0" lang="en-GB" sz="2000" b="0" i="0" u="none" strike="noStrike" cap="none" normalizeH="0" baseline="0" smtClean="0">
                        <a:ln>
                          <a:noFill/>
                        </a:ln>
                        <a:solidFill>
                          <a:srgbClr val="990000"/>
                        </a:solidFill>
                        <a:effectLst/>
                        <a:latin typeface="Arial" charset="0"/>
                      </a:endParaRPr>
                    </a:p>
                  </a:txBody>
                  <a:tcPr horzOverflow="overflow">
                    <a:lnL w="190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FEBE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90000"/>
                          </a:solidFill>
                          <a:effectLst/>
                          <a:latin typeface="Arial" charset="0"/>
                        </a:rPr>
                        <a:t>  </a:t>
                      </a:r>
                      <a:r>
                        <a:rPr kumimoji="0" lang="en-US" sz="2000" b="0" i="0" u="none" strike="noStrike" cap="none" normalizeH="0" baseline="0" smtClean="0">
                          <a:ln>
                            <a:noFill/>
                          </a:ln>
                          <a:solidFill>
                            <a:srgbClr val="990000"/>
                          </a:solidFill>
                          <a:effectLst/>
                          <a:latin typeface="Arial" charset="0"/>
                        </a:rPr>
                        <a:t>8.5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6.4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5.5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25.7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17.2</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FEBE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90000"/>
                          </a:solidFill>
                          <a:effectLst/>
                          <a:latin typeface="Arial" charset="0"/>
                        </a:rPr>
                        <a:t>  </a:t>
                      </a:r>
                      <a:r>
                        <a:rPr kumimoji="0" lang="en-US" sz="2000" b="0" i="0" u="none" strike="noStrike" cap="none" normalizeH="0" baseline="0" smtClean="0">
                          <a:ln>
                            <a:noFill/>
                          </a:ln>
                          <a:solidFill>
                            <a:srgbClr val="990000"/>
                          </a:solidFill>
                          <a:effectLst/>
                          <a:latin typeface="Arial" charset="0"/>
                        </a:rPr>
                        <a:t>80.0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100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80.9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81.0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78.4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70.3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41.8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39.2</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FEBE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78.2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75.4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48.9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51.5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50.8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49.7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50.2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50.2</a:t>
                      </a:r>
                    </a:p>
                  </a:txBody>
                  <a:tcPr horzOverflow="overflow">
                    <a:lnL w="1905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3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11.7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6.0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6.0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6.1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6.0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7.1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6.5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3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13.3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12.9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43.9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41.3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42.7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42.7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34.9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34.6</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3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5.6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5.2</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3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1.8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990000"/>
                          </a:solidFill>
                          <a:effectLst/>
                          <a:latin typeface="Arial" charset="0"/>
                        </a:rPr>
                        <a:t>  0.9</a:t>
                      </a:r>
                      <a:endParaRPr kumimoji="0" lang="en-GB" sz="2000" b="0" i="0" u="none" strike="noStrike" cap="none" normalizeH="0" baseline="0" smtClean="0">
                        <a:ln>
                          <a:noFill/>
                        </a:ln>
                        <a:solidFill>
                          <a:srgbClr val="99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19050" cap="flat" cmpd="sng" algn="ctr">
                      <a:solidFill>
                        <a:schemeClr val="tx1"/>
                      </a:solidFill>
                      <a:prstDash val="solid"/>
                      <a:miter lim="800000"/>
                      <a:headEnd type="none" w="med" len="med"/>
                      <a:tailEnd type="none" w="med" len="med"/>
                    </a:lnR>
                    <a:lnT w="19050" cap="flat" cmpd="sng" algn="ctr">
                      <a:solidFill>
                        <a:schemeClr val="tx1"/>
                      </a:solidFill>
                      <a:prstDash val="solid"/>
                      <a:miter lim="800000"/>
                      <a:headEnd type="none" w="med" len="med"/>
                      <a:tailEnd type="none" w="med" len="med"/>
                    </a:lnT>
                    <a:lnB w="19050" cap="flat" cmpd="sng" algn="ctr">
                      <a:solidFill>
                        <a:schemeClr val="tx1"/>
                      </a:solidFill>
                      <a:prstDash val="solid"/>
                      <a:miter lim="800000"/>
                      <a:headEnd type="none" w="med" len="med"/>
                      <a:tailEnd type="none" w="med" len="med"/>
                    </a:lnB>
                    <a:lnTlToBr>
                      <a:noFill/>
                    </a:lnTlToBr>
                    <a:lnBlToTr>
                      <a:noFill/>
                    </a:lnBlToTr>
                    <a:solidFill>
                      <a:srgbClr val="F3FFFF"/>
                    </a:solidFill>
                  </a:tcPr>
                </a:tc>
              </a:tr>
              <a:tr h="228600">
                <a:tc gridSpan="9">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rgbClr val="990000"/>
                        </a:solidFill>
                        <a:effectLst/>
                        <a:latin typeface="Arial" charset="0"/>
                      </a:endParaRPr>
                    </a:p>
                  </a:txBody>
                  <a:tcPr horzOverflow="overflow">
                    <a:lnL cap="flat">
                      <a:noFill/>
                    </a:lnL>
                    <a:lnR cap="flat">
                      <a:noFill/>
                    </a:lnR>
                    <a:lnT w="19050" cap="flat" cmpd="sng" algn="ctr">
                      <a:solidFill>
                        <a:schemeClr val="tx1"/>
                      </a:solidFill>
                      <a:prstDash val="solid"/>
                      <a:miter lim="800000"/>
                      <a:headEnd type="none" w="med" len="med"/>
                      <a:tailEnd type="none" w="med" len="med"/>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2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p:cNvSpPr>
            <a:spLocks noGrp="1" noChangeArrowheads="1"/>
          </p:cNvSpPr>
          <p:nvPr>
            <p:ph type="title"/>
          </p:nvPr>
        </p:nvSpPr>
        <p:spPr/>
        <p:txBody>
          <a:bodyPr/>
          <a:lstStyle/>
          <a:p>
            <a:pPr marL="54864" algn="ctr">
              <a:defRPr/>
            </a:pPr>
            <a:r>
              <a:rPr lang="el-GR" dirty="0">
                <a:solidFill>
                  <a:srgbClr val="7030A0"/>
                </a:solidFill>
                <a:latin typeface="Cambria Math" panose="02040503050406030204" pitchFamily="18" charset="0"/>
                <a:ea typeface="Cambria Math" panose="02040503050406030204" pitchFamily="18" charset="0"/>
              </a:rPr>
              <a:t>Χαρακτηριστικά καυσίμων</a:t>
            </a:r>
          </a:p>
        </p:txBody>
      </p:sp>
      <p:graphicFrame>
        <p:nvGraphicFramePr>
          <p:cNvPr id="178464" name="Group 288"/>
          <p:cNvGraphicFramePr>
            <a:graphicFrameLocks noGrp="1"/>
          </p:cNvGraphicFramePr>
          <p:nvPr>
            <p:ph type="tbl" idx="1"/>
            <p:extLst>
              <p:ext uri="{D42A27DB-BD31-4B8C-83A1-F6EECF244321}">
                <p14:modId xmlns:p14="http://schemas.microsoft.com/office/powerpoint/2010/main" val="850325741"/>
              </p:ext>
            </p:extLst>
          </p:nvPr>
        </p:nvGraphicFramePr>
        <p:xfrm>
          <a:off x="838200" y="1905000"/>
          <a:ext cx="8007350" cy="4260216"/>
        </p:xfrm>
        <a:graphic>
          <a:graphicData uri="http://schemas.openxmlformats.org/drawingml/2006/table">
            <a:tbl>
              <a:tblPr/>
              <a:tblGrid>
                <a:gridCol w="2578100"/>
                <a:gridCol w="1322388"/>
                <a:gridCol w="1157287"/>
                <a:gridCol w="990600"/>
                <a:gridCol w="992188"/>
                <a:gridCol w="966787"/>
              </a:tblGrid>
              <a:tr h="1393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4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Ανωτέρα θερμο-γόνος δύναμη </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MJ</a:t>
                      </a: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kg</a:t>
                      </a: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Πτητικά</a:t>
                      </a: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Τέφρα</a:t>
                      </a: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Θείο</a:t>
                      </a: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Άζωτο</a:t>
                      </a: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Βιομάζα (ξύλο)</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17-20</a:t>
                      </a: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80-85</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&lt; 0,1</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7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Βιομάζα (ελαιοπυρήνες)</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18-21</a:t>
                      </a: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75-80</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3-4</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&lt; 0,1</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7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Κάρβουνο (</a:t>
                      </a: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charcoal</a:t>
                      </a: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25-30</a:t>
                      </a: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20-30</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2-15</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&lt; 0,2</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Ίχνη</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7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Πίσσα (βιοέλαιο)</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23-30</a:t>
                      </a: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&gt;90</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&lt; 0,5</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Ίχνη</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Ίχνη</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51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Μαζούτ</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37-42</a:t>
                      </a: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90-95</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Ίχνη</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0,5-2</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&lt; 1</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7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Times New Roman" pitchFamily="18" charset="0"/>
                          <a:cs typeface="Times New Roman" pitchFamily="18" charset="0"/>
                        </a:rPr>
                        <a:t>Γαιάνθρακας</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25-33</a:t>
                      </a: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20-40</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10-15</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0,5</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el-GR" sz="2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1" name="Slide Number Placeholder 5"/>
          <p:cNvSpPr>
            <a:spLocks noGrp="1"/>
          </p:cNvSpPr>
          <p:nvPr>
            <p:ph type="sldNum" sz="quarter" idx="12"/>
          </p:nvPr>
        </p:nvSpPr>
        <p:spPr/>
        <p:txBody>
          <a:bodyPr/>
          <a:lstStyle/>
          <a:p>
            <a:pPr>
              <a:defRPr/>
            </a:pPr>
            <a:fld id="{4C6E3244-E713-4AFB-87D8-7F8D4301EDAE}" type="slidenum">
              <a:rPr lang="el-GR"/>
              <a:pPr>
                <a:defRPr/>
              </a:pPr>
              <a:t>45</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96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4"/>
          <p:cNvSpPr>
            <a:spLocks noGrp="1" noChangeArrowheads="1"/>
          </p:cNvSpPr>
          <p:nvPr>
            <p:ph type="title"/>
          </p:nvPr>
        </p:nvSpPr>
        <p:spPr/>
        <p:txBody>
          <a:bodyPr/>
          <a:lstStyle/>
          <a:p>
            <a:pPr marL="54864" algn="ctr">
              <a:defRPr/>
            </a:pPr>
            <a:r>
              <a:rPr lang="el-GR" dirty="0">
                <a:solidFill>
                  <a:srgbClr val="7030A0"/>
                </a:solidFill>
                <a:latin typeface="Cambria Math" panose="02040503050406030204" pitchFamily="18" charset="0"/>
                <a:ea typeface="Cambria Math" panose="02040503050406030204" pitchFamily="18" charset="0"/>
              </a:rPr>
              <a:t>Στοιχειακή Ανάλυση Βιομάζας</a:t>
            </a:r>
          </a:p>
        </p:txBody>
      </p:sp>
      <p:graphicFrame>
        <p:nvGraphicFramePr>
          <p:cNvPr id="181635" name="Group 387"/>
          <p:cNvGraphicFramePr>
            <a:graphicFrameLocks noGrp="1"/>
          </p:cNvGraphicFramePr>
          <p:nvPr>
            <p:ph type="tbl" idx="1"/>
          </p:nvPr>
        </p:nvGraphicFramePr>
        <p:xfrm>
          <a:off x="2438400" y="1600200"/>
          <a:ext cx="6400800" cy="4971734"/>
        </p:xfrm>
        <a:graphic>
          <a:graphicData uri="http://schemas.openxmlformats.org/drawingml/2006/table">
            <a:tbl>
              <a:tblPr/>
              <a:tblGrid>
                <a:gridCol w="1430338"/>
                <a:gridCol w="692150"/>
                <a:gridCol w="862012"/>
                <a:gridCol w="863600"/>
                <a:gridCol w="979488"/>
                <a:gridCol w="658812"/>
                <a:gridCol w="914400"/>
              </a:tblGrid>
              <a:tr h="912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4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l-GR" sz="1900" b="1"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smtClean="0">
                          <a:ln>
                            <a:noFill/>
                          </a:ln>
                          <a:solidFill>
                            <a:schemeClr val="tx1"/>
                          </a:solidFill>
                          <a:effectLst/>
                          <a:latin typeface="Times New Roman" pitchFamily="18" charset="0"/>
                          <a:cs typeface="Times New Roman" pitchFamily="18" charset="0"/>
                        </a:rPr>
                        <a:t>H</a:t>
                      </a:r>
                      <a:endParaRPr kumimoji="0" lang="el-GR" sz="1900" b="1"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smtClean="0">
                          <a:ln>
                            <a:noFill/>
                          </a:ln>
                          <a:solidFill>
                            <a:schemeClr val="tx1"/>
                          </a:solidFill>
                          <a:effectLst/>
                          <a:latin typeface="Times New Roman" pitchFamily="18" charset="0"/>
                          <a:cs typeface="Times New Roman" pitchFamily="18" charset="0"/>
                        </a:rPr>
                        <a:t>O</a:t>
                      </a:r>
                      <a:endParaRPr kumimoji="0" lang="el-GR" sz="1900" b="1"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smtClean="0">
                          <a:ln>
                            <a:noFill/>
                          </a:ln>
                          <a:solidFill>
                            <a:schemeClr val="tx1"/>
                          </a:solidFill>
                          <a:effectLst/>
                          <a:latin typeface="Times New Roman" pitchFamily="18" charset="0"/>
                          <a:cs typeface="Times New Roman" pitchFamily="18" charset="0"/>
                        </a:rPr>
                        <a:t>N</a:t>
                      </a:r>
                      <a:endParaRPr kumimoji="0" lang="el-GR" sz="1900" b="1"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smtClean="0">
                          <a:ln>
                            <a:noFill/>
                          </a:ln>
                          <a:solidFill>
                            <a:schemeClr val="tx1"/>
                          </a:solidFill>
                          <a:effectLst/>
                          <a:latin typeface="Times New Roman" pitchFamily="18" charset="0"/>
                          <a:cs typeface="Times New Roman" pitchFamily="18" charset="0"/>
                        </a:rPr>
                        <a:t>S</a:t>
                      </a:r>
                      <a:endParaRPr kumimoji="0" lang="el-GR" sz="1900" b="1"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Τέφρα</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32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smtClean="0">
                          <a:ln>
                            <a:noFill/>
                          </a:ln>
                          <a:solidFill>
                            <a:schemeClr val="tx1"/>
                          </a:solidFill>
                          <a:effectLst/>
                          <a:latin typeface="Times New Roman" pitchFamily="18" charset="0"/>
                          <a:cs typeface="Times New Roman" pitchFamily="18" charset="0"/>
                        </a:rPr>
                        <a:t>Κυπαρίσσι</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55,0</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6,5</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38,1</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0,4</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7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Οξιά</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51,6</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6,3</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41,4</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03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Ξύλο</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51,6</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6,3</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41,5</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Σιτάρι</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48,5</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5,5</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3,9</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0,3</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03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Κριθάρι</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45,7</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6,1</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38,3</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0,4</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0,1</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7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900" b="1" i="0" u="none" strike="noStrike" cap="none" normalizeH="0" baseline="0" smtClean="0">
                          <a:ln>
                            <a:noFill/>
                          </a:ln>
                          <a:solidFill>
                            <a:schemeClr val="tx1"/>
                          </a:solidFill>
                          <a:effectLst/>
                          <a:latin typeface="Times New Roman" pitchFamily="18" charset="0"/>
                          <a:cs typeface="Times New Roman" pitchFamily="18" charset="0"/>
                        </a:rPr>
                        <a:t>Πίσσα</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73,1</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5,5</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8,7</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41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smtClean="0">
                          <a:ln>
                            <a:noFill/>
                          </a:ln>
                          <a:solidFill>
                            <a:schemeClr val="tx1"/>
                          </a:solidFill>
                          <a:effectLst/>
                          <a:latin typeface="Times New Roman" pitchFamily="18" charset="0"/>
                          <a:cs typeface="Times New Roman" pitchFamily="18" charset="0"/>
                        </a:rPr>
                        <a:t>Λιγνίτης</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56,4</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4,2</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18,4</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1,6 (</a:t>
                      </a:r>
                      <a:r>
                        <a:rPr kumimoji="0" lang="en-US" sz="1900" b="0" i="0" u="none" strike="noStrike" cap="none" normalizeH="0" baseline="0" smtClean="0">
                          <a:ln>
                            <a:noFill/>
                          </a:ln>
                          <a:solidFill>
                            <a:schemeClr val="tx1"/>
                          </a:solidFill>
                          <a:effectLst/>
                          <a:latin typeface="Times New Roman" pitchFamily="18" charset="0"/>
                          <a:cs typeface="Times New Roman" pitchFamily="18" charset="0"/>
                        </a:rPr>
                        <a:t>N</a:t>
                      </a: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900" b="0" i="0" u="none" strike="noStrike" cap="none" normalizeH="0" baseline="0" smtClean="0">
                          <a:ln>
                            <a:noFill/>
                          </a:ln>
                          <a:solidFill>
                            <a:schemeClr val="tx1"/>
                          </a:solidFill>
                          <a:effectLst/>
                          <a:latin typeface="Times New Roman" pitchFamily="18" charset="0"/>
                          <a:cs typeface="Times New Roman" pitchFamily="18" charset="0"/>
                        </a:rPr>
                        <a:t>S</a:t>
                      </a: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9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l-GR"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 name="Slide Number Placeholder 5"/>
          <p:cNvSpPr>
            <a:spLocks noGrp="1"/>
          </p:cNvSpPr>
          <p:nvPr>
            <p:ph type="sldNum" sz="quarter" idx="12"/>
          </p:nvPr>
        </p:nvSpPr>
        <p:spPr/>
        <p:txBody>
          <a:bodyPr/>
          <a:lstStyle/>
          <a:p>
            <a:pPr>
              <a:defRPr/>
            </a:pPr>
            <a:fld id="{EEE8E0C4-31A1-497E-BCB1-3A50DEDDB558}" type="slidenum">
              <a:rPr lang="el-GR"/>
              <a:pPr>
                <a:defRPr/>
              </a:pPr>
              <a:t>46</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67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noChangeArrowheads="1"/>
          </p:cNvSpPr>
          <p:nvPr>
            <p:ph type="title"/>
          </p:nvPr>
        </p:nvSpPr>
        <p:spPr/>
        <p:txBody>
          <a:bodyPr>
            <a:normAutofit/>
          </a:bodyPr>
          <a:lstStyle/>
          <a:p>
            <a:pPr marL="54864" algn="ctr">
              <a:defRPr/>
            </a:pPr>
            <a:r>
              <a:rPr lang="el-GR" dirty="0">
                <a:solidFill>
                  <a:srgbClr val="7030A0"/>
                </a:solidFill>
                <a:latin typeface="Cambria Math" panose="02040503050406030204" pitchFamily="18" charset="0"/>
                <a:ea typeface="Cambria Math" panose="02040503050406030204" pitchFamily="18" charset="0"/>
              </a:rPr>
              <a:t>Ποσοστά κυτταρίνης/λιγνίνης σε τυπικές περιπτώσεις βιομάζας</a:t>
            </a:r>
          </a:p>
        </p:txBody>
      </p:sp>
      <p:graphicFrame>
        <p:nvGraphicFramePr>
          <p:cNvPr id="300144" name="Group 112"/>
          <p:cNvGraphicFramePr>
            <a:graphicFrameLocks noGrp="1"/>
          </p:cNvGraphicFramePr>
          <p:nvPr>
            <p:ph type="tbl" idx="1"/>
          </p:nvPr>
        </p:nvGraphicFramePr>
        <p:xfrm>
          <a:off x="457200" y="1600200"/>
          <a:ext cx="8229600" cy="4525963"/>
        </p:xfrm>
        <a:graphic>
          <a:graphicData uri="http://schemas.openxmlformats.org/drawingml/2006/table">
            <a:tbl>
              <a:tblPr/>
              <a:tblGrid>
                <a:gridCol w="2057400"/>
                <a:gridCol w="2057400"/>
                <a:gridCol w="2057400"/>
                <a:gridCol w="2057400"/>
              </a:tblGrid>
              <a:tr h="869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smtClean="0">
                          <a:ln>
                            <a:noFill/>
                          </a:ln>
                          <a:solidFill>
                            <a:schemeClr val="tx1"/>
                          </a:solidFill>
                          <a:effectLst/>
                          <a:latin typeface="Verdana" pitchFamily="34" charset="0"/>
                          <a:cs typeface="Times New Roman" pitchFamily="18" charset="0"/>
                        </a:rPr>
                        <a:t>Βιομάζα</a:t>
                      </a:r>
                      <a:endParaRPr kumimoji="0" lang="el-GR" sz="4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smtClean="0">
                          <a:ln>
                            <a:noFill/>
                          </a:ln>
                          <a:solidFill>
                            <a:schemeClr val="tx1"/>
                          </a:solidFill>
                          <a:effectLst/>
                          <a:latin typeface="Verdana" pitchFamily="34" charset="0"/>
                          <a:cs typeface="Times New Roman" pitchFamily="18" charset="0"/>
                        </a:rPr>
                        <a:t>Λιγνίνη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smtClean="0">
                          <a:ln>
                            <a:noFill/>
                          </a:ln>
                          <a:solidFill>
                            <a:schemeClr val="tx1"/>
                          </a:solidFill>
                          <a:effectLst/>
                          <a:latin typeface="Verdana" pitchFamily="34" charset="0"/>
                          <a:cs typeface="Times New Roman" pitchFamily="18" charset="0"/>
                        </a:rPr>
                        <a:t>%</a:t>
                      </a:r>
                      <a:endParaRPr kumimoji="0" lang="el-GR" sz="4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smtClean="0">
                          <a:ln>
                            <a:noFill/>
                          </a:ln>
                          <a:solidFill>
                            <a:schemeClr val="tx1"/>
                          </a:solidFill>
                          <a:effectLst/>
                          <a:latin typeface="Verdana" pitchFamily="34" charset="0"/>
                          <a:cs typeface="Times New Roman" pitchFamily="18" charset="0"/>
                        </a:rPr>
                        <a:t>Κυτταρίνη %</a:t>
                      </a:r>
                      <a:endParaRPr kumimoji="0" lang="el-GR" sz="4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smtClean="0">
                          <a:ln>
                            <a:noFill/>
                          </a:ln>
                          <a:solidFill>
                            <a:schemeClr val="tx1"/>
                          </a:solidFill>
                          <a:effectLst/>
                          <a:latin typeface="Verdana" pitchFamily="34" charset="0"/>
                          <a:cs typeface="Times New Roman" pitchFamily="18" charset="0"/>
                        </a:rPr>
                        <a:t>Ημικυτταρίνη %</a:t>
                      </a:r>
                      <a:endParaRPr kumimoji="0" lang="el-GR" sz="4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9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Μαλακό ξύλο</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27-30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35-40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25-30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9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Σκληρό ξύλο</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20-25</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45-50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20-25</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3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Σιτάρι</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15-20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33-40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20-25</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2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chemeClr val="tx1"/>
                          </a:solidFill>
                          <a:effectLst/>
                          <a:latin typeface="Times New Roman" pitchFamily="18" charset="0"/>
                          <a:cs typeface="Times New Roman" pitchFamily="18" charset="0"/>
                        </a:rPr>
                        <a:t>Panicum virgatum</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5-20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30-50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chemeClr val="tx1"/>
                          </a:solidFill>
                          <a:effectLst/>
                          <a:latin typeface="Verdana" pitchFamily="34" charset="0"/>
                          <a:cs typeface="Times New Roman" pitchFamily="18" charset="0"/>
                        </a:rPr>
                        <a:t>10-40</a:t>
                      </a:r>
                      <a:endParaRPr kumimoji="0" lang="el-GR"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5" name="Slide Number Placeholder 5"/>
          <p:cNvSpPr>
            <a:spLocks noGrp="1"/>
          </p:cNvSpPr>
          <p:nvPr>
            <p:ph type="sldNum" sz="quarter" idx="12"/>
          </p:nvPr>
        </p:nvSpPr>
        <p:spPr/>
        <p:txBody>
          <a:bodyPr/>
          <a:lstStyle/>
          <a:p>
            <a:pPr>
              <a:defRPr/>
            </a:pPr>
            <a:fld id="{A04266FD-972D-47DF-8ADB-152A6434710B}" type="slidenum">
              <a:rPr lang="el-GR"/>
              <a:pPr>
                <a:defRPr/>
              </a:pPr>
              <a:t>47</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67"/>
    </mc:Choice>
    <mc:Fallback>
      <p:transition spd="slow" advTm="1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noAutofit/>
          </a:bodyPr>
          <a:lstStyle/>
          <a:p>
            <a:pPr marL="54864">
              <a:defRPr/>
            </a:pPr>
            <a:r>
              <a:rPr lang="el-GR" sz="3200" dirty="0">
                <a:solidFill>
                  <a:srgbClr val="7030A0"/>
                </a:solidFill>
              </a:rPr>
              <a:t>Βιομάζα: ενεργειακή μετατροπή</a:t>
            </a:r>
          </a:p>
        </p:txBody>
      </p:sp>
      <p:sp>
        <p:nvSpPr>
          <p:cNvPr id="63491" name="Rectangle 3"/>
          <p:cNvSpPr>
            <a:spLocks noGrp="1" noChangeArrowheads="1"/>
          </p:cNvSpPr>
          <p:nvPr>
            <p:ph idx="1"/>
          </p:nvPr>
        </p:nvSpPr>
        <p:spPr>
          <a:xfrm>
            <a:off x="683568" y="1412776"/>
            <a:ext cx="7125112" cy="4824536"/>
          </a:xfrm>
        </p:spPr>
        <p:txBody>
          <a:bodyPr>
            <a:noAutofit/>
          </a:bodyPr>
          <a:lstStyle/>
          <a:p>
            <a:pPr marL="0" indent="0" eaLnBrk="1" hangingPunct="1">
              <a:buNone/>
            </a:pPr>
            <a:r>
              <a:rPr lang="el-GR" sz="3200" smtClean="0"/>
              <a:t>ΔΙΑΦΕΡΕΙ ανάλογα με :</a:t>
            </a:r>
            <a:endParaRPr lang="el-GR" sz="3200" dirty="0" smtClean="0"/>
          </a:p>
          <a:p>
            <a:pPr lvl="1" eaLnBrk="1" hangingPunct="1">
              <a:buFont typeface="Arial" panose="020B0604020202020204" pitchFamily="34" charset="0"/>
              <a:buChar char="•"/>
            </a:pPr>
            <a:r>
              <a:rPr lang="el-GR" sz="2800" dirty="0" smtClean="0"/>
              <a:t>τύπο βιομάζας</a:t>
            </a:r>
          </a:p>
          <a:p>
            <a:pPr lvl="1" eaLnBrk="1" hangingPunct="1">
              <a:buFont typeface="Arial" panose="020B0604020202020204" pitchFamily="34" charset="0"/>
              <a:buChar char="•"/>
            </a:pPr>
            <a:r>
              <a:rPr lang="el-GR" sz="2800" dirty="0" smtClean="0"/>
              <a:t>προέλευση</a:t>
            </a:r>
          </a:p>
          <a:p>
            <a:pPr lvl="1" eaLnBrk="1" hangingPunct="1">
              <a:buFont typeface="Arial" panose="020B0604020202020204" pitchFamily="34" charset="0"/>
              <a:buChar char="•"/>
            </a:pPr>
            <a:r>
              <a:rPr lang="el-GR" sz="2800" dirty="0" smtClean="0"/>
              <a:t>τελική χρήση</a:t>
            </a:r>
          </a:p>
          <a:p>
            <a:pPr lvl="1" eaLnBrk="1" hangingPunct="1">
              <a:buFont typeface="Arial" panose="020B0604020202020204" pitchFamily="34" charset="0"/>
              <a:buChar char="•"/>
            </a:pPr>
            <a:r>
              <a:rPr lang="el-GR" sz="2800" dirty="0" smtClean="0"/>
              <a:t>απαιτήσεις σε υποδομές</a:t>
            </a:r>
          </a:p>
          <a:p>
            <a:pPr lvl="1" eaLnBrk="1" hangingPunct="1">
              <a:buFont typeface="Arial" panose="020B0604020202020204" pitchFamily="34" charset="0"/>
              <a:buChar char="•"/>
            </a:pPr>
            <a:r>
              <a:rPr lang="el-GR" sz="2800" dirty="0" smtClean="0"/>
              <a:t>περιβαλλοντικές απαιτήσεις</a:t>
            </a:r>
          </a:p>
          <a:p>
            <a:pPr eaLnBrk="1" hangingPunct="1"/>
            <a:endParaRPr lang="el-GR" sz="3200" dirty="0" smtClean="0"/>
          </a:p>
          <a:p>
            <a:pPr eaLnBrk="1" hangingPunct="1"/>
            <a:endParaRPr lang="el-GR" sz="3200" dirty="0" smtClean="0"/>
          </a:p>
        </p:txBody>
      </p:sp>
      <p:sp>
        <p:nvSpPr>
          <p:cNvPr id="4" name="Slide Number Placeholder 5"/>
          <p:cNvSpPr>
            <a:spLocks noGrp="1"/>
          </p:cNvSpPr>
          <p:nvPr>
            <p:ph type="sldNum" sz="quarter" idx="12"/>
          </p:nvPr>
        </p:nvSpPr>
        <p:spPr/>
        <p:txBody>
          <a:bodyPr/>
          <a:lstStyle/>
          <a:p>
            <a:pPr>
              <a:defRPr/>
            </a:pPr>
            <a:fld id="{58F0F77B-1360-48DA-9A7C-2029FD93F960}" type="slidenum">
              <a:rPr lang="el-GR"/>
              <a:pPr>
                <a:defRPr/>
              </a:pPr>
              <a:t>48</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49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marL="54864">
              <a:defRPr/>
            </a:pPr>
            <a:r>
              <a:rPr lang="el-GR" sz="3200" dirty="0">
                <a:solidFill>
                  <a:srgbClr val="7030A0"/>
                </a:solidFill>
              </a:rPr>
              <a:t>Βιομάζα: Στάδια</a:t>
            </a:r>
          </a:p>
        </p:txBody>
      </p:sp>
      <p:sp>
        <p:nvSpPr>
          <p:cNvPr id="65539" name="Rectangle 3"/>
          <p:cNvSpPr>
            <a:spLocks noGrp="1" noChangeArrowheads="1"/>
          </p:cNvSpPr>
          <p:nvPr>
            <p:ph idx="1"/>
          </p:nvPr>
        </p:nvSpPr>
        <p:spPr>
          <a:xfrm>
            <a:off x="1259632" y="1484784"/>
            <a:ext cx="6120680" cy="3199458"/>
          </a:xfrm>
        </p:spPr>
        <p:txBody>
          <a:bodyPr>
            <a:normAutofit/>
          </a:bodyPr>
          <a:lstStyle/>
          <a:p>
            <a:pPr>
              <a:buFont typeface="Arial" panose="020B0604020202020204" pitchFamily="34" charset="0"/>
              <a:buChar char="•"/>
            </a:pPr>
            <a:r>
              <a:rPr lang="el-GR" sz="3200" dirty="0" smtClean="0"/>
              <a:t>συγκομιδή</a:t>
            </a:r>
          </a:p>
          <a:p>
            <a:pPr>
              <a:buFont typeface="Arial" panose="020B0604020202020204" pitchFamily="34" charset="0"/>
              <a:buChar char="•"/>
            </a:pPr>
            <a:r>
              <a:rPr lang="el-GR" sz="3200" dirty="0" smtClean="0"/>
              <a:t>συλλογή</a:t>
            </a:r>
          </a:p>
          <a:p>
            <a:pPr>
              <a:buFont typeface="Arial" panose="020B0604020202020204" pitchFamily="34" charset="0"/>
              <a:buChar char="•"/>
            </a:pPr>
            <a:r>
              <a:rPr lang="el-GR" sz="3200" dirty="0" smtClean="0"/>
              <a:t>μεταφορά</a:t>
            </a:r>
          </a:p>
          <a:p>
            <a:pPr>
              <a:buFont typeface="Arial" panose="020B0604020202020204" pitchFamily="34" charset="0"/>
              <a:buChar char="•"/>
            </a:pPr>
            <a:r>
              <a:rPr lang="el-GR" sz="3200" dirty="0" smtClean="0"/>
              <a:t>επεξεργασία και μετατροπή</a:t>
            </a:r>
          </a:p>
        </p:txBody>
      </p:sp>
      <p:sp>
        <p:nvSpPr>
          <p:cNvPr id="4" name="Slide Number Placeholder 5"/>
          <p:cNvSpPr>
            <a:spLocks noGrp="1"/>
          </p:cNvSpPr>
          <p:nvPr>
            <p:ph type="sldNum" sz="quarter" idx="12"/>
          </p:nvPr>
        </p:nvSpPr>
        <p:spPr/>
        <p:txBody>
          <a:bodyPr/>
          <a:lstStyle/>
          <a:p>
            <a:pPr>
              <a:defRPr/>
            </a:pPr>
            <a:fld id="{E03580C4-CD7F-4FFD-87DE-A3F4417525F0}" type="slidenum">
              <a:rPr lang="el-GR"/>
              <a:pPr>
                <a:defRPr/>
              </a:pPr>
              <a:t>49</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55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Public\Pictures\Work Media\Agri\Forestry\bamboo grove.jpg"/>
          <p:cNvPicPr>
            <a:picLocks noChangeAspect="1" noChangeArrowheads="1"/>
          </p:cNvPicPr>
          <p:nvPr/>
        </p:nvPicPr>
        <p:blipFill>
          <a:blip r:embed="rId4" cstate="print"/>
          <a:srcRect r="2529" b="3672"/>
          <a:stretch>
            <a:fillRect/>
          </a:stretch>
        </p:blipFill>
        <p:spPr bwMode="auto">
          <a:xfrm>
            <a:off x="-1" y="0"/>
            <a:ext cx="9252521" cy="6858000"/>
          </a:xfrm>
          <a:prstGeom prst="rect">
            <a:avLst/>
          </a:prstGeom>
          <a:noFill/>
        </p:spPr>
      </p:pic>
      <p:sp>
        <p:nvSpPr>
          <p:cNvPr id="2" name="Title 1"/>
          <p:cNvSpPr>
            <a:spLocks noGrp="1"/>
          </p:cNvSpPr>
          <p:nvPr>
            <p:ph type="title"/>
          </p:nvPr>
        </p:nvSpPr>
        <p:spPr/>
        <p:txBody>
          <a:bodyPr/>
          <a:lstStyle/>
          <a:p>
            <a:endParaRPr lang="en-US" dirty="0"/>
          </a:p>
        </p:txBody>
      </p:sp>
      <p:pic>
        <p:nvPicPr>
          <p:cNvPr id="4" name="Content Placeholder 3" descr="Biomass Examples.jpg"/>
          <p:cNvPicPr>
            <a:picLocks noGrp="1" noChangeAspect="1"/>
          </p:cNvPicPr>
          <p:nvPr>
            <p:ph idx="1"/>
          </p:nvPr>
        </p:nvPicPr>
        <p:blipFill>
          <a:blip r:embed="rId5" cstate="print"/>
          <a:stretch>
            <a:fillRect/>
          </a:stretch>
        </p:blipFill>
        <p:spPr>
          <a:xfrm>
            <a:off x="1646675" y="13681"/>
            <a:ext cx="5805645" cy="6844319"/>
          </a:xfrm>
        </p:spPr>
      </p:pic>
      <p:sp>
        <p:nvSpPr>
          <p:cNvPr id="7" name="TextBox 6"/>
          <p:cNvSpPr txBox="1"/>
          <p:nvPr/>
        </p:nvSpPr>
        <p:spPr>
          <a:xfrm>
            <a:off x="206515" y="274637"/>
            <a:ext cx="1125125" cy="6349717"/>
          </a:xfrm>
          <a:prstGeom prst="rect">
            <a:avLst/>
          </a:prstGeom>
          <a:noFill/>
        </p:spPr>
        <p:txBody>
          <a:bodyPr vert="wordArtVert" wrap="square" lIns="36000" tIns="0" rIns="36000" bIns="0" rtlCol="0" anchor="ctr" anchorCtr="0">
            <a:noAutofit/>
          </a:bodyPr>
          <a:lstStyle/>
          <a:p>
            <a:pPr algn="ctr"/>
            <a:r>
              <a:rPr lang="el-GR" sz="4000" b="1" dirty="0" smtClean="0">
                <a:solidFill>
                  <a:schemeClr val="bg1"/>
                </a:solidFill>
              </a:rPr>
              <a:t>ΤΥΠΟΙ</a:t>
            </a:r>
            <a:endParaRPr lang="en-US" sz="4000" b="1" dirty="0">
              <a:solidFill>
                <a:schemeClr val="bg1"/>
              </a:solidFill>
            </a:endParaRPr>
          </a:p>
        </p:txBody>
      </p:sp>
      <p:sp>
        <p:nvSpPr>
          <p:cNvPr id="8" name="TextBox 7"/>
          <p:cNvSpPr txBox="1"/>
          <p:nvPr/>
        </p:nvSpPr>
        <p:spPr>
          <a:xfrm>
            <a:off x="7857365" y="274638"/>
            <a:ext cx="1125125" cy="6349717"/>
          </a:xfrm>
          <a:prstGeom prst="rect">
            <a:avLst/>
          </a:prstGeom>
          <a:noFill/>
        </p:spPr>
        <p:txBody>
          <a:bodyPr vert="wordArtVert" wrap="square" lIns="36000" tIns="0" rIns="36000" bIns="0" rtlCol="0" anchor="ctr" anchorCtr="0">
            <a:noAutofit/>
          </a:bodyPr>
          <a:lstStyle/>
          <a:p>
            <a:pPr algn="ctr"/>
            <a:r>
              <a:rPr lang="el-GR" sz="4000" b="1" dirty="0" smtClean="0">
                <a:solidFill>
                  <a:schemeClr val="bg1"/>
                </a:solidFill>
              </a:rPr>
              <a:t>ΒΙΟΜΑΖΑΣ</a:t>
            </a:r>
            <a:endParaRPr lang="en-US" sz="4000" b="1" dirty="0">
              <a:solidFill>
                <a:schemeClr val="bg1"/>
              </a:solidFill>
            </a:endParaRPr>
          </a:p>
        </p:txBody>
      </p:sp>
      <p:sp>
        <p:nvSpPr>
          <p:cNvPr id="36868" name="AutoShape 4" descr="http://www.google.com/url?sa=i&amp;source=images&amp;cd=&amp;docid=3YObeGZcicmobM&amp;tbnid=OEdm5q9m2sEqBM:&amp;ved=0CAIQjBw&amp;url=http%3A%2F%2Fwww.examiner.com%2Fimages%2Fblog%2FEXID11490%2Fimages%2FDate_palm.JPG&amp;ei=Eag4UfFkg6KVBaH4gdgD&amp;psig=AFQjCNHJlZjJZdSweexk-T_d4vfcVYu68w&amp;ust=1362753915517629"/>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643397"/>
      </p:ext>
    </p:extLst>
  </p:cSld>
  <p:clrMapOvr>
    <a:masterClrMapping/>
  </p:clrMapOvr>
  <mc:AlternateContent xmlns:mc="http://schemas.openxmlformats.org/markup-compatibility/2006">
    <mc:Choice xmlns:p14="http://schemas.microsoft.com/office/powerpoint/2010/main" Requires="p14">
      <p:transition spd="slow" p14:dur="2000" advTm="12296"/>
    </mc:Choice>
    <mc:Fallback>
      <p:transition spd="slow" advTm="1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010460" y="260648"/>
            <a:ext cx="7123080" cy="924475"/>
          </a:xfrm>
        </p:spPr>
        <p:txBody>
          <a:bodyPr/>
          <a:lstStyle/>
          <a:p>
            <a:pPr marL="54864" algn="ctr">
              <a:defRPr/>
            </a:pPr>
            <a:r>
              <a:rPr lang="el-GR" dirty="0">
                <a:solidFill>
                  <a:srgbClr val="7030A0"/>
                </a:solidFill>
                <a:latin typeface="Cambria Math" panose="02040503050406030204" pitchFamily="18" charset="0"/>
                <a:ea typeface="Cambria Math" panose="02040503050406030204" pitchFamily="18" charset="0"/>
              </a:rPr>
              <a:t>Διεργασίες γιά παραγωγή ενέργειας και προϊόντων από Βιομάζα</a:t>
            </a:r>
          </a:p>
        </p:txBody>
      </p:sp>
      <p:sp>
        <p:nvSpPr>
          <p:cNvPr id="4" name="Slide Number Placeholder 6"/>
          <p:cNvSpPr>
            <a:spLocks noGrp="1"/>
          </p:cNvSpPr>
          <p:nvPr>
            <p:ph type="sldNum" sz="quarter" idx="12"/>
          </p:nvPr>
        </p:nvSpPr>
        <p:spPr/>
        <p:txBody>
          <a:bodyPr/>
          <a:lstStyle/>
          <a:p>
            <a:pPr>
              <a:defRPr/>
            </a:pPr>
            <a:fld id="{AC1CEB0F-5F7A-42D0-AF5A-E7FDFE415AE7}" type="slidenum">
              <a:rPr lang="el-GR"/>
              <a:pPr>
                <a:defRPr/>
              </a:pPr>
              <a:t>50</a:t>
            </a:fld>
            <a:endParaRPr lang="el-GR"/>
          </a:p>
        </p:txBody>
      </p:sp>
      <p:graphicFrame>
        <p:nvGraphicFramePr>
          <p:cNvPr id="2" name="Diagram 1"/>
          <p:cNvGraphicFramePr/>
          <p:nvPr>
            <p:extLst>
              <p:ext uri="{D42A27DB-BD31-4B8C-83A1-F6EECF244321}">
                <p14:modId xmlns:p14="http://schemas.microsoft.com/office/powerpoint/2010/main" val="1575894835"/>
              </p:ext>
            </p:extLst>
          </p:nvPr>
        </p:nvGraphicFramePr>
        <p:xfrm>
          <a:off x="323528" y="1484784"/>
          <a:ext cx="8712968" cy="5112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advTm="15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ΜΕΤΑΤΡΟΠΗ ΒΙΟΜΑΖΑΣ</a:t>
            </a:r>
            <a:endParaRPr lang="en-GB" dirty="0"/>
          </a:p>
        </p:txBody>
      </p:sp>
      <p:sp>
        <p:nvSpPr>
          <p:cNvPr id="3" name="Slide Number Placeholder 3"/>
          <p:cNvSpPr>
            <a:spLocks noGrp="1"/>
          </p:cNvSpPr>
          <p:nvPr>
            <p:ph type="sldNum" sz="quarter" idx="12"/>
          </p:nvPr>
        </p:nvSpPr>
        <p:spPr/>
        <p:txBody>
          <a:bodyPr/>
          <a:lstStyle/>
          <a:p>
            <a:pPr>
              <a:defRPr/>
            </a:pPr>
            <a:fld id="{0BD86B9C-B471-4085-B510-4672829B18E1}" type="slidenum">
              <a:rPr lang="el-GR"/>
              <a:pPr>
                <a:defRPr/>
              </a:pPr>
              <a:t>51</a:t>
            </a:fld>
            <a:endParaRPr lang="el-GR"/>
          </a:p>
        </p:txBody>
      </p:sp>
      <p:sp>
        <p:nvSpPr>
          <p:cNvPr id="4" name="Content Placeholder 3"/>
          <p:cNvSpPr>
            <a:spLocks noGrp="1"/>
          </p:cNvSpPr>
          <p:nvPr>
            <p:ph idx="1"/>
          </p:nvPr>
        </p:nvSpPr>
        <p:spPr>
          <a:xfrm>
            <a:off x="107504" y="1052737"/>
            <a:ext cx="8640960" cy="5400600"/>
          </a:xfrm>
        </p:spPr>
        <p:txBody>
          <a:bodyPr>
            <a:noAutofit/>
          </a:bodyPr>
          <a:lstStyle/>
          <a:p>
            <a:r>
              <a:rPr lang="el-GR" sz="2800" dirty="0" smtClean="0"/>
              <a:t>Η ΒΙΟΜΑΖΑ ΜΠΟΡΕΙ ΝΑ ΜΕΤΑΤΡΑΠΕΙ ΣΕ :</a:t>
            </a:r>
          </a:p>
          <a:p>
            <a:pPr lvl="1"/>
            <a:r>
              <a:rPr lang="el-GR" sz="2000" dirty="0" smtClean="0"/>
              <a:t>ΚΑΥΣΙΜΟ ΓΙΑ ΠΑΡΑΓΩΓΗ ΕΝΕΡΓΕΙΑΣ ΚΑΙ ΘΕΡΜΑΝΣΗΣ</a:t>
            </a:r>
          </a:p>
          <a:p>
            <a:pPr lvl="1"/>
            <a:r>
              <a:rPr lang="el-GR" sz="2000" dirty="0" smtClean="0"/>
              <a:t>ΚΑΥΣΙΜΟ ΓΙΑ ΚΙΝΗΣΗ</a:t>
            </a:r>
          </a:p>
          <a:p>
            <a:pPr lvl="1"/>
            <a:r>
              <a:rPr lang="el-GR" sz="2000" dirty="0" smtClean="0"/>
              <a:t>ΠΡΟΪΟΝ ΓΙΑ ΧΗΜΙΚΗ ΧΡΗΣΗ</a:t>
            </a:r>
          </a:p>
          <a:p>
            <a:endParaRPr lang="el-GR" dirty="0" smtClean="0"/>
          </a:p>
          <a:p>
            <a:r>
              <a:rPr lang="el-GR" sz="2800" dirty="0" smtClean="0"/>
              <a:t>ΠΑΡΑΓΟΝΤΕΣ ΠΟΥ ΕΠΗΡΕΑΖΟΥΝ ΤΗΝ ΕΠΙΛΟΓΗ:</a:t>
            </a:r>
          </a:p>
          <a:p>
            <a:pPr lvl="1"/>
            <a:r>
              <a:rPr lang="el-GR" sz="2000" dirty="0" smtClean="0"/>
              <a:t>ΤΥΠΟΣ ΒΙΟΜΑΖΑΣ</a:t>
            </a:r>
          </a:p>
          <a:p>
            <a:pPr lvl="1"/>
            <a:r>
              <a:rPr lang="el-GR" sz="2000" dirty="0" smtClean="0"/>
              <a:t>ΠΟΣΟΤΗΤΑ ΒΙΟΜΑΖΑΣ</a:t>
            </a:r>
          </a:p>
          <a:p>
            <a:pPr lvl="1"/>
            <a:r>
              <a:rPr lang="el-GR" sz="2000" dirty="0" smtClean="0"/>
              <a:t>ΤΕΛΙΚΗ ΧΡΗΣΗ</a:t>
            </a:r>
          </a:p>
          <a:p>
            <a:pPr lvl="1"/>
            <a:r>
              <a:rPr lang="el-GR" sz="2000" dirty="0" smtClean="0"/>
              <a:t>ΠΕΡΙΒΑΛΛΟΝΤΙΚΑ ΚΡΙΤΗΡΙΑ</a:t>
            </a:r>
          </a:p>
          <a:p>
            <a:pPr lvl="1"/>
            <a:r>
              <a:rPr lang="el-GR" sz="2000" dirty="0" smtClean="0"/>
              <a:t>ΟΙΚΟΝΟΜΙΚΟΤΗΤΑ</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5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ΕΝΕΡΓΕΙΑΚΗ ΜΕΤΑΤΡΟΠΗ</a:t>
            </a:r>
            <a:endParaRPr lang="en-GB" dirty="0"/>
          </a:p>
        </p:txBody>
      </p:sp>
      <p:sp>
        <p:nvSpPr>
          <p:cNvPr id="3" name="Slide Number Placeholder 3"/>
          <p:cNvSpPr>
            <a:spLocks noGrp="1"/>
          </p:cNvSpPr>
          <p:nvPr>
            <p:ph type="sldNum" sz="quarter" idx="12"/>
          </p:nvPr>
        </p:nvSpPr>
        <p:spPr/>
        <p:txBody>
          <a:bodyPr/>
          <a:lstStyle/>
          <a:p>
            <a:pPr>
              <a:defRPr/>
            </a:pPr>
            <a:fld id="{17EEEC96-4555-4571-9256-85F5FEADE2FF}" type="slidenum">
              <a:rPr lang="el-GR"/>
              <a:pPr>
                <a:defRPr/>
              </a:pPr>
              <a:t>52</a:t>
            </a:fld>
            <a:endParaRPr lang="el-GR"/>
          </a:p>
        </p:txBody>
      </p:sp>
      <p:sp>
        <p:nvSpPr>
          <p:cNvPr id="4" name="Content Placeholder 3"/>
          <p:cNvSpPr>
            <a:spLocks noGrp="1"/>
          </p:cNvSpPr>
          <p:nvPr>
            <p:ph idx="1"/>
          </p:nvPr>
        </p:nvSpPr>
        <p:spPr>
          <a:xfrm>
            <a:off x="467544" y="908720"/>
            <a:ext cx="8208912" cy="5616624"/>
          </a:xfrm>
        </p:spPr>
        <p:txBody>
          <a:bodyPr>
            <a:noAutofit/>
          </a:bodyPr>
          <a:lstStyle/>
          <a:p>
            <a:r>
              <a:rPr lang="el-GR" dirty="0" smtClean="0"/>
              <a:t>ΤΥΠΟΙ ΜΕΤΑΤΡΟΠΗΣ :</a:t>
            </a:r>
          </a:p>
          <a:p>
            <a:pPr lvl="1"/>
            <a:r>
              <a:rPr lang="el-GR" dirty="0" smtClean="0"/>
              <a:t>ΘΕΡΜΟΧΗΜΙΚΟΙ (ΞΗΡΟΙ)</a:t>
            </a:r>
          </a:p>
          <a:p>
            <a:pPr lvl="1"/>
            <a:r>
              <a:rPr lang="el-GR" dirty="0" smtClean="0"/>
              <a:t>ΒΙΟΧΗΜΙΚΟΙ (ΥΓΡΟΙ)</a:t>
            </a:r>
          </a:p>
          <a:p>
            <a:endParaRPr lang="el-GR" dirty="0"/>
          </a:p>
          <a:p>
            <a:r>
              <a:rPr lang="el-GR" dirty="0" smtClean="0"/>
              <a:t>Η ΕΠΙΛΟΓΗ ΤΗΣ ΜΕΤΑΤΡΟΠΗΣ ΕΞΑΡΤΑΤΑΙ ΑΠΟ:</a:t>
            </a:r>
          </a:p>
          <a:p>
            <a:pPr lvl="1"/>
            <a:r>
              <a:rPr lang="el-GR" dirty="0" smtClean="0"/>
              <a:t>ΤΟΝ ΛΟΓΟ </a:t>
            </a:r>
            <a:r>
              <a:rPr lang="en-GB" dirty="0" smtClean="0"/>
              <a:t>C/N</a:t>
            </a:r>
          </a:p>
          <a:p>
            <a:pPr lvl="1"/>
            <a:r>
              <a:rPr lang="el-GR" dirty="0" smtClean="0"/>
              <a:t>ΤΗΝ ΥΓΡΑΣΙΑ</a:t>
            </a:r>
          </a:p>
          <a:p>
            <a:endParaRPr lang="el-GR" dirty="0"/>
          </a:p>
          <a:p>
            <a:r>
              <a:rPr lang="el-GR" dirty="0" smtClean="0"/>
              <a:t>ΟΙ ΘΕΡΜΟΧΗΜΙΚΕΣ ΔΙΕΡΓΑΣΙΕΣ ΧΡΗΣΙΜΟΠΟΙΟΥΝΤΑΙ ΓΙΑ ΒΙΟΜΑΖΑ:</a:t>
            </a:r>
          </a:p>
          <a:p>
            <a:pPr lvl="1"/>
            <a:r>
              <a:rPr lang="el-GR" dirty="0" smtClean="0"/>
              <a:t>ΜΕ ΛΟΓΟ </a:t>
            </a:r>
            <a:r>
              <a:rPr lang="en-GB" dirty="0" smtClean="0"/>
              <a:t>C/N &gt; 30</a:t>
            </a:r>
          </a:p>
          <a:p>
            <a:pPr lvl="1"/>
            <a:r>
              <a:rPr lang="el-GR" dirty="0" smtClean="0"/>
              <a:t>ΥΓΡΑΣΙΑ &lt; 50 %</a:t>
            </a:r>
          </a:p>
          <a:p>
            <a:pPr lvl="1"/>
            <a:r>
              <a:rPr lang="el-GR" dirty="0" smtClean="0"/>
              <a:t>(ΠΡΟΪΟΝΤΑ ΚΑΙ ΥΠΟΛΕΙΜΜΑΤΑ ΚΥΤΤΑΡΙΝΗΣ)</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29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6" name="Rectangle 6"/>
          <p:cNvSpPr>
            <a:spLocks noGrp="1" noChangeArrowheads="1"/>
          </p:cNvSpPr>
          <p:nvPr>
            <p:ph type="title"/>
          </p:nvPr>
        </p:nvSpPr>
        <p:spPr/>
        <p:txBody>
          <a:bodyPr>
            <a:noAutofit/>
          </a:bodyPr>
          <a:lstStyle/>
          <a:p>
            <a:pPr marL="54864">
              <a:defRPr/>
            </a:pPr>
            <a:r>
              <a:rPr lang="el-GR" sz="3200" dirty="0">
                <a:solidFill>
                  <a:srgbClr val="7030A0"/>
                </a:solidFill>
              </a:rPr>
              <a:t>Βιομάζα: Μετατροπές σε καύσιμο</a:t>
            </a:r>
          </a:p>
        </p:txBody>
      </p:sp>
      <p:pic>
        <p:nvPicPr>
          <p:cNvPr id="68611" name="Picture 5"/>
          <p:cNvPicPr>
            <a:picLocks noGrp="1" noChangeAspect="1" noChangeArrowheads="1"/>
          </p:cNvPicPr>
          <p:nvPr>
            <p:ph idx="1"/>
          </p:nvPr>
        </p:nvPicPr>
        <p:blipFill>
          <a:blip r:embed="rId5" cstate="print"/>
          <a:srcRect/>
          <a:stretch>
            <a:fillRect/>
          </a:stretch>
        </p:blipFill>
        <p:spPr>
          <a:xfrm>
            <a:off x="251520" y="980728"/>
            <a:ext cx="8823068" cy="4824536"/>
          </a:xfrm>
          <a:noFill/>
        </p:spPr>
      </p:pic>
      <p:sp>
        <p:nvSpPr>
          <p:cNvPr id="4" name="Slide Number Placeholder 5"/>
          <p:cNvSpPr>
            <a:spLocks noGrp="1"/>
          </p:cNvSpPr>
          <p:nvPr>
            <p:ph type="sldNum" sz="quarter" idx="12"/>
          </p:nvPr>
        </p:nvSpPr>
        <p:spPr/>
        <p:txBody>
          <a:bodyPr/>
          <a:lstStyle/>
          <a:p>
            <a:pPr>
              <a:defRPr/>
            </a:pPr>
            <a:fld id="{2C2E7C79-8D7D-4901-B3B1-5165002608EC}" type="slidenum">
              <a:rPr lang="el-GR"/>
              <a:pPr>
                <a:defRPr/>
              </a:pPr>
              <a:t>53</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60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584" y="116632"/>
            <a:ext cx="7125113" cy="449020"/>
          </a:xfrm>
        </p:spPr>
        <p:txBody>
          <a:bodyPr/>
          <a:lstStyle/>
          <a:p>
            <a:pPr algn="l"/>
            <a:r>
              <a:rPr lang="el-GR" dirty="0" smtClean="0"/>
              <a:t>ΠΑΡΑΓΩΓΗ ΕΝΕΡΓΕΙΑΣ</a:t>
            </a:r>
            <a:endParaRPr lang="en-GB" dirty="0"/>
          </a:p>
        </p:txBody>
      </p:sp>
      <p:sp>
        <p:nvSpPr>
          <p:cNvPr id="3" name="Slide Number Placeholder 3"/>
          <p:cNvSpPr>
            <a:spLocks noGrp="1"/>
          </p:cNvSpPr>
          <p:nvPr>
            <p:ph type="sldNum" sz="quarter" idx="12"/>
          </p:nvPr>
        </p:nvSpPr>
        <p:spPr/>
        <p:txBody>
          <a:bodyPr/>
          <a:lstStyle/>
          <a:p>
            <a:fld id="{2E50CC6D-5ECA-4D1F-850C-7F9CF1BDE444}" type="slidenum">
              <a:rPr lang="el-GR" smtClean="0"/>
              <a:pPr/>
              <a:t>54</a:t>
            </a:fld>
            <a:endParaRPr lang="el-GR"/>
          </a:p>
        </p:txBody>
      </p:sp>
      <p:sp>
        <p:nvSpPr>
          <p:cNvPr id="5" name="Content Placeholder 4"/>
          <p:cNvSpPr>
            <a:spLocks noGrp="1"/>
          </p:cNvSpPr>
          <p:nvPr>
            <p:ph idx="1"/>
          </p:nvPr>
        </p:nvSpPr>
        <p:spPr>
          <a:xfrm>
            <a:off x="531050" y="692696"/>
            <a:ext cx="7125112" cy="1800200"/>
          </a:xfrm>
        </p:spPr>
        <p:txBody>
          <a:bodyPr>
            <a:normAutofit/>
          </a:bodyPr>
          <a:lstStyle/>
          <a:p>
            <a:r>
              <a:rPr lang="el-GR" dirty="0" smtClean="0"/>
              <a:t>ΓΙΑ ΤΗΝ ΠΑΡΑΓΩΓΗ ΕΝΕΡΓΕΙΑΣ ΑΠΑΙΤΕΙΤΑΙ :</a:t>
            </a:r>
          </a:p>
          <a:p>
            <a:pPr lvl="1"/>
            <a:r>
              <a:rPr lang="el-GR" dirty="0" smtClean="0"/>
              <a:t>ΘΕΡΜΟΧΗΜΙΚΗ ΜΕΤΑΤΡΟΠΗ</a:t>
            </a:r>
          </a:p>
          <a:p>
            <a:pPr lvl="1"/>
            <a:r>
              <a:rPr lang="el-GR" dirty="0" smtClean="0"/>
              <a:t>ΒΙΟΧΗΜΙΚΗ ΜΕΤΑΤΡΟΠΗ</a:t>
            </a:r>
          </a:p>
          <a:p>
            <a:pPr lvl="1"/>
            <a:r>
              <a:rPr lang="el-GR" dirty="0" smtClean="0"/>
              <a:t>ΜΗΧΑΝΙΚΟΣ ΔΙΑΧΩΡΙΣΜΟΣ (ΜΕ ΕΣΤΕΡΟΠΟΙΗΣΗ)</a:t>
            </a:r>
            <a:endParaRPr lang="en-GB" dirty="0"/>
          </a:p>
        </p:txBody>
      </p:sp>
      <p:sp>
        <p:nvSpPr>
          <p:cNvPr id="7" name="Content Placeholder 4"/>
          <p:cNvSpPr txBox="1">
            <a:spLocks/>
          </p:cNvSpPr>
          <p:nvPr/>
        </p:nvSpPr>
        <p:spPr>
          <a:xfrm>
            <a:off x="648597" y="2564904"/>
            <a:ext cx="8021581" cy="223224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2400" kern="1200">
                <a:solidFill>
                  <a:schemeClr val="tx1"/>
                </a:solidFill>
                <a:latin typeface="Cambria Math" panose="02040503050406030204" pitchFamily="18" charset="0"/>
                <a:ea typeface="Cambria Math" panose="02040503050406030204" pitchFamily="18" charset="0"/>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1800" kern="1200">
                <a:solidFill>
                  <a:schemeClr val="tx1"/>
                </a:solidFill>
                <a:latin typeface="Cambria Math" panose="02040503050406030204" pitchFamily="18" charset="0"/>
                <a:ea typeface="Cambria Math" panose="02040503050406030204" pitchFamily="18" charset="0"/>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1800" kern="1200">
                <a:solidFill>
                  <a:schemeClr val="tx1"/>
                </a:solidFill>
                <a:latin typeface="Cambria Math" panose="02040503050406030204" pitchFamily="18" charset="0"/>
                <a:ea typeface="Cambria Math" panose="02040503050406030204" pitchFamily="18" charset="0"/>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1600" kern="1200">
                <a:solidFill>
                  <a:schemeClr val="tx1"/>
                </a:solidFill>
                <a:latin typeface="Cambria Math" panose="02040503050406030204" pitchFamily="18" charset="0"/>
                <a:ea typeface="Cambria Math" panose="02040503050406030204" pitchFamily="18" charset="0"/>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1600" kern="1200">
                <a:solidFill>
                  <a:schemeClr val="tx1"/>
                </a:solidFill>
                <a:latin typeface="Cambria Math" panose="02040503050406030204" pitchFamily="18" charset="0"/>
                <a:ea typeface="Cambria Math" panose="02040503050406030204" pitchFamily="18" charset="0"/>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fontAlgn="auto"/>
            <a:r>
              <a:rPr lang="el-GR" dirty="0" smtClean="0"/>
              <a:t>ΓΙΑ ΤΗΝ ΘΕΡΜΟΧΗΜΙΚΗ ΜΕΤΑΤΡΟΠΗ ΕΠΙΛΕΓΕΤΑΙ:</a:t>
            </a:r>
          </a:p>
          <a:p>
            <a:pPr lvl="1" fontAlgn="auto"/>
            <a:r>
              <a:rPr lang="el-GR" dirty="0" smtClean="0"/>
              <a:t>ΚΑΥΣΗ</a:t>
            </a:r>
          </a:p>
          <a:p>
            <a:pPr lvl="1" fontAlgn="auto"/>
            <a:r>
              <a:rPr lang="el-GR" dirty="0" smtClean="0"/>
              <a:t>ΠΥΡΟΛΥΣΗ</a:t>
            </a:r>
          </a:p>
          <a:p>
            <a:pPr lvl="1" fontAlgn="auto"/>
            <a:r>
              <a:rPr lang="el-GR" dirty="0" smtClean="0"/>
              <a:t>ΑΕΡΙΟΠΟΙΗΣΗ</a:t>
            </a:r>
          </a:p>
          <a:p>
            <a:pPr lvl="1" fontAlgn="auto"/>
            <a:r>
              <a:rPr lang="el-GR" dirty="0" smtClean="0"/>
              <a:t>ΥΓΡΟΠΟΙΗΣΗ</a:t>
            </a:r>
          </a:p>
        </p:txBody>
      </p:sp>
      <p:sp>
        <p:nvSpPr>
          <p:cNvPr id="8" name="Content Placeholder 4"/>
          <p:cNvSpPr txBox="1">
            <a:spLocks/>
          </p:cNvSpPr>
          <p:nvPr/>
        </p:nvSpPr>
        <p:spPr>
          <a:xfrm>
            <a:off x="676031" y="4797152"/>
            <a:ext cx="8021581" cy="180020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2400" kern="1200">
                <a:solidFill>
                  <a:schemeClr val="tx1"/>
                </a:solidFill>
                <a:latin typeface="Cambria Math" panose="02040503050406030204" pitchFamily="18" charset="0"/>
                <a:ea typeface="Cambria Math" panose="02040503050406030204" pitchFamily="18" charset="0"/>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1800" kern="1200">
                <a:solidFill>
                  <a:schemeClr val="tx1"/>
                </a:solidFill>
                <a:latin typeface="Cambria Math" panose="02040503050406030204" pitchFamily="18" charset="0"/>
                <a:ea typeface="Cambria Math" panose="02040503050406030204" pitchFamily="18" charset="0"/>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1800" kern="1200">
                <a:solidFill>
                  <a:schemeClr val="tx1"/>
                </a:solidFill>
                <a:latin typeface="Cambria Math" panose="02040503050406030204" pitchFamily="18" charset="0"/>
                <a:ea typeface="Cambria Math" panose="02040503050406030204" pitchFamily="18" charset="0"/>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1600" kern="1200">
                <a:solidFill>
                  <a:schemeClr val="tx1"/>
                </a:solidFill>
                <a:latin typeface="Cambria Math" panose="02040503050406030204" pitchFamily="18" charset="0"/>
                <a:ea typeface="Cambria Math" panose="02040503050406030204" pitchFamily="18" charset="0"/>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Arial" panose="020B0604020202020204" pitchFamily="34" charset="0"/>
              <a:buChar char="•"/>
              <a:defRPr sz="1600" kern="1200">
                <a:solidFill>
                  <a:schemeClr val="tx1"/>
                </a:solidFill>
                <a:latin typeface="Cambria Math" panose="02040503050406030204" pitchFamily="18" charset="0"/>
                <a:ea typeface="Cambria Math" panose="02040503050406030204" pitchFamily="18" charset="0"/>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fontAlgn="auto"/>
            <a:r>
              <a:rPr lang="el-GR" dirty="0" smtClean="0"/>
              <a:t>Η ΒΙΟΧΗΜΙΚΗ ΜΕΤΑΤΡΟΠΗ ΠΕΡΙΛΑΜΒΑΝΕΙ:</a:t>
            </a:r>
          </a:p>
          <a:p>
            <a:pPr lvl="1" fontAlgn="auto"/>
            <a:r>
              <a:rPr lang="el-GR" dirty="0" smtClean="0"/>
              <a:t>ΧΩΝΕΥΣΗ ( ΠΑΡΑΓΩΓΗ ΒΙΟΑΕΡΙΟΥ </a:t>
            </a:r>
            <a:r>
              <a:rPr lang="en-GB" dirty="0" smtClean="0"/>
              <a:t>=</a:t>
            </a:r>
            <a:r>
              <a:rPr lang="el-GR" dirty="0" smtClean="0"/>
              <a:t> </a:t>
            </a:r>
            <a:r>
              <a:rPr lang="en-GB" dirty="0" smtClean="0"/>
              <a:t>CH4 + CO2)</a:t>
            </a:r>
            <a:endParaRPr lang="el-GR" dirty="0" smtClean="0"/>
          </a:p>
          <a:p>
            <a:pPr lvl="1" fontAlgn="auto"/>
            <a:r>
              <a:rPr lang="el-GR" dirty="0" smtClean="0"/>
              <a:t>ΖΥΜΩΣΗ – ( ΠΑΡΑΓΩΓΗ ΑΙΘΑΝΟΛΗΣ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03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noChangeArrowheads="1"/>
          </p:cNvSpPr>
          <p:nvPr>
            <p:ph type="title"/>
          </p:nvPr>
        </p:nvSpPr>
        <p:spPr/>
        <p:txBody>
          <a:bodyPr>
            <a:noAutofit/>
          </a:bodyPr>
          <a:lstStyle/>
          <a:p>
            <a:pPr marL="54864">
              <a:defRPr/>
            </a:pPr>
            <a:r>
              <a:rPr lang="el-GR" sz="3200" b="1" dirty="0">
                <a:solidFill>
                  <a:srgbClr val="7030A0"/>
                </a:solidFill>
              </a:rPr>
              <a:t>Βιοχημική</a:t>
            </a:r>
            <a:r>
              <a:rPr lang="el-GR" sz="3200" dirty="0">
                <a:solidFill>
                  <a:srgbClr val="7030A0"/>
                </a:solidFill>
              </a:rPr>
              <a:t> μετατροπή βιομάζας σε βιοκαύσιμα</a:t>
            </a:r>
          </a:p>
        </p:txBody>
      </p:sp>
      <p:pic>
        <p:nvPicPr>
          <p:cNvPr id="73731" name="Picture 5"/>
          <p:cNvPicPr>
            <a:picLocks noGrp="1" noChangeAspect="1" noChangeArrowheads="1"/>
          </p:cNvPicPr>
          <p:nvPr>
            <p:ph idx="1"/>
          </p:nvPr>
        </p:nvPicPr>
        <p:blipFill>
          <a:blip r:embed="rId5" cstate="print"/>
          <a:srcRect/>
          <a:stretch>
            <a:fillRect/>
          </a:stretch>
        </p:blipFill>
        <p:spPr>
          <a:xfrm>
            <a:off x="108626" y="1428735"/>
            <a:ext cx="8821092" cy="4304557"/>
          </a:xfrm>
          <a:noFill/>
        </p:spPr>
      </p:pic>
      <p:sp>
        <p:nvSpPr>
          <p:cNvPr id="4" name="Slide Number Placeholder 5"/>
          <p:cNvSpPr>
            <a:spLocks noGrp="1"/>
          </p:cNvSpPr>
          <p:nvPr>
            <p:ph type="sldNum" sz="quarter" idx="12"/>
          </p:nvPr>
        </p:nvSpPr>
        <p:spPr/>
        <p:txBody>
          <a:bodyPr/>
          <a:lstStyle/>
          <a:p>
            <a:pPr>
              <a:defRPr/>
            </a:pPr>
            <a:fld id="{1DE2AD66-5773-494F-BC31-3E4CA8685302}" type="slidenum">
              <a:rPr lang="el-GR"/>
              <a:pPr>
                <a:defRPr/>
              </a:pPr>
              <a:t>55</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39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Rectangle 6"/>
          <p:cNvSpPr>
            <a:spLocks noGrp="1" noChangeArrowheads="1"/>
          </p:cNvSpPr>
          <p:nvPr>
            <p:ph type="title"/>
          </p:nvPr>
        </p:nvSpPr>
        <p:spPr>
          <a:xfrm>
            <a:off x="755576" y="404664"/>
            <a:ext cx="7125113" cy="449020"/>
          </a:xfrm>
        </p:spPr>
        <p:txBody>
          <a:bodyPr>
            <a:noAutofit/>
          </a:bodyPr>
          <a:lstStyle/>
          <a:p>
            <a:pPr marL="54864">
              <a:defRPr/>
            </a:pPr>
            <a:r>
              <a:rPr lang="el-GR" sz="3200" b="1" smtClean="0">
                <a:solidFill>
                  <a:srgbClr val="7030A0"/>
                </a:solidFill>
              </a:rPr>
              <a:t>Θερμοχημική</a:t>
            </a:r>
            <a:r>
              <a:rPr lang="el-GR" sz="3200" smtClean="0">
                <a:solidFill>
                  <a:srgbClr val="7030A0"/>
                </a:solidFill>
              </a:rPr>
              <a:t> </a:t>
            </a:r>
            <a:r>
              <a:rPr lang="el-GR" sz="3200" dirty="0" smtClean="0">
                <a:solidFill>
                  <a:srgbClr val="7030A0"/>
                </a:solidFill>
              </a:rPr>
              <a:t>αεριοποίηση </a:t>
            </a:r>
            <a:r>
              <a:rPr lang="el-GR" sz="3200" dirty="0">
                <a:solidFill>
                  <a:srgbClr val="7030A0"/>
                </a:solidFill>
              </a:rPr>
              <a:t>της βιομάζας προς βιοκαύσιμα</a:t>
            </a:r>
          </a:p>
        </p:txBody>
      </p:sp>
      <p:pic>
        <p:nvPicPr>
          <p:cNvPr id="74755" name="Picture 5"/>
          <p:cNvPicPr>
            <a:picLocks noGrp="1" noChangeAspect="1" noChangeArrowheads="1"/>
          </p:cNvPicPr>
          <p:nvPr>
            <p:ph idx="1"/>
          </p:nvPr>
        </p:nvPicPr>
        <p:blipFill>
          <a:blip r:embed="rId5" cstate="print"/>
          <a:srcRect/>
          <a:stretch>
            <a:fillRect/>
          </a:stretch>
        </p:blipFill>
        <p:spPr>
          <a:xfrm>
            <a:off x="140890" y="1500174"/>
            <a:ext cx="8723700" cy="3714776"/>
          </a:xfrm>
          <a:noFill/>
        </p:spPr>
      </p:pic>
      <p:sp>
        <p:nvSpPr>
          <p:cNvPr id="4" name="Slide Number Placeholder 5"/>
          <p:cNvSpPr>
            <a:spLocks noGrp="1"/>
          </p:cNvSpPr>
          <p:nvPr>
            <p:ph type="sldNum" sz="quarter" idx="12"/>
          </p:nvPr>
        </p:nvSpPr>
        <p:spPr/>
        <p:txBody>
          <a:bodyPr/>
          <a:lstStyle/>
          <a:p>
            <a:pPr>
              <a:defRPr/>
            </a:pPr>
            <a:fld id="{8475F4B1-5FA9-44C8-9485-0F815A68D922}" type="slidenum">
              <a:rPr lang="el-GR"/>
              <a:pPr>
                <a:defRPr/>
              </a:pPr>
              <a:t>56</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37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2" name="Rectangle 6"/>
          <p:cNvSpPr>
            <a:spLocks noGrp="1" noChangeArrowheads="1"/>
          </p:cNvSpPr>
          <p:nvPr>
            <p:ph type="title"/>
          </p:nvPr>
        </p:nvSpPr>
        <p:spPr>
          <a:xfrm>
            <a:off x="789484" y="260648"/>
            <a:ext cx="7125113" cy="864096"/>
          </a:xfrm>
        </p:spPr>
        <p:txBody>
          <a:bodyPr>
            <a:noAutofit/>
          </a:bodyPr>
          <a:lstStyle/>
          <a:p>
            <a:pPr marL="54864">
              <a:defRPr/>
            </a:pPr>
            <a:r>
              <a:rPr lang="el-GR" sz="3200" b="1" dirty="0">
                <a:solidFill>
                  <a:srgbClr val="7030A0"/>
                </a:solidFill>
              </a:rPr>
              <a:t>Θ</a:t>
            </a:r>
            <a:r>
              <a:rPr lang="el-GR" sz="3200" b="1" dirty="0" smtClean="0">
                <a:solidFill>
                  <a:srgbClr val="7030A0"/>
                </a:solidFill>
              </a:rPr>
              <a:t>ερμοχημική πυρόλυση </a:t>
            </a:r>
            <a:r>
              <a:rPr lang="el-GR" sz="3200" dirty="0">
                <a:solidFill>
                  <a:srgbClr val="7030A0"/>
                </a:solidFill>
              </a:rPr>
              <a:t>βιομάζας προς βιοκαύσιμα</a:t>
            </a:r>
          </a:p>
        </p:txBody>
      </p:sp>
      <p:pic>
        <p:nvPicPr>
          <p:cNvPr id="75779" name="Picture 5"/>
          <p:cNvPicPr>
            <a:picLocks noGrp="1" noChangeAspect="1" noChangeArrowheads="1"/>
          </p:cNvPicPr>
          <p:nvPr>
            <p:ph idx="1"/>
          </p:nvPr>
        </p:nvPicPr>
        <p:blipFill>
          <a:blip r:embed="rId5" cstate="print"/>
          <a:srcRect/>
          <a:stretch>
            <a:fillRect/>
          </a:stretch>
        </p:blipFill>
        <p:spPr>
          <a:xfrm>
            <a:off x="235162" y="1500174"/>
            <a:ext cx="8719917" cy="3786214"/>
          </a:xfrm>
          <a:noFill/>
        </p:spPr>
      </p:pic>
      <p:sp>
        <p:nvSpPr>
          <p:cNvPr id="4" name="Slide Number Placeholder 5"/>
          <p:cNvSpPr>
            <a:spLocks noGrp="1"/>
          </p:cNvSpPr>
          <p:nvPr>
            <p:ph type="sldNum" sz="quarter" idx="12"/>
          </p:nvPr>
        </p:nvSpPr>
        <p:spPr/>
        <p:txBody>
          <a:bodyPr/>
          <a:lstStyle/>
          <a:p>
            <a:pPr>
              <a:defRPr/>
            </a:pPr>
            <a:fld id="{4F4E5308-F25F-4E3D-9ECA-8F47A33441DA}" type="slidenum">
              <a:rPr lang="el-GR"/>
              <a:pPr>
                <a:defRPr/>
              </a:pPr>
              <a:t>57</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86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755576" y="116632"/>
            <a:ext cx="7125113" cy="432048"/>
          </a:xfrm>
        </p:spPr>
        <p:txBody>
          <a:bodyPr>
            <a:noAutofit/>
          </a:bodyPr>
          <a:lstStyle/>
          <a:p>
            <a:pPr marL="54864">
              <a:defRPr/>
            </a:pPr>
            <a:r>
              <a:rPr lang="el-GR" sz="2400" b="1" dirty="0">
                <a:solidFill>
                  <a:srgbClr val="7030A0"/>
                </a:solidFill>
              </a:rPr>
              <a:t>Α</a:t>
            </a:r>
            <a:r>
              <a:rPr lang="el-GR" sz="2400" b="1" dirty="0" smtClean="0">
                <a:solidFill>
                  <a:srgbClr val="7030A0"/>
                </a:solidFill>
              </a:rPr>
              <a:t>νάλυση </a:t>
            </a:r>
            <a:r>
              <a:rPr lang="el-GR" sz="2400" b="1" dirty="0">
                <a:solidFill>
                  <a:srgbClr val="7030A0"/>
                </a:solidFill>
              </a:rPr>
              <a:t>Κ</a:t>
            </a:r>
            <a:r>
              <a:rPr lang="el-GR" sz="2400" b="1" dirty="0" smtClean="0">
                <a:solidFill>
                  <a:srgbClr val="7030A0"/>
                </a:solidFill>
              </a:rPr>
              <a:t>ύκλου </a:t>
            </a:r>
            <a:r>
              <a:rPr lang="el-GR" sz="2400" b="1" dirty="0">
                <a:solidFill>
                  <a:srgbClr val="7030A0"/>
                </a:solidFill>
              </a:rPr>
              <a:t>Ζ</a:t>
            </a:r>
            <a:r>
              <a:rPr lang="el-GR" sz="2400" b="1" dirty="0" smtClean="0">
                <a:solidFill>
                  <a:srgbClr val="7030A0"/>
                </a:solidFill>
              </a:rPr>
              <a:t>ωής </a:t>
            </a:r>
            <a:r>
              <a:rPr lang="el-GR" sz="2400" dirty="0">
                <a:solidFill>
                  <a:srgbClr val="7030A0"/>
                </a:solidFill>
              </a:rPr>
              <a:t>γιά ένα ενεργειακό φυτό</a:t>
            </a:r>
          </a:p>
        </p:txBody>
      </p:sp>
      <p:sp>
        <p:nvSpPr>
          <p:cNvPr id="4" name="Slide Number Placeholder 5"/>
          <p:cNvSpPr>
            <a:spLocks noGrp="1"/>
          </p:cNvSpPr>
          <p:nvPr>
            <p:ph type="sldNum" sz="quarter" idx="12"/>
          </p:nvPr>
        </p:nvSpPr>
        <p:spPr/>
        <p:txBody>
          <a:bodyPr/>
          <a:lstStyle/>
          <a:p>
            <a:pPr>
              <a:defRPr/>
            </a:pPr>
            <a:fld id="{904F8FE3-2B91-4220-B0AC-74C3B1FCF100}" type="slidenum">
              <a:rPr lang="el-GR"/>
              <a:pPr>
                <a:defRPr/>
              </a:pPr>
              <a:t>58</a:t>
            </a:fld>
            <a:endParaRPr lang="el-GR"/>
          </a:p>
        </p:txBody>
      </p:sp>
      <p:graphicFrame>
        <p:nvGraphicFramePr>
          <p:cNvPr id="2" name="Diagram 1"/>
          <p:cNvGraphicFramePr/>
          <p:nvPr>
            <p:extLst>
              <p:ext uri="{D42A27DB-BD31-4B8C-83A1-F6EECF244321}">
                <p14:modId xmlns:p14="http://schemas.microsoft.com/office/powerpoint/2010/main" val="462922681"/>
              </p:ext>
            </p:extLst>
          </p:nvPr>
        </p:nvGraphicFramePr>
        <p:xfrm>
          <a:off x="323528" y="4149080"/>
          <a:ext cx="8496944" cy="30558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6019" name="Picture 3"/>
          <p:cNvPicPr>
            <a:picLocks noGrp="1" noChangeAspect="1" noChangeArrowheads="1"/>
          </p:cNvPicPr>
          <p:nvPr>
            <p:ph idx="1"/>
          </p:nvPr>
        </p:nvPicPr>
        <p:blipFill>
          <a:blip r:embed="rId10" cstate="print"/>
          <a:srcRect/>
          <a:stretch>
            <a:fillRect/>
          </a:stretch>
        </p:blipFill>
        <p:spPr>
          <a:xfrm>
            <a:off x="413792" y="764704"/>
            <a:ext cx="8316416" cy="4163362"/>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advTm="28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Public\Pictures\Work Media\Renewables\Biogas\cowfartflame.jpg"/>
          <p:cNvPicPr>
            <a:picLocks noChangeAspect="1" noChangeArrowheads="1"/>
          </p:cNvPicPr>
          <p:nvPr/>
        </p:nvPicPr>
        <p:blipFill>
          <a:blip r:embed="rId4" cstate="print"/>
          <a:srcRect/>
          <a:stretch>
            <a:fillRect/>
          </a:stretch>
        </p:blipFill>
        <p:spPr bwMode="auto">
          <a:xfrm>
            <a:off x="-15432" y="1358770"/>
            <a:ext cx="9159432" cy="5499230"/>
          </a:xfrm>
          <a:prstGeom prst="rect">
            <a:avLst/>
          </a:prstGeom>
          <a:noFill/>
        </p:spPr>
      </p:pic>
      <p:sp>
        <p:nvSpPr>
          <p:cNvPr id="2" name="Title 1"/>
          <p:cNvSpPr>
            <a:spLocks noGrp="1"/>
          </p:cNvSpPr>
          <p:nvPr>
            <p:ph type="title"/>
          </p:nvPr>
        </p:nvSpPr>
        <p:spPr>
          <a:xfrm>
            <a:off x="457200" y="274637"/>
            <a:ext cx="8229600" cy="2434283"/>
          </a:xfrm>
        </p:spPr>
        <p:txBody>
          <a:bodyPr>
            <a:noAutofit/>
          </a:bodyPr>
          <a:lstStyle/>
          <a:p>
            <a:r>
              <a:rPr lang="el-GR" sz="7200" b="1" dirty="0" smtClean="0"/>
              <a:t>βιοαέριο</a:t>
            </a:r>
            <a:endParaRPr lang="en-US" sz="54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6589969"/>
      </p:ext>
    </p:extLst>
  </p:cSld>
  <p:clrMapOvr>
    <a:masterClrMapping/>
  </p:clrMapOvr>
  <p:transition advTm="304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l-GR" dirty="0" smtClean="0"/>
              <a:t>Σταθμός βιομάζας</a:t>
            </a:r>
            <a:endParaRPr lang="el-GR" dirty="0"/>
          </a:p>
        </p:txBody>
      </p:sp>
      <p:sp>
        <p:nvSpPr>
          <p:cNvPr id="14339" name="Content Placeholder 2"/>
          <p:cNvSpPr>
            <a:spLocks noGrp="1"/>
          </p:cNvSpPr>
          <p:nvPr>
            <p:ph idx="1"/>
          </p:nvPr>
        </p:nvSpPr>
        <p:spPr/>
        <p:txBody>
          <a:bodyPr/>
          <a:lstStyle/>
          <a:p>
            <a:pPr eaLnBrk="1" hangingPunct="1"/>
            <a:endParaRPr lang="el-GR" smtClean="0"/>
          </a:p>
        </p:txBody>
      </p:sp>
      <p:sp>
        <p:nvSpPr>
          <p:cNvPr id="4" name="Slide Number Placeholder 3"/>
          <p:cNvSpPr>
            <a:spLocks noGrp="1"/>
          </p:cNvSpPr>
          <p:nvPr>
            <p:ph type="sldNum" sz="quarter" idx="12"/>
          </p:nvPr>
        </p:nvSpPr>
        <p:spPr/>
        <p:txBody>
          <a:bodyPr/>
          <a:lstStyle/>
          <a:p>
            <a:pPr>
              <a:defRPr/>
            </a:pPr>
            <a:fld id="{89EDF118-9EFB-4F9F-828A-A75080567EF5}" type="slidenum">
              <a:rPr lang="el-GR" smtClean="0"/>
              <a:pPr>
                <a:defRPr/>
              </a:pPr>
              <a:t>6</a:t>
            </a:fld>
            <a:endParaRPr lang="el-GR"/>
          </a:p>
        </p:txBody>
      </p:sp>
      <p:pic>
        <p:nvPicPr>
          <p:cNvPr id="14341" name="Picture 2"/>
          <p:cNvPicPr>
            <a:picLocks noChangeAspect="1" noChangeArrowheads="1"/>
          </p:cNvPicPr>
          <p:nvPr/>
        </p:nvPicPr>
        <p:blipFill>
          <a:blip r:embed="rId5" cstate="print"/>
          <a:srcRect/>
          <a:stretch>
            <a:fillRect/>
          </a:stretch>
        </p:blipFill>
        <p:spPr bwMode="auto">
          <a:xfrm>
            <a:off x="309563" y="2000250"/>
            <a:ext cx="8524875" cy="4524375"/>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11"/>
    </mc:Choice>
    <mc:Fallback>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www.urbangreengirl.com/wp-content/uploads/2010/11/factory-farm-runoff.jpg"/>
          <p:cNvPicPr>
            <a:picLocks noChangeAspect="1" noChangeArrowheads="1"/>
          </p:cNvPicPr>
          <p:nvPr/>
        </p:nvPicPr>
        <p:blipFill>
          <a:blip r:embed="rId4" cstate="print"/>
          <a:srcRect/>
          <a:stretch>
            <a:fillRect/>
          </a:stretch>
        </p:blipFill>
        <p:spPr bwMode="auto">
          <a:xfrm>
            <a:off x="0" y="3203375"/>
            <a:ext cx="5112060" cy="3654626"/>
          </a:xfrm>
          <a:prstGeom prst="rect">
            <a:avLst/>
          </a:prstGeom>
          <a:noFill/>
        </p:spPr>
      </p:pic>
      <p:pic>
        <p:nvPicPr>
          <p:cNvPr id="53254" name="Picture 6" descr="http://www2.nbc4i.com/mgmedia/image/630/394/34490/fixing-farm-runoff-94749/"/>
          <p:cNvPicPr>
            <a:picLocks noChangeAspect="1" noChangeArrowheads="1"/>
          </p:cNvPicPr>
          <p:nvPr/>
        </p:nvPicPr>
        <p:blipFill>
          <a:blip r:embed="rId5" cstate="print"/>
          <a:srcRect/>
          <a:stretch>
            <a:fillRect/>
          </a:stretch>
        </p:blipFill>
        <p:spPr bwMode="auto">
          <a:xfrm>
            <a:off x="0" y="0"/>
            <a:ext cx="6000750" cy="3752851"/>
          </a:xfrm>
          <a:prstGeom prst="rect">
            <a:avLst/>
          </a:prstGeom>
          <a:noFill/>
        </p:spPr>
      </p:pic>
      <p:pic>
        <p:nvPicPr>
          <p:cNvPr id="53258" name="Picture 10" descr="http://images.mirror.co.uk/upl/m3/mar2008/2/2/E6ABB1F8-FD28-5020-551B9680C38840A3.jpg"/>
          <p:cNvPicPr>
            <a:picLocks noChangeAspect="1" noChangeArrowheads="1"/>
          </p:cNvPicPr>
          <p:nvPr/>
        </p:nvPicPr>
        <p:blipFill>
          <a:blip r:embed="rId6" cstate="print"/>
          <a:srcRect/>
          <a:stretch>
            <a:fillRect/>
          </a:stretch>
        </p:blipFill>
        <p:spPr bwMode="auto">
          <a:xfrm>
            <a:off x="3139439" y="0"/>
            <a:ext cx="6004560" cy="3752850"/>
          </a:xfrm>
          <a:prstGeom prst="rect">
            <a:avLst/>
          </a:prstGeom>
          <a:noFill/>
        </p:spPr>
      </p:pic>
      <p:sp>
        <p:nvSpPr>
          <p:cNvPr id="2" name="Title 1"/>
          <p:cNvSpPr>
            <a:spLocks noGrp="1"/>
          </p:cNvSpPr>
          <p:nvPr>
            <p:ph type="title"/>
          </p:nvPr>
        </p:nvSpPr>
        <p:spPr/>
        <p:txBody>
          <a:bodyPr>
            <a:normAutofit/>
          </a:bodyPr>
          <a:lstStyle/>
          <a:p>
            <a:r>
              <a:rPr lang="el-GR" b="1" dirty="0" smtClean="0">
                <a:solidFill>
                  <a:schemeClr val="bg1"/>
                </a:solidFill>
              </a:rPr>
              <a:t>χοιροστάσιο</a:t>
            </a:r>
            <a:endParaRPr lang="en-US" b="1" dirty="0">
              <a:solidFill>
                <a:schemeClr val="bg1"/>
              </a:solidFill>
            </a:endParaRPr>
          </a:p>
        </p:txBody>
      </p:sp>
      <p:pic>
        <p:nvPicPr>
          <p:cNvPr id="53260" name="Picture 12" descr="http://luirig.altervista.org/cpm/albums/nrcs1/normal_0055-Cow-manure-showing-proper-fiber-and-moisture-conte.jpg"/>
          <p:cNvPicPr>
            <a:picLocks noChangeAspect="1" noChangeArrowheads="1"/>
          </p:cNvPicPr>
          <p:nvPr/>
        </p:nvPicPr>
        <p:blipFill>
          <a:blip r:embed="rId7" cstate="print"/>
          <a:srcRect/>
          <a:stretch>
            <a:fillRect/>
          </a:stretch>
        </p:blipFill>
        <p:spPr bwMode="auto">
          <a:xfrm>
            <a:off x="4785895" y="3752851"/>
            <a:ext cx="4358104" cy="310515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2637345"/>
      </p:ext>
    </p:extLst>
  </p:cSld>
  <p:clrMapOvr>
    <a:masterClrMapping/>
  </p:clrMapOvr>
  <p:transition advTm="749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ultraspin.com.au/images/S2_skimmer_meat.jpg"/>
          <p:cNvPicPr>
            <a:picLocks noChangeAspect="1" noChangeArrowheads="1"/>
          </p:cNvPicPr>
          <p:nvPr/>
        </p:nvPicPr>
        <p:blipFill>
          <a:blip r:embed="rId4" cstate="print"/>
          <a:srcRect/>
          <a:stretch>
            <a:fillRect/>
          </a:stretch>
        </p:blipFill>
        <p:spPr bwMode="auto">
          <a:xfrm>
            <a:off x="0" y="3489363"/>
            <a:ext cx="5022050" cy="3368637"/>
          </a:xfrm>
          <a:prstGeom prst="rect">
            <a:avLst/>
          </a:prstGeom>
          <a:noFill/>
        </p:spPr>
      </p:pic>
      <p:pic>
        <p:nvPicPr>
          <p:cNvPr id="54278" name="Picture 6" descr="http://www.rotary-press.com/upload/Attach/99EN.jpg"/>
          <p:cNvPicPr>
            <a:picLocks noChangeAspect="1" noChangeArrowheads="1"/>
          </p:cNvPicPr>
          <p:nvPr/>
        </p:nvPicPr>
        <p:blipFill>
          <a:blip r:embed="rId5" cstate="print"/>
          <a:srcRect/>
          <a:stretch>
            <a:fillRect/>
          </a:stretch>
        </p:blipFill>
        <p:spPr bwMode="auto">
          <a:xfrm>
            <a:off x="0" y="0"/>
            <a:ext cx="5229957" cy="3489363"/>
          </a:xfrm>
          <a:prstGeom prst="rect">
            <a:avLst/>
          </a:prstGeom>
          <a:noFill/>
        </p:spPr>
      </p:pic>
      <p:pic>
        <p:nvPicPr>
          <p:cNvPr id="54280" name="Picture 8" descr="http://www.waterpuretechnology.com/images/foodprocessing1.jpg"/>
          <p:cNvPicPr>
            <a:picLocks noChangeAspect="1" noChangeArrowheads="1"/>
          </p:cNvPicPr>
          <p:nvPr/>
        </p:nvPicPr>
        <p:blipFill>
          <a:blip r:embed="rId6" cstate="print"/>
          <a:srcRect/>
          <a:stretch>
            <a:fillRect/>
          </a:stretch>
        </p:blipFill>
        <p:spPr bwMode="auto">
          <a:xfrm>
            <a:off x="4178370" y="0"/>
            <a:ext cx="4965630" cy="3489363"/>
          </a:xfrm>
          <a:prstGeom prst="rect">
            <a:avLst/>
          </a:prstGeom>
          <a:noFill/>
        </p:spPr>
      </p:pic>
      <p:pic>
        <p:nvPicPr>
          <p:cNvPr id="54282" name="Picture 10" descr="http://www.swlf.ait.ac.th/Old/Visu_CD/photo_collection/china/fieldvisit/Food%20Waste%20Processing%20Unit%20in%20Shanghai%201.JPG"/>
          <p:cNvPicPr>
            <a:picLocks noChangeAspect="1" noChangeArrowheads="1"/>
          </p:cNvPicPr>
          <p:nvPr/>
        </p:nvPicPr>
        <p:blipFill>
          <a:blip r:embed="rId7" cstate="print"/>
          <a:srcRect l="5890" t="20748" r="29618" b="21051"/>
          <a:stretch>
            <a:fillRect/>
          </a:stretch>
        </p:blipFill>
        <p:spPr bwMode="auto">
          <a:xfrm>
            <a:off x="4166955" y="3489363"/>
            <a:ext cx="4977045" cy="3368637"/>
          </a:xfrm>
          <a:prstGeom prst="rect">
            <a:avLst/>
          </a:prstGeom>
          <a:noFill/>
        </p:spPr>
      </p:pic>
      <p:sp>
        <p:nvSpPr>
          <p:cNvPr id="2" name="Title 1"/>
          <p:cNvSpPr>
            <a:spLocks noGrp="1"/>
          </p:cNvSpPr>
          <p:nvPr>
            <p:ph type="title"/>
          </p:nvPr>
        </p:nvSpPr>
        <p:spPr>
          <a:xfrm>
            <a:off x="457200" y="274637"/>
            <a:ext cx="8229600" cy="2119247"/>
          </a:xfrm>
        </p:spPr>
        <p:txBody>
          <a:bodyPr>
            <a:normAutofit/>
          </a:bodyPr>
          <a:lstStyle/>
          <a:p>
            <a:r>
              <a:rPr lang="el-GR" sz="5400" b="1" dirty="0" smtClean="0">
                <a:solidFill>
                  <a:schemeClr val="bg1"/>
                </a:solidFill>
              </a:rPr>
              <a:t>Στερεά απορρίμματα και υγρά απόβλητα</a:t>
            </a:r>
            <a:endParaRPr lang="en-US" sz="5400" b="1"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98795756"/>
      </p:ext>
    </p:extLst>
  </p:cSld>
  <p:clrMapOvr>
    <a:masterClrMapping/>
  </p:clrMapOvr>
  <p:transition advTm="47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5" cstate="print"/>
          <a:srcRect/>
          <a:stretch>
            <a:fillRect/>
          </a:stretch>
        </p:blipFill>
        <p:spPr bwMode="auto">
          <a:xfrm>
            <a:off x="3571875" y="3162300"/>
            <a:ext cx="5572125" cy="3695700"/>
          </a:xfrm>
          <a:prstGeom prst="rect">
            <a:avLst/>
          </a:prstGeom>
          <a:noFill/>
          <a:ln w="9525">
            <a:noFill/>
            <a:miter lim="800000"/>
            <a:headEnd/>
            <a:tailEnd/>
          </a:ln>
        </p:spPr>
      </p:pic>
      <p:pic>
        <p:nvPicPr>
          <p:cNvPr id="11269" name="Picture 5"/>
          <p:cNvPicPr>
            <a:picLocks noChangeAspect="1" noChangeArrowheads="1"/>
          </p:cNvPicPr>
          <p:nvPr/>
        </p:nvPicPr>
        <p:blipFill>
          <a:blip r:embed="rId6" cstate="print"/>
          <a:srcRect r="1494"/>
          <a:stretch>
            <a:fillRect/>
          </a:stretch>
        </p:blipFill>
        <p:spPr bwMode="auto">
          <a:xfrm>
            <a:off x="0" y="0"/>
            <a:ext cx="4747653" cy="3190875"/>
          </a:xfrm>
          <a:prstGeom prst="rect">
            <a:avLst/>
          </a:prstGeom>
          <a:noFill/>
          <a:ln w="9525">
            <a:noFill/>
            <a:miter lim="800000"/>
            <a:headEnd/>
            <a:tailEnd/>
          </a:ln>
        </p:spPr>
      </p:pic>
      <p:sp>
        <p:nvSpPr>
          <p:cNvPr id="5" name="Title 4"/>
          <p:cNvSpPr>
            <a:spLocks noGrp="1"/>
          </p:cNvSpPr>
          <p:nvPr>
            <p:ph type="title"/>
          </p:nvPr>
        </p:nvSpPr>
        <p:spPr>
          <a:xfrm>
            <a:off x="4747652" y="0"/>
            <a:ext cx="4396348" cy="3162300"/>
          </a:xfrm>
        </p:spPr>
        <p:txBody>
          <a:bodyPr>
            <a:normAutofit/>
          </a:bodyPr>
          <a:lstStyle/>
          <a:p>
            <a:r>
              <a:rPr lang="el-GR" b="1" dirty="0" smtClean="0"/>
              <a:t>Η ζύμωση παράγει αέρια καύσιμα</a:t>
            </a:r>
            <a:endParaRPr lang="en-US" b="1" dirty="0"/>
          </a:p>
        </p:txBody>
      </p:sp>
      <p:sp>
        <p:nvSpPr>
          <p:cNvPr id="6" name="Title 4"/>
          <p:cNvSpPr txBox="1">
            <a:spLocks/>
          </p:cNvSpPr>
          <p:nvPr/>
        </p:nvSpPr>
        <p:spPr>
          <a:xfrm>
            <a:off x="0" y="3190874"/>
            <a:ext cx="3571875" cy="3667125"/>
          </a:xfrm>
          <a:prstGeom prst="rect">
            <a:avLst/>
          </a:prstGeom>
        </p:spPr>
        <p:txBody>
          <a:bodyPr vert="horz" lIns="91440" tIns="45720" rIns="91440" bIns="45720" rtlCol="0" anchor="ctr">
            <a:normAutofit/>
          </a:bodyPr>
          <a:lstStyle/>
          <a:p>
            <a:pPr algn="ctr" fontAlgn="auto">
              <a:spcAft>
                <a:spcPts val="0"/>
              </a:spcAft>
              <a:defRPr/>
            </a:pPr>
            <a:r>
              <a:rPr lang="en-US" sz="4400" b="1" dirty="0" smtClean="0">
                <a:solidFill>
                  <a:prstClr val="black"/>
                </a:solidFill>
                <a:latin typeface="Calibri"/>
              </a:rPr>
              <a:t> </a:t>
            </a:r>
            <a:r>
              <a:rPr lang="el-GR" sz="4400" b="1" dirty="0" smtClean="0">
                <a:solidFill>
                  <a:prstClr val="black"/>
                </a:solidFill>
                <a:latin typeface="Calibri"/>
              </a:rPr>
              <a:t>το μεθάνιο είναι καύσιμο αέριο</a:t>
            </a:r>
            <a:r>
              <a:rPr lang="en-US" sz="4400" b="1" dirty="0" smtClean="0">
                <a:solidFill>
                  <a:prstClr val="black"/>
                </a:solidFill>
                <a:latin typeface="Calibri"/>
              </a:rPr>
              <a:t>!!</a:t>
            </a:r>
            <a:endParaRPr lang="en-US" sz="4400" b="1" dirty="0">
              <a:solidFill>
                <a:prstClr val="black"/>
              </a:solidFill>
              <a:latin typeface="Calibri"/>
            </a:endParaRPr>
          </a:p>
        </p:txBody>
      </p:sp>
      <p:sp>
        <p:nvSpPr>
          <p:cNvPr id="7" name="Freeform 6"/>
          <p:cNvSpPr/>
          <p:nvPr/>
        </p:nvSpPr>
        <p:spPr>
          <a:xfrm>
            <a:off x="368588" y="550506"/>
            <a:ext cx="305924" cy="1063690"/>
          </a:xfrm>
          <a:custGeom>
            <a:avLst/>
            <a:gdLst>
              <a:gd name="connsiteX0" fmla="*/ 199053 w 315686"/>
              <a:gd name="connsiteY0" fmla="*/ 1063690 h 1063690"/>
              <a:gd name="connsiteX1" fmla="*/ 68424 w 315686"/>
              <a:gd name="connsiteY1" fmla="*/ 970384 h 1063690"/>
              <a:gd name="connsiteX2" fmla="*/ 21771 w 315686"/>
              <a:gd name="connsiteY2" fmla="*/ 774441 h 1063690"/>
              <a:gd name="connsiteX3" fmla="*/ 199053 w 315686"/>
              <a:gd name="connsiteY3" fmla="*/ 653143 h 1063690"/>
              <a:gd name="connsiteX4" fmla="*/ 301690 w 315686"/>
              <a:gd name="connsiteY4" fmla="*/ 541176 h 1063690"/>
              <a:gd name="connsiteX5" fmla="*/ 283028 w 315686"/>
              <a:gd name="connsiteY5" fmla="*/ 382555 h 1063690"/>
              <a:gd name="connsiteX6" fmla="*/ 124408 w 315686"/>
              <a:gd name="connsiteY6" fmla="*/ 279918 h 1063690"/>
              <a:gd name="connsiteX7" fmla="*/ 59094 w 315686"/>
              <a:gd name="connsiteY7" fmla="*/ 149290 h 1063690"/>
              <a:gd name="connsiteX8" fmla="*/ 189722 w 315686"/>
              <a:gd name="connsiteY8" fmla="*/ 0 h 1063690"/>
              <a:gd name="connsiteX0" fmla="*/ 220824 w 337457"/>
              <a:gd name="connsiteY0" fmla="*/ 1063690 h 1063690"/>
              <a:gd name="connsiteX1" fmla="*/ 90195 w 337457"/>
              <a:gd name="connsiteY1" fmla="*/ 970384 h 1063690"/>
              <a:gd name="connsiteX2" fmla="*/ 21771 w 337457"/>
              <a:gd name="connsiteY2" fmla="*/ 808264 h 1063690"/>
              <a:gd name="connsiteX3" fmla="*/ 220824 w 337457"/>
              <a:gd name="connsiteY3" fmla="*/ 653143 h 1063690"/>
              <a:gd name="connsiteX4" fmla="*/ 323461 w 337457"/>
              <a:gd name="connsiteY4" fmla="*/ 541176 h 1063690"/>
              <a:gd name="connsiteX5" fmla="*/ 304799 w 337457"/>
              <a:gd name="connsiteY5" fmla="*/ 382555 h 1063690"/>
              <a:gd name="connsiteX6" fmla="*/ 146179 w 337457"/>
              <a:gd name="connsiteY6" fmla="*/ 279918 h 1063690"/>
              <a:gd name="connsiteX7" fmla="*/ 80865 w 337457"/>
              <a:gd name="connsiteY7" fmla="*/ 149290 h 1063690"/>
              <a:gd name="connsiteX8" fmla="*/ 211493 w 337457"/>
              <a:gd name="connsiteY8" fmla="*/ 0 h 1063690"/>
              <a:gd name="connsiteX0" fmla="*/ 213620 w 337458"/>
              <a:gd name="connsiteY0" fmla="*/ 1063690 h 1063690"/>
              <a:gd name="connsiteX1" fmla="*/ 82991 w 337458"/>
              <a:gd name="connsiteY1" fmla="*/ 970384 h 1063690"/>
              <a:gd name="connsiteX2" fmla="*/ 14567 w 337458"/>
              <a:gd name="connsiteY2" fmla="*/ 808264 h 1063690"/>
              <a:gd name="connsiteX3" fmla="*/ 170390 w 337458"/>
              <a:gd name="connsiteY3" fmla="*/ 673249 h 1063690"/>
              <a:gd name="connsiteX4" fmla="*/ 316257 w 337458"/>
              <a:gd name="connsiteY4" fmla="*/ 541176 h 1063690"/>
              <a:gd name="connsiteX5" fmla="*/ 297595 w 337458"/>
              <a:gd name="connsiteY5" fmla="*/ 382555 h 1063690"/>
              <a:gd name="connsiteX6" fmla="*/ 138975 w 337458"/>
              <a:gd name="connsiteY6" fmla="*/ 279918 h 1063690"/>
              <a:gd name="connsiteX7" fmla="*/ 73661 w 337458"/>
              <a:gd name="connsiteY7" fmla="*/ 149290 h 1063690"/>
              <a:gd name="connsiteX8" fmla="*/ 204289 w 337458"/>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31473 w 337457"/>
              <a:gd name="connsiteY6" fmla="*/ 279918 h 1063690"/>
              <a:gd name="connsiteX7" fmla="*/ 66159 w 337457"/>
              <a:gd name="connsiteY7" fmla="*/ 149290 h 1063690"/>
              <a:gd name="connsiteX8" fmla="*/ 196787 w 337457"/>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31473 w 337457"/>
              <a:gd name="connsiteY6" fmla="*/ 279918 h 1063690"/>
              <a:gd name="connsiteX7" fmla="*/ 66159 w 337457"/>
              <a:gd name="connsiteY7" fmla="*/ 149290 h 1063690"/>
              <a:gd name="connsiteX8" fmla="*/ 196787 w 337457"/>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17882 w 337457"/>
              <a:gd name="connsiteY6" fmla="*/ 313209 h 1063690"/>
              <a:gd name="connsiteX7" fmla="*/ 66159 w 337457"/>
              <a:gd name="connsiteY7" fmla="*/ 149290 h 1063690"/>
              <a:gd name="connsiteX8" fmla="*/ 196787 w 337457"/>
              <a:gd name="connsiteY8" fmla="*/ 0 h 1063690"/>
              <a:gd name="connsiteX0" fmla="*/ 213183 w 344522"/>
              <a:gd name="connsiteY0" fmla="*/ 1063690 h 1063690"/>
              <a:gd name="connsiteX1" fmla="*/ 82554 w 344522"/>
              <a:gd name="connsiteY1" fmla="*/ 970384 h 1063690"/>
              <a:gd name="connsiteX2" fmla="*/ 7065 w 344522"/>
              <a:gd name="connsiteY2" fmla="*/ 808264 h 1063690"/>
              <a:gd name="connsiteX3" fmla="*/ 124947 w 344522"/>
              <a:gd name="connsiteY3" fmla="*/ 673249 h 1063690"/>
              <a:gd name="connsiteX4" fmla="*/ 315820 w 344522"/>
              <a:gd name="connsiteY4" fmla="*/ 541176 h 1063690"/>
              <a:gd name="connsiteX5" fmla="*/ 297158 w 344522"/>
              <a:gd name="connsiteY5" fmla="*/ 382555 h 1063690"/>
              <a:gd name="connsiteX6" fmla="*/ 124947 w 344522"/>
              <a:gd name="connsiteY6" fmla="*/ 313209 h 1063690"/>
              <a:gd name="connsiteX7" fmla="*/ 73224 w 344522"/>
              <a:gd name="connsiteY7" fmla="*/ 149290 h 1063690"/>
              <a:gd name="connsiteX8" fmla="*/ 203852 w 344522"/>
              <a:gd name="connsiteY8" fmla="*/ 0 h 1063690"/>
              <a:gd name="connsiteX0" fmla="*/ 213183 w 312160"/>
              <a:gd name="connsiteY0" fmla="*/ 1063690 h 1063690"/>
              <a:gd name="connsiteX1" fmla="*/ 82554 w 312160"/>
              <a:gd name="connsiteY1" fmla="*/ 970384 h 1063690"/>
              <a:gd name="connsiteX2" fmla="*/ 7065 w 312160"/>
              <a:gd name="connsiteY2" fmla="*/ 808264 h 1063690"/>
              <a:gd name="connsiteX3" fmla="*/ 124947 w 312160"/>
              <a:gd name="connsiteY3" fmla="*/ 673249 h 1063690"/>
              <a:gd name="connsiteX4" fmla="*/ 214957 w 312160"/>
              <a:gd name="connsiteY4" fmla="*/ 538234 h 1063690"/>
              <a:gd name="connsiteX5" fmla="*/ 297158 w 312160"/>
              <a:gd name="connsiteY5" fmla="*/ 382555 h 1063690"/>
              <a:gd name="connsiteX6" fmla="*/ 124947 w 312160"/>
              <a:gd name="connsiteY6" fmla="*/ 313209 h 1063690"/>
              <a:gd name="connsiteX7" fmla="*/ 73224 w 312160"/>
              <a:gd name="connsiteY7" fmla="*/ 149290 h 1063690"/>
              <a:gd name="connsiteX8" fmla="*/ 203852 w 312160"/>
              <a:gd name="connsiteY8" fmla="*/ 0 h 1063690"/>
              <a:gd name="connsiteX0" fmla="*/ 213183 w 312160"/>
              <a:gd name="connsiteY0" fmla="*/ 1063690 h 1063690"/>
              <a:gd name="connsiteX1" fmla="*/ 82554 w 312160"/>
              <a:gd name="connsiteY1" fmla="*/ 970384 h 1063690"/>
              <a:gd name="connsiteX2" fmla="*/ 7065 w 312160"/>
              <a:gd name="connsiteY2" fmla="*/ 808264 h 1063690"/>
              <a:gd name="connsiteX3" fmla="*/ 124947 w 312160"/>
              <a:gd name="connsiteY3" fmla="*/ 673249 h 1063690"/>
              <a:gd name="connsiteX4" fmla="*/ 214957 w 312160"/>
              <a:gd name="connsiteY4" fmla="*/ 538234 h 1063690"/>
              <a:gd name="connsiteX5" fmla="*/ 297158 w 312160"/>
              <a:gd name="connsiteY5" fmla="*/ 382555 h 1063690"/>
              <a:gd name="connsiteX6" fmla="*/ 124947 w 312160"/>
              <a:gd name="connsiteY6" fmla="*/ 313209 h 1063690"/>
              <a:gd name="connsiteX7" fmla="*/ 73224 w 312160"/>
              <a:gd name="connsiteY7" fmla="*/ 149290 h 1063690"/>
              <a:gd name="connsiteX8" fmla="*/ 203852 w 312160"/>
              <a:gd name="connsiteY8" fmla="*/ 0 h 1063690"/>
              <a:gd name="connsiteX0" fmla="*/ 213183 w 340862"/>
              <a:gd name="connsiteY0" fmla="*/ 1063690 h 1063690"/>
              <a:gd name="connsiteX1" fmla="*/ 82554 w 340862"/>
              <a:gd name="connsiteY1" fmla="*/ 970384 h 1063690"/>
              <a:gd name="connsiteX2" fmla="*/ 7065 w 340862"/>
              <a:gd name="connsiteY2" fmla="*/ 808264 h 1063690"/>
              <a:gd name="connsiteX3" fmla="*/ 124947 w 340862"/>
              <a:gd name="connsiteY3" fmla="*/ 673249 h 1063690"/>
              <a:gd name="connsiteX4" fmla="*/ 312160 w 340862"/>
              <a:gd name="connsiteY4" fmla="*/ 538234 h 1063690"/>
              <a:gd name="connsiteX5" fmla="*/ 297158 w 340862"/>
              <a:gd name="connsiteY5" fmla="*/ 382555 h 1063690"/>
              <a:gd name="connsiteX6" fmla="*/ 124947 w 340862"/>
              <a:gd name="connsiteY6" fmla="*/ 313209 h 1063690"/>
              <a:gd name="connsiteX7" fmla="*/ 73224 w 340862"/>
              <a:gd name="connsiteY7" fmla="*/ 149290 h 1063690"/>
              <a:gd name="connsiteX8" fmla="*/ 203852 w 340862"/>
              <a:gd name="connsiteY8" fmla="*/ 0 h 1063690"/>
              <a:gd name="connsiteX0" fmla="*/ 220248 w 347927"/>
              <a:gd name="connsiteY0" fmla="*/ 1063690 h 1063690"/>
              <a:gd name="connsiteX1" fmla="*/ 89619 w 347927"/>
              <a:gd name="connsiteY1" fmla="*/ 970384 h 1063690"/>
              <a:gd name="connsiteX2" fmla="*/ 7065 w 347927"/>
              <a:gd name="connsiteY2" fmla="*/ 808264 h 1063690"/>
              <a:gd name="connsiteX3" fmla="*/ 132012 w 347927"/>
              <a:gd name="connsiteY3" fmla="*/ 673249 h 1063690"/>
              <a:gd name="connsiteX4" fmla="*/ 319225 w 347927"/>
              <a:gd name="connsiteY4" fmla="*/ 538234 h 1063690"/>
              <a:gd name="connsiteX5" fmla="*/ 304223 w 347927"/>
              <a:gd name="connsiteY5" fmla="*/ 382555 h 1063690"/>
              <a:gd name="connsiteX6" fmla="*/ 132012 w 347927"/>
              <a:gd name="connsiteY6" fmla="*/ 313209 h 1063690"/>
              <a:gd name="connsiteX7" fmla="*/ 80289 w 347927"/>
              <a:gd name="connsiteY7" fmla="*/ 149290 h 1063690"/>
              <a:gd name="connsiteX8" fmla="*/ 210917 w 347927"/>
              <a:gd name="connsiteY8" fmla="*/ 0 h 1063690"/>
              <a:gd name="connsiteX0" fmla="*/ 227313 w 354992"/>
              <a:gd name="connsiteY0" fmla="*/ 1063690 h 1063690"/>
              <a:gd name="connsiteX1" fmla="*/ 96684 w 354992"/>
              <a:gd name="connsiteY1" fmla="*/ 970384 h 1063690"/>
              <a:gd name="connsiteX2" fmla="*/ 7065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34378 w 362057"/>
              <a:gd name="connsiteY0" fmla="*/ 1063690 h 1063690"/>
              <a:gd name="connsiteX1" fmla="*/ 103749 w 362057"/>
              <a:gd name="connsiteY1" fmla="*/ 970384 h 1063690"/>
              <a:gd name="connsiteX2" fmla="*/ 7065 w 362057"/>
              <a:gd name="connsiteY2" fmla="*/ 808264 h 1063690"/>
              <a:gd name="connsiteX3" fmla="*/ 146142 w 362057"/>
              <a:gd name="connsiteY3" fmla="*/ 673249 h 1063690"/>
              <a:gd name="connsiteX4" fmla="*/ 333355 w 362057"/>
              <a:gd name="connsiteY4" fmla="*/ 538234 h 1063690"/>
              <a:gd name="connsiteX5" fmla="*/ 318353 w 362057"/>
              <a:gd name="connsiteY5" fmla="*/ 382555 h 1063690"/>
              <a:gd name="connsiteX6" fmla="*/ 146142 w 362057"/>
              <a:gd name="connsiteY6" fmla="*/ 313209 h 1063690"/>
              <a:gd name="connsiteX7" fmla="*/ 94419 w 362057"/>
              <a:gd name="connsiteY7" fmla="*/ 149290 h 1063690"/>
              <a:gd name="connsiteX8" fmla="*/ 225047 w 362057"/>
              <a:gd name="connsiteY8" fmla="*/ 0 h 1063690"/>
              <a:gd name="connsiteX0" fmla="*/ 234378 w 362057"/>
              <a:gd name="connsiteY0" fmla="*/ 1063690 h 1063690"/>
              <a:gd name="connsiteX1" fmla="*/ 103749 w 362057"/>
              <a:gd name="connsiteY1" fmla="*/ 970384 h 1063690"/>
              <a:gd name="connsiteX2" fmla="*/ 7065 w 362057"/>
              <a:gd name="connsiteY2" fmla="*/ 808264 h 1063690"/>
              <a:gd name="connsiteX3" fmla="*/ 146142 w 362057"/>
              <a:gd name="connsiteY3" fmla="*/ 673249 h 1063690"/>
              <a:gd name="connsiteX4" fmla="*/ 333355 w 362057"/>
              <a:gd name="connsiteY4" fmla="*/ 538234 h 1063690"/>
              <a:gd name="connsiteX5" fmla="*/ 318353 w 362057"/>
              <a:gd name="connsiteY5" fmla="*/ 382555 h 1063690"/>
              <a:gd name="connsiteX6" fmla="*/ 146142 w 362057"/>
              <a:gd name="connsiteY6" fmla="*/ 313209 h 1063690"/>
              <a:gd name="connsiteX7" fmla="*/ 94419 w 362057"/>
              <a:gd name="connsiteY7" fmla="*/ 149290 h 1063690"/>
              <a:gd name="connsiteX8" fmla="*/ 225047 w 362057"/>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178245 w 305924"/>
              <a:gd name="connsiteY0" fmla="*/ 1063690 h 1063690"/>
              <a:gd name="connsiteX1" fmla="*/ 47616 w 305924"/>
              <a:gd name="connsiteY1" fmla="*/ 970384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 name="connsiteX0" fmla="*/ 180020 w 305924"/>
              <a:gd name="connsiteY0" fmla="*/ 1063690 h 1063690"/>
              <a:gd name="connsiteX1" fmla="*/ 47616 w 305924"/>
              <a:gd name="connsiteY1" fmla="*/ 970384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 name="connsiteX0" fmla="*/ 180020 w 305924"/>
              <a:gd name="connsiteY0" fmla="*/ 1063690 h 1063690"/>
              <a:gd name="connsiteX1" fmla="*/ 45005 w 305924"/>
              <a:gd name="connsiteY1" fmla="*/ 943279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924" h="1063690">
                <a:moveTo>
                  <a:pt x="180020" y="1063690"/>
                </a:moveTo>
                <a:cubicBezTo>
                  <a:pt x="129479" y="1041141"/>
                  <a:pt x="75008" y="985850"/>
                  <a:pt x="45005" y="943279"/>
                </a:cubicBezTo>
                <a:cubicBezTo>
                  <a:pt x="15002" y="900708"/>
                  <a:pt x="16600" y="882724"/>
                  <a:pt x="0" y="808264"/>
                </a:cubicBezTo>
                <a:cubicBezTo>
                  <a:pt x="44451" y="720774"/>
                  <a:pt x="39727" y="717764"/>
                  <a:pt x="90009" y="673249"/>
                </a:cubicBezTo>
                <a:cubicBezTo>
                  <a:pt x="185170" y="616311"/>
                  <a:pt x="248520" y="586683"/>
                  <a:pt x="277222" y="538234"/>
                </a:cubicBezTo>
                <a:cubicBezTo>
                  <a:pt x="305924" y="489785"/>
                  <a:pt x="293422" y="420059"/>
                  <a:pt x="262220" y="382555"/>
                </a:cubicBezTo>
                <a:cubicBezTo>
                  <a:pt x="231018" y="345051"/>
                  <a:pt x="127331" y="352087"/>
                  <a:pt x="90009" y="313209"/>
                </a:cubicBezTo>
                <a:cubicBezTo>
                  <a:pt x="52687" y="274331"/>
                  <a:pt x="25135" y="201491"/>
                  <a:pt x="38286" y="149290"/>
                </a:cubicBezTo>
                <a:cubicBezTo>
                  <a:pt x="51437" y="97089"/>
                  <a:pt x="109043" y="51318"/>
                  <a:pt x="168914" y="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8" name="Freeform 7"/>
          <p:cNvSpPr/>
          <p:nvPr/>
        </p:nvSpPr>
        <p:spPr>
          <a:xfrm>
            <a:off x="881590" y="550506"/>
            <a:ext cx="305924" cy="1063690"/>
          </a:xfrm>
          <a:custGeom>
            <a:avLst/>
            <a:gdLst>
              <a:gd name="connsiteX0" fmla="*/ 199053 w 315686"/>
              <a:gd name="connsiteY0" fmla="*/ 1063690 h 1063690"/>
              <a:gd name="connsiteX1" fmla="*/ 68424 w 315686"/>
              <a:gd name="connsiteY1" fmla="*/ 970384 h 1063690"/>
              <a:gd name="connsiteX2" fmla="*/ 21771 w 315686"/>
              <a:gd name="connsiteY2" fmla="*/ 774441 h 1063690"/>
              <a:gd name="connsiteX3" fmla="*/ 199053 w 315686"/>
              <a:gd name="connsiteY3" fmla="*/ 653143 h 1063690"/>
              <a:gd name="connsiteX4" fmla="*/ 301690 w 315686"/>
              <a:gd name="connsiteY4" fmla="*/ 541176 h 1063690"/>
              <a:gd name="connsiteX5" fmla="*/ 283028 w 315686"/>
              <a:gd name="connsiteY5" fmla="*/ 382555 h 1063690"/>
              <a:gd name="connsiteX6" fmla="*/ 124408 w 315686"/>
              <a:gd name="connsiteY6" fmla="*/ 279918 h 1063690"/>
              <a:gd name="connsiteX7" fmla="*/ 59094 w 315686"/>
              <a:gd name="connsiteY7" fmla="*/ 149290 h 1063690"/>
              <a:gd name="connsiteX8" fmla="*/ 189722 w 315686"/>
              <a:gd name="connsiteY8" fmla="*/ 0 h 1063690"/>
              <a:gd name="connsiteX0" fmla="*/ 220824 w 337457"/>
              <a:gd name="connsiteY0" fmla="*/ 1063690 h 1063690"/>
              <a:gd name="connsiteX1" fmla="*/ 90195 w 337457"/>
              <a:gd name="connsiteY1" fmla="*/ 970384 h 1063690"/>
              <a:gd name="connsiteX2" fmla="*/ 21771 w 337457"/>
              <a:gd name="connsiteY2" fmla="*/ 808264 h 1063690"/>
              <a:gd name="connsiteX3" fmla="*/ 220824 w 337457"/>
              <a:gd name="connsiteY3" fmla="*/ 653143 h 1063690"/>
              <a:gd name="connsiteX4" fmla="*/ 323461 w 337457"/>
              <a:gd name="connsiteY4" fmla="*/ 541176 h 1063690"/>
              <a:gd name="connsiteX5" fmla="*/ 304799 w 337457"/>
              <a:gd name="connsiteY5" fmla="*/ 382555 h 1063690"/>
              <a:gd name="connsiteX6" fmla="*/ 146179 w 337457"/>
              <a:gd name="connsiteY6" fmla="*/ 279918 h 1063690"/>
              <a:gd name="connsiteX7" fmla="*/ 80865 w 337457"/>
              <a:gd name="connsiteY7" fmla="*/ 149290 h 1063690"/>
              <a:gd name="connsiteX8" fmla="*/ 211493 w 337457"/>
              <a:gd name="connsiteY8" fmla="*/ 0 h 1063690"/>
              <a:gd name="connsiteX0" fmla="*/ 213620 w 337458"/>
              <a:gd name="connsiteY0" fmla="*/ 1063690 h 1063690"/>
              <a:gd name="connsiteX1" fmla="*/ 82991 w 337458"/>
              <a:gd name="connsiteY1" fmla="*/ 970384 h 1063690"/>
              <a:gd name="connsiteX2" fmla="*/ 14567 w 337458"/>
              <a:gd name="connsiteY2" fmla="*/ 808264 h 1063690"/>
              <a:gd name="connsiteX3" fmla="*/ 170390 w 337458"/>
              <a:gd name="connsiteY3" fmla="*/ 673249 h 1063690"/>
              <a:gd name="connsiteX4" fmla="*/ 316257 w 337458"/>
              <a:gd name="connsiteY4" fmla="*/ 541176 h 1063690"/>
              <a:gd name="connsiteX5" fmla="*/ 297595 w 337458"/>
              <a:gd name="connsiteY5" fmla="*/ 382555 h 1063690"/>
              <a:gd name="connsiteX6" fmla="*/ 138975 w 337458"/>
              <a:gd name="connsiteY6" fmla="*/ 279918 h 1063690"/>
              <a:gd name="connsiteX7" fmla="*/ 73661 w 337458"/>
              <a:gd name="connsiteY7" fmla="*/ 149290 h 1063690"/>
              <a:gd name="connsiteX8" fmla="*/ 204289 w 337458"/>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31473 w 337457"/>
              <a:gd name="connsiteY6" fmla="*/ 279918 h 1063690"/>
              <a:gd name="connsiteX7" fmla="*/ 66159 w 337457"/>
              <a:gd name="connsiteY7" fmla="*/ 149290 h 1063690"/>
              <a:gd name="connsiteX8" fmla="*/ 196787 w 337457"/>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31473 w 337457"/>
              <a:gd name="connsiteY6" fmla="*/ 279918 h 1063690"/>
              <a:gd name="connsiteX7" fmla="*/ 66159 w 337457"/>
              <a:gd name="connsiteY7" fmla="*/ 149290 h 1063690"/>
              <a:gd name="connsiteX8" fmla="*/ 196787 w 337457"/>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17882 w 337457"/>
              <a:gd name="connsiteY6" fmla="*/ 313209 h 1063690"/>
              <a:gd name="connsiteX7" fmla="*/ 66159 w 337457"/>
              <a:gd name="connsiteY7" fmla="*/ 149290 h 1063690"/>
              <a:gd name="connsiteX8" fmla="*/ 196787 w 337457"/>
              <a:gd name="connsiteY8" fmla="*/ 0 h 1063690"/>
              <a:gd name="connsiteX0" fmla="*/ 213183 w 344522"/>
              <a:gd name="connsiteY0" fmla="*/ 1063690 h 1063690"/>
              <a:gd name="connsiteX1" fmla="*/ 82554 w 344522"/>
              <a:gd name="connsiteY1" fmla="*/ 970384 h 1063690"/>
              <a:gd name="connsiteX2" fmla="*/ 7065 w 344522"/>
              <a:gd name="connsiteY2" fmla="*/ 808264 h 1063690"/>
              <a:gd name="connsiteX3" fmla="*/ 124947 w 344522"/>
              <a:gd name="connsiteY3" fmla="*/ 673249 h 1063690"/>
              <a:gd name="connsiteX4" fmla="*/ 315820 w 344522"/>
              <a:gd name="connsiteY4" fmla="*/ 541176 h 1063690"/>
              <a:gd name="connsiteX5" fmla="*/ 297158 w 344522"/>
              <a:gd name="connsiteY5" fmla="*/ 382555 h 1063690"/>
              <a:gd name="connsiteX6" fmla="*/ 124947 w 344522"/>
              <a:gd name="connsiteY6" fmla="*/ 313209 h 1063690"/>
              <a:gd name="connsiteX7" fmla="*/ 73224 w 344522"/>
              <a:gd name="connsiteY7" fmla="*/ 149290 h 1063690"/>
              <a:gd name="connsiteX8" fmla="*/ 203852 w 344522"/>
              <a:gd name="connsiteY8" fmla="*/ 0 h 1063690"/>
              <a:gd name="connsiteX0" fmla="*/ 213183 w 312160"/>
              <a:gd name="connsiteY0" fmla="*/ 1063690 h 1063690"/>
              <a:gd name="connsiteX1" fmla="*/ 82554 w 312160"/>
              <a:gd name="connsiteY1" fmla="*/ 970384 h 1063690"/>
              <a:gd name="connsiteX2" fmla="*/ 7065 w 312160"/>
              <a:gd name="connsiteY2" fmla="*/ 808264 h 1063690"/>
              <a:gd name="connsiteX3" fmla="*/ 124947 w 312160"/>
              <a:gd name="connsiteY3" fmla="*/ 673249 h 1063690"/>
              <a:gd name="connsiteX4" fmla="*/ 214957 w 312160"/>
              <a:gd name="connsiteY4" fmla="*/ 538234 h 1063690"/>
              <a:gd name="connsiteX5" fmla="*/ 297158 w 312160"/>
              <a:gd name="connsiteY5" fmla="*/ 382555 h 1063690"/>
              <a:gd name="connsiteX6" fmla="*/ 124947 w 312160"/>
              <a:gd name="connsiteY6" fmla="*/ 313209 h 1063690"/>
              <a:gd name="connsiteX7" fmla="*/ 73224 w 312160"/>
              <a:gd name="connsiteY7" fmla="*/ 149290 h 1063690"/>
              <a:gd name="connsiteX8" fmla="*/ 203852 w 312160"/>
              <a:gd name="connsiteY8" fmla="*/ 0 h 1063690"/>
              <a:gd name="connsiteX0" fmla="*/ 213183 w 312160"/>
              <a:gd name="connsiteY0" fmla="*/ 1063690 h 1063690"/>
              <a:gd name="connsiteX1" fmla="*/ 82554 w 312160"/>
              <a:gd name="connsiteY1" fmla="*/ 970384 h 1063690"/>
              <a:gd name="connsiteX2" fmla="*/ 7065 w 312160"/>
              <a:gd name="connsiteY2" fmla="*/ 808264 h 1063690"/>
              <a:gd name="connsiteX3" fmla="*/ 124947 w 312160"/>
              <a:gd name="connsiteY3" fmla="*/ 673249 h 1063690"/>
              <a:gd name="connsiteX4" fmla="*/ 214957 w 312160"/>
              <a:gd name="connsiteY4" fmla="*/ 538234 h 1063690"/>
              <a:gd name="connsiteX5" fmla="*/ 297158 w 312160"/>
              <a:gd name="connsiteY5" fmla="*/ 382555 h 1063690"/>
              <a:gd name="connsiteX6" fmla="*/ 124947 w 312160"/>
              <a:gd name="connsiteY6" fmla="*/ 313209 h 1063690"/>
              <a:gd name="connsiteX7" fmla="*/ 73224 w 312160"/>
              <a:gd name="connsiteY7" fmla="*/ 149290 h 1063690"/>
              <a:gd name="connsiteX8" fmla="*/ 203852 w 312160"/>
              <a:gd name="connsiteY8" fmla="*/ 0 h 1063690"/>
              <a:gd name="connsiteX0" fmla="*/ 213183 w 340862"/>
              <a:gd name="connsiteY0" fmla="*/ 1063690 h 1063690"/>
              <a:gd name="connsiteX1" fmla="*/ 82554 w 340862"/>
              <a:gd name="connsiteY1" fmla="*/ 970384 h 1063690"/>
              <a:gd name="connsiteX2" fmla="*/ 7065 w 340862"/>
              <a:gd name="connsiteY2" fmla="*/ 808264 h 1063690"/>
              <a:gd name="connsiteX3" fmla="*/ 124947 w 340862"/>
              <a:gd name="connsiteY3" fmla="*/ 673249 h 1063690"/>
              <a:gd name="connsiteX4" fmla="*/ 312160 w 340862"/>
              <a:gd name="connsiteY4" fmla="*/ 538234 h 1063690"/>
              <a:gd name="connsiteX5" fmla="*/ 297158 w 340862"/>
              <a:gd name="connsiteY5" fmla="*/ 382555 h 1063690"/>
              <a:gd name="connsiteX6" fmla="*/ 124947 w 340862"/>
              <a:gd name="connsiteY6" fmla="*/ 313209 h 1063690"/>
              <a:gd name="connsiteX7" fmla="*/ 73224 w 340862"/>
              <a:gd name="connsiteY7" fmla="*/ 149290 h 1063690"/>
              <a:gd name="connsiteX8" fmla="*/ 203852 w 340862"/>
              <a:gd name="connsiteY8" fmla="*/ 0 h 1063690"/>
              <a:gd name="connsiteX0" fmla="*/ 220248 w 347927"/>
              <a:gd name="connsiteY0" fmla="*/ 1063690 h 1063690"/>
              <a:gd name="connsiteX1" fmla="*/ 89619 w 347927"/>
              <a:gd name="connsiteY1" fmla="*/ 970384 h 1063690"/>
              <a:gd name="connsiteX2" fmla="*/ 7065 w 347927"/>
              <a:gd name="connsiteY2" fmla="*/ 808264 h 1063690"/>
              <a:gd name="connsiteX3" fmla="*/ 132012 w 347927"/>
              <a:gd name="connsiteY3" fmla="*/ 673249 h 1063690"/>
              <a:gd name="connsiteX4" fmla="*/ 319225 w 347927"/>
              <a:gd name="connsiteY4" fmla="*/ 538234 h 1063690"/>
              <a:gd name="connsiteX5" fmla="*/ 304223 w 347927"/>
              <a:gd name="connsiteY5" fmla="*/ 382555 h 1063690"/>
              <a:gd name="connsiteX6" fmla="*/ 132012 w 347927"/>
              <a:gd name="connsiteY6" fmla="*/ 313209 h 1063690"/>
              <a:gd name="connsiteX7" fmla="*/ 80289 w 347927"/>
              <a:gd name="connsiteY7" fmla="*/ 149290 h 1063690"/>
              <a:gd name="connsiteX8" fmla="*/ 210917 w 347927"/>
              <a:gd name="connsiteY8" fmla="*/ 0 h 1063690"/>
              <a:gd name="connsiteX0" fmla="*/ 227313 w 354992"/>
              <a:gd name="connsiteY0" fmla="*/ 1063690 h 1063690"/>
              <a:gd name="connsiteX1" fmla="*/ 96684 w 354992"/>
              <a:gd name="connsiteY1" fmla="*/ 970384 h 1063690"/>
              <a:gd name="connsiteX2" fmla="*/ 7065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34378 w 362057"/>
              <a:gd name="connsiteY0" fmla="*/ 1063690 h 1063690"/>
              <a:gd name="connsiteX1" fmla="*/ 103749 w 362057"/>
              <a:gd name="connsiteY1" fmla="*/ 970384 h 1063690"/>
              <a:gd name="connsiteX2" fmla="*/ 7065 w 362057"/>
              <a:gd name="connsiteY2" fmla="*/ 808264 h 1063690"/>
              <a:gd name="connsiteX3" fmla="*/ 146142 w 362057"/>
              <a:gd name="connsiteY3" fmla="*/ 673249 h 1063690"/>
              <a:gd name="connsiteX4" fmla="*/ 333355 w 362057"/>
              <a:gd name="connsiteY4" fmla="*/ 538234 h 1063690"/>
              <a:gd name="connsiteX5" fmla="*/ 318353 w 362057"/>
              <a:gd name="connsiteY5" fmla="*/ 382555 h 1063690"/>
              <a:gd name="connsiteX6" fmla="*/ 146142 w 362057"/>
              <a:gd name="connsiteY6" fmla="*/ 313209 h 1063690"/>
              <a:gd name="connsiteX7" fmla="*/ 94419 w 362057"/>
              <a:gd name="connsiteY7" fmla="*/ 149290 h 1063690"/>
              <a:gd name="connsiteX8" fmla="*/ 225047 w 362057"/>
              <a:gd name="connsiteY8" fmla="*/ 0 h 1063690"/>
              <a:gd name="connsiteX0" fmla="*/ 234378 w 362057"/>
              <a:gd name="connsiteY0" fmla="*/ 1063690 h 1063690"/>
              <a:gd name="connsiteX1" fmla="*/ 103749 w 362057"/>
              <a:gd name="connsiteY1" fmla="*/ 970384 h 1063690"/>
              <a:gd name="connsiteX2" fmla="*/ 7065 w 362057"/>
              <a:gd name="connsiteY2" fmla="*/ 808264 h 1063690"/>
              <a:gd name="connsiteX3" fmla="*/ 146142 w 362057"/>
              <a:gd name="connsiteY3" fmla="*/ 673249 h 1063690"/>
              <a:gd name="connsiteX4" fmla="*/ 333355 w 362057"/>
              <a:gd name="connsiteY4" fmla="*/ 538234 h 1063690"/>
              <a:gd name="connsiteX5" fmla="*/ 318353 w 362057"/>
              <a:gd name="connsiteY5" fmla="*/ 382555 h 1063690"/>
              <a:gd name="connsiteX6" fmla="*/ 146142 w 362057"/>
              <a:gd name="connsiteY6" fmla="*/ 313209 h 1063690"/>
              <a:gd name="connsiteX7" fmla="*/ 94419 w 362057"/>
              <a:gd name="connsiteY7" fmla="*/ 149290 h 1063690"/>
              <a:gd name="connsiteX8" fmla="*/ 225047 w 362057"/>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178245 w 305924"/>
              <a:gd name="connsiteY0" fmla="*/ 1063690 h 1063690"/>
              <a:gd name="connsiteX1" fmla="*/ 47616 w 305924"/>
              <a:gd name="connsiteY1" fmla="*/ 970384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 name="connsiteX0" fmla="*/ 180020 w 305924"/>
              <a:gd name="connsiteY0" fmla="*/ 1063690 h 1063690"/>
              <a:gd name="connsiteX1" fmla="*/ 47616 w 305924"/>
              <a:gd name="connsiteY1" fmla="*/ 970384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 name="connsiteX0" fmla="*/ 180020 w 305924"/>
              <a:gd name="connsiteY0" fmla="*/ 1063690 h 1063690"/>
              <a:gd name="connsiteX1" fmla="*/ 45005 w 305924"/>
              <a:gd name="connsiteY1" fmla="*/ 943279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924" h="1063690">
                <a:moveTo>
                  <a:pt x="180020" y="1063690"/>
                </a:moveTo>
                <a:cubicBezTo>
                  <a:pt x="129479" y="1041141"/>
                  <a:pt x="75008" y="985850"/>
                  <a:pt x="45005" y="943279"/>
                </a:cubicBezTo>
                <a:cubicBezTo>
                  <a:pt x="15002" y="900708"/>
                  <a:pt x="16600" y="882724"/>
                  <a:pt x="0" y="808264"/>
                </a:cubicBezTo>
                <a:cubicBezTo>
                  <a:pt x="44451" y="720774"/>
                  <a:pt x="39727" y="717764"/>
                  <a:pt x="90009" y="673249"/>
                </a:cubicBezTo>
                <a:cubicBezTo>
                  <a:pt x="185170" y="616311"/>
                  <a:pt x="248520" y="586683"/>
                  <a:pt x="277222" y="538234"/>
                </a:cubicBezTo>
                <a:cubicBezTo>
                  <a:pt x="305924" y="489785"/>
                  <a:pt x="293422" y="420059"/>
                  <a:pt x="262220" y="382555"/>
                </a:cubicBezTo>
                <a:cubicBezTo>
                  <a:pt x="231018" y="345051"/>
                  <a:pt x="127331" y="352087"/>
                  <a:pt x="90009" y="313209"/>
                </a:cubicBezTo>
                <a:cubicBezTo>
                  <a:pt x="52687" y="274331"/>
                  <a:pt x="25135" y="201491"/>
                  <a:pt x="38286" y="149290"/>
                </a:cubicBezTo>
                <a:cubicBezTo>
                  <a:pt x="51437" y="97089"/>
                  <a:pt x="109043" y="51318"/>
                  <a:pt x="168914" y="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9" name="Freeform 8"/>
          <p:cNvSpPr/>
          <p:nvPr/>
        </p:nvSpPr>
        <p:spPr>
          <a:xfrm>
            <a:off x="2636785" y="550506"/>
            <a:ext cx="305924" cy="1063690"/>
          </a:xfrm>
          <a:custGeom>
            <a:avLst/>
            <a:gdLst>
              <a:gd name="connsiteX0" fmla="*/ 199053 w 315686"/>
              <a:gd name="connsiteY0" fmla="*/ 1063690 h 1063690"/>
              <a:gd name="connsiteX1" fmla="*/ 68424 w 315686"/>
              <a:gd name="connsiteY1" fmla="*/ 970384 h 1063690"/>
              <a:gd name="connsiteX2" fmla="*/ 21771 w 315686"/>
              <a:gd name="connsiteY2" fmla="*/ 774441 h 1063690"/>
              <a:gd name="connsiteX3" fmla="*/ 199053 w 315686"/>
              <a:gd name="connsiteY3" fmla="*/ 653143 h 1063690"/>
              <a:gd name="connsiteX4" fmla="*/ 301690 w 315686"/>
              <a:gd name="connsiteY4" fmla="*/ 541176 h 1063690"/>
              <a:gd name="connsiteX5" fmla="*/ 283028 w 315686"/>
              <a:gd name="connsiteY5" fmla="*/ 382555 h 1063690"/>
              <a:gd name="connsiteX6" fmla="*/ 124408 w 315686"/>
              <a:gd name="connsiteY6" fmla="*/ 279918 h 1063690"/>
              <a:gd name="connsiteX7" fmla="*/ 59094 w 315686"/>
              <a:gd name="connsiteY7" fmla="*/ 149290 h 1063690"/>
              <a:gd name="connsiteX8" fmla="*/ 189722 w 315686"/>
              <a:gd name="connsiteY8" fmla="*/ 0 h 1063690"/>
              <a:gd name="connsiteX0" fmla="*/ 220824 w 337457"/>
              <a:gd name="connsiteY0" fmla="*/ 1063690 h 1063690"/>
              <a:gd name="connsiteX1" fmla="*/ 90195 w 337457"/>
              <a:gd name="connsiteY1" fmla="*/ 970384 h 1063690"/>
              <a:gd name="connsiteX2" fmla="*/ 21771 w 337457"/>
              <a:gd name="connsiteY2" fmla="*/ 808264 h 1063690"/>
              <a:gd name="connsiteX3" fmla="*/ 220824 w 337457"/>
              <a:gd name="connsiteY3" fmla="*/ 653143 h 1063690"/>
              <a:gd name="connsiteX4" fmla="*/ 323461 w 337457"/>
              <a:gd name="connsiteY4" fmla="*/ 541176 h 1063690"/>
              <a:gd name="connsiteX5" fmla="*/ 304799 w 337457"/>
              <a:gd name="connsiteY5" fmla="*/ 382555 h 1063690"/>
              <a:gd name="connsiteX6" fmla="*/ 146179 w 337457"/>
              <a:gd name="connsiteY6" fmla="*/ 279918 h 1063690"/>
              <a:gd name="connsiteX7" fmla="*/ 80865 w 337457"/>
              <a:gd name="connsiteY7" fmla="*/ 149290 h 1063690"/>
              <a:gd name="connsiteX8" fmla="*/ 211493 w 337457"/>
              <a:gd name="connsiteY8" fmla="*/ 0 h 1063690"/>
              <a:gd name="connsiteX0" fmla="*/ 213620 w 337458"/>
              <a:gd name="connsiteY0" fmla="*/ 1063690 h 1063690"/>
              <a:gd name="connsiteX1" fmla="*/ 82991 w 337458"/>
              <a:gd name="connsiteY1" fmla="*/ 970384 h 1063690"/>
              <a:gd name="connsiteX2" fmla="*/ 14567 w 337458"/>
              <a:gd name="connsiteY2" fmla="*/ 808264 h 1063690"/>
              <a:gd name="connsiteX3" fmla="*/ 170390 w 337458"/>
              <a:gd name="connsiteY3" fmla="*/ 673249 h 1063690"/>
              <a:gd name="connsiteX4" fmla="*/ 316257 w 337458"/>
              <a:gd name="connsiteY4" fmla="*/ 541176 h 1063690"/>
              <a:gd name="connsiteX5" fmla="*/ 297595 w 337458"/>
              <a:gd name="connsiteY5" fmla="*/ 382555 h 1063690"/>
              <a:gd name="connsiteX6" fmla="*/ 138975 w 337458"/>
              <a:gd name="connsiteY6" fmla="*/ 279918 h 1063690"/>
              <a:gd name="connsiteX7" fmla="*/ 73661 w 337458"/>
              <a:gd name="connsiteY7" fmla="*/ 149290 h 1063690"/>
              <a:gd name="connsiteX8" fmla="*/ 204289 w 337458"/>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31473 w 337457"/>
              <a:gd name="connsiteY6" fmla="*/ 279918 h 1063690"/>
              <a:gd name="connsiteX7" fmla="*/ 66159 w 337457"/>
              <a:gd name="connsiteY7" fmla="*/ 149290 h 1063690"/>
              <a:gd name="connsiteX8" fmla="*/ 196787 w 337457"/>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31473 w 337457"/>
              <a:gd name="connsiteY6" fmla="*/ 279918 h 1063690"/>
              <a:gd name="connsiteX7" fmla="*/ 66159 w 337457"/>
              <a:gd name="connsiteY7" fmla="*/ 149290 h 1063690"/>
              <a:gd name="connsiteX8" fmla="*/ 196787 w 337457"/>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17882 w 337457"/>
              <a:gd name="connsiteY6" fmla="*/ 313209 h 1063690"/>
              <a:gd name="connsiteX7" fmla="*/ 66159 w 337457"/>
              <a:gd name="connsiteY7" fmla="*/ 149290 h 1063690"/>
              <a:gd name="connsiteX8" fmla="*/ 196787 w 337457"/>
              <a:gd name="connsiteY8" fmla="*/ 0 h 1063690"/>
              <a:gd name="connsiteX0" fmla="*/ 213183 w 344522"/>
              <a:gd name="connsiteY0" fmla="*/ 1063690 h 1063690"/>
              <a:gd name="connsiteX1" fmla="*/ 82554 w 344522"/>
              <a:gd name="connsiteY1" fmla="*/ 970384 h 1063690"/>
              <a:gd name="connsiteX2" fmla="*/ 7065 w 344522"/>
              <a:gd name="connsiteY2" fmla="*/ 808264 h 1063690"/>
              <a:gd name="connsiteX3" fmla="*/ 124947 w 344522"/>
              <a:gd name="connsiteY3" fmla="*/ 673249 h 1063690"/>
              <a:gd name="connsiteX4" fmla="*/ 315820 w 344522"/>
              <a:gd name="connsiteY4" fmla="*/ 541176 h 1063690"/>
              <a:gd name="connsiteX5" fmla="*/ 297158 w 344522"/>
              <a:gd name="connsiteY5" fmla="*/ 382555 h 1063690"/>
              <a:gd name="connsiteX6" fmla="*/ 124947 w 344522"/>
              <a:gd name="connsiteY6" fmla="*/ 313209 h 1063690"/>
              <a:gd name="connsiteX7" fmla="*/ 73224 w 344522"/>
              <a:gd name="connsiteY7" fmla="*/ 149290 h 1063690"/>
              <a:gd name="connsiteX8" fmla="*/ 203852 w 344522"/>
              <a:gd name="connsiteY8" fmla="*/ 0 h 1063690"/>
              <a:gd name="connsiteX0" fmla="*/ 213183 w 312160"/>
              <a:gd name="connsiteY0" fmla="*/ 1063690 h 1063690"/>
              <a:gd name="connsiteX1" fmla="*/ 82554 w 312160"/>
              <a:gd name="connsiteY1" fmla="*/ 970384 h 1063690"/>
              <a:gd name="connsiteX2" fmla="*/ 7065 w 312160"/>
              <a:gd name="connsiteY2" fmla="*/ 808264 h 1063690"/>
              <a:gd name="connsiteX3" fmla="*/ 124947 w 312160"/>
              <a:gd name="connsiteY3" fmla="*/ 673249 h 1063690"/>
              <a:gd name="connsiteX4" fmla="*/ 214957 w 312160"/>
              <a:gd name="connsiteY4" fmla="*/ 538234 h 1063690"/>
              <a:gd name="connsiteX5" fmla="*/ 297158 w 312160"/>
              <a:gd name="connsiteY5" fmla="*/ 382555 h 1063690"/>
              <a:gd name="connsiteX6" fmla="*/ 124947 w 312160"/>
              <a:gd name="connsiteY6" fmla="*/ 313209 h 1063690"/>
              <a:gd name="connsiteX7" fmla="*/ 73224 w 312160"/>
              <a:gd name="connsiteY7" fmla="*/ 149290 h 1063690"/>
              <a:gd name="connsiteX8" fmla="*/ 203852 w 312160"/>
              <a:gd name="connsiteY8" fmla="*/ 0 h 1063690"/>
              <a:gd name="connsiteX0" fmla="*/ 213183 w 312160"/>
              <a:gd name="connsiteY0" fmla="*/ 1063690 h 1063690"/>
              <a:gd name="connsiteX1" fmla="*/ 82554 w 312160"/>
              <a:gd name="connsiteY1" fmla="*/ 970384 h 1063690"/>
              <a:gd name="connsiteX2" fmla="*/ 7065 w 312160"/>
              <a:gd name="connsiteY2" fmla="*/ 808264 h 1063690"/>
              <a:gd name="connsiteX3" fmla="*/ 124947 w 312160"/>
              <a:gd name="connsiteY3" fmla="*/ 673249 h 1063690"/>
              <a:gd name="connsiteX4" fmla="*/ 214957 w 312160"/>
              <a:gd name="connsiteY4" fmla="*/ 538234 h 1063690"/>
              <a:gd name="connsiteX5" fmla="*/ 297158 w 312160"/>
              <a:gd name="connsiteY5" fmla="*/ 382555 h 1063690"/>
              <a:gd name="connsiteX6" fmla="*/ 124947 w 312160"/>
              <a:gd name="connsiteY6" fmla="*/ 313209 h 1063690"/>
              <a:gd name="connsiteX7" fmla="*/ 73224 w 312160"/>
              <a:gd name="connsiteY7" fmla="*/ 149290 h 1063690"/>
              <a:gd name="connsiteX8" fmla="*/ 203852 w 312160"/>
              <a:gd name="connsiteY8" fmla="*/ 0 h 1063690"/>
              <a:gd name="connsiteX0" fmla="*/ 213183 w 340862"/>
              <a:gd name="connsiteY0" fmla="*/ 1063690 h 1063690"/>
              <a:gd name="connsiteX1" fmla="*/ 82554 w 340862"/>
              <a:gd name="connsiteY1" fmla="*/ 970384 h 1063690"/>
              <a:gd name="connsiteX2" fmla="*/ 7065 w 340862"/>
              <a:gd name="connsiteY2" fmla="*/ 808264 h 1063690"/>
              <a:gd name="connsiteX3" fmla="*/ 124947 w 340862"/>
              <a:gd name="connsiteY3" fmla="*/ 673249 h 1063690"/>
              <a:gd name="connsiteX4" fmla="*/ 312160 w 340862"/>
              <a:gd name="connsiteY4" fmla="*/ 538234 h 1063690"/>
              <a:gd name="connsiteX5" fmla="*/ 297158 w 340862"/>
              <a:gd name="connsiteY5" fmla="*/ 382555 h 1063690"/>
              <a:gd name="connsiteX6" fmla="*/ 124947 w 340862"/>
              <a:gd name="connsiteY6" fmla="*/ 313209 h 1063690"/>
              <a:gd name="connsiteX7" fmla="*/ 73224 w 340862"/>
              <a:gd name="connsiteY7" fmla="*/ 149290 h 1063690"/>
              <a:gd name="connsiteX8" fmla="*/ 203852 w 340862"/>
              <a:gd name="connsiteY8" fmla="*/ 0 h 1063690"/>
              <a:gd name="connsiteX0" fmla="*/ 220248 w 347927"/>
              <a:gd name="connsiteY0" fmla="*/ 1063690 h 1063690"/>
              <a:gd name="connsiteX1" fmla="*/ 89619 w 347927"/>
              <a:gd name="connsiteY1" fmla="*/ 970384 h 1063690"/>
              <a:gd name="connsiteX2" fmla="*/ 7065 w 347927"/>
              <a:gd name="connsiteY2" fmla="*/ 808264 h 1063690"/>
              <a:gd name="connsiteX3" fmla="*/ 132012 w 347927"/>
              <a:gd name="connsiteY3" fmla="*/ 673249 h 1063690"/>
              <a:gd name="connsiteX4" fmla="*/ 319225 w 347927"/>
              <a:gd name="connsiteY4" fmla="*/ 538234 h 1063690"/>
              <a:gd name="connsiteX5" fmla="*/ 304223 w 347927"/>
              <a:gd name="connsiteY5" fmla="*/ 382555 h 1063690"/>
              <a:gd name="connsiteX6" fmla="*/ 132012 w 347927"/>
              <a:gd name="connsiteY6" fmla="*/ 313209 h 1063690"/>
              <a:gd name="connsiteX7" fmla="*/ 80289 w 347927"/>
              <a:gd name="connsiteY7" fmla="*/ 149290 h 1063690"/>
              <a:gd name="connsiteX8" fmla="*/ 210917 w 347927"/>
              <a:gd name="connsiteY8" fmla="*/ 0 h 1063690"/>
              <a:gd name="connsiteX0" fmla="*/ 227313 w 354992"/>
              <a:gd name="connsiteY0" fmla="*/ 1063690 h 1063690"/>
              <a:gd name="connsiteX1" fmla="*/ 96684 w 354992"/>
              <a:gd name="connsiteY1" fmla="*/ 970384 h 1063690"/>
              <a:gd name="connsiteX2" fmla="*/ 7065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34378 w 362057"/>
              <a:gd name="connsiteY0" fmla="*/ 1063690 h 1063690"/>
              <a:gd name="connsiteX1" fmla="*/ 103749 w 362057"/>
              <a:gd name="connsiteY1" fmla="*/ 970384 h 1063690"/>
              <a:gd name="connsiteX2" fmla="*/ 7065 w 362057"/>
              <a:gd name="connsiteY2" fmla="*/ 808264 h 1063690"/>
              <a:gd name="connsiteX3" fmla="*/ 146142 w 362057"/>
              <a:gd name="connsiteY3" fmla="*/ 673249 h 1063690"/>
              <a:gd name="connsiteX4" fmla="*/ 333355 w 362057"/>
              <a:gd name="connsiteY4" fmla="*/ 538234 h 1063690"/>
              <a:gd name="connsiteX5" fmla="*/ 318353 w 362057"/>
              <a:gd name="connsiteY5" fmla="*/ 382555 h 1063690"/>
              <a:gd name="connsiteX6" fmla="*/ 146142 w 362057"/>
              <a:gd name="connsiteY6" fmla="*/ 313209 h 1063690"/>
              <a:gd name="connsiteX7" fmla="*/ 94419 w 362057"/>
              <a:gd name="connsiteY7" fmla="*/ 149290 h 1063690"/>
              <a:gd name="connsiteX8" fmla="*/ 225047 w 362057"/>
              <a:gd name="connsiteY8" fmla="*/ 0 h 1063690"/>
              <a:gd name="connsiteX0" fmla="*/ 234378 w 362057"/>
              <a:gd name="connsiteY0" fmla="*/ 1063690 h 1063690"/>
              <a:gd name="connsiteX1" fmla="*/ 103749 w 362057"/>
              <a:gd name="connsiteY1" fmla="*/ 970384 h 1063690"/>
              <a:gd name="connsiteX2" fmla="*/ 7065 w 362057"/>
              <a:gd name="connsiteY2" fmla="*/ 808264 h 1063690"/>
              <a:gd name="connsiteX3" fmla="*/ 146142 w 362057"/>
              <a:gd name="connsiteY3" fmla="*/ 673249 h 1063690"/>
              <a:gd name="connsiteX4" fmla="*/ 333355 w 362057"/>
              <a:gd name="connsiteY4" fmla="*/ 538234 h 1063690"/>
              <a:gd name="connsiteX5" fmla="*/ 318353 w 362057"/>
              <a:gd name="connsiteY5" fmla="*/ 382555 h 1063690"/>
              <a:gd name="connsiteX6" fmla="*/ 146142 w 362057"/>
              <a:gd name="connsiteY6" fmla="*/ 313209 h 1063690"/>
              <a:gd name="connsiteX7" fmla="*/ 94419 w 362057"/>
              <a:gd name="connsiteY7" fmla="*/ 149290 h 1063690"/>
              <a:gd name="connsiteX8" fmla="*/ 225047 w 362057"/>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178245 w 305924"/>
              <a:gd name="connsiteY0" fmla="*/ 1063690 h 1063690"/>
              <a:gd name="connsiteX1" fmla="*/ 47616 w 305924"/>
              <a:gd name="connsiteY1" fmla="*/ 970384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 name="connsiteX0" fmla="*/ 180020 w 305924"/>
              <a:gd name="connsiteY0" fmla="*/ 1063690 h 1063690"/>
              <a:gd name="connsiteX1" fmla="*/ 47616 w 305924"/>
              <a:gd name="connsiteY1" fmla="*/ 970384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 name="connsiteX0" fmla="*/ 180020 w 305924"/>
              <a:gd name="connsiteY0" fmla="*/ 1063690 h 1063690"/>
              <a:gd name="connsiteX1" fmla="*/ 45005 w 305924"/>
              <a:gd name="connsiteY1" fmla="*/ 943279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924" h="1063690">
                <a:moveTo>
                  <a:pt x="180020" y="1063690"/>
                </a:moveTo>
                <a:cubicBezTo>
                  <a:pt x="129479" y="1041141"/>
                  <a:pt x="75008" y="985850"/>
                  <a:pt x="45005" y="943279"/>
                </a:cubicBezTo>
                <a:cubicBezTo>
                  <a:pt x="15002" y="900708"/>
                  <a:pt x="16600" y="882724"/>
                  <a:pt x="0" y="808264"/>
                </a:cubicBezTo>
                <a:cubicBezTo>
                  <a:pt x="44451" y="720774"/>
                  <a:pt x="39727" y="717764"/>
                  <a:pt x="90009" y="673249"/>
                </a:cubicBezTo>
                <a:cubicBezTo>
                  <a:pt x="185170" y="616311"/>
                  <a:pt x="248520" y="586683"/>
                  <a:pt x="277222" y="538234"/>
                </a:cubicBezTo>
                <a:cubicBezTo>
                  <a:pt x="305924" y="489785"/>
                  <a:pt x="293422" y="420059"/>
                  <a:pt x="262220" y="382555"/>
                </a:cubicBezTo>
                <a:cubicBezTo>
                  <a:pt x="231018" y="345051"/>
                  <a:pt x="127331" y="352087"/>
                  <a:pt x="90009" y="313209"/>
                </a:cubicBezTo>
                <a:cubicBezTo>
                  <a:pt x="52687" y="274331"/>
                  <a:pt x="25135" y="201491"/>
                  <a:pt x="38286" y="149290"/>
                </a:cubicBezTo>
                <a:cubicBezTo>
                  <a:pt x="51437" y="97089"/>
                  <a:pt x="109043" y="51318"/>
                  <a:pt x="168914" y="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10" name="Freeform 9"/>
          <p:cNvSpPr/>
          <p:nvPr/>
        </p:nvSpPr>
        <p:spPr>
          <a:xfrm>
            <a:off x="3221850" y="550506"/>
            <a:ext cx="305924" cy="1063690"/>
          </a:xfrm>
          <a:custGeom>
            <a:avLst/>
            <a:gdLst>
              <a:gd name="connsiteX0" fmla="*/ 199053 w 315686"/>
              <a:gd name="connsiteY0" fmla="*/ 1063690 h 1063690"/>
              <a:gd name="connsiteX1" fmla="*/ 68424 w 315686"/>
              <a:gd name="connsiteY1" fmla="*/ 970384 h 1063690"/>
              <a:gd name="connsiteX2" fmla="*/ 21771 w 315686"/>
              <a:gd name="connsiteY2" fmla="*/ 774441 h 1063690"/>
              <a:gd name="connsiteX3" fmla="*/ 199053 w 315686"/>
              <a:gd name="connsiteY3" fmla="*/ 653143 h 1063690"/>
              <a:gd name="connsiteX4" fmla="*/ 301690 w 315686"/>
              <a:gd name="connsiteY4" fmla="*/ 541176 h 1063690"/>
              <a:gd name="connsiteX5" fmla="*/ 283028 w 315686"/>
              <a:gd name="connsiteY5" fmla="*/ 382555 h 1063690"/>
              <a:gd name="connsiteX6" fmla="*/ 124408 w 315686"/>
              <a:gd name="connsiteY6" fmla="*/ 279918 h 1063690"/>
              <a:gd name="connsiteX7" fmla="*/ 59094 w 315686"/>
              <a:gd name="connsiteY7" fmla="*/ 149290 h 1063690"/>
              <a:gd name="connsiteX8" fmla="*/ 189722 w 315686"/>
              <a:gd name="connsiteY8" fmla="*/ 0 h 1063690"/>
              <a:gd name="connsiteX0" fmla="*/ 220824 w 337457"/>
              <a:gd name="connsiteY0" fmla="*/ 1063690 h 1063690"/>
              <a:gd name="connsiteX1" fmla="*/ 90195 w 337457"/>
              <a:gd name="connsiteY1" fmla="*/ 970384 h 1063690"/>
              <a:gd name="connsiteX2" fmla="*/ 21771 w 337457"/>
              <a:gd name="connsiteY2" fmla="*/ 808264 h 1063690"/>
              <a:gd name="connsiteX3" fmla="*/ 220824 w 337457"/>
              <a:gd name="connsiteY3" fmla="*/ 653143 h 1063690"/>
              <a:gd name="connsiteX4" fmla="*/ 323461 w 337457"/>
              <a:gd name="connsiteY4" fmla="*/ 541176 h 1063690"/>
              <a:gd name="connsiteX5" fmla="*/ 304799 w 337457"/>
              <a:gd name="connsiteY5" fmla="*/ 382555 h 1063690"/>
              <a:gd name="connsiteX6" fmla="*/ 146179 w 337457"/>
              <a:gd name="connsiteY6" fmla="*/ 279918 h 1063690"/>
              <a:gd name="connsiteX7" fmla="*/ 80865 w 337457"/>
              <a:gd name="connsiteY7" fmla="*/ 149290 h 1063690"/>
              <a:gd name="connsiteX8" fmla="*/ 211493 w 337457"/>
              <a:gd name="connsiteY8" fmla="*/ 0 h 1063690"/>
              <a:gd name="connsiteX0" fmla="*/ 213620 w 337458"/>
              <a:gd name="connsiteY0" fmla="*/ 1063690 h 1063690"/>
              <a:gd name="connsiteX1" fmla="*/ 82991 w 337458"/>
              <a:gd name="connsiteY1" fmla="*/ 970384 h 1063690"/>
              <a:gd name="connsiteX2" fmla="*/ 14567 w 337458"/>
              <a:gd name="connsiteY2" fmla="*/ 808264 h 1063690"/>
              <a:gd name="connsiteX3" fmla="*/ 170390 w 337458"/>
              <a:gd name="connsiteY3" fmla="*/ 673249 h 1063690"/>
              <a:gd name="connsiteX4" fmla="*/ 316257 w 337458"/>
              <a:gd name="connsiteY4" fmla="*/ 541176 h 1063690"/>
              <a:gd name="connsiteX5" fmla="*/ 297595 w 337458"/>
              <a:gd name="connsiteY5" fmla="*/ 382555 h 1063690"/>
              <a:gd name="connsiteX6" fmla="*/ 138975 w 337458"/>
              <a:gd name="connsiteY6" fmla="*/ 279918 h 1063690"/>
              <a:gd name="connsiteX7" fmla="*/ 73661 w 337458"/>
              <a:gd name="connsiteY7" fmla="*/ 149290 h 1063690"/>
              <a:gd name="connsiteX8" fmla="*/ 204289 w 337458"/>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31473 w 337457"/>
              <a:gd name="connsiteY6" fmla="*/ 279918 h 1063690"/>
              <a:gd name="connsiteX7" fmla="*/ 66159 w 337457"/>
              <a:gd name="connsiteY7" fmla="*/ 149290 h 1063690"/>
              <a:gd name="connsiteX8" fmla="*/ 196787 w 337457"/>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31473 w 337457"/>
              <a:gd name="connsiteY6" fmla="*/ 279918 h 1063690"/>
              <a:gd name="connsiteX7" fmla="*/ 66159 w 337457"/>
              <a:gd name="connsiteY7" fmla="*/ 149290 h 1063690"/>
              <a:gd name="connsiteX8" fmla="*/ 196787 w 337457"/>
              <a:gd name="connsiteY8" fmla="*/ 0 h 1063690"/>
              <a:gd name="connsiteX0" fmla="*/ 206118 w 337457"/>
              <a:gd name="connsiteY0" fmla="*/ 1063690 h 1063690"/>
              <a:gd name="connsiteX1" fmla="*/ 75489 w 337457"/>
              <a:gd name="connsiteY1" fmla="*/ 970384 h 1063690"/>
              <a:gd name="connsiteX2" fmla="*/ 7065 w 337457"/>
              <a:gd name="connsiteY2" fmla="*/ 808264 h 1063690"/>
              <a:gd name="connsiteX3" fmla="*/ 117882 w 337457"/>
              <a:gd name="connsiteY3" fmla="*/ 673249 h 1063690"/>
              <a:gd name="connsiteX4" fmla="*/ 308755 w 337457"/>
              <a:gd name="connsiteY4" fmla="*/ 541176 h 1063690"/>
              <a:gd name="connsiteX5" fmla="*/ 290093 w 337457"/>
              <a:gd name="connsiteY5" fmla="*/ 382555 h 1063690"/>
              <a:gd name="connsiteX6" fmla="*/ 117882 w 337457"/>
              <a:gd name="connsiteY6" fmla="*/ 313209 h 1063690"/>
              <a:gd name="connsiteX7" fmla="*/ 66159 w 337457"/>
              <a:gd name="connsiteY7" fmla="*/ 149290 h 1063690"/>
              <a:gd name="connsiteX8" fmla="*/ 196787 w 337457"/>
              <a:gd name="connsiteY8" fmla="*/ 0 h 1063690"/>
              <a:gd name="connsiteX0" fmla="*/ 213183 w 344522"/>
              <a:gd name="connsiteY0" fmla="*/ 1063690 h 1063690"/>
              <a:gd name="connsiteX1" fmla="*/ 82554 w 344522"/>
              <a:gd name="connsiteY1" fmla="*/ 970384 h 1063690"/>
              <a:gd name="connsiteX2" fmla="*/ 7065 w 344522"/>
              <a:gd name="connsiteY2" fmla="*/ 808264 h 1063690"/>
              <a:gd name="connsiteX3" fmla="*/ 124947 w 344522"/>
              <a:gd name="connsiteY3" fmla="*/ 673249 h 1063690"/>
              <a:gd name="connsiteX4" fmla="*/ 315820 w 344522"/>
              <a:gd name="connsiteY4" fmla="*/ 541176 h 1063690"/>
              <a:gd name="connsiteX5" fmla="*/ 297158 w 344522"/>
              <a:gd name="connsiteY5" fmla="*/ 382555 h 1063690"/>
              <a:gd name="connsiteX6" fmla="*/ 124947 w 344522"/>
              <a:gd name="connsiteY6" fmla="*/ 313209 h 1063690"/>
              <a:gd name="connsiteX7" fmla="*/ 73224 w 344522"/>
              <a:gd name="connsiteY7" fmla="*/ 149290 h 1063690"/>
              <a:gd name="connsiteX8" fmla="*/ 203852 w 344522"/>
              <a:gd name="connsiteY8" fmla="*/ 0 h 1063690"/>
              <a:gd name="connsiteX0" fmla="*/ 213183 w 312160"/>
              <a:gd name="connsiteY0" fmla="*/ 1063690 h 1063690"/>
              <a:gd name="connsiteX1" fmla="*/ 82554 w 312160"/>
              <a:gd name="connsiteY1" fmla="*/ 970384 h 1063690"/>
              <a:gd name="connsiteX2" fmla="*/ 7065 w 312160"/>
              <a:gd name="connsiteY2" fmla="*/ 808264 h 1063690"/>
              <a:gd name="connsiteX3" fmla="*/ 124947 w 312160"/>
              <a:gd name="connsiteY3" fmla="*/ 673249 h 1063690"/>
              <a:gd name="connsiteX4" fmla="*/ 214957 w 312160"/>
              <a:gd name="connsiteY4" fmla="*/ 538234 h 1063690"/>
              <a:gd name="connsiteX5" fmla="*/ 297158 w 312160"/>
              <a:gd name="connsiteY5" fmla="*/ 382555 h 1063690"/>
              <a:gd name="connsiteX6" fmla="*/ 124947 w 312160"/>
              <a:gd name="connsiteY6" fmla="*/ 313209 h 1063690"/>
              <a:gd name="connsiteX7" fmla="*/ 73224 w 312160"/>
              <a:gd name="connsiteY7" fmla="*/ 149290 h 1063690"/>
              <a:gd name="connsiteX8" fmla="*/ 203852 w 312160"/>
              <a:gd name="connsiteY8" fmla="*/ 0 h 1063690"/>
              <a:gd name="connsiteX0" fmla="*/ 213183 w 312160"/>
              <a:gd name="connsiteY0" fmla="*/ 1063690 h 1063690"/>
              <a:gd name="connsiteX1" fmla="*/ 82554 w 312160"/>
              <a:gd name="connsiteY1" fmla="*/ 970384 h 1063690"/>
              <a:gd name="connsiteX2" fmla="*/ 7065 w 312160"/>
              <a:gd name="connsiteY2" fmla="*/ 808264 h 1063690"/>
              <a:gd name="connsiteX3" fmla="*/ 124947 w 312160"/>
              <a:gd name="connsiteY3" fmla="*/ 673249 h 1063690"/>
              <a:gd name="connsiteX4" fmla="*/ 214957 w 312160"/>
              <a:gd name="connsiteY4" fmla="*/ 538234 h 1063690"/>
              <a:gd name="connsiteX5" fmla="*/ 297158 w 312160"/>
              <a:gd name="connsiteY5" fmla="*/ 382555 h 1063690"/>
              <a:gd name="connsiteX6" fmla="*/ 124947 w 312160"/>
              <a:gd name="connsiteY6" fmla="*/ 313209 h 1063690"/>
              <a:gd name="connsiteX7" fmla="*/ 73224 w 312160"/>
              <a:gd name="connsiteY7" fmla="*/ 149290 h 1063690"/>
              <a:gd name="connsiteX8" fmla="*/ 203852 w 312160"/>
              <a:gd name="connsiteY8" fmla="*/ 0 h 1063690"/>
              <a:gd name="connsiteX0" fmla="*/ 213183 w 340862"/>
              <a:gd name="connsiteY0" fmla="*/ 1063690 h 1063690"/>
              <a:gd name="connsiteX1" fmla="*/ 82554 w 340862"/>
              <a:gd name="connsiteY1" fmla="*/ 970384 h 1063690"/>
              <a:gd name="connsiteX2" fmla="*/ 7065 w 340862"/>
              <a:gd name="connsiteY2" fmla="*/ 808264 h 1063690"/>
              <a:gd name="connsiteX3" fmla="*/ 124947 w 340862"/>
              <a:gd name="connsiteY3" fmla="*/ 673249 h 1063690"/>
              <a:gd name="connsiteX4" fmla="*/ 312160 w 340862"/>
              <a:gd name="connsiteY4" fmla="*/ 538234 h 1063690"/>
              <a:gd name="connsiteX5" fmla="*/ 297158 w 340862"/>
              <a:gd name="connsiteY5" fmla="*/ 382555 h 1063690"/>
              <a:gd name="connsiteX6" fmla="*/ 124947 w 340862"/>
              <a:gd name="connsiteY6" fmla="*/ 313209 h 1063690"/>
              <a:gd name="connsiteX7" fmla="*/ 73224 w 340862"/>
              <a:gd name="connsiteY7" fmla="*/ 149290 h 1063690"/>
              <a:gd name="connsiteX8" fmla="*/ 203852 w 340862"/>
              <a:gd name="connsiteY8" fmla="*/ 0 h 1063690"/>
              <a:gd name="connsiteX0" fmla="*/ 220248 w 347927"/>
              <a:gd name="connsiteY0" fmla="*/ 1063690 h 1063690"/>
              <a:gd name="connsiteX1" fmla="*/ 89619 w 347927"/>
              <a:gd name="connsiteY1" fmla="*/ 970384 h 1063690"/>
              <a:gd name="connsiteX2" fmla="*/ 7065 w 347927"/>
              <a:gd name="connsiteY2" fmla="*/ 808264 h 1063690"/>
              <a:gd name="connsiteX3" fmla="*/ 132012 w 347927"/>
              <a:gd name="connsiteY3" fmla="*/ 673249 h 1063690"/>
              <a:gd name="connsiteX4" fmla="*/ 319225 w 347927"/>
              <a:gd name="connsiteY4" fmla="*/ 538234 h 1063690"/>
              <a:gd name="connsiteX5" fmla="*/ 304223 w 347927"/>
              <a:gd name="connsiteY5" fmla="*/ 382555 h 1063690"/>
              <a:gd name="connsiteX6" fmla="*/ 132012 w 347927"/>
              <a:gd name="connsiteY6" fmla="*/ 313209 h 1063690"/>
              <a:gd name="connsiteX7" fmla="*/ 80289 w 347927"/>
              <a:gd name="connsiteY7" fmla="*/ 149290 h 1063690"/>
              <a:gd name="connsiteX8" fmla="*/ 210917 w 347927"/>
              <a:gd name="connsiteY8" fmla="*/ 0 h 1063690"/>
              <a:gd name="connsiteX0" fmla="*/ 227313 w 354992"/>
              <a:gd name="connsiteY0" fmla="*/ 1063690 h 1063690"/>
              <a:gd name="connsiteX1" fmla="*/ 96684 w 354992"/>
              <a:gd name="connsiteY1" fmla="*/ 970384 h 1063690"/>
              <a:gd name="connsiteX2" fmla="*/ 7065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34378 w 362057"/>
              <a:gd name="connsiteY0" fmla="*/ 1063690 h 1063690"/>
              <a:gd name="connsiteX1" fmla="*/ 103749 w 362057"/>
              <a:gd name="connsiteY1" fmla="*/ 970384 h 1063690"/>
              <a:gd name="connsiteX2" fmla="*/ 7065 w 362057"/>
              <a:gd name="connsiteY2" fmla="*/ 808264 h 1063690"/>
              <a:gd name="connsiteX3" fmla="*/ 146142 w 362057"/>
              <a:gd name="connsiteY3" fmla="*/ 673249 h 1063690"/>
              <a:gd name="connsiteX4" fmla="*/ 333355 w 362057"/>
              <a:gd name="connsiteY4" fmla="*/ 538234 h 1063690"/>
              <a:gd name="connsiteX5" fmla="*/ 318353 w 362057"/>
              <a:gd name="connsiteY5" fmla="*/ 382555 h 1063690"/>
              <a:gd name="connsiteX6" fmla="*/ 146142 w 362057"/>
              <a:gd name="connsiteY6" fmla="*/ 313209 h 1063690"/>
              <a:gd name="connsiteX7" fmla="*/ 94419 w 362057"/>
              <a:gd name="connsiteY7" fmla="*/ 149290 h 1063690"/>
              <a:gd name="connsiteX8" fmla="*/ 225047 w 362057"/>
              <a:gd name="connsiteY8" fmla="*/ 0 h 1063690"/>
              <a:gd name="connsiteX0" fmla="*/ 234378 w 362057"/>
              <a:gd name="connsiteY0" fmla="*/ 1063690 h 1063690"/>
              <a:gd name="connsiteX1" fmla="*/ 103749 w 362057"/>
              <a:gd name="connsiteY1" fmla="*/ 970384 h 1063690"/>
              <a:gd name="connsiteX2" fmla="*/ 7065 w 362057"/>
              <a:gd name="connsiteY2" fmla="*/ 808264 h 1063690"/>
              <a:gd name="connsiteX3" fmla="*/ 146142 w 362057"/>
              <a:gd name="connsiteY3" fmla="*/ 673249 h 1063690"/>
              <a:gd name="connsiteX4" fmla="*/ 333355 w 362057"/>
              <a:gd name="connsiteY4" fmla="*/ 538234 h 1063690"/>
              <a:gd name="connsiteX5" fmla="*/ 318353 w 362057"/>
              <a:gd name="connsiteY5" fmla="*/ 382555 h 1063690"/>
              <a:gd name="connsiteX6" fmla="*/ 146142 w 362057"/>
              <a:gd name="connsiteY6" fmla="*/ 313209 h 1063690"/>
              <a:gd name="connsiteX7" fmla="*/ 94419 w 362057"/>
              <a:gd name="connsiteY7" fmla="*/ 149290 h 1063690"/>
              <a:gd name="connsiteX8" fmla="*/ 225047 w 362057"/>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227313 w 354992"/>
              <a:gd name="connsiteY0" fmla="*/ 1063690 h 1063690"/>
              <a:gd name="connsiteX1" fmla="*/ 96684 w 354992"/>
              <a:gd name="connsiteY1" fmla="*/ 970384 h 1063690"/>
              <a:gd name="connsiteX2" fmla="*/ 0 w 354992"/>
              <a:gd name="connsiteY2" fmla="*/ 808264 h 1063690"/>
              <a:gd name="connsiteX3" fmla="*/ 139077 w 354992"/>
              <a:gd name="connsiteY3" fmla="*/ 673249 h 1063690"/>
              <a:gd name="connsiteX4" fmla="*/ 326290 w 354992"/>
              <a:gd name="connsiteY4" fmla="*/ 538234 h 1063690"/>
              <a:gd name="connsiteX5" fmla="*/ 311288 w 354992"/>
              <a:gd name="connsiteY5" fmla="*/ 382555 h 1063690"/>
              <a:gd name="connsiteX6" fmla="*/ 139077 w 354992"/>
              <a:gd name="connsiteY6" fmla="*/ 313209 h 1063690"/>
              <a:gd name="connsiteX7" fmla="*/ 87354 w 354992"/>
              <a:gd name="connsiteY7" fmla="*/ 149290 h 1063690"/>
              <a:gd name="connsiteX8" fmla="*/ 217982 w 354992"/>
              <a:gd name="connsiteY8" fmla="*/ 0 h 1063690"/>
              <a:gd name="connsiteX0" fmla="*/ 178245 w 305924"/>
              <a:gd name="connsiteY0" fmla="*/ 1063690 h 1063690"/>
              <a:gd name="connsiteX1" fmla="*/ 47616 w 305924"/>
              <a:gd name="connsiteY1" fmla="*/ 970384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 name="connsiteX0" fmla="*/ 180020 w 305924"/>
              <a:gd name="connsiteY0" fmla="*/ 1063690 h 1063690"/>
              <a:gd name="connsiteX1" fmla="*/ 47616 w 305924"/>
              <a:gd name="connsiteY1" fmla="*/ 970384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 name="connsiteX0" fmla="*/ 180020 w 305924"/>
              <a:gd name="connsiteY0" fmla="*/ 1063690 h 1063690"/>
              <a:gd name="connsiteX1" fmla="*/ 45005 w 305924"/>
              <a:gd name="connsiteY1" fmla="*/ 943279 h 1063690"/>
              <a:gd name="connsiteX2" fmla="*/ 0 w 305924"/>
              <a:gd name="connsiteY2" fmla="*/ 808264 h 1063690"/>
              <a:gd name="connsiteX3" fmla="*/ 90009 w 305924"/>
              <a:gd name="connsiteY3" fmla="*/ 673249 h 1063690"/>
              <a:gd name="connsiteX4" fmla="*/ 277222 w 305924"/>
              <a:gd name="connsiteY4" fmla="*/ 538234 h 1063690"/>
              <a:gd name="connsiteX5" fmla="*/ 262220 w 305924"/>
              <a:gd name="connsiteY5" fmla="*/ 382555 h 1063690"/>
              <a:gd name="connsiteX6" fmla="*/ 90009 w 305924"/>
              <a:gd name="connsiteY6" fmla="*/ 313209 h 1063690"/>
              <a:gd name="connsiteX7" fmla="*/ 38286 w 305924"/>
              <a:gd name="connsiteY7" fmla="*/ 149290 h 1063690"/>
              <a:gd name="connsiteX8" fmla="*/ 168914 w 305924"/>
              <a:gd name="connsiteY8" fmla="*/ 0 h 106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924" h="1063690">
                <a:moveTo>
                  <a:pt x="180020" y="1063690"/>
                </a:moveTo>
                <a:cubicBezTo>
                  <a:pt x="129479" y="1041141"/>
                  <a:pt x="75008" y="985850"/>
                  <a:pt x="45005" y="943279"/>
                </a:cubicBezTo>
                <a:cubicBezTo>
                  <a:pt x="15002" y="900708"/>
                  <a:pt x="16600" y="882724"/>
                  <a:pt x="0" y="808264"/>
                </a:cubicBezTo>
                <a:cubicBezTo>
                  <a:pt x="44451" y="720774"/>
                  <a:pt x="39727" y="717764"/>
                  <a:pt x="90009" y="673249"/>
                </a:cubicBezTo>
                <a:cubicBezTo>
                  <a:pt x="185170" y="616311"/>
                  <a:pt x="248520" y="586683"/>
                  <a:pt x="277222" y="538234"/>
                </a:cubicBezTo>
                <a:cubicBezTo>
                  <a:pt x="305924" y="489785"/>
                  <a:pt x="293422" y="420059"/>
                  <a:pt x="262220" y="382555"/>
                </a:cubicBezTo>
                <a:cubicBezTo>
                  <a:pt x="231018" y="345051"/>
                  <a:pt x="127331" y="352087"/>
                  <a:pt x="90009" y="313209"/>
                </a:cubicBezTo>
                <a:cubicBezTo>
                  <a:pt x="52687" y="274331"/>
                  <a:pt x="25135" y="201491"/>
                  <a:pt x="38286" y="149290"/>
                </a:cubicBezTo>
                <a:cubicBezTo>
                  <a:pt x="51437" y="97089"/>
                  <a:pt x="109043" y="51318"/>
                  <a:pt x="168914" y="0"/>
                </a:cubicBez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pic>
        <p:nvPicPr>
          <p:cNvPr id="11" name="Picture 10" descr="gas_stove2.jpg"/>
          <p:cNvPicPr>
            <a:picLocks noChangeAspect="1"/>
          </p:cNvPicPr>
          <p:nvPr/>
        </p:nvPicPr>
        <p:blipFill>
          <a:blip r:embed="rId7" cstate="print"/>
          <a:stretch>
            <a:fillRect/>
          </a:stretch>
        </p:blipFill>
        <p:spPr>
          <a:xfrm>
            <a:off x="2789747" y="2051529"/>
            <a:ext cx="2962057" cy="2221542"/>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54464235"/>
      </p:ext>
    </p:extLst>
  </p:cSld>
  <p:clrMapOvr>
    <a:masterClrMapping/>
  </p:clrMapOvr>
  <p:transition advTm="1854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4"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from="(-#ppt_w/2)" to="(#ppt_x)" calcmode="lin" valueType="num">
                                      <p:cBhvr>
                                        <p:cTn id="11" dur="600" fill="hold">
                                          <p:stCondLst>
                                            <p:cond delay="0"/>
                                          </p:stCondLst>
                                        </p:cTn>
                                        <p:tgtEl>
                                          <p:spTgt spid="11"/>
                                        </p:tgtEl>
                                        <p:attrNameLst>
                                          <p:attrName>ppt_x</p:attrName>
                                        </p:attrNameLst>
                                      </p:cBhvr>
                                    </p:anim>
                                    <p:anim from="0" to="-1.0" calcmode="lin" valueType="num">
                                      <p:cBhvr>
                                        <p:cTn id="12" dur="200" decel="50000" autoRev="1" fill="hold">
                                          <p:stCondLst>
                                            <p:cond delay="600"/>
                                          </p:stCondLst>
                                        </p:cTn>
                                        <p:tgtEl>
                                          <p:spTgt spid="11"/>
                                        </p:tgtEl>
                                        <p:attrNameLst>
                                          <p:attrName>xshear</p:attrName>
                                        </p:attrNameLst>
                                      </p:cBhvr>
                                    </p:anim>
                                    <p:animScale>
                                      <p:cBhvr>
                                        <p:cTn id="13" dur="200" decel="100000" autoRev="1" fill="hold">
                                          <p:stCondLst>
                                            <p:cond delay="600"/>
                                          </p:stCondLst>
                                        </p:cTn>
                                        <p:tgtEl>
                                          <p:spTgt spid="11"/>
                                        </p:tgtEl>
                                      </p:cBhvr>
                                      <p:from x="100000" y="100000"/>
                                      <p:to x="80000" y="100000"/>
                                    </p:animScale>
                                    <p:anim by="(#ppt_h/3+#ppt_w*0.1)" calcmode="lin" valueType="num">
                                      <p:cBhvr additive="sum">
                                        <p:cTn id="14"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b="1102"/>
          <a:stretch>
            <a:fillRect/>
          </a:stretch>
        </p:blipFill>
        <p:spPr bwMode="auto">
          <a:xfrm>
            <a:off x="-1" y="3590925"/>
            <a:ext cx="4862169" cy="3311942"/>
          </a:xfrm>
          <a:prstGeom prst="rect">
            <a:avLst/>
          </a:prstGeom>
          <a:noFill/>
          <a:ln w="9525">
            <a:noFill/>
            <a:miter lim="800000"/>
            <a:headEnd/>
            <a:tailEnd/>
          </a:ln>
        </p:spPr>
      </p:pic>
      <p:pic>
        <p:nvPicPr>
          <p:cNvPr id="55298" name="Picture 2" descr="C:\Users\Public\Pictures\Work Media\Renewables\Biogas\eastern-Biogas2.jpg"/>
          <p:cNvPicPr>
            <a:picLocks noChangeAspect="1" noChangeArrowheads="1"/>
          </p:cNvPicPr>
          <p:nvPr/>
        </p:nvPicPr>
        <p:blipFill>
          <a:blip r:embed="rId5" cstate="print"/>
          <a:srcRect l="1772" t="2362" r="1772" b="2362"/>
          <a:stretch>
            <a:fillRect/>
          </a:stretch>
        </p:blipFill>
        <p:spPr bwMode="auto">
          <a:xfrm>
            <a:off x="4673263" y="3590925"/>
            <a:ext cx="4470737" cy="3311942"/>
          </a:xfrm>
          <a:prstGeom prst="rect">
            <a:avLst/>
          </a:prstGeom>
          <a:noFill/>
        </p:spPr>
      </p:pic>
      <p:pic>
        <p:nvPicPr>
          <p:cNvPr id="55299" name="Picture 3" descr="C:\Users\Public\Pictures\Work Media\Renewables\Biogas\biogas pond.jpg"/>
          <p:cNvPicPr>
            <a:picLocks noChangeAspect="1" noChangeArrowheads="1"/>
          </p:cNvPicPr>
          <p:nvPr/>
        </p:nvPicPr>
        <p:blipFill>
          <a:blip r:embed="rId6" cstate="print"/>
          <a:srcRect/>
          <a:stretch>
            <a:fillRect/>
          </a:stretch>
        </p:blipFill>
        <p:spPr bwMode="auto">
          <a:xfrm>
            <a:off x="1376645" y="1409700"/>
            <a:ext cx="6191250" cy="2181225"/>
          </a:xfrm>
          <a:prstGeom prst="rect">
            <a:avLst/>
          </a:prstGeom>
          <a:noFill/>
        </p:spPr>
      </p:pic>
      <p:sp>
        <p:nvSpPr>
          <p:cNvPr id="5" name="Title 4"/>
          <p:cNvSpPr>
            <a:spLocks noGrp="1"/>
          </p:cNvSpPr>
          <p:nvPr>
            <p:ph type="title"/>
          </p:nvPr>
        </p:nvSpPr>
        <p:spPr>
          <a:xfrm>
            <a:off x="457200" y="0"/>
            <a:ext cx="8229600" cy="1143000"/>
          </a:xfrm>
        </p:spPr>
        <p:txBody>
          <a:bodyPr>
            <a:normAutofit/>
          </a:bodyPr>
          <a:lstStyle/>
          <a:p>
            <a:r>
              <a:rPr lang="el-GR" sz="4800" b="1" dirty="0" smtClean="0"/>
              <a:t>Συλλογή βιοαερίου</a:t>
            </a:r>
            <a:endParaRPr lang="en-US" sz="4800" b="1" dirty="0"/>
          </a:p>
        </p:txBody>
      </p:sp>
      <p:sp>
        <p:nvSpPr>
          <p:cNvPr id="6" name="TextBox 5"/>
          <p:cNvSpPr txBox="1"/>
          <p:nvPr/>
        </p:nvSpPr>
        <p:spPr>
          <a:xfrm>
            <a:off x="457200" y="5904275"/>
            <a:ext cx="3709755" cy="954107"/>
          </a:xfrm>
          <a:prstGeom prst="rect">
            <a:avLst/>
          </a:prstGeom>
          <a:noFill/>
        </p:spPr>
        <p:txBody>
          <a:bodyPr wrap="square" rtlCol="0">
            <a:spAutoFit/>
          </a:bodyPr>
          <a:lstStyle/>
          <a:p>
            <a:pPr algn="ctr" fontAlgn="auto">
              <a:spcBef>
                <a:spcPts val="0"/>
              </a:spcBef>
              <a:spcAft>
                <a:spcPts val="0"/>
              </a:spcAft>
            </a:pPr>
            <a:r>
              <a:rPr lang="el-GR" sz="2800" b="1" dirty="0" smtClean="0">
                <a:solidFill>
                  <a:prstClr val="white"/>
                </a:solidFill>
                <a:latin typeface="Calibri"/>
              </a:rPr>
              <a:t>Επικάλυψη με πλαστικό κάλυμμα</a:t>
            </a:r>
            <a:endParaRPr lang="en-US" sz="2800" b="1" dirty="0">
              <a:solidFill>
                <a:prstClr val="white"/>
              </a:solidFill>
              <a:latin typeface="Calibri"/>
            </a:endParaRPr>
          </a:p>
        </p:txBody>
      </p:sp>
      <p:sp>
        <p:nvSpPr>
          <p:cNvPr id="7" name="TextBox 6"/>
          <p:cNvSpPr txBox="1"/>
          <p:nvPr/>
        </p:nvSpPr>
        <p:spPr>
          <a:xfrm>
            <a:off x="5157065" y="5903893"/>
            <a:ext cx="3709755" cy="523220"/>
          </a:xfrm>
          <a:prstGeom prst="rect">
            <a:avLst/>
          </a:prstGeom>
          <a:noFill/>
        </p:spPr>
        <p:txBody>
          <a:bodyPr wrap="square" rtlCol="0">
            <a:spAutoFit/>
          </a:bodyPr>
          <a:lstStyle/>
          <a:p>
            <a:pPr algn="ctr" fontAlgn="auto">
              <a:spcBef>
                <a:spcPts val="0"/>
              </a:spcBef>
              <a:spcAft>
                <a:spcPts val="0"/>
              </a:spcAft>
            </a:pPr>
            <a:r>
              <a:rPr lang="el-GR" sz="2800" b="1" dirty="0" smtClean="0">
                <a:solidFill>
                  <a:prstClr val="white"/>
                </a:solidFill>
                <a:latin typeface="Calibri"/>
              </a:rPr>
              <a:t>Παραγωγή </a:t>
            </a:r>
            <a:r>
              <a:rPr lang="en-GB" sz="2800" b="1" dirty="0" smtClean="0">
                <a:solidFill>
                  <a:prstClr val="white"/>
                </a:solidFill>
                <a:latin typeface="Calibri"/>
              </a:rPr>
              <a:t>CH4</a:t>
            </a:r>
            <a:endParaRPr lang="en-US" sz="2800" b="1" dirty="0">
              <a:solidFill>
                <a:prstClr val="white"/>
              </a:solidFill>
              <a:latin typeface="Calibri"/>
            </a:endParaRPr>
          </a:p>
        </p:txBody>
      </p:sp>
      <p:pic>
        <p:nvPicPr>
          <p:cNvPr id="8" name="Picture 7" descr="SludgeWW.jpg"/>
          <p:cNvPicPr>
            <a:picLocks noChangeAspect="1"/>
          </p:cNvPicPr>
          <p:nvPr/>
        </p:nvPicPr>
        <p:blipFill>
          <a:blip r:embed="rId7" cstate="print"/>
          <a:stretch>
            <a:fillRect/>
          </a:stretch>
        </p:blipFill>
        <p:spPr>
          <a:xfrm>
            <a:off x="0" y="2213865"/>
            <a:ext cx="1751357" cy="834805"/>
          </a:xfrm>
          <a:prstGeom prst="rect">
            <a:avLst/>
          </a:prstGeom>
        </p:spPr>
      </p:pic>
      <p:pic>
        <p:nvPicPr>
          <p:cNvPr id="9" name="Picture 8" descr="food-waste-scrap-garbage-lg.jpg"/>
          <p:cNvPicPr>
            <a:picLocks noChangeAspect="1"/>
          </p:cNvPicPr>
          <p:nvPr/>
        </p:nvPicPr>
        <p:blipFill>
          <a:blip r:embed="rId8" cstate="print"/>
          <a:srcRect l="10625" t="12201" r="10626" b="12200"/>
          <a:stretch>
            <a:fillRect/>
          </a:stretch>
        </p:blipFill>
        <p:spPr>
          <a:xfrm>
            <a:off x="268849" y="1583795"/>
            <a:ext cx="1107796" cy="886237"/>
          </a:xfrm>
          <a:prstGeom prst="rect">
            <a:avLst/>
          </a:prstGeom>
        </p:spPr>
      </p:pic>
      <p:pic>
        <p:nvPicPr>
          <p:cNvPr id="10" name="Picture 9" descr="friendly flame.jpg"/>
          <p:cNvPicPr>
            <a:picLocks noChangeAspect="1"/>
          </p:cNvPicPr>
          <p:nvPr/>
        </p:nvPicPr>
        <p:blipFill>
          <a:blip r:embed="rId9" cstate="print"/>
          <a:srcRect t="4005" r="11757" b="2751"/>
          <a:stretch>
            <a:fillRect/>
          </a:stretch>
        </p:blipFill>
        <p:spPr>
          <a:xfrm>
            <a:off x="7656307" y="1583795"/>
            <a:ext cx="1030493" cy="135015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5505"/>
      </p:ext>
    </p:extLst>
  </p:cSld>
  <p:clrMapOvr>
    <a:masterClrMapping/>
  </p:clrMapOvr>
  <p:transition advTm="2680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C:\Users\Public\Pictures\Work Media\Renewables\Biogas\Biogas digester w 1MW GE Jenbacher.jpg"/>
          <p:cNvPicPr>
            <a:picLocks noChangeAspect="1" noChangeArrowheads="1"/>
          </p:cNvPicPr>
          <p:nvPr/>
        </p:nvPicPr>
        <p:blipFill>
          <a:blip r:embed="rId4" cstate="print"/>
          <a:srcRect/>
          <a:stretch>
            <a:fillRect/>
          </a:stretch>
        </p:blipFill>
        <p:spPr bwMode="auto">
          <a:xfrm>
            <a:off x="1" y="1792224"/>
            <a:ext cx="9144000" cy="5065776"/>
          </a:xfrm>
          <a:prstGeom prst="rect">
            <a:avLst/>
          </a:prstGeom>
          <a:noFill/>
        </p:spPr>
      </p:pic>
      <p:pic>
        <p:nvPicPr>
          <p:cNvPr id="56322" name="Picture 2" descr="C:\Users\Public\Pictures\Work Media\Renewables\Biogas\Backyard Digester Cross section.jpg"/>
          <p:cNvPicPr>
            <a:picLocks noChangeAspect="1" noChangeArrowheads="1"/>
          </p:cNvPicPr>
          <p:nvPr/>
        </p:nvPicPr>
        <p:blipFill>
          <a:blip r:embed="rId5" cstate="print"/>
          <a:srcRect t="4083"/>
          <a:stretch>
            <a:fillRect/>
          </a:stretch>
        </p:blipFill>
        <p:spPr bwMode="auto">
          <a:xfrm>
            <a:off x="4438651" y="0"/>
            <a:ext cx="4705350" cy="2969230"/>
          </a:xfrm>
          <a:prstGeom prst="rect">
            <a:avLst/>
          </a:prstGeom>
          <a:noFill/>
        </p:spPr>
      </p:pic>
      <p:sp>
        <p:nvSpPr>
          <p:cNvPr id="2" name="Title 1"/>
          <p:cNvSpPr>
            <a:spLocks noGrp="1"/>
          </p:cNvSpPr>
          <p:nvPr>
            <p:ph type="title"/>
          </p:nvPr>
        </p:nvSpPr>
        <p:spPr>
          <a:xfrm>
            <a:off x="457200" y="274638"/>
            <a:ext cx="3981451" cy="1669197"/>
          </a:xfrm>
        </p:spPr>
        <p:txBody>
          <a:bodyPr>
            <a:normAutofit fontScale="90000"/>
          </a:bodyPr>
          <a:lstStyle/>
          <a:p>
            <a:pPr algn="l"/>
            <a:r>
              <a:rPr lang="el-GR" b="1" dirty="0" smtClean="0"/>
              <a:t>Σταθμός βιοαερίου σε σιλό</a:t>
            </a:r>
            <a:endParaRPr lang="en-US" b="1" dirty="0"/>
          </a:p>
        </p:txBody>
      </p:sp>
      <p:sp>
        <p:nvSpPr>
          <p:cNvPr id="5" name="TextBox 4"/>
          <p:cNvSpPr txBox="1"/>
          <p:nvPr/>
        </p:nvSpPr>
        <p:spPr>
          <a:xfrm>
            <a:off x="6589929" y="3869758"/>
            <a:ext cx="2347557" cy="400110"/>
          </a:xfrm>
          <a:prstGeom prst="rect">
            <a:avLst/>
          </a:prstGeom>
          <a:noFill/>
        </p:spPr>
        <p:txBody>
          <a:bodyPr wrap="square" rtlCol="0">
            <a:spAutoFit/>
          </a:bodyPr>
          <a:lstStyle/>
          <a:p>
            <a:pPr algn="ctr" fontAlgn="auto">
              <a:spcBef>
                <a:spcPts val="0"/>
              </a:spcBef>
              <a:spcAft>
                <a:spcPts val="0"/>
              </a:spcAft>
            </a:pPr>
            <a:r>
              <a:rPr lang="el-GR" sz="2000" b="1" dirty="0" smtClean="0">
                <a:solidFill>
                  <a:prstClr val="white"/>
                </a:solidFill>
                <a:latin typeface="Calibri"/>
              </a:rPr>
              <a:t>ηλεκτροπαραγωγή</a:t>
            </a:r>
            <a:endParaRPr lang="en-US" sz="2000" b="1" dirty="0">
              <a:solidFill>
                <a:prstClr val="white"/>
              </a:solidFill>
              <a:latin typeface="Calibri"/>
            </a:endParaRPr>
          </a:p>
        </p:txBody>
      </p:sp>
      <p:sp>
        <p:nvSpPr>
          <p:cNvPr id="6" name="Arc 5"/>
          <p:cNvSpPr/>
          <p:nvPr/>
        </p:nvSpPr>
        <p:spPr>
          <a:xfrm>
            <a:off x="7542330" y="4059070"/>
            <a:ext cx="675075" cy="765085"/>
          </a:xfrm>
          <a:prstGeom prst="arc">
            <a:avLst>
              <a:gd name="adj1" fmla="val 19389179"/>
              <a:gd name="adj2" fmla="val 5873879"/>
            </a:avLst>
          </a:prstGeom>
          <a:ln w="76200">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7" name="TextBox 6"/>
          <p:cNvSpPr txBox="1"/>
          <p:nvPr/>
        </p:nvSpPr>
        <p:spPr>
          <a:xfrm>
            <a:off x="457200" y="4624100"/>
            <a:ext cx="2160240" cy="400110"/>
          </a:xfrm>
          <a:prstGeom prst="rect">
            <a:avLst/>
          </a:prstGeom>
          <a:noFill/>
        </p:spPr>
        <p:txBody>
          <a:bodyPr wrap="square" rtlCol="0">
            <a:spAutoFit/>
          </a:bodyPr>
          <a:lstStyle/>
          <a:p>
            <a:pPr algn="ctr" fontAlgn="auto">
              <a:spcBef>
                <a:spcPts val="0"/>
              </a:spcBef>
              <a:spcAft>
                <a:spcPts val="0"/>
              </a:spcAft>
            </a:pPr>
            <a:r>
              <a:rPr lang="el-GR" sz="2000" b="1" dirty="0" smtClean="0">
                <a:solidFill>
                  <a:prstClr val="white"/>
                </a:solidFill>
                <a:latin typeface="Calibri"/>
              </a:rPr>
              <a:t>Δεξαμενή </a:t>
            </a:r>
            <a:endParaRPr lang="en-US" sz="2000" b="1" dirty="0">
              <a:solidFill>
                <a:prstClr val="white"/>
              </a:solidFill>
              <a:latin typeface="Calibri"/>
            </a:endParaRPr>
          </a:p>
        </p:txBody>
      </p:sp>
      <p:sp>
        <p:nvSpPr>
          <p:cNvPr id="8" name="TextBox 7"/>
          <p:cNvSpPr txBox="1"/>
          <p:nvPr/>
        </p:nvSpPr>
        <p:spPr>
          <a:xfrm>
            <a:off x="2906815" y="5178098"/>
            <a:ext cx="2160240" cy="400110"/>
          </a:xfrm>
          <a:prstGeom prst="rect">
            <a:avLst/>
          </a:prstGeom>
          <a:noFill/>
        </p:spPr>
        <p:txBody>
          <a:bodyPr wrap="square" rtlCol="0">
            <a:spAutoFit/>
          </a:bodyPr>
          <a:lstStyle/>
          <a:p>
            <a:pPr algn="ctr" fontAlgn="auto">
              <a:spcBef>
                <a:spcPts val="0"/>
              </a:spcBef>
              <a:spcAft>
                <a:spcPts val="0"/>
              </a:spcAft>
            </a:pPr>
            <a:r>
              <a:rPr lang="el-GR" sz="2000" b="1" dirty="0" smtClean="0">
                <a:solidFill>
                  <a:prstClr val="white"/>
                </a:solidFill>
                <a:latin typeface="Calibri"/>
              </a:rPr>
              <a:t>σωλήνωση</a:t>
            </a:r>
            <a:endParaRPr lang="en-US" sz="2000" b="1" dirty="0">
              <a:solidFill>
                <a:prstClr val="white"/>
              </a:solidFill>
              <a:latin typeface="Calibri"/>
            </a:endParaRPr>
          </a:p>
        </p:txBody>
      </p:sp>
      <p:sp>
        <p:nvSpPr>
          <p:cNvPr id="9" name="Arc 8"/>
          <p:cNvSpPr/>
          <p:nvPr/>
        </p:nvSpPr>
        <p:spPr>
          <a:xfrm rot="13052191">
            <a:off x="4601839" y="4795555"/>
            <a:ext cx="675075" cy="765085"/>
          </a:xfrm>
          <a:prstGeom prst="arc">
            <a:avLst>
              <a:gd name="adj1" fmla="val 19389179"/>
              <a:gd name="adj2" fmla="val 5873879"/>
            </a:avLst>
          </a:prstGeom>
          <a:ln w="76200">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pic>
        <p:nvPicPr>
          <p:cNvPr id="10" name="Picture 9" descr="flame graphic.jpg"/>
          <p:cNvPicPr>
            <a:picLocks noChangeAspect="1"/>
          </p:cNvPicPr>
          <p:nvPr/>
        </p:nvPicPr>
        <p:blipFill>
          <a:blip r:embed="rId6" cstate="print"/>
          <a:stretch>
            <a:fillRect/>
          </a:stretch>
        </p:blipFill>
        <p:spPr>
          <a:xfrm>
            <a:off x="6589929" y="26870"/>
            <a:ext cx="254762" cy="4318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9554744"/>
      </p:ext>
    </p:extLst>
  </p:cSld>
  <p:clrMapOvr>
    <a:masterClrMapping/>
  </p:clrMapOvr>
  <p:transition advTm="2234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instablogsimages.com/images/2010/08/07/landfill-gas-to-power-volkswagen-auto-assembly-plant_EMS1R_69.jpg"/>
          <p:cNvPicPr>
            <a:picLocks noChangeAspect="1" noChangeArrowheads="1"/>
          </p:cNvPicPr>
          <p:nvPr/>
        </p:nvPicPr>
        <p:blipFill>
          <a:blip r:embed="rId5" cstate="print"/>
          <a:srcRect/>
          <a:stretch>
            <a:fillRect/>
          </a:stretch>
        </p:blipFill>
        <p:spPr bwMode="auto">
          <a:xfrm>
            <a:off x="0" y="0"/>
            <a:ext cx="5238750" cy="3400426"/>
          </a:xfrm>
          <a:prstGeom prst="rect">
            <a:avLst/>
          </a:prstGeom>
          <a:noFill/>
        </p:spPr>
      </p:pic>
      <p:pic>
        <p:nvPicPr>
          <p:cNvPr id="58374" name="Picture 6" descr="http://jcwinnie.biz/wordpress/imageSnag/produce.jpg"/>
          <p:cNvPicPr>
            <a:picLocks noChangeAspect="1" noChangeArrowheads="1"/>
          </p:cNvPicPr>
          <p:nvPr/>
        </p:nvPicPr>
        <p:blipFill>
          <a:blip r:embed="rId6" cstate="print"/>
          <a:srcRect l="2025" t="3336" r="3198" b="4674"/>
          <a:stretch>
            <a:fillRect/>
          </a:stretch>
        </p:blipFill>
        <p:spPr bwMode="auto">
          <a:xfrm>
            <a:off x="0" y="2984500"/>
            <a:ext cx="5986317" cy="3873499"/>
          </a:xfrm>
          <a:prstGeom prst="rect">
            <a:avLst/>
          </a:prstGeom>
          <a:noFill/>
        </p:spPr>
      </p:pic>
      <p:pic>
        <p:nvPicPr>
          <p:cNvPr id="7" name="Picture 2" descr="http://t3.gstatic.com/images?q=tbn:ANd9GcTdgN_PVuLuymZ16YQqvHNA3WnPLmxeVep4_gu7sE7-JolDwBrc"/>
          <p:cNvPicPr>
            <a:picLocks noChangeAspect="1" noChangeArrowheads="1"/>
          </p:cNvPicPr>
          <p:nvPr/>
        </p:nvPicPr>
        <p:blipFill>
          <a:blip r:embed="rId7" cstate="print"/>
          <a:srcRect/>
          <a:stretch>
            <a:fillRect/>
          </a:stretch>
        </p:blipFill>
        <p:spPr bwMode="auto">
          <a:xfrm>
            <a:off x="4219575" y="0"/>
            <a:ext cx="4924425" cy="3674380"/>
          </a:xfrm>
          <a:prstGeom prst="rect">
            <a:avLst/>
          </a:prstGeom>
          <a:noFill/>
        </p:spPr>
      </p:pic>
      <p:pic>
        <p:nvPicPr>
          <p:cNvPr id="8" name="Picture 4" descr="http://www.rechargenews.com/multimedia/archive/00028/landfill_gas_28857a.jpg"/>
          <p:cNvPicPr>
            <a:picLocks noChangeAspect="1" noChangeArrowheads="1"/>
          </p:cNvPicPr>
          <p:nvPr/>
        </p:nvPicPr>
        <p:blipFill>
          <a:blip r:embed="rId8" cstate="print"/>
          <a:srcRect/>
          <a:stretch>
            <a:fillRect/>
          </a:stretch>
        </p:blipFill>
        <p:spPr bwMode="auto">
          <a:xfrm>
            <a:off x="4381500" y="3448049"/>
            <a:ext cx="4762500" cy="3409951"/>
          </a:xfrm>
          <a:prstGeom prst="rect">
            <a:avLst/>
          </a:prstGeom>
          <a:noFill/>
        </p:spPr>
      </p:pic>
      <p:pic>
        <p:nvPicPr>
          <p:cNvPr id="58376" name="Picture 8" descr="http://www.pollutionissues.com/images/paz_02_img0144.jpg"/>
          <p:cNvPicPr>
            <a:picLocks noChangeAspect="1" noChangeArrowheads="1"/>
          </p:cNvPicPr>
          <p:nvPr/>
        </p:nvPicPr>
        <p:blipFill>
          <a:blip r:embed="rId9" cstate="print"/>
          <a:srcRect/>
          <a:stretch>
            <a:fillRect/>
          </a:stretch>
        </p:blipFill>
        <p:spPr bwMode="auto">
          <a:xfrm>
            <a:off x="2141730" y="2213865"/>
            <a:ext cx="4924425" cy="3905251"/>
          </a:xfrm>
          <a:prstGeom prst="rect">
            <a:avLst/>
          </a:prstGeom>
          <a:noFill/>
        </p:spPr>
      </p:pic>
      <p:sp>
        <p:nvSpPr>
          <p:cNvPr id="9" name="Title 8"/>
          <p:cNvSpPr>
            <a:spLocks noGrp="1"/>
          </p:cNvSpPr>
          <p:nvPr>
            <p:ph type="title"/>
          </p:nvPr>
        </p:nvSpPr>
        <p:spPr>
          <a:xfrm>
            <a:off x="161510" y="1205880"/>
            <a:ext cx="8872300" cy="1143000"/>
          </a:xfrm>
        </p:spPr>
        <p:txBody>
          <a:bodyPr>
            <a:normAutofit fontScale="90000"/>
          </a:bodyPr>
          <a:lstStyle/>
          <a:p>
            <a:r>
              <a:rPr lang="el-GR" b="1" dirty="0" smtClean="0">
                <a:solidFill>
                  <a:schemeClr val="bg1"/>
                </a:solidFill>
              </a:rPr>
              <a:t>Παραγωγή, συλλογή μεθανίου σε ΧΥΤΑ</a:t>
            </a:r>
            <a:endParaRPr lang="en-US" b="1" dirty="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84333316"/>
      </p:ext>
    </p:extLst>
  </p:cSld>
  <p:clrMapOvr>
    <a:masterClrMapping/>
  </p:clrMapOvr>
  <p:transition advTm="4958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8376"/>
                                        </p:tgtEl>
                                        <p:attrNameLst>
                                          <p:attrName>style.visibility</p:attrName>
                                        </p:attrNameLst>
                                      </p:cBhvr>
                                      <p:to>
                                        <p:strVal val="visible"/>
                                      </p:to>
                                    </p:set>
                                    <p:animEffect transition="in" filter="fade">
                                      <p:cBhvr>
                                        <p:cTn id="11" dur="10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raphic showing various types of biomass and how come together to make electricity"/>
          <p:cNvPicPr>
            <a:picLocks noChangeAspect="1" noChangeArrowheads="1"/>
          </p:cNvPicPr>
          <p:nvPr/>
        </p:nvPicPr>
        <p:blipFill>
          <a:blip r:embed="rId4" cstate="print"/>
          <a:srcRect l="5600" r="4460"/>
          <a:stretch>
            <a:fillRect/>
          </a:stretch>
        </p:blipFill>
        <p:spPr bwMode="auto">
          <a:xfrm>
            <a:off x="0" y="278651"/>
            <a:ext cx="9144000" cy="5625624"/>
          </a:xfrm>
          <a:prstGeom prst="rect">
            <a:avLst/>
          </a:prstGeom>
          <a:noFill/>
        </p:spPr>
      </p:pic>
      <p:pic>
        <p:nvPicPr>
          <p:cNvPr id="3" name="Picture 2" descr="Cow Patties.jpg"/>
          <p:cNvPicPr>
            <a:picLocks noChangeAspect="1"/>
          </p:cNvPicPr>
          <p:nvPr/>
        </p:nvPicPr>
        <p:blipFill>
          <a:blip r:embed="rId5" cstate="print"/>
          <a:stretch>
            <a:fillRect/>
          </a:stretch>
        </p:blipFill>
        <p:spPr>
          <a:xfrm>
            <a:off x="5742131" y="2933945"/>
            <a:ext cx="990110" cy="743997"/>
          </a:xfrm>
          <a:prstGeom prst="rect">
            <a:avLst/>
          </a:prstGeom>
        </p:spPr>
      </p:pic>
      <p:pic>
        <p:nvPicPr>
          <p:cNvPr id="4" name="Picture 3" descr="wood chips.jpg"/>
          <p:cNvPicPr>
            <a:picLocks noChangeAspect="1"/>
          </p:cNvPicPr>
          <p:nvPr/>
        </p:nvPicPr>
        <p:blipFill>
          <a:blip r:embed="rId6" cstate="print"/>
          <a:stretch>
            <a:fillRect/>
          </a:stretch>
        </p:blipFill>
        <p:spPr>
          <a:xfrm>
            <a:off x="1916705" y="2843935"/>
            <a:ext cx="1305145" cy="870096"/>
          </a:xfrm>
          <a:prstGeom prst="rect">
            <a:avLst/>
          </a:prstGeom>
        </p:spPr>
      </p:pic>
      <p:pic>
        <p:nvPicPr>
          <p:cNvPr id="5" name="Picture 4" descr="MSW1.jpg"/>
          <p:cNvPicPr>
            <a:picLocks noChangeAspect="1"/>
          </p:cNvPicPr>
          <p:nvPr/>
        </p:nvPicPr>
        <p:blipFill>
          <a:blip r:embed="rId7" cstate="print"/>
          <a:stretch>
            <a:fillRect/>
          </a:stretch>
        </p:blipFill>
        <p:spPr>
          <a:xfrm>
            <a:off x="3851920" y="3184527"/>
            <a:ext cx="403670" cy="52950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2952781"/>
      </p:ext>
    </p:extLst>
  </p:cSld>
  <p:clrMapOvr>
    <a:masterClrMapping/>
  </p:clrMapOvr>
  <p:transition advTm="468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2A8CB80D-EE97-461A-90B2-8504EA39F824}" type="slidenum">
              <a:rPr lang="el-GR"/>
              <a:pPr>
                <a:defRPr/>
              </a:pPr>
              <a:t>67</a:t>
            </a:fld>
            <a:endParaRPr lang="el-GR"/>
          </a:p>
        </p:txBody>
      </p:sp>
      <p:pic>
        <p:nvPicPr>
          <p:cNvPr id="91139" name="Picture 2"/>
          <p:cNvPicPr>
            <a:picLocks noChangeAspect="1" noChangeArrowheads="1"/>
          </p:cNvPicPr>
          <p:nvPr/>
        </p:nvPicPr>
        <p:blipFill>
          <a:blip r:embed="rId5" cstate="print"/>
          <a:srcRect/>
          <a:stretch>
            <a:fillRect/>
          </a:stretch>
        </p:blipFill>
        <p:spPr bwMode="auto">
          <a:xfrm>
            <a:off x="3275856" y="104198"/>
            <a:ext cx="5616624" cy="6649604"/>
          </a:xfrm>
          <a:prstGeom prst="rect">
            <a:avLst/>
          </a:prstGeom>
          <a:noFill/>
          <a:ln w="9525">
            <a:noFill/>
            <a:miter lim="800000"/>
            <a:headEnd/>
            <a:tailEnd/>
          </a:ln>
        </p:spPr>
      </p:pic>
      <p:sp>
        <p:nvSpPr>
          <p:cNvPr id="4" name="Rectangle 2"/>
          <p:cNvSpPr txBox="1">
            <a:spLocks noChangeArrowheads="1"/>
          </p:cNvSpPr>
          <p:nvPr/>
        </p:nvSpPr>
        <p:spPr>
          <a:xfrm>
            <a:off x="395536" y="404664"/>
            <a:ext cx="2736305" cy="3600400"/>
          </a:xfrm>
          <a:prstGeom prst="rect">
            <a:avLst/>
          </a:prstGeom>
        </p:spPr>
        <p:txBody>
          <a:bodyP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4864" fontAlgn="auto">
              <a:spcAft>
                <a:spcPts val="0"/>
              </a:spcAft>
              <a:defRPr/>
            </a:pPr>
            <a:r>
              <a:rPr lang="el-GR" sz="2800" smtClean="0">
                <a:solidFill>
                  <a:srgbClr val="7030A0"/>
                </a:solidFill>
              </a:rPr>
              <a:t>Βιομάζα: Παραγωγή Βιοαερίου με Ζύμωση</a:t>
            </a:r>
            <a:endParaRPr lang="el-GR" sz="2800" dirty="0">
              <a:solidFill>
                <a:srgbClr val="7030A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8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3895FF6E-7DCF-439D-A3F8-8A0D4551CFA3}" type="slidenum">
              <a:rPr lang="el-GR"/>
              <a:pPr>
                <a:defRPr/>
              </a:pPr>
              <a:t>68</a:t>
            </a:fld>
            <a:endParaRPr lang="el-GR"/>
          </a:p>
        </p:txBody>
      </p:sp>
      <p:pic>
        <p:nvPicPr>
          <p:cNvPr id="92163" name="Picture 2"/>
          <p:cNvPicPr>
            <a:picLocks noChangeAspect="1" noChangeArrowheads="1"/>
          </p:cNvPicPr>
          <p:nvPr/>
        </p:nvPicPr>
        <p:blipFill>
          <a:blip r:embed="rId5" cstate="print"/>
          <a:srcRect/>
          <a:stretch>
            <a:fillRect/>
          </a:stretch>
        </p:blipFill>
        <p:spPr bwMode="auto">
          <a:xfrm>
            <a:off x="971600" y="1124744"/>
            <a:ext cx="7704138" cy="502285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86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A70FCD14-20E8-4CF0-A97D-9B4A011CB9F7}" type="slidenum">
              <a:rPr lang="el-GR"/>
              <a:pPr>
                <a:defRPr/>
              </a:pPr>
              <a:t>69</a:t>
            </a:fld>
            <a:endParaRPr lang="el-GR"/>
          </a:p>
        </p:txBody>
      </p:sp>
      <p:sp>
        <p:nvSpPr>
          <p:cNvPr id="2" name="Title 1"/>
          <p:cNvSpPr>
            <a:spLocks noGrp="1"/>
          </p:cNvSpPr>
          <p:nvPr>
            <p:ph type="title"/>
          </p:nvPr>
        </p:nvSpPr>
        <p:spPr/>
        <p:txBody>
          <a:bodyPr/>
          <a:lstStyle/>
          <a:p>
            <a:r>
              <a:rPr lang="el-GR" dirty="0" smtClean="0"/>
              <a:t>ΜΕΘΑΝΙΚΗ ΖΥΜΩΣΗ</a:t>
            </a:r>
            <a:endParaRPr lang="en-GB" dirty="0"/>
          </a:p>
        </p:txBody>
      </p:sp>
      <p:sp>
        <p:nvSpPr>
          <p:cNvPr id="4" name="Content Placeholder 3"/>
          <p:cNvSpPr>
            <a:spLocks noGrp="1"/>
          </p:cNvSpPr>
          <p:nvPr>
            <p:ph idx="1"/>
          </p:nvPr>
        </p:nvSpPr>
        <p:spPr>
          <a:xfrm>
            <a:off x="755576" y="1052736"/>
            <a:ext cx="7125112" cy="4051437"/>
          </a:xfrm>
        </p:spPr>
        <p:txBody>
          <a:bodyPr>
            <a:normAutofit fontScale="92500" lnSpcReduction="10000"/>
          </a:bodyPr>
          <a:lstStyle/>
          <a:p>
            <a:r>
              <a:rPr lang="el-GR" sz="2600" dirty="0" smtClean="0"/>
              <a:t>Η ΜΕΘΑΝΙΚΗ ΖΥΜΩΣΗ ΠΕΡΙΛΑΜΒΑΝΕΙ :</a:t>
            </a:r>
          </a:p>
          <a:p>
            <a:pPr lvl="1"/>
            <a:r>
              <a:rPr lang="el-GR" sz="2000" dirty="0" smtClean="0"/>
              <a:t>ΣΥΛΛΟΓΗ ΟΡΓΑΝΙΚΩΝ ΥΛΙΚΩΝ ΜΕ ΥΨΗΛΟ ΠΟΣΟΣΤΟ ΥΓΡΑΣΙΑΣ (ΚΟΠΡΙΕΣ)</a:t>
            </a:r>
          </a:p>
          <a:p>
            <a:pPr lvl="1"/>
            <a:r>
              <a:rPr lang="el-GR" sz="2000" dirty="0" smtClean="0"/>
              <a:t>ΜΕΤΑΣΧΗΜΑΤΙΣΜΟΣ ΣΕ ΑΕΡΙΟ ΚΑΥΣΙΜΟ ΜΕ ΒΙΟΛΟΓΙΚΗ ΜΕΤΑΤΡΟΠΗ (ΖΥΜΩΣΗ)</a:t>
            </a:r>
          </a:p>
          <a:p>
            <a:endParaRPr lang="el-GR" sz="2800" dirty="0" smtClean="0"/>
          </a:p>
          <a:p>
            <a:r>
              <a:rPr lang="el-GR" sz="2800" dirty="0" smtClean="0"/>
              <a:t>ΦΑΣΕΙΣ:</a:t>
            </a:r>
          </a:p>
          <a:p>
            <a:pPr lvl="1"/>
            <a:r>
              <a:rPr lang="el-GR" sz="2200" dirty="0" smtClean="0"/>
              <a:t>ΥΔΡΟΛΥΣΗ</a:t>
            </a:r>
          </a:p>
          <a:p>
            <a:pPr lvl="1"/>
            <a:r>
              <a:rPr lang="el-GR" sz="2200" dirty="0" smtClean="0"/>
              <a:t>ΑΛΚΟΟΛΟΓΕΝΕΣΗ</a:t>
            </a:r>
          </a:p>
          <a:p>
            <a:pPr lvl="1"/>
            <a:r>
              <a:rPr lang="el-GR" sz="2200" dirty="0" smtClean="0"/>
              <a:t>ΜΕΘΑΝΟΓΕΝΕΣΗ</a:t>
            </a:r>
            <a:endParaRPr lang="en-GB" sz="2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1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71667"/>
            <a:ext cx="7125113" cy="449020"/>
          </a:xfrm>
        </p:spPr>
        <p:txBody>
          <a:bodyPr/>
          <a:lstStyle/>
          <a:p>
            <a:r>
              <a:rPr lang="en-US" dirty="0">
                <a:solidFill>
                  <a:schemeClr val="accent6">
                    <a:lumMod val="50000"/>
                  </a:schemeClr>
                </a:solidFill>
              </a:rPr>
              <a:t>BIOMAZA</a:t>
            </a:r>
            <a:r>
              <a:rPr lang="el-GR" dirty="0">
                <a:solidFill>
                  <a:schemeClr val="accent6">
                    <a:lumMod val="50000"/>
                  </a:schemeClr>
                </a:solidFill>
              </a:rPr>
              <a:t>: τα </a:t>
            </a:r>
            <a:r>
              <a:rPr lang="el-GR" dirty="0" smtClean="0">
                <a:solidFill>
                  <a:schemeClr val="accent6">
                    <a:lumMod val="50000"/>
                  </a:schemeClr>
                </a:solidFill>
              </a:rPr>
              <a:t>βασικά</a:t>
            </a:r>
            <a:endParaRPr lang="en-GB" dirty="0"/>
          </a:p>
        </p:txBody>
      </p:sp>
      <p:sp>
        <p:nvSpPr>
          <p:cNvPr id="5" name="Content Placeholder 4"/>
          <p:cNvSpPr>
            <a:spLocks noGrp="1"/>
          </p:cNvSpPr>
          <p:nvPr>
            <p:ph idx="1"/>
          </p:nvPr>
        </p:nvSpPr>
        <p:spPr>
          <a:xfrm>
            <a:off x="467544" y="830897"/>
            <a:ext cx="8208912" cy="5196206"/>
          </a:xfrm>
        </p:spPr>
        <p:txBody>
          <a:bodyPr>
            <a:normAutofit fontScale="85000" lnSpcReduction="20000"/>
          </a:bodyPr>
          <a:lstStyle/>
          <a:p>
            <a:pPr>
              <a:buFont typeface="Arial" panose="020B0604020202020204" pitchFamily="34" charset="0"/>
              <a:buChar char="•"/>
            </a:pPr>
            <a:r>
              <a:rPr lang="el-GR" dirty="0" smtClean="0">
                <a:solidFill>
                  <a:srgbClr val="002060"/>
                </a:solidFill>
              </a:rPr>
              <a:t>Ο ΟΡΟΣ ΒΙΟΜΑΖΑ ΧΡΗΣΙΜΟΠΟΙΕΙΤΑΙ ΓΙΑ ΝΑ ΥΠΟΔΗΛΩΣΕΙ:</a:t>
            </a:r>
          </a:p>
          <a:p>
            <a:pPr>
              <a:buFont typeface="+mj-lt"/>
              <a:buAutoNum type="alphaUcPeriod"/>
            </a:pPr>
            <a:r>
              <a:rPr lang="el-GR" dirty="0" smtClean="0">
                <a:solidFill>
                  <a:srgbClr val="002060"/>
                </a:solidFill>
              </a:rPr>
              <a:t>ΤΑ ΥΠΟΠΡΟΪΟΝΤΑ ΚΑΙ ΚΑΤΑΛΟΙΠΑ </a:t>
            </a:r>
          </a:p>
          <a:p>
            <a:pPr lvl="1">
              <a:buFont typeface="Arial" panose="020B0604020202020204" pitchFamily="34" charset="0"/>
              <a:buChar char="•"/>
            </a:pPr>
            <a:r>
              <a:rPr lang="el-GR" dirty="0" smtClean="0">
                <a:solidFill>
                  <a:srgbClr val="002060"/>
                </a:solidFill>
              </a:rPr>
              <a:t>ΦΥΤΙΚΗΣ, </a:t>
            </a:r>
          </a:p>
          <a:p>
            <a:pPr lvl="1">
              <a:buFont typeface="Arial" panose="020B0604020202020204" pitchFamily="34" charset="0"/>
              <a:buChar char="•"/>
            </a:pPr>
            <a:r>
              <a:rPr lang="el-GR" dirty="0" smtClean="0">
                <a:solidFill>
                  <a:srgbClr val="002060"/>
                </a:solidFill>
              </a:rPr>
              <a:t>ΖΩΙΚΗΣ ΚΑΙ </a:t>
            </a:r>
          </a:p>
          <a:p>
            <a:pPr lvl="1">
              <a:buFont typeface="Arial" panose="020B0604020202020204" pitchFamily="34" charset="0"/>
              <a:buChar char="•"/>
            </a:pPr>
            <a:r>
              <a:rPr lang="el-GR" dirty="0" smtClean="0">
                <a:solidFill>
                  <a:srgbClr val="002060"/>
                </a:solidFill>
              </a:rPr>
              <a:t>ΑΛΙΕΥΤΙΚΗΣ ΠΑΡΑΓΩΓΗΣ</a:t>
            </a:r>
          </a:p>
          <a:p>
            <a:pPr>
              <a:buFont typeface="+mj-lt"/>
              <a:buAutoNum type="alphaUcPeriod"/>
            </a:pPr>
            <a:r>
              <a:rPr lang="el-GR" dirty="0" smtClean="0">
                <a:solidFill>
                  <a:srgbClr val="002060"/>
                </a:solidFill>
              </a:rPr>
              <a:t>ΤΑ ΥΠΟΠΡΟΪΟΝΤΑ ΠΟΥ ΠΡΟΕΡΧΟΝΤΑΙ ΑΠΟ ΤΗΝ ΒΙΟΜΗΧΑΝΙΚΗ ΕΠΕΞΕΡΓΑΣΙΑ ΤΩΝ ΥΛΙΚΩΝ ΑΥΤΩΝ</a:t>
            </a:r>
          </a:p>
          <a:p>
            <a:pPr>
              <a:buFont typeface="+mj-lt"/>
              <a:buAutoNum type="alphaUcPeriod"/>
            </a:pPr>
            <a:r>
              <a:rPr lang="el-GR" dirty="0" smtClean="0">
                <a:solidFill>
                  <a:srgbClr val="002060"/>
                </a:solidFill>
              </a:rPr>
              <a:t>ΤΑ ΑΣΤΙΚΑ ΛΥΜΑΤΑ</a:t>
            </a:r>
          </a:p>
          <a:p>
            <a:pPr>
              <a:buFont typeface="+mj-lt"/>
              <a:buAutoNum type="alphaUcPeriod"/>
            </a:pPr>
            <a:r>
              <a:rPr lang="el-GR" dirty="0" smtClean="0">
                <a:solidFill>
                  <a:srgbClr val="002060"/>
                </a:solidFill>
              </a:rPr>
              <a:t>ΤΑ ΑΣΤΙΚΑ ΑΠΟΡΡΙΜΜΑΤΑ</a:t>
            </a:r>
          </a:p>
          <a:p>
            <a:pPr>
              <a:buFont typeface="+mj-lt"/>
              <a:buAutoNum type="alphaUcPeriod"/>
            </a:pPr>
            <a:r>
              <a:rPr lang="el-GR" dirty="0" smtClean="0">
                <a:solidFill>
                  <a:srgbClr val="002060"/>
                </a:solidFill>
              </a:rPr>
              <a:t>ΤΙΣ ΦΥΤΙΚΕΣ ΥΛΕΣ ΠΟΥ ΠΡΟΕΡΧΟΝΤΑΙ :</a:t>
            </a:r>
          </a:p>
          <a:p>
            <a:pPr lvl="1">
              <a:buFont typeface="Arial" panose="020B0604020202020204" pitchFamily="34" charset="0"/>
              <a:buChar char="•"/>
            </a:pPr>
            <a:r>
              <a:rPr lang="el-GR" dirty="0" smtClean="0">
                <a:solidFill>
                  <a:srgbClr val="002060"/>
                </a:solidFill>
              </a:rPr>
              <a:t>ΑΠΟ ΦΥΣΙΚΑ ΟΙΚΟΣΥΣΤΗΜΑΤΑ (ΑΥΤΟΦΥΗ ΦΥΤΑ, ΔΑΣΗ)</a:t>
            </a:r>
          </a:p>
          <a:p>
            <a:pPr lvl="1">
              <a:buFont typeface="Arial" panose="020B0604020202020204" pitchFamily="34" charset="0"/>
              <a:buChar char="•"/>
            </a:pPr>
            <a:r>
              <a:rPr lang="el-GR" dirty="0" smtClean="0">
                <a:solidFill>
                  <a:srgbClr val="002060"/>
                </a:solidFill>
              </a:rPr>
              <a:t>ΑΠΟ ΚΑΛΛΙΕΡΓΗΜΕΝΕΣ ΦΥΤΕΙΕΣ ΑΓΡΟΤΙΚΟΥ  Ή  ΔΑΣΙΚΟΥ ΤΥΠΟΥ.</a:t>
            </a:r>
          </a:p>
          <a:p>
            <a:pPr lvl="1">
              <a:buFont typeface="Arial" panose="020B0604020202020204" pitchFamily="34" charset="0"/>
              <a:buChar char="•"/>
            </a:pPr>
            <a:endParaRPr lang="el-GR" dirty="0">
              <a:solidFill>
                <a:srgbClr val="002060"/>
              </a:solidFill>
            </a:endParaRPr>
          </a:p>
          <a:p>
            <a:pPr marL="57150" indent="0">
              <a:buNone/>
            </a:pPr>
            <a:r>
              <a:rPr lang="el-GR" dirty="0">
                <a:solidFill>
                  <a:schemeClr val="accent6">
                    <a:lumMod val="50000"/>
                  </a:schemeClr>
                </a:solidFill>
              </a:rPr>
              <a:t>ΟΡΓΑΝΙΚΗ ΥΛΗ ΣΤΗΝ ΟΠΟΙΑ Η ΗΛΙΑΚΗ ΕΝΕΡΓΕΙΑ ΕΧΕΙ ΑΠΟΘΗΚΕΥΤΕΙ ΣΤΟΥΣ </a:t>
            </a:r>
            <a:r>
              <a:rPr lang="el-GR" u="sng" dirty="0">
                <a:solidFill>
                  <a:schemeClr val="accent6">
                    <a:lumMod val="50000"/>
                  </a:schemeClr>
                </a:solidFill>
              </a:rPr>
              <a:t>ΧΗΜΙΚΟΥΣ ΔΕΣΜΟΥΣ</a:t>
            </a:r>
            <a:r>
              <a:rPr lang="el-GR" dirty="0">
                <a:solidFill>
                  <a:schemeClr val="accent6">
                    <a:lumMod val="50000"/>
                  </a:schemeClr>
                </a:solidFill>
              </a:rPr>
              <a:t> </a:t>
            </a:r>
          </a:p>
        </p:txBody>
      </p:sp>
      <p:sp>
        <p:nvSpPr>
          <p:cNvPr id="3" name="Slide Number Placeholder 3"/>
          <p:cNvSpPr>
            <a:spLocks noGrp="1"/>
          </p:cNvSpPr>
          <p:nvPr>
            <p:ph type="sldNum" sz="quarter" idx="12"/>
          </p:nvPr>
        </p:nvSpPr>
        <p:spPr/>
        <p:txBody>
          <a:bodyPr/>
          <a:lstStyle/>
          <a:p>
            <a:pPr>
              <a:defRPr/>
            </a:pPr>
            <a:fld id="{77D675F0-5CBA-4978-B330-978ED121AAC7}" type="slidenum">
              <a:rPr lang="el-GR"/>
              <a:pPr>
                <a:defRPr/>
              </a:pPr>
              <a:t>7</a:t>
            </a:fld>
            <a:endParaRPr lang="el-GR"/>
          </a:p>
        </p:txBody>
      </p:sp>
      <p:sp>
        <p:nvSpPr>
          <p:cNvPr id="4" name="Rectangle 2"/>
          <p:cNvSpPr txBox="1">
            <a:spLocks noChangeArrowheads="1"/>
          </p:cNvSpPr>
          <p:nvPr/>
        </p:nvSpPr>
        <p:spPr>
          <a:xfrm>
            <a:off x="179512" y="158450"/>
            <a:ext cx="7125113" cy="924475"/>
          </a:xfrm>
          <a:prstGeom prst="rect">
            <a:avLst/>
          </a:prstGeom>
        </p:spPr>
        <p:txBody>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4864" fontAlgn="auto">
              <a:spcAft>
                <a:spcPts val="0"/>
              </a:spcAft>
              <a:defRPr/>
            </a:pPr>
            <a:endParaRPr lang="el-GR" dirty="0">
              <a:solidFill>
                <a:schemeClr val="accent6">
                  <a:lumMod val="50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3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ΚΑΘΑΡΙΣΜΟΣ ΒΙΟΑΕΡΙΟΥ</a:t>
            </a:r>
            <a:endParaRPr lang="en-GB" dirty="0"/>
          </a:p>
        </p:txBody>
      </p:sp>
      <p:sp>
        <p:nvSpPr>
          <p:cNvPr id="4" name="Content Placeholder 3"/>
          <p:cNvSpPr>
            <a:spLocks noGrp="1"/>
          </p:cNvSpPr>
          <p:nvPr>
            <p:ph idx="1"/>
          </p:nvPr>
        </p:nvSpPr>
        <p:spPr>
          <a:xfrm>
            <a:off x="539552" y="1124744"/>
            <a:ext cx="8064896" cy="4051437"/>
          </a:xfrm>
        </p:spPr>
        <p:txBody>
          <a:bodyPr>
            <a:normAutofit/>
          </a:bodyPr>
          <a:lstStyle/>
          <a:p>
            <a:r>
              <a:rPr lang="el-GR" sz="2800" dirty="0" smtClean="0"/>
              <a:t>ΠΕΡΙΛΑΜΒΑΝΕΙ ΤΗΝ ΑΠΟΜΑΚΡΥΝΣΗ ΟΛΩΝ ΤΩΝ ΟΥΣΙΩΝ ΠΟΥ ΔΕΝ ΕΙΝΑΙ ΜΕΘΑΝΙΟ.</a:t>
            </a:r>
          </a:p>
          <a:p>
            <a:pPr lvl="1"/>
            <a:r>
              <a:rPr lang="el-GR" sz="2000" dirty="0" smtClean="0"/>
              <a:t>ΥΔΡΟΘΕΙΟ (Η</a:t>
            </a:r>
            <a:r>
              <a:rPr lang="el-GR" sz="2000" baseline="-25000" dirty="0" smtClean="0"/>
              <a:t>2</a:t>
            </a:r>
            <a:r>
              <a:rPr lang="en-GB" sz="2000" dirty="0" smtClean="0"/>
              <a:t>S</a:t>
            </a:r>
            <a:r>
              <a:rPr lang="el-GR" sz="2000" dirty="0" smtClean="0"/>
              <a:t>) – ΙΣΧΥΡΑ ΔΙΑΒΡΩΤΙΚΟ, ΜΕ ΑΣΧΗΜΗ ΟΣΜΗ ΚΑΙ ΤΟΞΙΚΟ.</a:t>
            </a:r>
          </a:p>
          <a:p>
            <a:pPr lvl="1"/>
            <a:r>
              <a:rPr lang="en-GB" sz="2000" dirty="0" smtClean="0"/>
              <a:t>CO</a:t>
            </a:r>
            <a:r>
              <a:rPr lang="en-GB" sz="2000" baseline="-25000" dirty="0" smtClean="0"/>
              <a:t>2</a:t>
            </a:r>
            <a:r>
              <a:rPr lang="en-GB" sz="2000" dirty="0" smtClean="0"/>
              <a:t> </a:t>
            </a:r>
            <a:r>
              <a:rPr lang="el-GR" sz="2000" dirty="0" smtClean="0"/>
              <a:t>ΚΑΙ ΝΕΡΟ – ΔΙΑΒΡΩΤΙΚΟ</a:t>
            </a:r>
          </a:p>
          <a:p>
            <a:r>
              <a:rPr lang="el-GR" sz="2800" dirty="0" smtClean="0"/>
              <a:t>ΠΑΡΑΛΑΒΗ ΒΙΟΑΕΡΙΟΥ ΜΕ ΣΤΑΘΕΡΗ ΣΥΣΤΑΣΗ.</a:t>
            </a:r>
            <a:endParaRPr lang="en-GB" sz="2800" dirty="0"/>
          </a:p>
        </p:txBody>
      </p:sp>
      <p:sp>
        <p:nvSpPr>
          <p:cNvPr id="3" name="Slide Number Placeholder 3"/>
          <p:cNvSpPr>
            <a:spLocks noGrp="1"/>
          </p:cNvSpPr>
          <p:nvPr>
            <p:ph type="sldNum" sz="quarter" idx="12"/>
          </p:nvPr>
        </p:nvSpPr>
        <p:spPr/>
        <p:txBody>
          <a:bodyPr/>
          <a:lstStyle/>
          <a:p>
            <a:pPr>
              <a:defRPr/>
            </a:pPr>
            <a:fld id="{A884241B-9D3F-49C9-AD5A-B319E130FD1A}" type="slidenum">
              <a:rPr lang="el-GR"/>
              <a:pPr>
                <a:defRPr/>
              </a:pPr>
              <a:t>70</a:t>
            </a:fld>
            <a:endParaRPr lang="el-G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28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6"/>
          <p:cNvSpPr>
            <a:spLocks noGrp="1" noChangeArrowheads="1"/>
          </p:cNvSpPr>
          <p:nvPr>
            <p:ph type="title"/>
          </p:nvPr>
        </p:nvSpPr>
        <p:spPr/>
        <p:txBody>
          <a:bodyPr/>
          <a:lstStyle/>
          <a:p>
            <a:pPr marL="54864">
              <a:defRPr/>
            </a:pPr>
            <a:r>
              <a:rPr lang="el-GR" sz="3200" dirty="0">
                <a:solidFill>
                  <a:srgbClr val="7030A0"/>
                </a:solidFill>
              </a:rPr>
              <a:t>ΚΑΥΣΗ ΒΙΟΜΑΖΑΣ  </a:t>
            </a:r>
          </a:p>
        </p:txBody>
      </p:sp>
      <p:pic>
        <p:nvPicPr>
          <p:cNvPr id="97283" name="Picture 5"/>
          <p:cNvPicPr>
            <a:picLocks noGrp="1" noChangeAspect="1" noChangeArrowheads="1"/>
          </p:cNvPicPr>
          <p:nvPr>
            <p:ph idx="1"/>
          </p:nvPr>
        </p:nvPicPr>
        <p:blipFill>
          <a:blip r:embed="rId5" cstate="print"/>
          <a:srcRect/>
          <a:stretch>
            <a:fillRect/>
          </a:stretch>
        </p:blipFill>
        <p:spPr>
          <a:xfrm>
            <a:off x="395288" y="1341438"/>
            <a:ext cx="7633096" cy="4305300"/>
          </a:xfrm>
          <a:noFill/>
        </p:spPr>
      </p:pic>
      <p:sp>
        <p:nvSpPr>
          <p:cNvPr id="11" name="Slide Number Placeholder 5"/>
          <p:cNvSpPr>
            <a:spLocks noGrp="1"/>
          </p:cNvSpPr>
          <p:nvPr>
            <p:ph type="sldNum" sz="quarter" idx="12"/>
          </p:nvPr>
        </p:nvSpPr>
        <p:spPr/>
        <p:txBody>
          <a:bodyPr/>
          <a:lstStyle/>
          <a:p>
            <a:pPr>
              <a:defRPr/>
            </a:pPr>
            <a:fld id="{3E694BD0-3C7F-4049-8A99-546CEA49CFD4}" type="slidenum">
              <a:rPr lang="el-GR"/>
              <a:pPr>
                <a:defRPr/>
              </a:pPr>
              <a:t>71</a:t>
            </a:fld>
            <a:endParaRPr lang="el-GR"/>
          </a:p>
        </p:txBody>
      </p:sp>
      <p:sp>
        <p:nvSpPr>
          <p:cNvPr id="97285" name="Rectangle 8"/>
          <p:cNvSpPr>
            <a:spLocks noChangeArrowheads="1"/>
          </p:cNvSpPr>
          <p:nvPr/>
        </p:nvSpPr>
        <p:spPr bwMode="auto">
          <a:xfrm>
            <a:off x="395288" y="5734050"/>
            <a:ext cx="1655762" cy="863600"/>
          </a:xfrm>
          <a:prstGeom prst="rect">
            <a:avLst/>
          </a:prstGeom>
          <a:noFill/>
          <a:ln w="9525">
            <a:noFill/>
            <a:miter lim="800000"/>
            <a:headEnd/>
            <a:tailEnd/>
          </a:ln>
        </p:spPr>
        <p:txBody>
          <a:bodyPr anchor="ctr"/>
          <a:lstStyle/>
          <a:p>
            <a:pPr algn="ctr"/>
            <a:r>
              <a:rPr lang="el-GR" smtClean="0">
                <a:solidFill>
                  <a:srgbClr val="FFFF00"/>
                </a:solidFill>
              </a:rPr>
              <a:t>ΞΥΛΟ  </a:t>
            </a:r>
            <a:endParaRPr lang="el-GR" dirty="0">
              <a:solidFill>
                <a:srgbClr val="FFFF00"/>
              </a:solidFill>
            </a:endParaRPr>
          </a:p>
        </p:txBody>
      </p:sp>
      <p:sp>
        <p:nvSpPr>
          <p:cNvPr id="97286" name="AutoShape 9"/>
          <p:cNvSpPr>
            <a:spLocks noChangeArrowheads="1"/>
          </p:cNvSpPr>
          <p:nvPr/>
        </p:nvSpPr>
        <p:spPr bwMode="auto">
          <a:xfrm>
            <a:off x="1979613" y="5949950"/>
            <a:ext cx="503237" cy="431800"/>
          </a:xfrm>
          <a:prstGeom prst="rightArrow">
            <a:avLst>
              <a:gd name="adj1" fmla="val 50000"/>
              <a:gd name="adj2" fmla="val 29136"/>
            </a:avLst>
          </a:prstGeom>
          <a:solidFill>
            <a:schemeClr val="accent1"/>
          </a:solidFill>
          <a:ln w="9525">
            <a:solidFill>
              <a:schemeClr val="tx1"/>
            </a:solidFill>
            <a:miter lim="800000"/>
            <a:headEnd/>
            <a:tailEnd/>
          </a:ln>
        </p:spPr>
        <p:txBody>
          <a:bodyPr wrap="none" anchor="ctr"/>
          <a:lstStyle/>
          <a:p>
            <a:endParaRPr lang="el-GR"/>
          </a:p>
        </p:txBody>
      </p:sp>
      <p:sp>
        <p:nvSpPr>
          <p:cNvPr id="97287" name="Rectangle 10"/>
          <p:cNvSpPr>
            <a:spLocks noChangeArrowheads="1"/>
          </p:cNvSpPr>
          <p:nvPr/>
        </p:nvSpPr>
        <p:spPr bwMode="auto">
          <a:xfrm>
            <a:off x="4356100" y="5734050"/>
            <a:ext cx="1296988" cy="720725"/>
          </a:xfrm>
          <a:prstGeom prst="rect">
            <a:avLst/>
          </a:prstGeom>
          <a:noFill/>
          <a:ln w="9525">
            <a:noFill/>
            <a:miter lim="800000"/>
            <a:headEnd/>
            <a:tailEnd/>
          </a:ln>
        </p:spPr>
        <p:txBody>
          <a:bodyPr anchor="ctr"/>
          <a:lstStyle/>
          <a:p>
            <a:pPr algn="ctr"/>
            <a:r>
              <a:rPr lang="el-GR" sz="2000">
                <a:solidFill>
                  <a:srgbClr val="FFFF00"/>
                </a:solidFill>
              </a:rPr>
              <a:t>ΚΑΥΣΗ   </a:t>
            </a:r>
          </a:p>
        </p:txBody>
      </p:sp>
      <p:sp>
        <p:nvSpPr>
          <p:cNvPr id="97288" name="Rectangle 11"/>
          <p:cNvSpPr>
            <a:spLocks noChangeArrowheads="1"/>
          </p:cNvSpPr>
          <p:nvPr/>
        </p:nvSpPr>
        <p:spPr bwMode="auto">
          <a:xfrm>
            <a:off x="2411413" y="5876925"/>
            <a:ext cx="1438275" cy="495300"/>
          </a:xfrm>
          <a:prstGeom prst="rect">
            <a:avLst/>
          </a:prstGeom>
          <a:noFill/>
          <a:ln w="9525">
            <a:noFill/>
            <a:miter lim="800000"/>
            <a:headEnd/>
            <a:tailEnd/>
          </a:ln>
        </p:spPr>
        <p:txBody>
          <a:bodyPr anchor="ctr"/>
          <a:lstStyle/>
          <a:p>
            <a:pPr algn="ctr"/>
            <a:r>
              <a:rPr lang="el-GR" dirty="0">
                <a:solidFill>
                  <a:srgbClr val="FFFF00"/>
                </a:solidFill>
              </a:rPr>
              <a:t>ΞΗΡΑΝΣΗ  </a:t>
            </a:r>
          </a:p>
        </p:txBody>
      </p:sp>
      <p:sp>
        <p:nvSpPr>
          <p:cNvPr id="97289" name="Rectangle 12"/>
          <p:cNvSpPr>
            <a:spLocks noChangeArrowheads="1"/>
          </p:cNvSpPr>
          <p:nvPr/>
        </p:nvSpPr>
        <p:spPr bwMode="auto">
          <a:xfrm>
            <a:off x="6156325" y="5805488"/>
            <a:ext cx="1244600" cy="495300"/>
          </a:xfrm>
          <a:prstGeom prst="rect">
            <a:avLst/>
          </a:prstGeom>
          <a:noFill/>
          <a:ln w="9525">
            <a:noFill/>
            <a:miter lim="800000"/>
            <a:headEnd/>
            <a:tailEnd/>
          </a:ln>
        </p:spPr>
        <p:txBody>
          <a:bodyPr anchor="ctr"/>
          <a:lstStyle/>
          <a:p>
            <a:pPr algn="ctr"/>
            <a:r>
              <a:rPr lang="el-GR" sz="2000">
                <a:solidFill>
                  <a:srgbClr val="FFFF00"/>
                </a:solidFill>
              </a:rPr>
              <a:t>ΤΕΦΡΑ  </a:t>
            </a:r>
          </a:p>
        </p:txBody>
      </p:sp>
      <p:sp>
        <p:nvSpPr>
          <p:cNvPr id="97290" name="AutoShape 14"/>
          <p:cNvSpPr>
            <a:spLocks noChangeArrowheads="1"/>
          </p:cNvSpPr>
          <p:nvPr/>
        </p:nvSpPr>
        <p:spPr bwMode="auto">
          <a:xfrm>
            <a:off x="3924300" y="5876925"/>
            <a:ext cx="503238" cy="431800"/>
          </a:xfrm>
          <a:prstGeom prst="rightArrow">
            <a:avLst>
              <a:gd name="adj1" fmla="val 50000"/>
              <a:gd name="adj2" fmla="val 29136"/>
            </a:avLst>
          </a:prstGeom>
          <a:solidFill>
            <a:schemeClr val="accent1"/>
          </a:solidFill>
          <a:ln w="9525">
            <a:solidFill>
              <a:schemeClr val="tx1"/>
            </a:solidFill>
            <a:miter lim="800000"/>
            <a:headEnd/>
            <a:tailEnd/>
          </a:ln>
        </p:spPr>
        <p:txBody>
          <a:bodyPr wrap="none" anchor="ctr"/>
          <a:lstStyle/>
          <a:p>
            <a:endParaRPr lang="el-GR"/>
          </a:p>
        </p:txBody>
      </p:sp>
      <p:sp>
        <p:nvSpPr>
          <p:cNvPr id="97291" name="AutoShape 15"/>
          <p:cNvSpPr>
            <a:spLocks noChangeArrowheads="1"/>
          </p:cNvSpPr>
          <p:nvPr/>
        </p:nvSpPr>
        <p:spPr bwMode="auto">
          <a:xfrm>
            <a:off x="5651500" y="5876925"/>
            <a:ext cx="503238" cy="431800"/>
          </a:xfrm>
          <a:prstGeom prst="rightArrow">
            <a:avLst>
              <a:gd name="adj1" fmla="val 50000"/>
              <a:gd name="adj2" fmla="val 29136"/>
            </a:avLst>
          </a:prstGeom>
          <a:solidFill>
            <a:schemeClr val="accent1"/>
          </a:solidFill>
          <a:ln w="9525">
            <a:solidFill>
              <a:schemeClr val="tx1"/>
            </a:solidFill>
            <a:miter lim="800000"/>
            <a:headEnd/>
            <a:tailEnd/>
          </a:ln>
        </p:spPr>
        <p:txBody>
          <a:bodyPr wrap="none" anchor="ct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56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water-tube-boilers.com/wp-content/uploads/2010/08/boiler-plant.jpg"/>
          <p:cNvPicPr>
            <a:picLocks noChangeAspect="1" noChangeArrowheads="1"/>
          </p:cNvPicPr>
          <p:nvPr/>
        </p:nvPicPr>
        <p:blipFill>
          <a:blip r:embed="rId4" cstate="print"/>
          <a:srcRect l="34020" r="16841"/>
          <a:stretch>
            <a:fillRect/>
          </a:stretch>
        </p:blipFill>
        <p:spPr bwMode="auto">
          <a:xfrm>
            <a:off x="5877145" y="2004850"/>
            <a:ext cx="3266855" cy="4853150"/>
          </a:xfrm>
          <a:prstGeom prst="rect">
            <a:avLst/>
          </a:prstGeom>
          <a:noFill/>
        </p:spPr>
      </p:pic>
      <p:pic>
        <p:nvPicPr>
          <p:cNvPr id="1026" name="Picture 2" descr="http://www.rgqtech.com/images/boiler1.jpg"/>
          <p:cNvPicPr>
            <a:picLocks noChangeAspect="1" noChangeArrowheads="1"/>
          </p:cNvPicPr>
          <p:nvPr/>
        </p:nvPicPr>
        <p:blipFill>
          <a:blip r:embed="rId5" cstate="print"/>
          <a:srcRect/>
          <a:stretch>
            <a:fillRect/>
          </a:stretch>
        </p:blipFill>
        <p:spPr bwMode="auto">
          <a:xfrm>
            <a:off x="0" y="1538790"/>
            <a:ext cx="6051275" cy="4185465"/>
          </a:xfrm>
          <a:prstGeom prst="rect">
            <a:avLst/>
          </a:prstGeom>
          <a:noFill/>
        </p:spPr>
      </p:pic>
      <p:sp>
        <p:nvSpPr>
          <p:cNvPr id="4" name="TextBox 3"/>
          <p:cNvSpPr txBox="1"/>
          <p:nvPr/>
        </p:nvSpPr>
        <p:spPr>
          <a:xfrm>
            <a:off x="3415750" y="818710"/>
            <a:ext cx="5271050" cy="584775"/>
          </a:xfrm>
          <a:prstGeom prst="rect">
            <a:avLst/>
          </a:prstGeom>
          <a:solidFill>
            <a:srgbClr val="FFFFFF">
              <a:alpha val="74902"/>
            </a:srgbClr>
          </a:solidFill>
        </p:spPr>
        <p:txBody>
          <a:bodyPr wrap="square" rtlCol="0">
            <a:spAutoFit/>
          </a:bodyPr>
          <a:lstStyle/>
          <a:p>
            <a:pPr algn="ctr" fontAlgn="auto">
              <a:spcBef>
                <a:spcPts val="0"/>
              </a:spcBef>
              <a:spcAft>
                <a:spcPts val="0"/>
              </a:spcAft>
            </a:pPr>
            <a:r>
              <a:rPr lang="el-GR" sz="3200" b="1" dirty="0" smtClean="0">
                <a:solidFill>
                  <a:prstClr val="black"/>
                </a:solidFill>
                <a:latin typeface="Calibri"/>
              </a:rPr>
              <a:t>ΤΟ ΝΕΡΟ ΑΤΜΟΠΟΙΕΙΤΑΙ</a:t>
            </a:r>
            <a:endParaRPr lang="en-US" sz="3200" b="1" dirty="0" smtClean="0">
              <a:solidFill>
                <a:prstClr val="black"/>
              </a:solidFill>
              <a:latin typeface="Calibri"/>
            </a:endParaRPr>
          </a:p>
        </p:txBody>
      </p:sp>
      <p:cxnSp>
        <p:nvCxnSpPr>
          <p:cNvPr id="6" name="Straight Arrow Connector 5"/>
          <p:cNvCxnSpPr/>
          <p:nvPr/>
        </p:nvCxnSpPr>
        <p:spPr>
          <a:xfrm rot="10800000" flipV="1">
            <a:off x="4076947" y="1988840"/>
            <a:ext cx="1080118" cy="901552"/>
          </a:xfrm>
          <a:prstGeom prst="straightConnector1">
            <a:avLst/>
          </a:prstGeom>
          <a:ln w="762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507215" y="1988842"/>
            <a:ext cx="450050" cy="428995"/>
          </a:xfrm>
          <a:prstGeom prst="straightConnector1">
            <a:avLst/>
          </a:prstGeom>
          <a:ln w="762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a:xfrm>
            <a:off x="457200" y="0"/>
            <a:ext cx="8229600" cy="997277"/>
          </a:xfrm>
        </p:spPr>
        <p:txBody>
          <a:bodyPr>
            <a:normAutofit/>
          </a:bodyPr>
          <a:lstStyle/>
          <a:p>
            <a:pPr algn="l"/>
            <a:r>
              <a:rPr lang="el-GR" b="1" dirty="0" smtClean="0"/>
              <a:t>ΛΕΒΗΤΑΣ ΒΙΟΜΑΖΑΣ</a:t>
            </a:r>
            <a:endParaRPr lang="en-US" b="1" dirty="0"/>
          </a:p>
        </p:txBody>
      </p:sp>
      <p:sp>
        <p:nvSpPr>
          <p:cNvPr id="16" name="TextBox 15"/>
          <p:cNvSpPr txBox="1"/>
          <p:nvPr/>
        </p:nvSpPr>
        <p:spPr>
          <a:xfrm>
            <a:off x="4301970" y="5814264"/>
            <a:ext cx="2436160" cy="1077218"/>
          </a:xfrm>
          <a:prstGeom prst="rect">
            <a:avLst/>
          </a:prstGeom>
          <a:solidFill>
            <a:srgbClr val="FFFFFF">
              <a:alpha val="36078"/>
            </a:srgbClr>
          </a:solidFill>
        </p:spPr>
        <p:txBody>
          <a:bodyPr wrap="square" rtlCol="0">
            <a:spAutoFit/>
          </a:bodyPr>
          <a:lstStyle/>
          <a:p>
            <a:pPr algn="ctr" fontAlgn="auto">
              <a:spcBef>
                <a:spcPts val="0"/>
              </a:spcBef>
              <a:spcAft>
                <a:spcPts val="0"/>
              </a:spcAft>
            </a:pPr>
            <a:r>
              <a:rPr lang="el-GR" sz="3200" b="1" dirty="0" smtClean="0">
                <a:solidFill>
                  <a:prstClr val="black"/>
                </a:solidFill>
                <a:latin typeface="Calibri"/>
              </a:rPr>
              <a:t>ΘΕΡΜΑΝΣΗ ΝΕΡΟΥ</a:t>
            </a:r>
            <a:endParaRPr lang="en-US" sz="3200" b="1" dirty="0">
              <a:solidFill>
                <a:prstClr val="black"/>
              </a:solidFill>
              <a:latin typeface="Calibri"/>
            </a:endParaRPr>
          </a:p>
        </p:txBody>
      </p:sp>
      <p:cxnSp>
        <p:nvCxnSpPr>
          <p:cNvPr id="17" name="Straight Arrow Connector 16"/>
          <p:cNvCxnSpPr/>
          <p:nvPr/>
        </p:nvCxnSpPr>
        <p:spPr>
          <a:xfrm rot="16200000" flipV="1">
            <a:off x="4031942" y="4824157"/>
            <a:ext cx="1170128" cy="1080118"/>
          </a:xfrm>
          <a:prstGeom prst="straightConnector1">
            <a:avLst/>
          </a:prstGeom>
          <a:ln w="762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5986714" y="4843713"/>
            <a:ext cx="1035113" cy="905990"/>
          </a:xfrm>
          <a:prstGeom prst="straightConnector1">
            <a:avLst/>
          </a:prstGeom>
          <a:ln w="762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7367500"/>
      </p:ext>
    </p:extLst>
  </p:cSld>
  <p:clrMapOvr>
    <a:masterClrMapping/>
  </p:clrMapOvr>
  <p:transition advTm="2019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geothermal.marin.org/Geopresentation/images/img038.jpg"/>
          <p:cNvPicPr>
            <a:picLocks noChangeAspect="1" noChangeArrowheads="1"/>
          </p:cNvPicPr>
          <p:nvPr/>
        </p:nvPicPr>
        <p:blipFill>
          <a:blip r:embed="rId4" cstate="print"/>
          <a:srcRect t="10124"/>
          <a:stretch>
            <a:fillRect/>
          </a:stretch>
        </p:blipFill>
        <p:spPr bwMode="auto">
          <a:xfrm>
            <a:off x="3667125" y="3570636"/>
            <a:ext cx="5476875" cy="3278744"/>
          </a:xfrm>
          <a:prstGeom prst="rect">
            <a:avLst/>
          </a:prstGeom>
          <a:noFill/>
        </p:spPr>
      </p:pic>
      <p:pic>
        <p:nvPicPr>
          <p:cNvPr id="45060" name="Picture 4" descr="http://www.oncor.com/images/knowledgecollege/steamturb.gif"/>
          <p:cNvPicPr>
            <a:picLocks noChangeAspect="1" noChangeArrowheads="1"/>
          </p:cNvPicPr>
          <p:nvPr/>
        </p:nvPicPr>
        <p:blipFill>
          <a:blip r:embed="rId5" cstate="print"/>
          <a:srcRect/>
          <a:stretch>
            <a:fillRect/>
          </a:stretch>
        </p:blipFill>
        <p:spPr bwMode="auto">
          <a:xfrm>
            <a:off x="386535" y="232309"/>
            <a:ext cx="4301282" cy="3243031"/>
          </a:xfrm>
          <a:prstGeom prst="rect">
            <a:avLst/>
          </a:prstGeom>
          <a:noFill/>
        </p:spPr>
      </p:pic>
      <p:sp>
        <p:nvSpPr>
          <p:cNvPr id="4" name="TextBox 3"/>
          <p:cNvSpPr txBox="1"/>
          <p:nvPr/>
        </p:nvSpPr>
        <p:spPr>
          <a:xfrm>
            <a:off x="0" y="2384593"/>
            <a:ext cx="1151620" cy="369332"/>
          </a:xfrm>
          <a:prstGeom prst="rect">
            <a:avLst/>
          </a:prstGeom>
          <a:solidFill>
            <a:schemeClr val="bg1"/>
          </a:solidFill>
        </p:spPr>
        <p:txBody>
          <a:bodyPr wrap="square" lIns="36000" rIns="36000" rtlCol="0">
            <a:spAutoFit/>
          </a:bodyPr>
          <a:lstStyle/>
          <a:p>
            <a:pPr algn="ctr" fontAlgn="auto">
              <a:spcBef>
                <a:spcPts val="0"/>
              </a:spcBef>
              <a:spcAft>
                <a:spcPts val="0"/>
              </a:spcAft>
            </a:pPr>
            <a:r>
              <a:rPr lang="en-US" b="1" dirty="0" smtClean="0">
                <a:solidFill>
                  <a:prstClr val="black"/>
                </a:solidFill>
                <a:latin typeface="Calibri"/>
              </a:rPr>
              <a:t>Biomass</a:t>
            </a:r>
            <a:endParaRPr lang="en-US" b="1" dirty="0">
              <a:solidFill>
                <a:prstClr val="black"/>
              </a:solidFill>
              <a:latin typeface="Calibri"/>
            </a:endParaRPr>
          </a:p>
        </p:txBody>
      </p:sp>
      <p:sp>
        <p:nvSpPr>
          <p:cNvPr id="5" name="TextBox 4"/>
          <p:cNvSpPr txBox="1"/>
          <p:nvPr/>
        </p:nvSpPr>
        <p:spPr>
          <a:xfrm>
            <a:off x="1125125" y="3475340"/>
            <a:ext cx="1151620" cy="369332"/>
          </a:xfrm>
          <a:prstGeom prst="rect">
            <a:avLst/>
          </a:prstGeom>
          <a:solidFill>
            <a:schemeClr val="bg1"/>
          </a:solidFill>
        </p:spPr>
        <p:txBody>
          <a:bodyPr wrap="square" lIns="36000" rIns="36000" rtlCol="0">
            <a:spAutoFit/>
          </a:bodyPr>
          <a:lstStyle/>
          <a:p>
            <a:pPr algn="ctr" fontAlgn="auto">
              <a:spcBef>
                <a:spcPts val="0"/>
              </a:spcBef>
              <a:spcAft>
                <a:spcPts val="0"/>
              </a:spcAft>
            </a:pPr>
            <a:r>
              <a:rPr lang="en-US" b="1" dirty="0" smtClean="0">
                <a:solidFill>
                  <a:prstClr val="black"/>
                </a:solidFill>
                <a:latin typeface="Calibri"/>
              </a:rPr>
              <a:t>High Heat</a:t>
            </a:r>
            <a:endParaRPr lang="en-US" b="1" dirty="0">
              <a:solidFill>
                <a:prstClr val="black"/>
              </a:solidFill>
              <a:latin typeface="Calibri"/>
            </a:endParaRPr>
          </a:p>
        </p:txBody>
      </p:sp>
      <p:pic>
        <p:nvPicPr>
          <p:cNvPr id="45062" name="Picture 6" descr="http://www.vipfranchisesales.com.au/images/flame.png"/>
          <p:cNvPicPr>
            <a:picLocks noChangeAspect="1" noChangeArrowheads="1"/>
          </p:cNvPicPr>
          <p:nvPr/>
        </p:nvPicPr>
        <p:blipFill>
          <a:blip r:embed="rId6" cstate="print"/>
          <a:srcRect/>
          <a:stretch>
            <a:fillRect/>
          </a:stretch>
        </p:blipFill>
        <p:spPr bwMode="auto">
          <a:xfrm>
            <a:off x="1376645" y="2573905"/>
            <a:ext cx="707250" cy="975743"/>
          </a:xfrm>
          <a:prstGeom prst="rect">
            <a:avLst/>
          </a:prstGeom>
          <a:noFill/>
        </p:spPr>
      </p:pic>
      <p:pic>
        <p:nvPicPr>
          <p:cNvPr id="45063" name="Picture 7" descr="C:\Users\Public\Pictures\Work Media\Agri\Forestry\wood chips.jpg"/>
          <p:cNvPicPr>
            <a:picLocks noChangeAspect="1" noChangeArrowheads="1"/>
          </p:cNvPicPr>
          <p:nvPr/>
        </p:nvPicPr>
        <p:blipFill>
          <a:blip r:embed="rId7" cstate="print"/>
          <a:srcRect/>
          <a:stretch>
            <a:fillRect/>
          </a:stretch>
        </p:blipFill>
        <p:spPr bwMode="auto">
          <a:xfrm>
            <a:off x="49315" y="2740470"/>
            <a:ext cx="1102305" cy="734870"/>
          </a:xfrm>
          <a:prstGeom prst="rect">
            <a:avLst/>
          </a:prstGeom>
          <a:noFill/>
        </p:spPr>
      </p:pic>
      <p:cxnSp>
        <p:nvCxnSpPr>
          <p:cNvPr id="8" name="Straight Arrow Connector 7"/>
          <p:cNvCxnSpPr/>
          <p:nvPr/>
        </p:nvCxnSpPr>
        <p:spPr>
          <a:xfrm>
            <a:off x="769077" y="3209924"/>
            <a:ext cx="765085" cy="1588"/>
          </a:xfrm>
          <a:prstGeom prst="straightConnector1">
            <a:avLst/>
          </a:prstGeom>
          <a:ln w="762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6644" y="1538790"/>
            <a:ext cx="707251" cy="234317"/>
          </a:xfrm>
          <a:prstGeom prst="rect">
            <a:avLst/>
          </a:prstGeom>
          <a:solidFill>
            <a:schemeClr val="bg1"/>
          </a:solidFill>
        </p:spPr>
        <p:txBody>
          <a:bodyPr wrap="square" lIns="36000" tIns="36000" rIns="36000" bIns="36000" rtlCol="0" anchor="ctr" anchorCtr="1">
            <a:noAutofit/>
          </a:bodyPr>
          <a:lstStyle/>
          <a:p>
            <a:pPr algn="ctr" fontAlgn="auto">
              <a:spcBef>
                <a:spcPts val="0"/>
              </a:spcBef>
              <a:spcAft>
                <a:spcPts val="0"/>
              </a:spcAft>
            </a:pPr>
            <a:r>
              <a:rPr lang="en-US" b="1" dirty="0" smtClean="0">
                <a:solidFill>
                  <a:prstClr val="black"/>
                </a:solidFill>
                <a:latin typeface="Calibri"/>
              </a:rPr>
              <a:t>Boiler</a:t>
            </a:r>
            <a:endParaRPr lang="en-US" b="1" dirty="0">
              <a:solidFill>
                <a:prstClr val="black"/>
              </a:solidFill>
              <a:latin typeface="Calibri"/>
            </a:endParaRPr>
          </a:p>
        </p:txBody>
      </p:sp>
      <p:pic>
        <p:nvPicPr>
          <p:cNvPr id="45065" name="Picture 9" descr="Net Wan Cloud Clip Art"/>
          <p:cNvPicPr>
            <a:picLocks noChangeAspect="1" noChangeArrowheads="1"/>
          </p:cNvPicPr>
          <p:nvPr/>
        </p:nvPicPr>
        <p:blipFill>
          <a:blip r:embed="rId8" cstate="print"/>
          <a:srcRect/>
          <a:stretch>
            <a:fillRect/>
          </a:stretch>
        </p:blipFill>
        <p:spPr bwMode="auto">
          <a:xfrm>
            <a:off x="847995" y="3904269"/>
            <a:ext cx="2857500" cy="1504951"/>
          </a:xfrm>
          <a:prstGeom prst="rect">
            <a:avLst/>
          </a:prstGeom>
          <a:noFill/>
        </p:spPr>
      </p:pic>
      <p:sp>
        <p:nvSpPr>
          <p:cNvPr id="12" name="TextBox 11"/>
          <p:cNvSpPr txBox="1"/>
          <p:nvPr/>
        </p:nvSpPr>
        <p:spPr>
          <a:xfrm>
            <a:off x="1399147" y="4374105"/>
            <a:ext cx="1822703" cy="707886"/>
          </a:xfrm>
          <a:prstGeom prst="rect">
            <a:avLst/>
          </a:prstGeom>
          <a:noFill/>
        </p:spPr>
        <p:txBody>
          <a:bodyPr wrap="square" lIns="36000" rIns="36000" rtlCol="0">
            <a:spAutoFit/>
          </a:bodyPr>
          <a:lstStyle/>
          <a:p>
            <a:pPr algn="ctr" fontAlgn="auto">
              <a:spcBef>
                <a:spcPts val="0"/>
              </a:spcBef>
              <a:spcAft>
                <a:spcPts val="0"/>
              </a:spcAft>
            </a:pPr>
            <a:r>
              <a:rPr lang="el-GR" sz="4000" b="1" dirty="0" smtClean="0">
                <a:solidFill>
                  <a:prstClr val="black"/>
                </a:solidFill>
                <a:latin typeface="Calibri"/>
              </a:rPr>
              <a:t>ΑΤΜΟΣ</a:t>
            </a:r>
            <a:endParaRPr lang="en-US" sz="4000" b="1" dirty="0">
              <a:solidFill>
                <a:prstClr val="black"/>
              </a:solidFill>
              <a:latin typeface="Calibri"/>
            </a:endParaRPr>
          </a:p>
        </p:txBody>
      </p:sp>
      <p:sp>
        <p:nvSpPr>
          <p:cNvPr id="13" name="Right Arrow 12"/>
          <p:cNvSpPr/>
          <p:nvPr/>
        </p:nvSpPr>
        <p:spPr>
          <a:xfrm>
            <a:off x="3221850" y="4464115"/>
            <a:ext cx="1285947" cy="707886"/>
          </a:xfrm>
          <a:prstGeom prst="rightArrow">
            <a:avLst>
              <a:gd name="adj1" fmla="val 50000"/>
              <a:gd name="adj2" fmla="val 673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Rounded Rectangle 15"/>
          <p:cNvSpPr/>
          <p:nvPr/>
        </p:nvSpPr>
        <p:spPr>
          <a:xfrm>
            <a:off x="2276745" y="1133745"/>
            <a:ext cx="1800200" cy="125084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ounded Rectangle 16"/>
          <p:cNvSpPr/>
          <p:nvPr/>
        </p:nvSpPr>
        <p:spPr>
          <a:xfrm>
            <a:off x="3667124" y="3570636"/>
            <a:ext cx="5476875" cy="3278744"/>
          </a:xfrm>
          <a:prstGeom prst="roundRect">
            <a:avLst>
              <a:gd name="adj" fmla="val 7144"/>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8" name="Picture 9" descr="Net Wan Cloud Clip Art"/>
          <p:cNvPicPr>
            <a:picLocks noChangeAspect="1" noChangeArrowheads="1"/>
          </p:cNvPicPr>
          <p:nvPr/>
        </p:nvPicPr>
        <p:blipFill>
          <a:blip r:embed="rId8" cstate="print"/>
          <a:srcRect/>
          <a:stretch>
            <a:fillRect/>
          </a:stretch>
        </p:blipFill>
        <p:spPr bwMode="auto">
          <a:xfrm>
            <a:off x="1193245" y="1988840"/>
            <a:ext cx="1083500" cy="570644"/>
          </a:xfrm>
          <a:prstGeom prst="rect">
            <a:avLst/>
          </a:prstGeom>
          <a:noFill/>
        </p:spPr>
      </p:pic>
      <p:sp>
        <p:nvSpPr>
          <p:cNvPr id="20" name="Curved Up Arrow 19"/>
          <p:cNvSpPr/>
          <p:nvPr/>
        </p:nvSpPr>
        <p:spPr>
          <a:xfrm rot="9048428" flipH="1">
            <a:off x="4218545" y="4728031"/>
            <a:ext cx="2136977" cy="507249"/>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19" name="TextBox 18"/>
          <p:cNvSpPr txBox="1"/>
          <p:nvPr/>
        </p:nvSpPr>
        <p:spPr>
          <a:xfrm>
            <a:off x="1762492" y="5409220"/>
            <a:ext cx="2925325" cy="523220"/>
          </a:xfrm>
          <a:prstGeom prst="rect">
            <a:avLst/>
          </a:prstGeom>
          <a:solidFill>
            <a:schemeClr val="tx2">
              <a:lumMod val="75000"/>
            </a:schemeClr>
          </a:solidFill>
          <a:ln w="28575">
            <a:solidFill>
              <a:srgbClr val="FF0000"/>
            </a:solidFill>
          </a:ln>
        </p:spPr>
        <p:txBody>
          <a:bodyPr wrap="square" lIns="36000" rIns="36000" rtlCol="0">
            <a:spAutoFit/>
          </a:bodyPr>
          <a:lstStyle/>
          <a:p>
            <a:pPr algn="ctr" fontAlgn="auto">
              <a:spcBef>
                <a:spcPts val="0"/>
              </a:spcBef>
              <a:spcAft>
                <a:spcPts val="0"/>
              </a:spcAft>
            </a:pPr>
            <a:r>
              <a:rPr lang="el-GR" sz="2800" b="1" dirty="0" smtClean="0">
                <a:solidFill>
                  <a:prstClr val="white"/>
                </a:solidFill>
                <a:latin typeface="Calibri"/>
              </a:rPr>
              <a:t>ΣΤΡΟΒΙΛΟΣ</a:t>
            </a:r>
            <a:endParaRPr lang="en-US" sz="2800" b="1" dirty="0">
              <a:solidFill>
                <a:prstClr val="white"/>
              </a:solidFill>
              <a:latin typeface="Calibri"/>
            </a:endParaRPr>
          </a:p>
        </p:txBody>
      </p:sp>
      <p:sp>
        <p:nvSpPr>
          <p:cNvPr id="21" name="Title 20"/>
          <p:cNvSpPr>
            <a:spLocks noGrp="1"/>
          </p:cNvSpPr>
          <p:nvPr>
            <p:ph type="title"/>
          </p:nvPr>
        </p:nvSpPr>
        <p:spPr>
          <a:xfrm>
            <a:off x="4230554" y="274638"/>
            <a:ext cx="4913445" cy="1264152"/>
          </a:xfrm>
        </p:spPr>
        <p:txBody>
          <a:bodyPr>
            <a:noAutofit/>
          </a:bodyPr>
          <a:lstStyle/>
          <a:p>
            <a:pPr algn="r"/>
            <a:r>
              <a:rPr lang="el-GR" b="1" dirty="0" smtClean="0"/>
              <a:t>ΠΑΡΑΓΩΓΗ ΗΛΕΚΤΡΙΣΜΟΥ</a:t>
            </a:r>
            <a:endParaRPr lang="en-US" b="1" dirty="0"/>
          </a:p>
        </p:txBody>
      </p:sp>
      <p:sp>
        <p:nvSpPr>
          <p:cNvPr id="14" name="Curved Down Arrow 13"/>
          <p:cNvSpPr/>
          <p:nvPr/>
        </p:nvSpPr>
        <p:spPr>
          <a:xfrm rot="2579130">
            <a:off x="3732336" y="1801938"/>
            <a:ext cx="3609086" cy="938331"/>
          </a:xfrm>
          <a:prstGeom prst="curvedDownArrow">
            <a:avLst>
              <a:gd name="adj1" fmla="val 18407"/>
              <a:gd name="adj2" fmla="val 54224"/>
              <a:gd name="adj3" fmla="val 5983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22" name="TextBox 21"/>
          <p:cNvSpPr txBox="1"/>
          <p:nvPr/>
        </p:nvSpPr>
        <p:spPr>
          <a:xfrm>
            <a:off x="6732240" y="5724222"/>
            <a:ext cx="2411760" cy="461665"/>
          </a:xfrm>
          <a:prstGeom prst="rect">
            <a:avLst/>
          </a:prstGeom>
          <a:solidFill>
            <a:schemeClr val="tx2">
              <a:lumMod val="75000"/>
            </a:schemeClr>
          </a:solidFill>
          <a:ln w="28575">
            <a:solidFill>
              <a:srgbClr val="FF0000"/>
            </a:solidFill>
          </a:ln>
        </p:spPr>
        <p:txBody>
          <a:bodyPr wrap="square" lIns="36000" rIns="36000" rtlCol="0">
            <a:spAutoFit/>
          </a:bodyPr>
          <a:lstStyle/>
          <a:p>
            <a:pPr algn="ctr" fontAlgn="auto">
              <a:spcBef>
                <a:spcPts val="0"/>
              </a:spcBef>
              <a:spcAft>
                <a:spcPts val="0"/>
              </a:spcAft>
            </a:pPr>
            <a:r>
              <a:rPr lang="el-GR" sz="2400" b="1" dirty="0" smtClean="0">
                <a:solidFill>
                  <a:prstClr val="white"/>
                </a:solidFill>
                <a:latin typeface="Calibri"/>
              </a:rPr>
              <a:t>ΓΕΝΝΗΤΡΙΑ</a:t>
            </a:r>
            <a:endParaRPr lang="en-US" sz="2400" b="1" dirty="0">
              <a:solidFill>
                <a:prstClr val="white"/>
              </a:solidFill>
              <a:latin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5965354"/>
      </p:ext>
    </p:extLst>
  </p:cSld>
  <p:clrMapOvr>
    <a:masterClrMapping/>
  </p:clrMapOvr>
  <p:transition advTm="244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commons/4/4f/Modern_Steam_Turbine_Generator.jpg"/>
          <p:cNvPicPr>
            <a:picLocks noChangeAspect="1" noChangeArrowheads="1"/>
          </p:cNvPicPr>
          <p:nvPr/>
        </p:nvPicPr>
        <p:blipFill>
          <a:blip r:embed="rId4" cstate="print"/>
          <a:srcRect/>
          <a:stretch>
            <a:fillRect/>
          </a:stretch>
        </p:blipFill>
        <p:spPr bwMode="auto">
          <a:xfrm>
            <a:off x="3806914" y="3299943"/>
            <a:ext cx="5337085" cy="3558057"/>
          </a:xfrm>
          <a:prstGeom prst="rect">
            <a:avLst/>
          </a:prstGeom>
          <a:noFill/>
        </p:spPr>
      </p:pic>
      <p:pic>
        <p:nvPicPr>
          <p:cNvPr id="46084" name="Picture 4" descr="http://www.dieselduck.ca/machine/05%20steam/steam_page/steam_turbine_rotor.02.jpg"/>
          <p:cNvPicPr>
            <a:picLocks noChangeAspect="1" noChangeArrowheads="1"/>
          </p:cNvPicPr>
          <p:nvPr/>
        </p:nvPicPr>
        <p:blipFill>
          <a:blip r:embed="rId5" cstate="print"/>
          <a:srcRect/>
          <a:stretch>
            <a:fillRect/>
          </a:stretch>
        </p:blipFill>
        <p:spPr bwMode="auto">
          <a:xfrm>
            <a:off x="4133448" y="-1"/>
            <a:ext cx="5010552" cy="3318099"/>
          </a:xfrm>
          <a:prstGeom prst="rect">
            <a:avLst/>
          </a:prstGeom>
          <a:noFill/>
        </p:spPr>
      </p:pic>
      <p:pic>
        <p:nvPicPr>
          <p:cNvPr id="46088" name="Picture 8" descr="http://merkurenviro.com/Power%20Plants_files/DSC04116.JPG"/>
          <p:cNvPicPr>
            <a:picLocks noChangeAspect="1" noChangeArrowheads="1"/>
          </p:cNvPicPr>
          <p:nvPr/>
        </p:nvPicPr>
        <p:blipFill>
          <a:blip r:embed="rId6" cstate="print"/>
          <a:srcRect l="9700" t="438" b="-72"/>
          <a:stretch>
            <a:fillRect/>
          </a:stretch>
        </p:blipFill>
        <p:spPr bwMode="auto">
          <a:xfrm>
            <a:off x="0" y="-1"/>
            <a:ext cx="4133448" cy="6084296"/>
          </a:xfrm>
          <a:prstGeom prst="rect">
            <a:avLst/>
          </a:prstGeom>
          <a:noFill/>
        </p:spPr>
      </p:pic>
      <p:sp>
        <p:nvSpPr>
          <p:cNvPr id="6" name="TextBox 5"/>
          <p:cNvSpPr txBox="1"/>
          <p:nvPr/>
        </p:nvSpPr>
        <p:spPr>
          <a:xfrm>
            <a:off x="0" y="6084295"/>
            <a:ext cx="3581890" cy="707886"/>
          </a:xfrm>
          <a:prstGeom prst="rect">
            <a:avLst/>
          </a:prstGeom>
          <a:noFill/>
        </p:spPr>
        <p:txBody>
          <a:bodyPr wrap="square" lIns="36000" rIns="36000" rtlCol="0">
            <a:spAutoFit/>
          </a:bodyPr>
          <a:lstStyle/>
          <a:p>
            <a:pPr algn="ctr" fontAlgn="auto">
              <a:spcBef>
                <a:spcPts val="0"/>
              </a:spcBef>
              <a:spcAft>
                <a:spcPts val="0"/>
              </a:spcAft>
            </a:pPr>
            <a:r>
              <a:rPr lang="el-GR" sz="4000" b="1" dirty="0" smtClean="0">
                <a:solidFill>
                  <a:prstClr val="black"/>
                </a:solidFill>
                <a:latin typeface="Calibri"/>
              </a:rPr>
              <a:t>ΛΕΒΗΤΑΣ</a:t>
            </a:r>
            <a:endParaRPr lang="en-US" sz="4000" b="1" dirty="0">
              <a:solidFill>
                <a:prstClr val="black"/>
              </a:solidFill>
              <a:latin typeface="Calibri"/>
            </a:endParaRPr>
          </a:p>
        </p:txBody>
      </p:sp>
      <p:sp>
        <p:nvSpPr>
          <p:cNvPr id="7" name="TextBox 6"/>
          <p:cNvSpPr txBox="1"/>
          <p:nvPr/>
        </p:nvSpPr>
        <p:spPr>
          <a:xfrm>
            <a:off x="4133448" y="3318098"/>
            <a:ext cx="5209082" cy="707886"/>
          </a:xfrm>
          <a:prstGeom prst="rect">
            <a:avLst/>
          </a:prstGeom>
          <a:noFill/>
        </p:spPr>
        <p:txBody>
          <a:bodyPr wrap="square" lIns="36000" rIns="36000" rtlCol="0">
            <a:spAutoFit/>
          </a:bodyPr>
          <a:lstStyle/>
          <a:p>
            <a:pPr algn="ctr" fontAlgn="auto">
              <a:spcBef>
                <a:spcPts val="0"/>
              </a:spcBef>
              <a:spcAft>
                <a:spcPts val="0"/>
              </a:spcAft>
            </a:pPr>
            <a:r>
              <a:rPr lang="el-GR" sz="4000" b="1" dirty="0" smtClean="0">
                <a:solidFill>
                  <a:prstClr val="white"/>
                </a:solidFill>
                <a:latin typeface="Calibri"/>
              </a:rPr>
              <a:t>ΑΤΜΟΣΤΡΟΒΙΛΟΣ</a:t>
            </a:r>
            <a:endParaRPr lang="en-US" sz="4000" b="1" dirty="0">
              <a:solidFill>
                <a:prstClr val="white"/>
              </a:solidFill>
              <a:latin typeface="Calibri"/>
            </a:endParaRPr>
          </a:p>
        </p:txBody>
      </p:sp>
      <p:sp>
        <p:nvSpPr>
          <p:cNvPr id="8" name="Up Arrow 7"/>
          <p:cNvSpPr/>
          <p:nvPr/>
        </p:nvSpPr>
        <p:spPr>
          <a:xfrm>
            <a:off x="1376645" y="5409220"/>
            <a:ext cx="810090" cy="76508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Curved Left Arrow 8"/>
          <p:cNvSpPr/>
          <p:nvPr/>
        </p:nvSpPr>
        <p:spPr>
          <a:xfrm rot="10541471">
            <a:off x="3548382" y="1882330"/>
            <a:ext cx="1170130" cy="194713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0742850"/>
      </p:ext>
    </p:extLst>
  </p:cSld>
  <p:clrMapOvr>
    <a:masterClrMapping/>
  </p:clrMapOvr>
  <p:transition advTm="330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6"/>
          <p:cNvSpPr>
            <a:spLocks noGrp="1" noChangeArrowheads="1"/>
          </p:cNvSpPr>
          <p:nvPr>
            <p:ph type="title"/>
          </p:nvPr>
        </p:nvSpPr>
        <p:spPr>
          <a:xfrm>
            <a:off x="285720" y="357166"/>
            <a:ext cx="3106738" cy="1143000"/>
          </a:xfrm>
        </p:spPr>
        <p:txBody>
          <a:bodyPr/>
          <a:lstStyle/>
          <a:p>
            <a:pPr marL="54864" indent="0" eaLnBrk="1" fontAlgn="auto" hangingPunct="1">
              <a:spcAft>
                <a:spcPts val="0"/>
              </a:spcAft>
              <a:defRPr/>
            </a:pPr>
            <a:r>
              <a:rPr lang="el-GR" sz="3200" dirty="0">
                <a:solidFill>
                  <a:srgbClr val="7030A0"/>
                </a:solidFill>
              </a:rPr>
              <a:t>Λέβητας</a:t>
            </a:r>
            <a:r>
              <a:rPr lang="el-GR" dirty="0">
                <a:solidFill>
                  <a:schemeClr val="tx2">
                    <a:tint val="100000"/>
                    <a:shade val="90000"/>
                    <a:satMod val="250000"/>
                    <a:alpha val="100000"/>
                  </a:schemeClr>
                </a:solidFill>
              </a:rPr>
              <a:t> </a:t>
            </a:r>
          </a:p>
        </p:txBody>
      </p:sp>
      <p:sp>
        <p:nvSpPr>
          <p:cNvPr id="4" name="Slide Number Placeholder 5"/>
          <p:cNvSpPr>
            <a:spLocks noGrp="1"/>
          </p:cNvSpPr>
          <p:nvPr>
            <p:ph type="sldNum" sz="quarter" idx="12"/>
          </p:nvPr>
        </p:nvSpPr>
        <p:spPr/>
        <p:txBody>
          <a:bodyPr/>
          <a:lstStyle/>
          <a:p>
            <a:pPr>
              <a:defRPr/>
            </a:pPr>
            <a:fld id="{863F2EA9-E766-4852-A0F0-DEDB4071E8F7}" type="slidenum">
              <a:rPr lang="el-GR"/>
              <a:pPr>
                <a:defRPr/>
              </a:pPr>
              <a:t>75</a:t>
            </a:fld>
            <a:endParaRPr lang="el-GR"/>
          </a:p>
        </p:txBody>
      </p:sp>
      <p:grpSp>
        <p:nvGrpSpPr>
          <p:cNvPr id="2" name="Group 4"/>
          <p:cNvGrpSpPr>
            <a:grpSpLocks noChangeAspect="1"/>
          </p:cNvGrpSpPr>
          <p:nvPr/>
        </p:nvGrpSpPr>
        <p:grpSpPr bwMode="auto">
          <a:xfrm>
            <a:off x="3411538" y="333375"/>
            <a:ext cx="5416550" cy="5975350"/>
            <a:chOff x="2149" y="210"/>
            <a:chExt cx="3412" cy="3764"/>
          </a:xfrm>
        </p:grpSpPr>
        <p:sp>
          <p:nvSpPr>
            <p:cNvPr id="3" name="AutoShape 3"/>
            <p:cNvSpPr>
              <a:spLocks noChangeAspect="1" noChangeArrowheads="1" noTextEdit="1"/>
            </p:cNvSpPr>
            <p:nvPr/>
          </p:nvSpPr>
          <p:spPr bwMode="auto">
            <a:xfrm>
              <a:off x="2149" y="210"/>
              <a:ext cx="3412" cy="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harpenSoften amount="43000"/>
                      </a14:imgEffect>
                    </a14:imgLayer>
                  </a14:imgProps>
                </a:ext>
                <a:ext uri="{28A0092B-C50C-407E-A947-70E740481C1C}">
                  <a14:useLocalDpi xmlns:a14="http://schemas.microsoft.com/office/drawing/2010/main" val="0"/>
                </a:ext>
              </a:extLst>
            </a:blip>
            <a:srcRect/>
            <a:stretch>
              <a:fillRect/>
            </a:stretch>
          </p:blipFill>
          <p:spPr bwMode="auto">
            <a:xfrm>
              <a:off x="2149" y="210"/>
              <a:ext cx="3418" cy="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402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Rectangle 6"/>
          <p:cNvSpPr>
            <a:spLocks noGrp="1" noChangeArrowheads="1"/>
          </p:cNvSpPr>
          <p:nvPr>
            <p:ph type="title"/>
          </p:nvPr>
        </p:nvSpPr>
        <p:spPr>
          <a:xfrm>
            <a:off x="468313" y="981075"/>
            <a:ext cx="3538537" cy="3168650"/>
          </a:xfrm>
        </p:spPr>
        <p:txBody>
          <a:bodyPr/>
          <a:lstStyle/>
          <a:p>
            <a:pPr marL="54864">
              <a:defRPr/>
            </a:pPr>
            <a:r>
              <a:rPr lang="el-GR" sz="3200" dirty="0" smtClean="0">
                <a:solidFill>
                  <a:srgbClr val="7030A0"/>
                </a:solidFill>
              </a:rPr>
              <a:t>Σχηματική διάταξη καυστήρα </a:t>
            </a:r>
            <a:r>
              <a:rPr lang="el-GR" sz="3200" dirty="0">
                <a:solidFill>
                  <a:srgbClr val="7030A0"/>
                </a:solidFill>
              </a:rPr>
              <a:t>και </a:t>
            </a:r>
            <a:r>
              <a:rPr lang="el-GR" sz="3200" dirty="0" smtClean="0">
                <a:solidFill>
                  <a:srgbClr val="7030A0"/>
                </a:solidFill>
              </a:rPr>
              <a:t>λέβητα </a:t>
            </a:r>
            <a:r>
              <a:rPr lang="el-GR" sz="3200" dirty="0">
                <a:solidFill>
                  <a:srgbClr val="7030A0"/>
                </a:solidFill>
              </a:rPr>
              <a:t>γιά παραγωγή θερμότητας με καύση ξύλου</a:t>
            </a:r>
          </a:p>
        </p:txBody>
      </p:sp>
      <p:pic>
        <p:nvPicPr>
          <p:cNvPr id="102403" name="Picture 5"/>
          <p:cNvPicPr>
            <a:picLocks noGrp="1" noChangeAspect="1" noChangeArrowheads="1"/>
          </p:cNvPicPr>
          <p:nvPr>
            <p:ph idx="1"/>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sharpenSoften amount="37000"/>
                    </a14:imgEffect>
                  </a14:imgLayer>
                </a14:imgProps>
              </a:ext>
            </a:extLst>
          </a:blip>
          <a:srcRect/>
          <a:stretch>
            <a:fillRect/>
          </a:stretch>
        </p:blipFill>
        <p:spPr>
          <a:xfrm>
            <a:off x="4139952" y="188913"/>
            <a:ext cx="4645273" cy="6335712"/>
          </a:xfrm>
          <a:noFill/>
        </p:spPr>
      </p:pic>
      <p:sp>
        <p:nvSpPr>
          <p:cNvPr id="4" name="Slide Number Placeholder 5"/>
          <p:cNvSpPr>
            <a:spLocks noGrp="1"/>
          </p:cNvSpPr>
          <p:nvPr>
            <p:ph type="sldNum" sz="quarter" idx="12"/>
          </p:nvPr>
        </p:nvSpPr>
        <p:spPr/>
        <p:txBody>
          <a:bodyPr/>
          <a:lstStyle/>
          <a:p>
            <a:pPr>
              <a:defRPr/>
            </a:pPr>
            <a:fld id="{5D465269-8EFA-488E-8CB9-1D92701EBFC7}" type="slidenum">
              <a:rPr lang="el-GR"/>
              <a:pPr>
                <a:defRPr/>
              </a:pPr>
              <a:t>76</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161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Rectangle 6"/>
          <p:cNvSpPr>
            <a:spLocks noGrp="1" noChangeArrowheads="1"/>
          </p:cNvSpPr>
          <p:nvPr>
            <p:ph type="title"/>
          </p:nvPr>
        </p:nvSpPr>
        <p:spPr>
          <a:xfrm>
            <a:off x="457200" y="274638"/>
            <a:ext cx="4259263" cy="1785937"/>
          </a:xfrm>
        </p:spPr>
        <p:txBody>
          <a:bodyPr/>
          <a:lstStyle/>
          <a:p>
            <a:pPr marL="54864">
              <a:defRPr/>
            </a:pPr>
            <a:r>
              <a:rPr lang="el-GR" sz="3200" dirty="0">
                <a:solidFill>
                  <a:srgbClr val="7030A0"/>
                </a:solidFill>
              </a:rPr>
              <a:t>Εστία με κυλιόμενη σχάρα</a:t>
            </a:r>
          </a:p>
        </p:txBody>
      </p:sp>
      <p:pic>
        <p:nvPicPr>
          <p:cNvPr id="103427" name="Picture 5"/>
          <p:cNvPicPr>
            <a:picLocks noGrp="1" noChangeAspect="1" noChangeArrowheads="1"/>
          </p:cNvPicPr>
          <p:nvPr>
            <p:ph idx="1"/>
          </p:nvPr>
        </p:nvPicPr>
        <p:blipFill>
          <a:blip r:embed="rId5" cstate="print"/>
          <a:srcRect/>
          <a:stretch>
            <a:fillRect/>
          </a:stretch>
        </p:blipFill>
        <p:spPr>
          <a:xfrm>
            <a:off x="4572000" y="260350"/>
            <a:ext cx="4117975" cy="6264275"/>
          </a:xfrm>
          <a:noFill/>
        </p:spPr>
      </p:pic>
      <p:sp>
        <p:nvSpPr>
          <p:cNvPr id="4" name="Slide Number Placeholder 5"/>
          <p:cNvSpPr>
            <a:spLocks noGrp="1"/>
          </p:cNvSpPr>
          <p:nvPr>
            <p:ph type="sldNum" sz="quarter" idx="12"/>
          </p:nvPr>
        </p:nvSpPr>
        <p:spPr/>
        <p:txBody>
          <a:bodyPr/>
          <a:lstStyle/>
          <a:p>
            <a:pPr>
              <a:defRPr/>
            </a:pPr>
            <a:fld id="{C3297F09-C0F2-40A8-B6B3-8D8ECE27A357}" type="slidenum">
              <a:rPr lang="el-GR"/>
              <a:pPr>
                <a:defRPr/>
              </a:pPr>
              <a:t>77</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6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Grp="1" noChangeArrowheads="1"/>
          </p:cNvSpPr>
          <p:nvPr>
            <p:ph type="title"/>
          </p:nvPr>
        </p:nvSpPr>
        <p:spPr>
          <a:xfrm>
            <a:off x="457200" y="274638"/>
            <a:ext cx="3541713" cy="1143000"/>
          </a:xfrm>
        </p:spPr>
        <p:txBody>
          <a:bodyPr>
            <a:normAutofit/>
          </a:bodyPr>
          <a:lstStyle/>
          <a:p>
            <a:pPr marL="54864">
              <a:defRPr/>
            </a:pPr>
            <a:r>
              <a:rPr lang="el-GR" sz="3200" dirty="0">
                <a:solidFill>
                  <a:srgbClr val="7030A0"/>
                </a:solidFill>
              </a:rPr>
              <a:t>Καυστήρας αιώρησης</a:t>
            </a:r>
          </a:p>
        </p:txBody>
      </p:sp>
      <p:pic>
        <p:nvPicPr>
          <p:cNvPr id="104451" name="Picture 5"/>
          <p:cNvPicPr>
            <a:picLocks noGrp="1" noChangeAspect="1" noChangeArrowheads="1"/>
          </p:cNvPicPr>
          <p:nvPr>
            <p:ph idx="1"/>
          </p:nvPr>
        </p:nvPicPr>
        <p:blipFill>
          <a:blip r:embed="rId5" cstate="print">
            <a:duotone>
              <a:prstClr val="black"/>
              <a:schemeClr val="accent3">
                <a:tint val="45000"/>
                <a:satMod val="400000"/>
              </a:schemeClr>
            </a:duotone>
          </a:blip>
          <a:srcRect/>
          <a:stretch>
            <a:fillRect/>
          </a:stretch>
        </p:blipFill>
        <p:spPr>
          <a:xfrm>
            <a:off x="3923928" y="476250"/>
            <a:ext cx="4392985" cy="5905500"/>
          </a:xfrm>
          <a:noFill/>
        </p:spPr>
      </p:pic>
      <p:sp>
        <p:nvSpPr>
          <p:cNvPr id="4" name="Slide Number Placeholder 5"/>
          <p:cNvSpPr>
            <a:spLocks noGrp="1"/>
          </p:cNvSpPr>
          <p:nvPr>
            <p:ph type="sldNum" sz="quarter" idx="12"/>
          </p:nvPr>
        </p:nvSpPr>
        <p:spPr/>
        <p:txBody>
          <a:bodyPr/>
          <a:lstStyle/>
          <a:p>
            <a:pPr>
              <a:defRPr/>
            </a:pPr>
            <a:fld id="{82E64287-10E1-4536-AFB0-F3FFB56D62FF}" type="slidenum">
              <a:rPr lang="el-GR"/>
              <a:pPr>
                <a:defRPr/>
              </a:pPr>
              <a:t>78</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10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Rectangle 6"/>
          <p:cNvSpPr>
            <a:spLocks noGrp="1" noChangeArrowheads="1"/>
          </p:cNvSpPr>
          <p:nvPr>
            <p:ph type="title"/>
          </p:nvPr>
        </p:nvSpPr>
        <p:spPr>
          <a:xfrm>
            <a:off x="457200" y="274638"/>
            <a:ext cx="3322638" cy="2001837"/>
          </a:xfrm>
        </p:spPr>
        <p:txBody>
          <a:bodyPr/>
          <a:lstStyle/>
          <a:p>
            <a:pPr marL="54864">
              <a:defRPr/>
            </a:pPr>
            <a:r>
              <a:rPr lang="el-GR" sz="3200" dirty="0">
                <a:solidFill>
                  <a:srgbClr val="7030A0"/>
                </a:solidFill>
              </a:rPr>
              <a:t>Ρευστοποιημένη κλίνη με αέρα</a:t>
            </a:r>
          </a:p>
        </p:txBody>
      </p:sp>
      <p:pic>
        <p:nvPicPr>
          <p:cNvPr id="105475" name="Picture 5"/>
          <p:cNvPicPr>
            <a:picLocks noGrp="1" noChangeAspect="1" noChangeArrowheads="1"/>
          </p:cNvPicPr>
          <p:nvPr>
            <p:ph idx="1"/>
          </p:nvPr>
        </p:nvPicPr>
        <p:blipFill>
          <a:blip r:embed="rId5" cstate="print">
            <a:duotone>
              <a:prstClr val="black"/>
              <a:schemeClr val="accent3">
                <a:tint val="45000"/>
                <a:satMod val="400000"/>
              </a:schemeClr>
            </a:duotone>
          </a:blip>
          <a:srcRect/>
          <a:stretch>
            <a:fillRect/>
          </a:stretch>
        </p:blipFill>
        <p:spPr>
          <a:xfrm>
            <a:off x="4572000" y="332656"/>
            <a:ext cx="4113212" cy="5903913"/>
          </a:xfrm>
          <a:noFill/>
        </p:spPr>
      </p:pic>
      <p:sp>
        <p:nvSpPr>
          <p:cNvPr id="4" name="Slide Number Placeholder 5"/>
          <p:cNvSpPr>
            <a:spLocks noGrp="1"/>
          </p:cNvSpPr>
          <p:nvPr>
            <p:ph type="sldNum" sz="quarter" idx="12"/>
          </p:nvPr>
        </p:nvSpPr>
        <p:spPr/>
        <p:txBody>
          <a:bodyPr/>
          <a:lstStyle/>
          <a:p>
            <a:pPr>
              <a:defRPr/>
            </a:pPr>
            <a:fld id="{E9AF9E64-A1FC-44FE-83F2-BB423D1B1C67}" type="slidenum">
              <a:rPr lang="el-GR"/>
              <a:pPr>
                <a:defRPr/>
              </a:pPr>
              <a:t>79</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76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55576" y="404664"/>
            <a:ext cx="7125113" cy="449020"/>
          </a:xfrm>
        </p:spPr>
        <p:txBody>
          <a:bodyPr/>
          <a:lstStyle/>
          <a:p>
            <a:pPr marL="54864">
              <a:defRPr/>
            </a:pPr>
            <a:r>
              <a:rPr lang="el-GR" sz="3200" dirty="0">
                <a:solidFill>
                  <a:srgbClr val="002060"/>
                </a:solidFill>
              </a:rPr>
              <a:t>ΜΕΤΑΤΡΟΠΕΣ ΒΙΟΜΑΖΑΣ</a:t>
            </a:r>
          </a:p>
        </p:txBody>
      </p:sp>
      <p:sp>
        <p:nvSpPr>
          <p:cNvPr id="99331" name="Rectangle 3"/>
          <p:cNvSpPr>
            <a:spLocks noGrp="1" noChangeArrowheads="1"/>
          </p:cNvSpPr>
          <p:nvPr>
            <p:ph idx="1"/>
          </p:nvPr>
        </p:nvSpPr>
        <p:spPr>
          <a:xfrm>
            <a:off x="2051720" y="1844824"/>
            <a:ext cx="5650787" cy="2413727"/>
          </a:xfrm>
        </p:spPr>
        <p:txBody>
          <a:bodyPr>
            <a:normAutofit/>
          </a:bodyPr>
          <a:lstStyle/>
          <a:p>
            <a:pPr eaLnBrk="1" hangingPunct="1">
              <a:buFont typeface="Arial" panose="020B0604020202020204" pitchFamily="34" charset="0"/>
              <a:buChar char="•"/>
            </a:pPr>
            <a:r>
              <a:rPr lang="el-GR" sz="3200" dirty="0" smtClean="0"/>
              <a:t>Θερμοχημική μετατροπή</a:t>
            </a:r>
          </a:p>
          <a:p>
            <a:pPr eaLnBrk="1" hangingPunct="1">
              <a:buFont typeface="Arial" panose="020B0604020202020204" pitchFamily="34" charset="0"/>
              <a:buChar char="•"/>
            </a:pPr>
            <a:r>
              <a:rPr lang="el-GR" sz="3200" dirty="0" smtClean="0"/>
              <a:t>Βιοχημική μετατροπή</a:t>
            </a:r>
          </a:p>
          <a:p>
            <a:pPr eaLnBrk="1" hangingPunct="1">
              <a:buFont typeface="Arial" panose="020B0604020202020204" pitchFamily="34" charset="0"/>
              <a:buChar char="•"/>
            </a:pPr>
            <a:r>
              <a:rPr lang="el-GR" sz="3200" dirty="0" smtClean="0"/>
              <a:t>Φυσικοχημική μετατροπή</a:t>
            </a:r>
          </a:p>
        </p:txBody>
      </p:sp>
      <p:sp>
        <p:nvSpPr>
          <p:cNvPr id="4" name="Slide Number Placeholder 5"/>
          <p:cNvSpPr>
            <a:spLocks noGrp="1"/>
          </p:cNvSpPr>
          <p:nvPr>
            <p:ph type="sldNum" sz="quarter" idx="12"/>
          </p:nvPr>
        </p:nvSpPr>
        <p:spPr/>
        <p:txBody>
          <a:bodyPr/>
          <a:lstStyle/>
          <a:p>
            <a:pPr>
              <a:defRPr/>
            </a:pPr>
            <a:fld id="{7D5E96D2-405C-461A-ABFE-58736F0BDC95}" type="slidenum">
              <a:rPr lang="el-GR"/>
              <a:pPr>
                <a:defRPr/>
              </a:pPr>
              <a:t>8</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643095"/>
      </p:ext>
    </p:extLst>
  </p:cSld>
  <p:clrMapOvr>
    <a:masterClrMapping/>
  </p:clrMapOvr>
  <p:transition advTm="107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p:cNvSpPr>
            <a:spLocks noGrp="1" noChangeArrowheads="1"/>
          </p:cNvSpPr>
          <p:nvPr>
            <p:ph type="title"/>
          </p:nvPr>
        </p:nvSpPr>
        <p:spPr>
          <a:xfrm>
            <a:off x="457200" y="274638"/>
            <a:ext cx="3541713" cy="1143000"/>
          </a:xfrm>
        </p:spPr>
        <p:txBody>
          <a:bodyPr/>
          <a:lstStyle/>
          <a:p>
            <a:pPr marL="54864">
              <a:defRPr/>
            </a:pPr>
            <a:r>
              <a:rPr lang="el-GR" sz="3200" dirty="0">
                <a:solidFill>
                  <a:srgbClr val="7030A0"/>
                </a:solidFill>
              </a:rPr>
              <a:t>Ρευστοποιημένη κλίνη με κυκλοφορία</a:t>
            </a:r>
          </a:p>
        </p:txBody>
      </p:sp>
      <p:pic>
        <p:nvPicPr>
          <p:cNvPr id="106499" name="Picture 5"/>
          <p:cNvPicPr>
            <a:picLocks noGrp="1" noChangeAspect="1" noChangeArrowheads="1"/>
          </p:cNvPicPr>
          <p:nvPr>
            <p:ph idx="1"/>
          </p:nvPr>
        </p:nvPicPr>
        <p:blipFill>
          <a:blip r:embed="rId5" cstate="print">
            <a:duotone>
              <a:prstClr val="black"/>
              <a:schemeClr val="accent3">
                <a:tint val="45000"/>
                <a:satMod val="400000"/>
              </a:schemeClr>
            </a:duotone>
          </a:blip>
          <a:srcRect/>
          <a:stretch>
            <a:fillRect/>
          </a:stretch>
        </p:blipFill>
        <p:spPr>
          <a:xfrm>
            <a:off x="4767263" y="333375"/>
            <a:ext cx="3946525" cy="5903913"/>
          </a:xfrm>
          <a:noFill/>
        </p:spPr>
      </p:pic>
      <p:sp>
        <p:nvSpPr>
          <p:cNvPr id="4" name="Slide Number Placeholder 5"/>
          <p:cNvSpPr>
            <a:spLocks noGrp="1"/>
          </p:cNvSpPr>
          <p:nvPr>
            <p:ph type="sldNum" sz="quarter" idx="12"/>
          </p:nvPr>
        </p:nvSpPr>
        <p:spPr/>
        <p:txBody>
          <a:bodyPr/>
          <a:lstStyle/>
          <a:p>
            <a:pPr>
              <a:defRPr/>
            </a:pPr>
            <a:fld id="{84099E0B-07A4-4797-9E43-B65CD326BBA6}" type="slidenum">
              <a:rPr lang="el-GR"/>
              <a:pPr>
                <a:defRPr/>
              </a:pPr>
              <a:t>80</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10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marL="54864" indent="0" eaLnBrk="1" fontAlgn="auto" hangingPunct="1">
              <a:spcAft>
                <a:spcPts val="0"/>
              </a:spcAft>
              <a:defRPr/>
            </a:pPr>
            <a:endParaRPr lang="el-GR">
              <a:solidFill>
                <a:schemeClr val="tx2">
                  <a:tint val="100000"/>
                  <a:shade val="90000"/>
                  <a:satMod val="250000"/>
                  <a:alpha val="100000"/>
                </a:schemeClr>
              </a:solidFill>
            </a:endParaRPr>
          </a:p>
        </p:txBody>
      </p:sp>
      <p:sp>
        <p:nvSpPr>
          <p:cNvPr id="4" name="Slide Number Placeholder 4"/>
          <p:cNvSpPr>
            <a:spLocks noGrp="1"/>
          </p:cNvSpPr>
          <p:nvPr>
            <p:ph type="sldNum" sz="quarter" idx="12"/>
          </p:nvPr>
        </p:nvSpPr>
        <p:spPr/>
        <p:txBody>
          <a:bodyPr/>
          <a:lstStyle/>
          <a:p>
            <a:pPr>
              <a:defRPr/>
            </a:pPr>
            <a:fld id="{7D40318A-1303-4ACC-821A-16D1EE9EAC1C}" type="slidenum">
              <a:rPr lang="el-GR"/>
              <a:pPr>
                <a:defRPr/>
              </a:pPr>
              <a:t>81</a:t>
            </a:fld>
            <a:endParaRPr lang="el-GR"/>
          </a:p>
        </p:txBody>
      </p:sp>
      <p:sp>
        <p:nvSpPr>
          <p:cNvPr id="109572" name="Rectangle 3" descr="Βιομάζα βαμβάκι βιοντήζελ"/>
          <p:cNvSpPr>
            <a:spLocks noGrp="1" noChangeAspect="1" noChangeArrowheads="1"/>
          </p:cNvSpPr>
          <p:nvPr isPhoto="1"/>
        </p:nvSpPr>
        <p:spPr bwMode="auto">
          <a:xfrm>
            <a:off x="730250" y="0"/>
            <a:ext cx="7683500"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641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marL="54864" indent="0" eaLnBrk="1" fontAlgn="auto" hangingPunct="1">
              <a:spcAft>
                <a:spcPts val="0"/>
              </a:spcAft>
              <a:defRPr/>
            </a:pPr>
            <a:endParaRPr lang="el-GR">
              <a:solidFill>
                <a:schemeClr val="tx2">
                  <a:tint val="100000"/>
                  <a:shade val="90000"/>
                  <a:satMod val="250000"/>
                  <a:alpha val="100000"/>
                </a:schemeClr>
              </a:solidFill>
            </a:endParaRPr>
          </a:p>
        </p:txBody>
      </p:sp>
      <p:sp>
        <p:nvSpPr>
          <p:cNvPr id="4" name="Slide Number Placeholder 4"/>
          <p:cNvSpPr>
            <a:spLocks noGrp="1"/>
          </p:cNvSpPr>
          <p:nvPr>
            <p:ph type="sldNum" sz="quarter" idx="12"/>
          </p:nvPr>
        </p:nvSpPr>
        <p:spPr/>
        <p:txBody>
          <a:bodyPr/>
          <a:lstStyle/>
          <a:p>
            <a:pPr>
              <a:defRPr/>
            </a:pPr>
            <a:fld id="{E70EEDCF-7024-4EA9-ABFB-A388F96A41A2}" type="slidenum">
              <a:rPr lang="el-GR"/>
              <a:pPr>
                <a:defRPr/>
              </a:pPr>
              <a:t>82</a:t>
            </a:fld>
            <a:endParaRPr lang="el-GR"/>
          </a:p>
        </p:txBody>
      </p:sp>
      <p:sp>
        <p:nvSpPr>
          <p:cNvPr id="110596" name="Rectangle 3" descr="figure_2"/>
          <p:cNvSpPr>
            <a:spLocks noGrp="1" noChangeAspect="1" noChangeArrowheads="1"/>
          </p:cNvSpPr>
          <p:nvPr isPhoto="1"/>
        </p:nvSpPr>
        <p:spPr bwMode="auto">
          <a:xfrm>
            <a:off x="160338" y="0"/>
            <a:ext cx="8821737"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3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332656"/>
            <a:ext cx="7125113" cy="924475"/>
          </a:xfrm>
        </p:spPr>
        <p:txBody>
          <a:bodyPr/>
          <a:lstStyle/>
          <a:p>
            <a:r>
              <a:rPr lang="el-GR" sz="2400" dirty="0" smtClean="0"/>
              <a:t>ΚΑΥΣΗ ΣΤΕΡΕΩΝ ΑΠΟΡΡΙΜΑΤΩΝ ΓΙΑ ΠΑΡΑΓΩΓΗ ΑΤΜΟΥ – σχηματικό διάγραμμα</a:t>
            </a:r>
            <a:endParaRPr lang="en-GB" sz="2400" dirty="0"/>
          </a:p>
        </p:txBody>
      </p:sp>
      <p:sp>
        <p:nvSpPr>
          <p:cNvPr id="3" name="Slide Number Placeholder 2"/>
          <p:cNvSpPr>
            <a:spLocks noGrp="1"/>
          </p:cNvSpPr>
          <p:nvPr>
            <p:ph type="sldNum" sz="quarter" idx="12"/>
          </p:nvPr>
        </p:nvSpPr>
        <p:spPr/>
        <p:txBody>
          <a:bodyPr/>
          <a:lstStyle/>
          <a:p>
            <a:pPr>
              <a:defRPr/>
            </a:pPr>
            <a:fld id="{6604A0DC-3C25-40A2-A305-D19BB332BF7B}" type="slidenum">
              <a:rPr lang="el-GR" smtClean="0"/>
              <a:pPr>
                <a:defRPr/>
              </a:pPr>
              <a:t>83</a:t>
            </a:fld>
            <a:endParaRPr lang="el-GR"/>
          </a:p>
        </p:txBody>
      </p:sp>
      <p:sp>
        <p:nvSpPr>
          <p:cNvPr id="4" name="Rectangle 3" descr="figure_4"/>
          <p:cNvSpPr>
            <a:spLocks noGrp="1" noChangeAspect="1" noChangeArrowheads="1"/>
          </p:cNvSpPr>
          <p:nvPr isPhoto="1"/>
        </p:nvSpPr>
        <p:spPr bwMode="auto">
          <a:xfrm>
            <a:off x="467544" y="1268760"/>
            <a:ext cx="8208912" cy="5422727"/>
          </a:xfrm>
          <a:prstGeom prst="rect">
            <a:avLst/>
          </a:prstGeom>
          <a:blipFill dpi="0" rotWithShape="1">
            <a:blip r:embed="rId4" cstate="print"/>
            <a:srcRect/>
            <a:stretch>
              <a:fillRect/>
            </a:stretch>
          </a:blipFill>
          <a:ln w="9525">
            <a:solidFill>
              <a:schemeClr val="tx1"/>
            </a:solidFill>
            <a:miter lim="800000"/>
            <a:headEnd/>
            <a:tailEnd/>
          </a:ln>
        </p:spPr>
        <p:txBody>
          <a:bodyPr/>
          <a:lstStyle/>
          <a:p>
            <a:endParaRPr lang="el-G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1307180"/>
      </p:ext>
    </p:extLst>
  </p:cSld>
  <p:clrMapOvr>
    <a:masterClrMapping/>
  </p:clrMapOvr>
  <mc:AlternateContent xmlns:mc="http://schemas.openxmlformats.org/markup-compatibility/2006">
    <mc:Choice xmlns:p14="http://schemas.microsoft.com/office/powerpoint/2010/main" Requires="p14">
      <p:transition spd="slow" p14:dur="2000" advTm="94411"/>
    </mc:Choice>
    <mc:Fallback>
      <p:transition spd="slow" advTm="9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22035"/>
            <a:ext cx="7992888" cy="924475"/>
          </a:xfrm>
        </p:spPr>
        <p:txBody>
          <a:bodyPr/>
          <a:lstStyle/>
          <a:p>
            <a:r>
              <a:rPr lang="el-GR" sz="2400" dirty="0" smtClean="0">
                <a:latin typeface="Cambria Math" panose="02040503050406030204" pitchFamily="18" charset="0"/>
                <a:ea typeface="Cambria Math" panose="02040503050406030204" pitchFamily="18" charset="0"/>
              </a:rPr>
              <a:t>ΚΑΥΣΗ ΥΠΟΛΕΙΜΜΑΤΩΝ ΞΥΛΟΥ ΓΙΑ ΠΑΡΑΓΩΓΗ ΑΤΜΟΥ</a:t>
            </a:r>
            <a:endParaRPr lang="en-GB" sz="2400" dirty="0">
              <a:latin typeface="Cambria Math" panose="02040503050406030204" pitchFamily="18" charset="0"/>
              <a:ea typeface="Cambria Math" panose="02040503050406030204" pitchFamily="18" charset="0"/>
            </a:endParaRPr>
          </a:p>
        </p:txBody>
      </p:sp>
      <p:sp>
        <p:nvSpPr>
          <p:cNvPr id="4" name="Slide Number Placeholder 4"/>
          <p:cNvSpPr>
            <a:spLocks noGrp="1"/>
          </p:cNvSpPr>
          <p:nvPr>
            <p:ph type="sldNum" sz="quarter" idx="12"/>
          </p:nvPr>
        </p:nvSpPr>
        <p:spPr/>
        <p:txBody>
          <a:bodyPr/>
          <a:lstStyle/>
          <a:p>
            <a:pPr>
              <a:defRPr/>
            </a:pPr>
            <a:fld id="{61A73367-9371-4192-AA7D-4590E9519311}" type="slidenum">
              <a:rPr lang="el-GR"/>
              <a:pPr>
                <a:defRPr/>
              </a:pPr>
              <a:t>84</a:t>
            </a:fld>
            <a:endParaRPr lang="el-GR"/>
          </a:p>
        </p:txBody>
      </p:sp>
      <p:sp>
        <p:nvSpPr>
          <p:cNvPr id="113668" name="Rectangle 3" descr="biomass_project_fig1_e"/>
          <p:cNvSpPr>
            <a:spLocks noGrp="1" noChangeAspect="1" noChangeArrowheads="1"/>
          </p:cNvSpPr>
          <p:nvPr isPhoto="1"/>
        </p:nvSpPr>
        <p:spPr bwMode="auto">
          <a:xfrm>
            <a:off x="0" y="1268760"/>
            <a:ext cx="9144000" cy="5426075"/>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5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p:cNvSpPr>
            <a:spLocks noGrp="1" noChangeArrowheads="1"/>
          </p:cNvSpPr>
          <p:nvPr>
            <p:ph type="title"/>
          </p:nvPr>
        </p:nvSpPr>
        <p:spPr/>
        <p:txBody>
          <a:bodyPr/>
          <a:lstStyle/>
          <a:p>
            <a:pPr marL="54864" indent="0" eaLnBrk="1" fontAlgn="auto" hangingPunct="1">
              <a:spcAft>
                <a:spcPts val="0"/>
              </a:spcAft>
              <a:defRPr/>
            </a:pPr>
            <a:endParaRPr lang="el-GR">
              <a:solidFill>
                <a:schemeClr val="tx2">
                  <a:tint val="100000"/>
                  <a:shade val="90000"/>
                  <a:satMod val="250000"/>
                  <a:alpha val="100000"/>
                </a:schemeClr>
              </a:solidFill>
            </a:endParaRPr>
          </a:p>
        </p:txBody>
      </p:sp>
      <p:sp>
        <p:nvSpPr>
          <p:cNvPr id="4" name="Slide Number Placeholder 4"/>
          <p:cNvSpPr>
            <a:spLocks noGrp="1"/>
          </p:cNvSpPr>
          <p:nvPr>
            <p:ph type="sldNum" sz="quarter" idx="12"/>
          </p:nvPr>
        </p:nvSpPr>
        <p:spPr/>
        <p:txBody>
          <a:bodyPr/>
          <a:lstStyle/>
          <a:p>
            <a:pPr>
              <a:defRPr/>
            </a:pPr>
            <a:fld id="{55156B7F-8633-47EE-9105-0B782A75DB3E}" type="slidenum">
              <a:rPr lang="el-GR"/>
              <a:pPr>
                <a:defRPr/>
              </a:pPr>
              <a:t>85</a:t>
            </a:fld>
            <a:endParaRPr lang="el-GR"/>
          </a:p>
        </p:txBody>
      </p:sp>
      <p:sp>
        <p:nvSpPr>
          <p:cNvPr id="114692" name="Rectangle 3" descr="figure_5"/>
          <p:cNvSpPr>
            <a:spLocks noGrp="1" noChangeAspect="1" noChangeArrowheads="1"/>
          </p:cNvSpPr>
          <p:nvPr isPhoto="1"/>
        </p:nvSpPr>
        <p:spPr bwMode="auto">
          <a:xfrm>
            <a:off x="285750" y="0"/>
            <a:ext cx="8572500"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77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marL="54864">
              <a:defRPr/>
            </a:pPr>
            <a:r>
              <a:rPr lang="el-GR" sz="3200" dirty="0" smtClean="0">
                <a:solidFill>
                  <a:srgbClr val="7030A0"/>
                </a:solidFill>
              </a:rPr>
              <a:t>Η </a:t>
            </a:r>
            <a:r>
              <a:rPr lang="el-GR" sz="3200" dirty="0">
                <a:solidFill>
                  <a:srgbClr val="7030A0"/>
                </a:solidFill>
              </a:rPr>
              <a:t>ΠΥΡΟΛΥΣΗ</a:t>
            </a:r>
          </a:p>
        </p:txBody>
      </p:sp>
      <p:sp>
        <p:nvSpPr>
          <p:cNvPr id="116739" name="Rectangle 3"/>
          <p:cNvSpPr>
            <a:spLocks noGrp="1" noChangeArrowheads="1"/>
          </p:cNvSpPr>
          <p:nvPr>
            <p:ph idx="1"/>
          </p:nvPr>
        </p:nvSpPr>
        <p:spPr>
          <a:xfrm>
            <a:off x="1009442" y="1196752"/>
            <a:ext cx="7595005" cy="5184575"/>
          </a:xfrm>
        </p:spPr>
        <p:txBody>
          <a:bodyPr>
            <a:noAutofit/>
          </a:bodyPr>
          <a:lstStyle/>
          <a:p>
            <a:pPr eaLnBrk="1" hangingPunct="1">
              <a:lnSpc>
                <a:spcPct val="90000"/>
              </a:lnSpc>
            </a:pPr>
            <a:r>
              <a:rPr lang="el-GR" sz="2800" dirty="0" smtClean="0"/>
              <a:t>ΕΙΝΑΙ ΜΙΑ ΤΑΧΕΙΑ ΔΙΑΔΙΚΑΣΙΑ ΟΠΟΥ ΤΟ ΞΥΛΟ ΘΕΡΜΑΙΝΕΤΑΙ ΣΤΟΥΣ </a:t>
            </a:r>
            <a:r>
              <a:rPr lang="el-GR" sz="2800" b="1" dirty="0" smtClean="0">
                <a:solidFill>
                  <a:srgbClr val="FFFF00"/>
                </a:solidFill>
              </a:rPr>
              <a:t>500 </a:t>
            </a:r>
            <a:r>
              <a:rPr lang="el-GR" sz="2800" b="1" baseline="30000" dirty="0" smtClean="0">
                <a:solidFill>
                  <a:srgbClr val="FFFF00"/>
                </a:solidFill>
              </a:rPr>
              <a:t>ο</a:t>
            </a:r>
            <a:r>
              <a:rPr lang="en-US" sz="2800" b="1" dirty="0" smtClean="0">
                <a:solidFill>
                  <a:srgbClr val="FFFF00"/>
                </a:solidFill>
              </a:rPr>
              <a:t>C</a:t>
            </a:r>
            <a:r>
              <a:rPr lang="el-GR" sz="2800" dirty="0" smtClean="0"/>
              <a:t> ΑΠΟΥΣΙΑ ΑΕΡΑ.</a:t>
            </a:r>
          </a:p>
          <a:p>
            <a:pPr eaLnBrk="1" hangingPunct="1">
              <a:lnSpc>
                <a:spcPct val="90000"/>
              </a:lnSpc>
            </a:pPr>
            <a:endParaRPr lang="el-GR" sz="2800" dirty="0" smtClean="0"/>
          </a:p>
          <a:p>
            <a:pPr eaLnBrk="1" hangingPunct="1">
              <a:lnSpc>
                <a:spcPct val="90000"/>
              </a:lnSpc>
            </a:pPr>
            <a:r>
              <a:rPr lang="el-GR" sz="2800" dirty="0" smtClean="0"/>
              <a:t>ΜΕ ΤΟΝ ΤΡΟΠΟ ΑΥΤΟ ΠΑΡΑΓΕΤΑΙ ΟΡΓΑΝΙΚΟΣ ΑΤΜΟΣ ΠΟΥ ΜΠΟΡΕΙ ΝΑ ΣΥΜΠΥΚΝΩΘΕΙ ΠΡΟΣ ΒΙΟΚΑΥΣΙΜΟ (ΥΓΡΟ)</a:t>
            </a:r>
          </a:p>
          <a:p>
            <a:pPr eaLnBrk="1" hangingPunct="1">
              <a:lnSpc>
                <a:spcPct val="90000"/>
              </a:lnSpc>
            </a:pPr>
            <a:endParaRPr lang="el-GR" sz="2800" dirty="0" smtClean="0"/>
          </a:p>
          <a:p>
            <a:pPr eaLnBrk="1" hangingPunct="1">
              <a:lnSpc>
                <a:spcPct val="90000"/>
              </a:lnSpc>
            </a:pPr>
            <a:r>
              <a:rPr lang="el-GR" sz="2800" dirty="0" smtClean="0"/>
              <a:t>ΠΑΡΑΓΩΓΗ </a:t>
            </a:r>
            <a:r>
              <a:rPr lang="el-GR" sz="2800" b="1" dirty="0" smtClean="0">
                <a:solidFill>
                  <a:srgbClr val="FFFF00"/>
                </a:solidFill>
              </a:rPr>
              <a:t>680 </a:t>
            </a:r>
            <a:r>
              <a:rPr lang="en-US" sz="2800" b="1" dirty="0" smtClean="0">
                <a:solidFill>
                  <a:srgbClr val="FFFF00"/>
                </a:solidFill>
              </a:rPr>
              <a:t>Lt</a:t>
            </a:r>
            <a:r>
              <a:rPr lang="en-US" sz="2800" dirty="0" smtClean="0"/>
              <a:t> BIOKAY</a:t>
            </a:r>
            <a:r>
              <a:rPr lang="el-GR" sz="2800" dirty="0" smtClean="0"/>
              <a:t>ΣΙΜΟΥ ΑΠΟ </a:t>
            </a:r>
            <a:r>
              <a:rPr lang="el-GR" sz="2800" b="1" dirty="0" smtClean="0">
                <a:solidFill>
                  <a:srgbClr val="FFFF00"/>
                </a:solidFill>
              </a:rPr>
              <a:t>1000 ΚΙΛΑ</a:t>
            </a:r>
            <a:r>
              <a:rPr lang="el-GR" sz="2800" dirty="0" smtClean="0"/>
              <a:t> ΞΥΛΟΥ.</a:t>
            </a:r>
          </a:p>
        </p:txBody>
      </p:sp>
      <p:sp>
        <p:nvSpPr>
          <p:cNvPr id="4" name="Slide Number Placeholder 5"/>
          <p:cNvSpPr>
            <a:spLocks noGrp="1"/>
          </p:cNvSpPr>
          <p:nvPr>
            <p:ph type="sldNum" sz="quarter" idx="12"/>
          </p:nvPr>
        </p:nvSpPr>
        <p:spPr/>
        <p:txBody>
          <a:bodyPr/>
          <a:lstStyle/>
          <a:p>
            <a:pPr>
              <a:defRPr/>
            </a:pPr>
            <a:fld id="{350E11DE-E7EF-477D-BAC3-ADE01F1D3F6B}" type="slidenum">
              <a:rPr lang="el-GR"/>
              <a:pPr>
                <a:defRPr/>
              </a:pPr>
              <a:t>86</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4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4" name="Rectangle 6"/>
          <p:cNvSpPr>
            <a:spLocks noGrp="1" noChangeArrowheads="1"/>
          </p:cNvSpPr>
          <p:nvPr>
            <p:ph type="title"/>
          </p:nvPr>
        </p:nvSpPr>
        <p:spPr/>
        <p:txBody>
          <a:bodyPr/>
          <a:lstStyle/>
          <a:p>
            <a:pPr marL="54864">
              <a:defRPr/>
            </a:pPr>
            <a:r>
              <a:rPr lang="el-GR" sz="3200" dirty="0">
                <a:solidFill>
                  <a:srgbClr val="7030A0"/>
                </a:solidFill>
              </a:rPr>
              <a:t>ΒΙΟΚΑΥΣΙΜΟ: ΤΑ ΧΑΡΑΚΤΗΡΙΣΤΙΚΑ</a:t>
            </a:r>
          </a:p>
        </p:txBody>
      </p:sp>
      <p:pic>
        <p:nvPicPr>
          <p:cNvPr id="117763" name="Picture 5"/>
          <p:cNvPicPr>
            <a:picLocks noGrp="1" noChangeAspect="1" noChangeArrowheads="1"/>
          </p:cNvPicPr>
          <p:nvPr>
            <p:ph idx="1"/>
          </p:nvPr>
        </p:nvPicPr>
        <p:blipFill>
          <a:blip r:embed="rId5" cstate="print"/>
          <a:srcRect/>
          <a:stretch>
            <a:fillRect/>
          </a:stretch>
        </p:blipFill>
        <p:spPr>
          <a:xfrm>
            <a:off x="642938" y="1857375"/>
            <a:ext cx="8229600" cy="1951038"/>
          </a:xfrm>
          <a:noFill/>
        </p:spPr>
      </p:pic>
      <p:sp>
        <p:nvSpPr>
          <p:cNvPr id="5" name="Slide Number Placeholder 5"/>
          <p:cNvSpPr>
            <a:spLocks noGrp="1"/>
          </p:cNvSpPr>
          <p:nvPr>
            <p:ph type="sldNum" sz="quarter" idx="12"/>
          </p:nvPr>
        </p:nvSpPr>
        <p:spPr/>
        <p:txBody>
          <a:bodyPr/>
          <a:lstStyle/>
          <a:p>
            <a:pPr>
              <a:defRPr/>
            </a:pPr>
            <a:fld id="{35B74E9B-DD79-4FEA-BEC6-B337088CC012}" type="slidenum">
              <a:rPr lang="el-GR"/>
              <a:pPr>
                <a:defRPr/>
              </a:pPr>
              <a:t>87</a:t>
            </a:fld>
            <a:endParaRPr lang="el-GR"/>
          </a:p>
        </p:txBody>
      </p:sp>
      <p:sp>
        <p:nvSpPr>
          <p:cNvPr id="117765" name="Rectangle 8"/>
          <p:cNvSpPr>
            <a:spLocks noGrp="1" noChangeArrowheads="1"/>
          </p:cNvSpPr>
          <p:nvPr>
            <p:ph type="body" idx="4294967295"/>
          </p:nvPr>
        </p:nvSpPr>
        <p:spPr>
          <a:xfrm>
            <a:off x="755576" y="4076700"/>
            <a:ext cx="7474024" cy="2049463"/>
          </a:xfrm>
        </p:spPr>
        <p:txBody>
          <a:bodyPr/>
          <a:lstStyle/>
          <a:p>
            <a:pPr eaLnBrk="1" hangingPunct="1"/>
            <a:r>
              <a:rPr lang="el-GR" dirty="0" smtClean="0"/>
              <a:t>Το βιοκαύσιμο έχει χαμηλή θερμογόνο δύναμη της τάξεως των 20 </a:t>
            </a:r>
            <a:r>
              <a:rPr lang="en-US" dirty="0" smtClean="0"/>
              <a:t>GJ/m</a:t>
            </a:r>
            <a:r>
              <a:rPr lang="en-US" baseline="30000" dirty="0" smtClean="0"/>
              <a:t>3</a:t>
            </a:r>
            <a:endParaRPr lang="el-GR" baseline="30000" dirty="0" smtClean="0"/>
          </a:p>
          <a:p>
            <a:pPr eaLnBrk="1" hangingPunct="1"/>
            <a:r>
              <a:rPr lang="el-GR" dirty="0" smtClean="0"/>
              <a:t>(ΧΘΔ των απορριμάτων ξύλου 4</a:t>
            </a:r>
            <a:r>
              <a:rPr lang="en-US" baseline="30000" dirty="0" smtClean="0"/>
              <a:t> </a:t>
            </a:r>
            <a:r>
              <a:rPr lang="en-US" dirty="0" smtClean="0"/>
              <a:t>GJ/m</a:t>
            </a:r>
            <a:r>
              <a:rPr lang="en-US" baseline="30000" dirty="0" smtClean="0"/>
              <a:t>3</a:t>
            </a:r>
            <a:r>
              <a:rPr lang="el-GR" dirty="0" smtClean="0"/>
              <a:t>)</a:t>
            </a:r>
            <a:endParaRPr lang="el-GR" baseline="300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56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35" name="Rectangle 15"/>
          <p:cNvSpPr>
            <a:spLocks noGrp="1" noChangeArrowheads="1"/>
          </p:cNvSpPr>
          <p:nvPr>
            <p:ph type="title" sz="quarter"/>
          </p:nvPr>
        </p:nvSpPr>
        <p:spPr/>
        <p:txBody>
          <a:bodyPr/>
          <a:lstStyle/>
          <a:p>
            <a:pPr marL="54864" algn="ctr">
              <a:defRPr/>
            </a:pPr>
            <a:r>
              <a:rPr lang="el-GR" dirty="0">
                <a:solidFill>
                  <a:srgbClr val="7030A0"/>
                </a:solidFill>
                <a:latin typeface="Cambria Math" panose="02040503050406030204" pitchFamily="18" charset="0"/>
                <a:ea typeface="Cambria Math" panose="02040503050406030204" pitchFamily="18" charset="0"/>
              </a:rPr>
              <a:t>Τα βασικά συστατικά</a:t>
            </a:r>
          </a:p>
        </p:txBody>
      </p:sp>
      <p:pic>
        <p:nvPicPr>
          <p:cNvPr id="118787" name="Picture 5"/>
          <p:cNvPicPr>
            <a:picLocks noGrp="1" noChangeAspect="1" noChangeArrowheads="1"/>
          </p:cNvPicPr>
          <p:nvPr>
            <p:ph sz="quarter" idx="1"/>
          </p:nvPr>
        </p:nvPicPr>
        <p:blipFill>
          <a:blip r:embed="rId5" cstate="print"/>
          <a:srcRect/>
          <a:stretch>
            <a:fillRect/>
          </a:stretch>
        </p:blipFill>
        <p:spPr>
          <a:xfrm>
            <a:off x="1258888" y="1773238"/>
            <a:ext cx="377825" cy="441325"/>
          </a:xfrm>
          <a:noFill/>
        </p:spPr>
      </p:pic>
      <p:pic>
        <p:nvPicPr>
          <p:cNvPr id="118788" name="Picture 8"/>
          <p:cNvPicPr>
            <a:picLocks noGrp="1" noChangeAspect="1" noChangeArrowheads="1"/>
          </p:cNvPicPr>
          <p:nvPr>
            <p:ph sz="quarter" idx="2"/>
          </p:nvPr>
        </p:nvPicPr>
        <p:blipFill>
          <a:blip r:embed="rId6" cstate="print"/>
          <a:srcRect/>
          <a:stretch>
            <a:fillRect/>
          </a:stretch>
        </p:blipFill>
        <p:spPr>
          <a:xfrm>
            <a:off x="1258888" y="2490788"/>
            <a:ext cx="347662" cy="377825"/>
          </a:xfrm>
          <a:noFill/>
        </p:spPr>
      </p:pic>
      <p:pic>
        <p:nvPicPr>
          <p:cNvPr id="118789" name="Picture 11"/>
          <p:cNvPicPr>
            <a:picLocks noGrp="1" noChangeAspect="1" noChangeArrowheads="1"/>
          </p:cNvPicPr>
          <p:nvPr>
            <p:ph sz="quarter" idx="3"/>
          </p:nvPr>
        </p:nvPicPr>
        <p:blipFill>
          <a:blip r:embed="rId7" cstate="print"/>
          <a:srcRect/>
          <a:stretch>
            <a:fillRect/>
          </a:stretch>
        </p:blipFill>
        <p:spPr>
          <a:xfrm>
            <a:off x="1258888" y="3260725"/>
            <a:ext cx="322262" cy="334963"/>
          </a:xfrm>
          <a:noFill/>
        </p:spPr>
      </p:pic>
      <p:pic>
        <p:nvPicPr>
          <p:cNvPr id="118790" name="Picture 19"/>
          <p:cNvPicPr>
            <a:picLocks noGrp="1" noChangeAspect="1" noChangeArrowheads="1"/>
          </p:cNvPicPr>
          <p:nvPr>
            <p:ph sz="quarter" idx="4"/>
          </p:nvPr>
        </p:nvPicPr>
        <p:blipFill>
          <a:blip r:embed="rId8" cstate="print"/>
          <a:srcRect/>
          <a:stretch>
            <a:fillRect/>
          </a:stretch>
        </p:blipFill>
        <p:spPr>
          <a:xfrm>
            <a:off x="4165600" y="2760663"/>
            <a:ext cx="814388" cy="668337"/>
          </a:xfrm>
          <a:noFill/>
        </p:spPr>
      </p:pic>
      <p:sp>
        <p:nvSpPr>
          <p:cNvPr id="15" name="Slide Number Placeholder 8"/>
          <p:cNvSpPr>
            <a:spLocks noGrp="1"/>
          </p:cNvSpPr>
          <p:nvPr>
            <p:ph type="sldNum" sz="quarter" idx="12"/>
          </p:nvPr>
        </p:nvSpPr>
        <p:spPr/>
        <p:txBody>
          <a:bodyPr/>
          <a:lstStyle/>
          <a:p>
            <a:pPr>
              <a:defRPr/>
            </a:pPr>
            <a:fld id="{9F0DDFFB-4674-4202-9ABE-E6F70853EE64}" type="slidenum">
              <a:rPr lang="el-GR"/>
              <a:pPr>
                <a:defRPr/>
              </a:pPr>
              <a:t>88</a:t>
            </a:fld>
            <a:endParaRPr lang="el-GR"/>
          </a:p>
        </p:txBody>
      </p:sp>
      <p:pic>
        <p:nvPicPr>
          <p:cNvPr id="118792" name="Picture 17"/>
          <p:cNvPicPr>
            <a:picLocks noChangeAspect="1" noChangeArrowheads="1"/>
          </p:cNvPicPr>
          <p:nvPr/>
        </p:nvPicPr>
        <p:blipFill>
          <a:blip r:embed="rId9" cstate="print"/>
          <a:srcRect/>
          <a:stretch>
            <a:fillRect/>
          </a:stretch>
        </p:blipFill>
        <p:spPr bwMode="auto">
          <a:xfrm>
            <a:off x="4217988" y="1628775"/>
            <a:ext cx="706437" cy="765175"/>
          </a:xfrm>
          <a:prstGeom prst="rect">
            <a:avLst/>
          </a:prstGeom>
          <a:noFill/>
          <a:ln w="9525">
            <a:noFill/>
            <a:miter lim="800000"/>
            <a:headEnd/>
            <a:tailEnd/>
          </a:ln>
        </p:spPr>
      </p:pic>
      <p:pic>
        <p:nvPicPr>
          <p:cNvPr id="118793" name="Picture 21"/>
          <p:cNvPicPr>
            <a:picLocks noChangeAspect="1" noChangeArrowheads="1"/>
          </p:cNvPicPr>
          <p:nvPr/>
        </p:nvPicPr>
        <p:blipFill>
          <a:blip r:embed="rId10" cstate="print"/>
          <a:srcRect/>
          <a:stretch>
            <a:fillRect/>
          </a:stretch>
        </p:blipFill>
        <p:spPr bwMode="auto">
          <a:xfrm>
            <a:off x="4176713" y="3933825"/>
            <a:ext cx="788987" cy="1127125"/>
          </a:xfrm>
          <a:prstGeom prst="rect">
            <a:avLst/>
          </a:prstGeom>
          <a:noFill/>
          <a:ln w="9525">
            <a:noFill/>
            <a:miter lim="800000"/>
            <a:headEnd/>
            <a:tailEnd/>
          </a:ln>
        </p:spPr>
      </p:pic>
      <p:sp>
        <p:nvSpPr>
          <p:cNvPr id="118794" name="Text Box 23"/>
          <p:cNvSpPr txBox="1">
            <a:spLocks noChangeArrowheads="1"/>
          </p:cNvSpPr>
          <p:nvPr/>
        </p:nvSpPr>
        <p:spPr bwMode="auto">
          <a:xfrm>
            <a:off x="1835150" y="1773238"/>
            <a:ext cx="1800225" cy="366712"/>
          </a:xfrm>
          <a:prstGeom prst="rect">
            <a:avLst/>
          </a:prstGeom>
          <a:noFill/>
          <a:ln w="9525">
            <a:noFill/>
            <a:miter lim="800000"/>
            <a:headEnd/>
            <a:tailEnd/>
          </a:ln>
        </p:spPr>
        <p:txBody>
          <a:bodyPr>
            <a:spAutoFit/>
          </a:bodyPr>
          <a:lstStyle/>
          <a:p>
            <a:pPr>
              <a:spcBef>
                <a:spcPct val="50000"/>
              </a:spcBef>
            </a:pPr>
            <a:r>
              <a:rPr lang="el-GR"/>
              <a:t>Άτομο άνθρακα</a:t>
            </a:r>
          </a:p>
        </p:txBody>
      </p:sp>
      <p:sp>
        <p:nvSpPr>
          <p:cNvPr id="118795" name="Text Box 24"/>
          <p:cNvSpPr txBox="1">
            <a:spLocks noChangeArrowheads="1"/>
          </p:cNvSpPr>
          <p:nvPr/>
        </p:nvSpPr>
        <p:spPr bwMode="auto">
          <a:xfrm>
            <a:off x="1835150" y="2492375"/>
            <a:ext cx="2160588" cy="366713"/>
          </a:xfrm>
          <a:prstGeom prst="rect">
            <a:avLst/>
          </a:prstGeom>
          <a:noFill/>
          <a:ln w="9525">
            <a:noFill/>
            <a:miter lim="800000"/>
            <a:headEnd/>
            <a:tailEnd/>
          </a:ln>
        </p:spPr>
        <p:txBody>
          <a:bodyPr>
            <a:spAutoFit/>
          </a:bodyPr>
          <a:lstStyle/>
          <a:p>
            <a:pPr>
              <a:spcBef>
                <a:spcPct val="50000"/>
              </a:spcBef>
            </a:pPr>
            <a:r>
              <a:rPr lang="el-GR"/>
              <a:t>Άτομο οξυγόνου</a:t>
            </a:r>
          </a:p>
        </p:txBody>
      </p:sp>
      <p:sp>
        <p:nvSpPr>
          <p:cNvPr id="118796" name="Text Box 25"/>
          <p:cNvSpPr txBox="1">
            <a:spLocks noChangeArrowheads="1"/>
          </p:cNvSpPr>
          <p:nvPr/>
        </p:nvSpPr>
        <p:spPr bwMode="auto">
          <a:xfrm>
            <a:off x="1835150" y="3244850"/>
            <a:ext cx="2160588" cy="366713"/>
          </a:xfrm>
          <a:prstGeom prst="rect">
            <a:avLst/>
          </a:prstGeom>
          <a:noFill/>
          <a:ln w="9525">
            <a:noFill/>
            <a:miter lim="800000"/>
            <a:headEnd/>
            <a:tailEnd/>
          </a:ln>
        </p:spPr>
        <p:txBody>
          <a:bodyPr>
            <a:spAutoFit/>
          </a:bodyPr>
          <a:lstStyle/>
          <a:p>
            <a:pPr>
              <a:spcBef>
                <a:spcPct val="50000"/>
              </a:spcBef>
            </a:pPr>
            <a:r>
              <a:rPr lang="el-GR" dirty="0"/>
              <a:t>Άτομο υδρογόνου</a:t>
            </a:r>
          </a:p>
        </p:txBody>
      </p:sp>
      <p:sp>
        <p:nvSpPr>
          <p:cNvPr id="118797" name="Text Box 26"/>
          <p:cNvSpPr txBox="1">
            <a:spLocks noChangeArrowheads="1"/>
          </p:cNvSpPr>
          <p:nvPr/>
        </p:nvSpPr>
        <p:spPr bwMode="auto">
          <a:xfrm>
            <a:off x="5292725" y="1844675"/>
            <a:ext cx="1800225" cy="366713"/>
          </a:xfrm>
          <a:prstGeom prst="rect">
            <a:avLst/>
          </a:prstGeom>
          <a:noFill/>
          <a:ln w="9525">
            <a:noFill/>
            <a:miter lim="800000"/>
            <a:headEnd/>
            <a:tailEnd/>
          </a:ln>
        </p:spPr>
        <p:txBody>
          <a:bodyPr>
            <a:spAutoFit/>
          </a:bodyPr>
          <a:lstStyle/>
          <a:p>
            <a:pPr>
              <a:spcBef>
                <a:spcPct val="50000"/>
              </a:spcBef>
            </a:pPr>
            <a:r>
              <a:rPr lang="el-GR"/>
              <a:t>Μόριο νερού</a:t>
            </a:r>
          </a:p>
        </p:txBody>
      </p:sp>
      <p:sp>
        <p:nvSpPr>
          <p:cNvPr id="118798" name="Text Box 27"/>
          <p:cNvSpPr txBox="1">
            <a:spLocks noChangeArrowheads="1"/>
          </p:cNvSpPr>
          <p:nvPr/>
        </p:nvSpPr>
        <p:spPr bwMode="auto">
          <a:xfrm>
            <a:off x="5292725" y="2924175"/>
            <a:ext cx="3024188" cy="366713"/>
          </a:xfrm>
          <a:prstGeom prst="rect">
            <a:avLst/>
          </a:prstGeom>
          <a:noFill/>
          <a:ln w="9525">
            <a:noFill/>
            <a:miter lim="800000"/>
            <a:headEnd/>
            <a:tailEnd/>
          </a:ln>
        </p:spPr>
        <p:txBody>
          <a:bodyPr>
            <a:spAutoFit/>
          </a:bodyPr>
          <a:lstStyle/>
          <a:p>
            <a:pPr>
              <a:spcBef>
                <a:spcPct val="50000"/>
              </a:spcBef>
            </a:pPr>
            <a:r>
              <a:rPr lang="el-GR"/>
              <a:t>Μόριο μονοξειδίου άνθρακα</a:t>
            </a:r>
          </a:p>
        </p:txBody>
      </p:sp>
      <p:sp>
        <p:nvSpPr>
          <p:cNvPr id="118799" name="Text Box 28"/>
          <p:cNvSpPr txBox="1">
            <a:spLocks noChangeArrowheads="1"/>
          </p:cNvSpPr>
          <p:nvPr/>
        </p:nvSpPr>
        <p:spPr bwMode="auto">
          <a:xfrm>
            <a:off x="5292725" y="4292600"/>
            <a:ext cx="3311525" cy="366713"/>
          </a:xfrm>
          <a:prstGeom prst="rect">
            <a:avLst/>
          </a:prstGeom>
          <a:noFill/>
          <a:ln w="9525">
            <a:noFill/>
            <a:miter lim="800000"/>
            <a:headEnd/>
            <a:tailEnd/>
          </a:ln>
        </p:spPr>
        <p:txBody>
          <a:bodyPr>
            <a:spAutoFit/>
          </a:bodyPr>
          <a:lstStyle/>
          <a:p>
            <a:pPr>
              <a:spcBef>
                <a:spcPct val="50000"/>
              </a:spcBef>
            </a:pPr>
            <a:r>
              <a:rPr lang="el-GR"/>
              <a:t>Μόριο διοξειδίου του άνθρακα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advTm="182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0" name="Rectangle 6"/>
          <p:cNvSpPr>
            <a:spLocks noGrp="1" noChangeArrowheads="1"/>
          </p:cNvSpPr>
          <p:nvPr>
            <p:ph type="title"/>
          </p:nvPr>
        </p:nvSpPr>
        <p:spPr/>
        <p:txBody>
          <a:bodyPr>
            <a:noAutofit/>
          </a:bodyPr>
          <a:lstStyle/>
          <a:p>
            <a:pPr marL="54864">
              <a:defRPr/>
            </a:pPr>
            <a:r>
              <a:rPr lang="el-GR" sz="3200" dirty="0">
                <a:solidFill>
                  <a:srgbClr val="7030A0"/>
                </a:solidFill>
              </a:rPr>
              <a:t>Το δέντρο, οι ιθμώδεις σωλήνες, και ο εσωτερικός τοίχος τους</a:t>
            </a:r>
          </a:p>
        </p:txBody>
      </p:sp>
      <p:pic>
        <p:nvPicPr>
          <p:cNvPr id="119811" name="Picture 5"/>
          <p:cNvPicPr>
            <a:picLocks noGrp="1" noChangeAspect="1" noChangeArrowheads="1"/>
          </p:cNvPicPr>
          <p:nvPr>
            <p:ph idx="1"/>
          </p:nvPr>
        </p:nvPicPr>
        <p:blipFill>
          <a:blip r:embed="rId5" cstate="print">
            <a:extLst>
              <a:ext uri="{BEBA8EAE-BF5A-486C-A8C5-ECC9F3942E4B}">
                <a14:imgProps xmlns:a14="http://schemas.microsoft.com/office/drawing/2010/main">
                  <a14:imgLayer r:embed="rId6">
                    <a14:imgEffect>
                      <a14:sharpenSoften amount="42000"/>
                    </a14:imgEffect>
                  </a14:imgLayer>
                </a14:imgProps>
              </a:ext>
            </a:extLst>
          </a:blip>
          <a:stretch>
            <a:fillRect/>
          </a:stretch>
        </p:blipFill>
        <p:spPr>
          <a:xfrm>
            <a:off x="611559" y="1537985"/>
            <a:ext cx="8445781" cy="4483303"/>
          </a:xfrm>
          <a:noFill/>
        </p:spPr>
      </p:pic>
      <p:sp>
        <p:nvSpPr>
          <p:cNvPr id="4" name="Slide Number Placeholder 5"/>
          <p:cNvSpPr>
            <a:spLocks noGrp="1"/>
          </p:cNvSpPr>
          <p:nvPr>
            <p:ph type="sldNum" sz="quarter" idx="12"/>
          </p:nvPr>
        </p:nvSpPr>
        <p:spPr/>
        <p:txBody>
          <a:bodyPr/>
          <a:lstStyle/>
          <a:p>
            <a:pPr>
              <a:defRPr/>
            </a:pPr>
            <a:fld id="{61C2D866-D65D-42EC-9AF5-788A3EA708D5}" type="slidenum">
              <a:rPr lang="el-GR"/>
              <a:pPr>
                <a:defRPr/>
              </a:pPr>
              <a:t>89</a:t>
            </a:fld>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356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l-GR" dirty="0" smtClean="0"/>
              <a:t>Βιομάζα: δυνατές χρήσεις</a:t>
            </a:r>
            <a:endParaRPr lang="el-GR" dirty="0"/>
          </a:p>
        </p:txBody>
      </p:sp>
      <p:pic>
        <p:nvPicPr>
          <p:cNvPr id="15363" name="Picture 3"/>
          <p:cNvPicPr>
            <a:picLocks noGrp="1" noChangeAspect="1" noChangeArrowheads="1"/>
          </p:cNvPicPr>
          <p:nvPr>
            <p:ph idx="1"/>
          </p:nvPr>
        </p:nvPicPr>
        <p:blipFill>
          <a:blip r:embed="rId5" cstate="print"/>
          <a:stretch>
            <a:fillRect/>
          </a:stretch>
        </p:blipFill>
        <p:spPr>
          <a:xfrm>
            <a:off x="1462749" y="1806575"/>
            <a:ext cx="6218501" cy="4052888"/>
          </a:xfrm>
        </p:spPr>
      </p:pic>
      <p:sp>
        <p:nvSpPr>
          <p:cNvPr id="4" name="Slide Number Placeholder 5"/>
          <p:cNvSpPr>
            <a:spLocks noGrp="1"/>
          </p:cNvSpPr>
          <p:nvPr>
            <p:ph type="sldNum" sz="quarter" idx="12"/>
          </p:nvPr>
        </p:nvSpPr>
        <p:spPr/>
        <p:txBody>
          <a:bodyPr/>
          <a:lstStyle/>
          <a:p>
            <a:fld id="{195A1AAA-9C4C-43C6-80F3-D455F7913D78}" type="slidenum">
              <a:rPr lang="el-GR" smtClean="0"/>
              <a:pPr/>
              <a:t>9</a:t>
            </a:fld>
            <a:endParaRPr lang="el-GR"/>
          </a:p>
        </p:txBody>
      </p:sp>
      <p:sp>
        <p:nvSpPr>
          <p:cNvPr id="3" name="TextBox 2"/>
          <p:cNvSpPr txBox="1"/>
          <p:nvPr/>
        </p:nvSpPr>
        <p:spPr>
          <a:xfrm>
            <a:off x="755576" y="1556792"/>
            <a:ext cx="2592288" cy="369332"/>
          </a:xfrm>
          <a:prstGeom prst="rect">
            <a:avLst/>
          </a:prstGeom>
          <a:solidFill>
            <a:srgbClr val="FFFF00"/>
          </a:solidFill>
        </p:spPr>
        <p:txBody>
          <a:bodyPr wrap="square" rtlCol="0">
            <a:spAutoFit/>
          </a:bodyPr>
          <a:lstStyle/>
          <a:p>
            <a:pPr algn="ctr"/>
            <a:r>
              <a:rPr lang="el-GR" dirty="0" smtClean="0">
                <a:solidFill>
                  <a:srgbClr val="FF0000"/>
                </a:solidFill>
                <a:latin typeface="Cambria Math" panose="02040503050406030204" pitchFamily="18" charset="0"/>
                <a:ea typeface="Cambria Math" panose="02040503050406030204" pitchFamily="18" charset="0"/>
              </a:rPr>
              <a:t>ΠΡΩΤΟΓΕΝΗ ΚΑΥΣΙΜΑ</a:t>
            </a:r>
            <a:endParaRPr lang="en-GB" dirty="0">
              <a:solidFill>
                <a:srgbClr val="FF0000"/>
              </a:solidFill>
              <a:latin typeface="Cambria Math" panose="02040503050406030204" pitchFamily="18" charset="0"/>
              <a:ea typeface="Cambria Math" panose="02040503050406030204" pitchFamily="18" charset="0"/>
            </a:endParaRPr>
          </a:p>
        </p:txBody>
      </p:sp>
      <p:sp>
        <p:nvSpPr>
          <p:cNvPr id="7" name="TextBox 6"/>
          <p:cNvSpPr txBox="1"/>
          <p:nvPr/>
        </p:nvSpPr>
        <p:spPr>
          <a:xfrm>
            <a:off x="611560" y="5157192"/>
            <a:ext cx="2952328" cy="369332"/>
          </a:xfrm>
          <a:prstGeom prst="rect">
            <a:avLst/>
          </a:prstGeom>
          <a:solidFill>
            <a:srgbClr val="FFFF00"/>
          </a:solidFill>
        </p:spPr>
        <p:txBody>
          <a:bodyPr wrap="square" rtlCol="0">
            <a:spAutoFit/>
          </a:bodyPr>
          <a:lstStyle/>
          <a:p>
            <a:pPr algn="ctr"/>
            <a:r>
              <a:rPr lang="el-GR" dirty="0" smtClean="0">
                <a:solidFill>
                  <a:srgbClr val="FF0000"/>
                </a:solidFill>
                <a:latin typeface="Cambria Math" panose="02040503050406030204" pitchFamily="18" charset="0"/>
                <a:ea typeface="Cambria Math" panose="02040503050406030204" pitchFamily="18" charset="0"/>
              </a:rPr>
              <a:t>ΔΕΥΤΕΡΟΓΕΝΗ ΚΑΥΣΙΜΑ</a:t>
            </a:r>
            <a:endParaRPr lang="en-GB" dirty="0">
              <a:solidFill>
                <a:srgbClr val="FF0000"/>
              </a:solidFill>
              <a:latin typeface="Cambria Math" panose="02040503050406030204" pitchFamily="18" charset="0"/>
              <a:ea typeface="Cambria Math" panose="02040503050406030204" pitchFamily="18" charset="0"/>
            </a:endParaRPr>
          </a:p>
        </p:txBody>
      </p:sp>
      <p:sp>
        <p:nvSpPr>
          <p:cNvPr id="8" name="TextBox 7"/>
          <p:cNvSpPr txBox="1"/>
          <p:nvPr/>
        </p:nvSpPr>
        <p:spPr>
          <a:xfrm>
            <a:off x="742442" y="3717032"/>
            <a:ext cx="2618556" cy="1200329"/>
          </a:xfrm>
          <a:prstGeom prst="rect">
            <a:avLst/>
          </a:prstGeom>
          <a:solidFill>
            <a:schemeClr val="accent6"/>
          </a:solidFill>
        </p:spPr>
        <p:txBody>
          <a:bodyPr wrap="square" rtlCol="0">
            <a:spAutoFit/>
          </a:bodyPr>
          <a:lstStyle/>
          <a:p>
            <a:pPr algn="ctr"/>
            <a:r>
              <a:rPr lang="el-GR" dirty="0" smtClean="0">
                <a:latin typeface="Cambria Math" panose="02040503050406030204" pitchFamily="18" charset="0"/>
                <a:ea typeface="Cambria Math" panose="02040503050406030204" pitchFamily="18" charset="0"/>
              </a:rPr>
              <a:t>ΑΕΡΙΟΠΟΙΗΣΗ</a:t>
            </a:r>
          </a:p>
          <a:p>
            <a:pPr algn="ctr"/>
            <a:r>
              <a:rPr lang="el-GR" dirty="0" smtClean="0">
                <a:latin typeface="Cambria Math" panose="02040503050406030204" pitchFamily="18" charset="0"/>
                <a:ea typeface="Cambria Math" panose="02040503050406030204" pitchFamily="18" charset="0"/>
              </a:rPr>
              <a:t>ΠΥΡΟΛΥΣΗ</a:t>
            </a:r>
          </a:p>
          <a:p>
            <a:pPr algn="ctr"/>
            <a:r>
              <a:rPr lang="el-GR" dirty="0" smtClean="0">
                <a:latin typeface="Cambria Math" panose="02040503050406030204" pitchFamily="18" charset="0"/>
                <a:ea typeface="Cambria Math" panose="02040503050406030204" pitchFamily="18" charset="0"/>
              </a:rPr>
              <a:t>ΖΥΜΩΣΗ</a:t>
            </a:r>
          </a:p>
          <a:p>
            <a:pPr algn="ctr"/>
            <a:r>
              <a:rPr lang="el-GR" dirty="0" smtClean="0">
                <a:latin typeface="Cambria Math" panose="02040503050406030204" pitchFamily="18" charset="0"/>
                <a:ea typeface="Cambria Math" panose="02040503050406030204" pitchFamily="18" charset="0"/>
              </a:rPr>
              <a:t>ΑΝΑΕΡΟΒΙΑ ΖΥΜΩΣΗ</a:t>
            </a:r>
            <a:endParaRPr lang="en-GB" dirty="0">
              <a:latin typeface="Cambria Math" panose="02040503050406030204" pitchFamily="18" charset="0"/>
              <a:ea typeface="Cambria Math" panose="02040503050406030204" pitchFamily="18" charset="0"/>
            </a:endParaRPr>
          </a:p>
        </p:txBody>
      </p:sp>
      <p:sp>
        <p:nvSpPr>
          <p:cNvPr id="9" name="TextBox 8"/>
          <p:cNvSpPr txBox="1"/>
          <p:nvPr/>
        </p:nvSpPr>
        <p:spPr>
          <a:xfrm>
            <a:off x="6228184" y="2708920"/>
            <a:ext cx="2592288" cy="369332"/>
          </a:xfrm>
          <a:prstGeom prst="rect">
            <a:avLst/>
          </a:prstGeom>
          <a:solidFill>
            <a:srgbClr val="FFFF00"/>
          </a:solidFill>
        </p:spPr>
        <p:txBody>
          <a:bodyPr wrap="square" rtlCol="0">
            <a:spAutoFit/>
          </a:bodyPr>
          <a:lstStyle/>
          <a:p>
            <a:pPr algn="ctr"/>
            <a:r>
              <a:rPr lang="el-GR" dirty="0" smtClean="0">
                <a:solidFill>
                  <a:srgbClr val="FF0000"/>
                </a:solidFill>
                <a:latin typeface="Cambria Math" panose="02040503050406030204" pitchFamily="18" charset="0"/>
                <a:ea typeface="Cambria Math" panose="02040503050406030204" pitchFamily="18" charset="0"/>
              </a:rPr>
              <a:t>ΘΕΡΜΟΤΗΤΑ</a:t>
            </a:r>
            <a:endParaRPr lang="en-GB" dirty="0">
              <a:solidFill>
                <a:srgbClr val="FF0000"/>
              </a:solidFill>
              <a:latin typeface="Cambria Math" panose="02040503050406030204" pitchFamily="18" charset="0"/>
              <a:ea typeface="Cambria Math" panose="02040503050406030204" pitchFamily="18" charset="0"/>
            </a:endParaRPr>
          </a:p>
        </p:txBody>
      </p:sp>
      <p:sp>
        <p:nvSpPr>
          <p:cNvPr id="10" name="TextBox 9"/>
          <p:cNvSpPr txBox="1"/>
          <p:nvPr/>
        </p:nvSpPr>
        <p:spPr>
          <a:xfrm>
            <a:off x="6380584" y="4334748"/>
            <a:ext cx="2592288" cy="369332"/>
          </a:xfrm>
          <a:prstGeom prst="rect">
            <a:avLst/>
          </a:prstGeom>
          <a:solidFill>
            <a:srgbClr val="FFFF00"/>
          </a:solidFill>
        </p:spPr>
        <p:txBody>
          <a:bodyPr wrap="square" rtlCol="0">
            <a:spAutoFit/>
          </a:bodyPr>
          <a:lstStyle/>
          <a:p>
            <a:pPr algn="ctr"/>
            <a:r>
              <a:rPr lang="el-GR" dirty="0" smtClean="0">
                <a:solidFill>
                  <a:srgbClr val="FF0000"/>
                </a:solidFill>
                <a:latin typeface="Cambria Math" panose="02040503050406030204" pitchFamily="18" charset="0"/>
                <a:ea typeface="Cambria Math" panose="02040503050406030204" pitchFamily="18" charset="0"/>
              </a:rPr>
              <a:t>ΗΛΕΚΤΡΙΣΜΟΣ</a:t>
            </a:r>
            <a:endParaRPr lang="en-GB" dirty="0">
              <a:solidFill>
                <a:srgbClr val="FF0000"/>
              </a:solidFill>
              <a:latin typeface="Cambria Math" panose="02040503050406030204" pitchFamily="18" charset="0"/>
              <a:ea typeface="Cambria Math" panose="02040503050406030204" pitchFamily="18" charset="0"/>
            </a:endParaRPr>
          </a:p>
        </p:txBody>
      </p:sp>
      <p:sp>
        <p:nvSpPr>
          <p:cNvPr id="11" name="TextBox 10"/>
          <p:cNvSpPr txBox="1"/>
          <p:nvPr/>
        </p:nvSpPr>
        <p:spPr>
          <a:xfrm>
            <a:off x="6228184" y="6237312"/>
            <a:ext cx="2592288" cy="369332"/>
          </a:xfrm>
          <a:prstGeom prst="rect">
            <a:avLst/>
          </a:prstGeom>
          <a:solidFill>
            <a:srgbClr val="FFFF00"/>
          </a:solidFill>
        </p:spPr>
        <p:txBody>
          <a:bodyPr wrap="square" rtlCol="0">
            <a:spAutoFit/>
          </a:bodyPr>
          <a:lstStyle/>
          <a:p>
            <a:pPr algn="ctr"/>
            <a:r>
              <a:rPr lang="el-GR" dirty="0" smtClean="0">
                <a:solidFill>
                  <a:srgbClr val="FF0000"/>
                </a:solidFill>
                <a:latin typeface="Cambria Math" panose="02040503050406030204" pitchFamily="18" charset="0"/>
                <a:ea typeface="Cambria Math" panose="02040503050406030204" pitchFamily="18" charset="0"/>
              </a:rPr>
              <a:t>ΜΗΧΑΝΙΚΗ ΕΝΕΡΓΕΙΑ</a:t>
            </a:r>
            <a:endParaRPr lang="en-GB" dirty="0">
              <a:solidFill>
                <a:srgbClr val="FF0000"/>
              </a:solidFill>
              <a:latin typeface="Cambria Math" panose="02040503050406030204" pitchFamily="18" charset="0"/>
              <a:ea typeface="Cambria Math" panose="02040503050406030204" pitchFamily="18" charset="0"/>
            </a:endParaRPr>
          </a:p>
        </p:txBody>
      </p:sp>
      <p:sp>
        <p:nvSpPr>
          <p:cNvPr id="12" name="TextBox 11"/>
          <p:cNvSpPr txBox="1"/>
          <p:nvPr/>
        </p:nvSpPr>
        <p:spPr>
          <a:xfrm>
            <a:off x="3923928" y="3463984"/>
            <a:ext cx="1800200" cy="707886"/>
          </a:xfrm>
          <a:prstGeom prst="rect">
            <a:avLst/>
          </a:prstGeom>
          <a:solidFill>
            <a:schemeClr val="accent6"/>
          </a:solidFill>
        </p:spPr>
        <p:txBody>
          <a:bodyPr wrap="square" rtlCol="0">
            <a:spAutoFit/>
          </a:bodyPr>
          <a:lstStyle/>
          <a:p>
            <a:pPr algn="ctr"/>
            <a:r>
              <a:rPr lang="el-GR" sz="2000" dirty="0" smtClean="0">
                <a:latin typeface="Cambria Math" panose="02040503050406030204" pitchFamily="18" charset="0"/>
                <a:ea typeface="Cambria Math" panose="02040503050406030204" pitchFamily="18" charset="0"/>
              </a:rPr>
              <a:t>ΜΗΧΑΝΕΣ ΘΕΡΜΟΤΗΤΑΣ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47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p:cNvSpPr>
            <a:spLocks noGrp="1" noChangeArrowheads="1"/>
          </p:cNvSpPr>
          <p:nvPr>
            <p:ph type="title"/>
          </p:nvPr>
        </p:nvSpPr>
        <p:spPr/>
        <p:txBody>
          <a:bodyPr/>
          <a:lstStyle/>
          <a:p>
            <a:pPr marL="54864" indent="0" eaLnBrk="1" fontAlgn="auto" hangingPunct="1">
              <a:spcAft>
                <a:spcPts val="0"/>
              </a:spcAft>
              <a:defRPr/>
            </a:pPr>
            <a:endParaRPr lang="el-GR">
              <a:solidFill>
                <a:schemeClr val="tx2">
                  <a:tint val="100000"/>
                  <a:shade val="90000"/>
                  <a:satMod val="250000"/>
                  <a:alpha val="100000"/>
                </a:schemeClr>
              </a:solidFill>
            </a:endParaRPr>
          </a:p>
        </p:txBody>
      </p:sp>
      <p:sp>
        <p:nvSpPr>
          <p:cNvPr id="5" name="Slide Number Placeholder 4"/>
          <p:cNvSpPr>
            <a:spLocks noGrp="1"/>
          </p:cNvSpPr>
          <p:nvPr>
            <p:ph type="sldNum" sz="quarter" idx="12"/>
          </p:nvPr>
        </p:nvSpPr>
        <p:spPr/>
        <p:txBody>
          <a:bodyPr/>
          <a:lstStyle/>
          <a:p>
            <a:pPr>
              <a:defRPr/>
            </a:pPr>
            <a:fld id="{868C93A0-8359-4917-A2D5-09D074450DA4}" type="slidenum">
              <a:rPr lang="el-GR"/>
              <a:pPr>
                <a:defRPr/>
              </a:pPr>
              <a:t>90</a:t>
            </a:fld>
            <a:endParaRPr lang="el-GR"/>
          </a:p>
        </p:txBody>
      </p:sp>
      <p:sp>
        <p:nvSpPr>
          <p:cNvPr id="120836" name="Rectangle 3" descr="Πυρόλυση η Χημεία"/>
          <p:cNvSpPr>
            <a:spLocks noGrp="1" noChangeAspect="1" noChangeArrowheads="1"/>
          </p:cNvSpPr>
          <p:nvPr isPhoto="1"/>
        </p:nvSpPr>
        <p:spPr bwMode="auto">
          <a:xfrm>
            <a:off x="3268663" y="333375"/>
            <a:ext cx="5678487" cy="6380163"/>
          </a:xfrm>
          <a:prstGeom prst="rect">
            <a:avLst/>
          </a:prstGeom>
          <a:blipFill dpi="0" rotWithShape="1">
            <a:blip r:embed="rId5" cstate="print">
              <a:extLst>
                <a:ext uri="{BEBA8EAE-BF5A-486C-A8C5-ECC9F3942E4B}">
                  <a14:imgProps xmlns:a14="http://schemas.microsoft.com/office/drawing/2010/main">
                    <a14:imgLayer r:embed="rId6">
                      <a14:imgEffect>
                        <a14:sharpenSoften amount="28000"/>
                      </a14:imgEffect>
                    </a14:imgLayer>
                  </a14:imgProps>
                </a:ext>
              </a:extLst>
            </a:blip>
            <a:srcRect/>
            <a:stretch>
              <a:fillRect/>
            </a:stretch>
          </a:blipFill>
          <a:ln w="9525">
            <a:solidFill>
              <a:schemeClr val="tx1"/>
            </a:solidFill>
            <a:miter lim="800000"/>
            <a:headEnd/>
            <a:tailEnd/>
          </a:ln>
        </p:spPr>
        <p:txBody>
          <a:bodyPr/>
          <a:lstStyle/>
          <a:p>
            <a:endParaRPr lang="el-GR"/>
          </a:p>
        </p:txBody>
      </p:sp>
      <p:sp>
        <p:nvSpPr>
          <p:cNvPr id="120837" name="Text Box 4"/>
          <p:cNvSpPr txBox="1">
            <a:spLocks noChangeArrowheads="1"/>
          </p:cNvSpPr>
          <p:nvPr/>
        </p:nvSpPr>
        <p:spPr bwMode="auto">
          <a:xfrm>
            <a:off x="179388" y="404813"/>
            <a:ext cx="3025775" cy="6494085"/>
          </a:xfrm>
          <a:prstGeom prst="rect">
            <a:avLst/>
          </a:prstGeom>
          <a:noFill/>
          <a:ln w="9525">
            <a:noFill/>
            <a:miter lim="800000"/>
            <a:headEnd/>
            <a:tailEnd/>
          </a:ln>
        </p:spPr>
        <p:txBody>
          <a:bodyPr>
            <a:spAutoFit/>
          </a:bodyPr>
          <a:lstStyle/>
          <a:p>
            <a:pPr marL="54864" algn="ctr" defTabSz="457200" fontAlgn="auto">
              <a:spcAft>
                <a:spcPts val="0"/>
              </a:spcAft>
              <a:defRPr/>
            </a:pPr>
            <a:r>
              <a:rPr lang="el-GR" sz="3200" dirty="0">
                <a:solidFill>
                  <a:srgbClr val="7030A0"/>
                </a:solidFill>
                <a:latin typeface="Cambria Math" panose="02040503050406030204" pitchFamily="18" charset="0"/>
                <a:ea typeface="Cambria Math" panose="02040503050406030204" pitchFamily="18" charset="0"/>
                <a:cs typeface="Trebuchet MS"/>
              </a:rPr>
              <a:t>ΠΥΡΟΛΥΣΗ ΤΟΥ ΞΥΛΟΥ</a:t>
            </a:r>
          </a:p>
          <a:p>
            <a:pPr algn="just">
              <a:spcBef>
                <a:spcPct val="50000"/>
              </a:spcBef>
            </a:pPr>
            <a:endParaRPr lang="el-GR" sz="1600" dirty="0"/>
          </a:p>
          <a:p>
            <a:pPr algn="just">
              <a:spcBef>
                <a:spcPct val="50000"/>
              </a:spcBef>
            </a:pPr>
            <a:r>
              <a:rPr lang="el-GR" sz="1600" dirty="0"/>
              <a:t>Με την θέρμανση στους 500 </a:t>
            </a:r>
            <a:r>
              <a:rPr lang="el-GR" sz="1600" baseline="30000" dirty="0"/>
              <a:t>ο</a:t>
            </a:r>
            <a:r>
              <a:rPr lang="en-US" sz="1600" dirty="0"/>
              <a:t>C</a:t>
            </a:r>
            <a:r>
              <a:rPr lang="el-GR" sz="1600" dirty="0"/>
              <a:t> οι δεσμοί διασπώνται</a:t>
            </a:r>
          </a:p>
          <a:p>
            <a:pPr algn="just">
              <a:spcBef>
                <a:spcPct val="50000"/>
              </a:spcBef>
            </a:pPr>
            <a:r>
              <a:rPr lang="el-GR" sz="1600" dirty="0"/>
              <a:t>Η πυρόλυση πρέπει να γίνει σε απουσία αέρα αλλοιώς θα έχουμε καύση και όχι διάσπαση των δεσμών</a:t>
            </a:r>
          </a:p>
          <a:p>
            <a:pPr algn="just">
              <a:spcBef>
                <a:spcPct val="50000"/>
              </a:spcBef>
            </a:pPr>
            <a:r>
              <a:rPr lang="el-GR" sz="1600" dirty="0"/>
              <a:t>Τα καύσιμα αέρια αποτελούνται από μικρές αλυσίδες με λιγότερο από 4 άτομα άνθρακα.</a:t>
            </a:r>
          </a:p>
          <a:p>
            <a:pPr algn="just">
              <a:spcBef>
                <a:spcPct val="50000"/>
              </a:spcBef>
            </a:pPr>
            <a:r>
              <a:rPr lang="el-GR" sz="1600" dirty="0"/>
              <a:t>Τα υγρά βιοκαύσιμα αποτελούνται από μεγάλες αλυσίδες με τμήματα μέχρι 20 άτομα άνθρακα</a:t>
            </a:r>
          </a:p>
          <a:p>
            <a:pPr algn="just">
              <a:spcBef>
                <a:spcPct val="50000"/>
              </a:spcBef>
            </a:pPr>
            <a:r>
              <a:rPr lang="el-GR" sz="1600" dirty="0"/>
              <a:t>Το στερεό υπόλοιπο του κάρβουνου είναι τμήματα μεγάλου μήκους με πολλά άτομα άνθρακα.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68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p:cNvSpPr>
            <a:spLocks noGrp="1" noChangeArrowheads="1"/>
          </p:cNvSpPr>
          <p:nvPr>
            <p:ph type="title"/>
          </p:nvPr>
        </p:nvSpPr>
        <p:spPr>
          <a:xfrm>
            <a:off x="107950" y="404813"/>
            <a:ext cx="8928100" cy="720725"/>
          </a:xfrm>
        </p:spPr>
        <p:txBody>
          <a:bodyPr/>
          <a:lstStyle/>
          <a:p>
            <a:pPr marL="54864" algn="ctr">
              <a:defRPr/>
            </a:pPr>
            <a:r>
              <a:rPr lang="el-GR" dirty="0" smtClean="0">
                <a:solidFill>
                  <a:srgbClr val="7030A0"/>
                </a:solidFill>
                <a:latin typeface="Cambria Math" panose="02040503050406030204" pitchFamily="18" charset="0"/>
                <a:ea typeface="Cambria Math" panose="02040503050406030204" pitchFamily="18" charset="0"/>
              </a:rPr>
              <a:t>Η πυρόλυση </a:t>
            </a:r>
            <a:r>
              <a:rPr lang="el-GR" dirty="0">
                <a:solidFill>
                  <a:srgbClr val="7030A0"/>
                </a:solidFill>
                <a:latin typeface="Cambria Math" panose="02040503050406030204" pitchFamily="18" charset="0"/>
                <a:ea typeface="Cambria Math" panose="02040503050406030204" pitchFamily="18" charset="0"/>
              </a:rPr>
              <a:t>του ξύλου οδηγεί σε 3 νέες ενώσεις</a:t>
            </a:r>
            <a:br>
              <a:rPr lang="el-GR" dirty="0">
                <a:solidFill>
                  <a:srgbClr val="7030A0"/>
                </a:solidFill>
                <a:latin typeface="Cambria Math" panose="02040503050406030204" pitchFamily="18" charset="0"/>
                <a:ea typeface="Cambria Math" panose="02040503050406030204" pitchFamily="18" charset="0"/>
              </a:rPr>
            </a:br>
            <a:endParaRPr lang="el-GR" dirty="0">
              <a:solidFill>
                <a:srgbClr val="7030A0"/>
              </a:solidFill>
              <a:latin typeface="Cambria Math" panose="02040503050406030204" pitchFamily="18" charset="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a:defRPr/>
            </a:pPr>
            <a:fld id="{29BD058C-06A9-4AFC-9BAE-5269D82805AE}" type="slidenum">
              <a:rPr lang="el-GR"/>
              <a:pPr>
                <a:defRPr/>
              </a:pPr>
              <a:t>91</a:t>
            </a:fld>
            <a:endParaRPr lang="el-GR"/>
          </a:p>
        </p:txBody>
      </p:sp>
      <p:sp>
        <p:nvSpPr>
          <p:cNvPr id="122884" name="Rectangle 5" descr="Πυρόλυση του ξύλου"/>
          <p:cNvSpPr>
            <a:spLocks noGrp="1" noChangeAspect="1" noChangeArrowheads="1"/>
          </p:cNvSpPr>
          <p:nvPr isPhoto="1"/>
        </p:nvSpPr>
        <p:spPr bwMode="auto">
          <a:xfrm>
            <a:off x="0" y="1339850"/>
            <a:ext cx="9144000" cy="41783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sp>
        <p:nvSpPr>
          <p:cNvPr id="122885" name="Text Box 6"/>
          <p:cNvSpPr txBox="1">
            <a:spLocks noChangeArrowheads="1"/>
          </p:cNvSpPr>
          <p:nvPr/>
        </p:nvSpPr>
        <p:spPr bwMode="auto">
          <a:xfrm>
            <a:off x="250825" y="5661025"/>
            <a:ext cx="8713788" cy="366713"/>
          </a:xfrm>
          <a:prstGeom prst="rect">
            <a:avLst/>
          </a:prstGeom>
          <a:noFill/>
          <a:ln w="9525">
            <a:noFill/>
            <a:miter lim="800000"/>
            <a:headEnd/>
            <a:tailEnd/>
          </a:ln>
        </p:spPr>
        <p:txBody>
          <a:bodyPr>
            <a:spAutoFit/>
          </a:bodyPr>
          <a:lstStyle/>
          <a:p>
            <a:pPr algn="ctr">
              <a:spcBef>
                <a:spcPct val="50000"/>
              </a:spcBef>
            </a:pPr>
            <a:r>
              <a:rPr lang="el-GR" dirty="0"/>
              <a:t>1000 </a:t>
            </a:r>
            <a:r>
              <a:rPr lang="en-US" dirty="0"/>
              <a:t>kg </a:t>
            </a:r>
            <a:r>
              <a:rPr lang="el-GR" dirty="0"/>
              <a:t>ξύλου παράγουν αέρια, έλαια και κάρβουνο</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46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E787F41E-F5CF-4875-84C3-6A4213A83E23}" type="slidenum">
              <a:rPr lang="el-GR"/>
              <a:pPr>
                <a:defRPr/>
              </a:pPr>
              <a:t>92</a:t>
            </a:fld>
            <a:endParaRPr lang="el-GR"/>
          </a:p>
        </p:txBody>
      </p:sp>
      <p:sp>
        <p:nvSpPr>
          <p:cNvPr id="129028" name="Rectangle 3" descr="biomass_project_wks1_e"/>
          <p:cNvSpPr>
            <a:spLocks noGrp="1" noChangeAspect="1" noChangeArrowheads="1"/>
          </p:cNvSpPr>
          <p:nvPr isPhoto="1"/>
        </p:nvSpPr>
        <p:spPr bwMode="auto">
          <a:xfrm>
            <a:off x="3347864" y="0"/>
            <a:ext cx="5576887"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sp>
        <p:nvSpPr>
          <p:cNvPr id="2" name="Title 1"/>
          <p:cNvSpPr>
            <a:spLocks noGrp="1"/>
          </p:cNvSpPr>
          <p:nvPr>
            <p:ph type="title"/>
          </p:nvPr>
        </p:nvSpPr>
        <p:spPr>
          <a:xfrm>
            <a:off x="251521" y="476672"/>
            <a:ext cx="3384376" cy="2088232"/>
          </a:xfrm>
        </p:spPr>
        <p:txBody>
          <a:bodyPr/>
          <a:lstStyle/>
          <a:p>
            <a:r>
              <a:rPr lang="el-GR" dirty="0" smtClean="0"/>
              <a:t>ΤΟ ΜΟΝΤΕΛΟ</a:t>
            </a:r>
            <a:br>
              <a:rPr lang="el-GR" dirty="0" smtClean="0"/>
            </a:br>
            <a:r>
              <a:rPr lang="en-GB" dirty="0" smtClean="0"/>
              <a:t>RETSCREEN</a:t>
            </a:r>
            <a:br>
              <a:rPr lang="en-GB" dirty="0" smtClean="0"/>
            </a:br>
            <a:r>
              <a:rPr lang="el-GR" dirty="0" smtClean="0"/>
              <a:t>ΓΙΑ ΒΙΟΜΑΖΑ</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71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p:cNvSpPr>
            <a:spLocks noGrp="1" noChangeArrowheads="1"/>
          </p:cNvSpPr>
          <p:nvPr>
            <p:ph type="title"/>
          </p:nvPr>
        </p:nvSpPr>
        <p:spPr/>
        <p:txBody>
          <a:bodyPr/>
          <a:lstStyle/>
          <a:p>
            <a:pPr marL="54864" indent="0" eaLnBrk="1" fontAlgn="auto" hangingPunct="1">
              <a:spcAft>
                <a:spcPts val="0"/>
              </a:spcAft>
              <a:defRPr/>
            </a:pPr>
            <a:endParaRPr lang="el-GR">
              <a:solidFill>
                <a:schemeClr val="tx2">
                  <a:tint val="100000"/>
                  <a:shade val="90000"/>
                  <a:satMod val="250000"/>
                  <a:alpha val="100000"/>
                </a:schemeClr>
              </a:solidFill>
            </a:endParaRPr>
          </a:p>
        </p:txBody>
      </p:sp>
      <p:sp>
        <p:nvSpPr>
          <p:cNvPr id="4" name="Slide Number Placeholder 4"/>
          <p:cNvSpPr>
            <a:spLocks noGrp="1"/>
          </p:cNvSpPr>
          <p:nvPr>
            <p:ph type="sldNum" sz="quarter" idx="12"/>
          </p:nvPr>
        </p:nvSpPr>
        <p:spPr/>
        <p:txBody>
          <a:bodyPr/>
          <a:lstStyle/>
          <a:p>
            <a:pPr>
              <a:defRPr/>
            </a:pPr>
            <a:fld id="{1265F0CA-92B8-41F4-B067-1AC240AB5342}" type="slidenum">
              <a:rPr lang="el-GR"/>
              <a:pPr>
                <a:defRPr/>
              </a:pPr>
              <a:t>93</a:t>
            </a:fld>
            <a:endParaRPr lang="el-GR"/>
          </a:p>
        </p:txBody>
      </p:sp>
      <p:sp>
        <p:nvSpPr>
          <p:cNvPr id="130052" name="Rectangle 3" descr="biomass_project_wks2_e"/>
          <p:cNvSpPr>
            <a:spLocks noGrp="1" noChangeAspect="1" noChangeArrowheads="1"/>
          </p:cNvSpPr>
          <p:nvPr isPhoto="1"/>
        </p:nvSpPr>
        <p:spPr bwMode="auto">
          <a:xfrm>
            <a:off x="1271588" y="0"/>
            <a:ext cx="6600825"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8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hidden="1"/>
          <p:cNvSpPr>
            <a:spLocks noGrp="1" noChangeArrowheads="1"/>
          </p:cNvSpPr>
          <p:nvPr>
            <p:ph type="title"/>
          </p:nvPr>
        </p:nvSpPr>
        <p:spPr/>
        <p:txBody>
          <a:bodyPr/>
          <a:lstStyle/>
          <a:p>
            <a:pPr marL="54864" indent="0" eaLnBrk="1" fontAlgn="auto" hangingPunct="1">
              <a:spcAft>
                <a:spcPts val="0"/>
              </a:spcAft>
              <a:defRPr/>
            </a:pPr>
            <a:endParaRPr lang="el-GR">
              <a:solidFill>
                <a:schemeClr val="tx2">
                  <a:tint val="100000"/>
                  <a:shade val="90000"/>
                  <a:satMod val="250000"/>
                  <a:alpha val="100000"/>
                </a:schemeClr>
              </a:solidFill>
            </a:endParaRPr>
          </a:p>
        </p:txBody>
      </p:sp>
      <p:sp>
        <p:nvSpPr>
          <p:cNvPr id="4" name="Slide Number Placeholder 4"/>
          <p:cNvSpPr>
            <a:spLocks noGrp="1"/>
          </p:cNvSpPr>
          <p:nvPr>
            <p:ph type="sldNum" sz="quarter" idx="12"/>
          </p:nvPr>
        </p:nvSpPr>
        <p:spPr/>
        <p:txBody>
          <a:bodyPr/>
          <a:lstStyle/>
          <a:p>
            <a:pPr>
              <a:defRPr/>
            </a:pPr>
            <a:fld id="{431BCE38-4781-4AB5-A222-87EE498BC6AB}" type="slidenum">
              <a:rPr lang="el-GR"/>
              <a:pPr>
                <a:defRPr/>
              </a:pPr>
              <a:t>94</a:t>
            </a:fld>
            <a:endParaRPr lang="el-GR"/>
          </a:p>
        </p:txBody>
      </p:sp>
      <p:sp>
        <p:nvSpPr>
          <p:cNvPr id="131076" name="Rectangle 3" descr="biomass_project_wks3_e"/>
          <p:cNvSpPr>
            <a:spLocks noGrp="1" noChangeAspect="1" noChangeArrowheads="1"/>
          </p:cNvSpPr>
          <p:nvPr isPhoto="1"/>
        </p:nvSpPr>
        <p:spPr bwMode="auto">
          <a:xfrm>
            <a:off x="1506538" y="0"/>
            <a:ext cx="6130925" cy="6858000"/>
          </a:xfrm>
          <a:prstGeom prst="rect">
            <a:avLst/>
          </a:prstGeom>
          <a:blipFill dpi="0" rotWithShape="1">
            <a:blip r:embed="rId5" cstate="print"/>
            <a:srcRect/>
            <a:stretch>
              <a:fillRect/>
            </a:stretch>
          </a:blipFill>
          <a:ln w="9525">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4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l-GR" altLang="en-US"/>
              <a:t>Βιομάζα - ενεργειακά φυτά</a:t>
            </a:r>
          </a:p>
        </p:txBody>
      </p:sp>
      <p:sp>
        <p:nvSpPr>
          <p:cNvPr id="2051" name="Rectangle 3"/>
          <p:cNvSpPr>
            <a:spLocks noGrp="1" noChangeArrowheads="1"/>
          </p:cNvSpPr>
          <p:nvPr>
            <p:ph type="subTitle" idx="1"/>
          </p:nvPr>
        </p:nvSpPr>
        <p:spPr/>
        <p:txBody>
          <a:bodyPr/>
          <a:lstStyle/>
          <a:p>
            <a:r>
              <a:rPr lang="el-GR" altLang="en-US" dirty="0" smtClean="0"/>
              <a:t>Καλλιέργεια αγριοαγκινάρας στην Θεσσαλία</a:t>
            </a:r>
            <a:endParaRPr lang="el-GR"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1440501"/>
      </p:ext>
    </p:extLst>
  </p:cSld>
  <p:clrMapOvr>
    <a:masterClrMapping/>
  </p:clrMapOvr>
  <mc:AlternateContent xmlns:mc="http://schemas.openxmlformats.org/markup-compatibility/2006">
    <mc:Choice xmlns:p14="http://schemas.microsoft.com/office/powerpoint/2010/main" Requires="p14">
      <p:transition spd="slow" p14:dur="2000" advTm="15425"/>
    </mc:Choice>
    <mc:Fallback>
      <p:transition spd="slow" advTm="1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002060"/>
                </a:solidFill>
                <a:latin typeface="Cambria" panose="02040503050406030204" pitchFamily="18" charset="0"/>
              </a:rPr>
              <a:t>Η ΑΓΡΙΑΓΚΙΝΑΡΑ</a:t>
            </a:r>
            <a:endParaRPr lang="en-GB" dirty="0">
              <a:solidFill>
                <a:srgbClr val="002060"/>
              </a:solidFill>
              <a:latin typeface="Cambria" panose="02040503050406030204" pitchFamily="18" charset="0"/>
            </a:endParaRPr>
          </a:p>
        </p:txBody>
      </p:sp>
      <p:sp>
        <p:nvSpPr>
          <p:cNvPr id="3" name="Content Placeholder 2"/>
          <p:cNvSpPr>
            <a:spLocks noGrp="1"/>
          </p:cNvSpPr>
          <p:nvPr>
            <p:ph idx="1"/>
          </p:nvPr>
        </p:nvSpPr>
        <p:spPr>
          <a:xfrm>
            <a:off x="457200" y="1600201"/>
            <a:ext cx="8229600" cy="2836912"/>
          </a:xfrm>
        </p:spPr>
        <p:txBody>
          <a:bodyPr/>
          <a:lstStyle/>
          <a:p>
            <a:pPr marL="0" indent="0" algn="just">
              <a:buNone/>
            </a:pPr>
            <a:r>
              <a:rPr lang="el-GR" dirty="0" smtClean="0">
                <a:solidFill>
                  <a:srgbClr val="002060"/>
                </a:solidFill>
                <a:latin typeface="Cambria" panose="02040503050406030204" pitchFamily="18" charset="0"/>
              </a:rPr>
              <a:t>Η αγριαγκινάρα είναι ένα πολυετές φυτό μεσογειακής προέλευσης, καλά προσαρμο-σμένο στις ξηροθερμικές συνθήκες της Ν. Ευρώπης, που χρησιμοποιείται για την παραγωγή βιομάζας.</a:t>
            </a:r>
          </a:p>
          <a:p>
            <a:pPr algn="just"/>
            <a:endParaRPr lang="en-GB" dirty="0">
              <a:solidFill>
                <a:srgbClr val="002060"/>
              </a:solidFill>
              <a:latin typeface="Cambria"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535835"/>
      </p:ext>
    </p:extLst>
  </p:cSld>
  <p:clrMapOvr>
    <a:masterClrMapping/>
  </p:clrMapOvr>
  <mc:AlternateContent xmlns:mc="http://schemas.openxmlformats.org/markup-compatibility/2006">
    <mc:Choice xmlns:p14="http://schemas.microsoft.com/office/powerpoint/2010/main" Requires="p14">
      <p:transition spd="slow" p14:dur="2000" advTm="11827"/>
    </mc:Choice>
    <mc:Fallback>
      <p:transition spd="slow" advTm="1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rgbClr val="002060"/>
                </a:solidFill>
                <a:latin typeface="Cambria" panose="02040503050406030204" pitchFamily="18" charset="0"/>
              </a:rPr>
              <a:t>ΧΑΡΑΚΤΗΡΙΣΤΙΚΑ</a:t>
            </a:r>
            <a:endParaRPr lang="en-GB" dirty="0">
              <a:solidFill>
                <a:srgbClr val="002060"/>
              </a:solidFill>
              <a:latin typeface="Cambria" panose="02040503050406030204" pitchFamily="18" charset="0"/>
            </a:endParaRPr>
          </a:p>
        </p:txBody>
      </p:sp>
      <p:sp>
        <p:nvSpPr>
          <p:cNvPr id="3" name="Content Placeholder 2"/>
          <p:cNvSpPr>
            <a:spLocks noGrp="1"/>
          </p:cNvSpPr>
          <p:nvPr>
            <p:ph idx="1"/>
          </p:nvPr>
        </p:nvSpPr>
        <p:spPr/>
        <p:txBody>
          <a:bodyPr/>
          <a:lstStyle/>
          <a:p>
            <a:pPr algn="just"/>
            <a:r>
              <a:rPr lang="el-GR" dirty="0">
                <a:solidFill>
                  <a:srgbClr val="002060"/>
                </a:solidFill>
                <a:latin typeface="Cambria" panose="02040503050406030204" pitchFamily="18" charset="0"/>
              </a:rPr>
              <a:t>Η αγριαγκινάρα είναι </a:t>
            </a:r>
            <a:r>
              <a:rPr lang="el-GR" b="1" dirty="0">
                <a:solidFill>
                  <a:srgbClr val="002060"/>
                </a:solidFill>
                <a:latin typeface="Cambria" panose="02040503050406030204" pitchFamily="18" charset="0"/>
              </a:rPr>
              <a:t>ζιζάνιο</a:t>
            </a:r>
            <a:r>
              <a:rPr lang="el-GR" dirty="0">
                <a:solidFill>
                  <a:srgbClr val="002060"/>
                </a:solidFill>
                <a:latin typeface="Cambria" panose="02040503050406030204" pitchFamily="18" charset="0"/>
              </a:rPr>
              <a:t> το οποίο καλλιεργείται, </a:t>
            </a:r>
            <a:r>
              <a:rPr lang="el-GR" dirty="0" smtClean="0">
                <a:solidFill>
                  <a:srgbClr val="002060"/>
                </a:solidFill>
                <a:latin typeface="Cambria" panose="02040503050406030204" pitchFamily="18" charset="0"/>
              </a:rPr>
              <a:t>χωρίς </a:t>
            </a:r>
            <a:r>
              <a:rPr lang="el-GR" dirty="0">
                <a:solidFill>
                  <a:srgbClr val="002060"/>
                </a:solidFill>
                <a:latin typeface="Cambria" panose="02040503050406030204" pitchFamily="18" charset="0"/>
              </a:rPr>
              <a:t>να έχει ανάγκη </a:t>
            </a:r>
            <a:r>
              <a:rPr lang="el-GR" b="1" dirty="0">
                <a:solidFill>
                  <a:srgbClr val="002060"/>
                </a:solidFill>
                <a:latin typeface="Cambria" panose="02040503050406030204" pitchFamily="18" charset="0"/>
              </a:rPr>
              <a:t>νερού</a:t>
            </a:r>
            <a:r>
              <a:rPr lang="el-GR" dirty="0">
                <a:solidFill>
                  <a:srgbClr val="002060"/>
                </a:solidFill>
                <a:latin typeface="Cambria" panose="02040503050406030204" pitchFamily="18" charset="0"/>
              </a:rPr>
              <a:t>, </a:t>
            </a:r>
            <a:r>
              <a:rPr lang="el-GR" b="1" dirty="0">
                <a:solidFill>
                  <a:srgbClr val="002060"/>
                </a:solidFill>
                <a:latin typeface="Cambria" panose="02040503050406030204" pitchFamily="18" charset="0"/>
              </a:rPr>
              <a:t>λίπανσης</a:t>
            </a:r>
            <a:r>
              <a:rPr lang="el-GR" dirty="0">
                <a:solidFill>
                  <a:srgbClr val="002060"/>
                </a:solidFill>
                <a:latin typeface="Cambria" panose="02040503050406030204" pitchFamily="18" charset="0"/>
              </a:rPr>
              <a:t> και </a:t>
            </a:r>
            <a:r>
              <a:rPr lang="el-GR" b="1" dirty="0" smtClean="0">
                <a:solidFill>
                  <a:srgbClr val="002060"/>
                </a:solidFill>
                <a:latin typeface="Cambria" panose="02040503050406030204" pitchFamily="18" charset="0"/>
              </a:rPr>
              <a:t>φυτοφαρμάκων</a:t>
            </a:r>
          </a:p>
          <a:p>
            <a:pPr algn="just"/>
            <a:r>
              <a:rPr lang="el-GR" dirty="0" smtClean="0">
                <a:solidFill>
                  <a:srgbClr val="002060"/>
                </a:solidFill>
                <a:latin typeface="Cambria" panose="02040503050406030204" pitchFamily="18" charset="0"/>
              </a:rPr>
              <a:t>Συνεπώς πολύ μικρό κόστος </a:t>
            </a:r>
            <a:r>
              <a:rPr lang="el-GR" dirty="0">
                <a:solidFill>
                  <a:srgbClr val="002060"/>
                </a:solidFill>
                <a:latin typeface="Cambria" panose="02040503050406030204" pitchFamily="18" charset="0"/>
              </a:rPr>
              <a:t>παραγωγής. </a:t>
            </a:r>
          </a:p>
          <a:p>
            <a:pPr algn="just"/>
            <a:r>
              <a:rPr lang="el-GR" dirty="0" smtClean="0">
                <a:solidFill>
                  <a:srgbClr val="002060"/>
                </a:solidFill>
                <a:latin typeface="Cambria" panose="02040503050406030204" pitchFamily="18" charset="0"/>
              </a:rPr>
              <a:t>Σε περιοχές </a:t>
            </a:r>
            <a:r>
              <a:rPr lang="el-GR" dirty="0">
                <a:solidFill>
                  <a:srgbClr val="002060"/>
                </a:solidFill>
                <a:latin typeface="Cambria" panose="02040503050406030204" pitchFamily="18" charset="0"/>
              </a:rPr>
              <a:t>όπως η </a:t>
            </a:r>
            <a:r>
              <a:rPr lang="el-GR" dirty="0" smtClean="0">
                <a:solidFill>
                  <a:srgbClr val="002060"/>
                </a:solidFill>
                <a:latin typeface="Cambria" panose="02040503050406030204" pitchFamily="18" charset="0"/>
              </a:rPr>
              <a:t>Θεσσαλία πιθανή </a:t>
            </a:r>
            <a:r>
              <a:rPr lang="el-GR" dirty="0">
                <a:solidFill>
                  <a:srgbClr val="002060"/>
                </a:solidFill>
                <a:latin typeface="Cambria" panose="02040503050406030204" pitchFamily="18" charset="0"/>
              </a:rPr>
              <a:t>αντικατάσταση 1 εκ. στρεμμάτων θα έφερνε εξοικονόμηση 400 εκ. κυβικών μέτρων </a:t>
            </a:r>
            <a:r>
              <a:rPr lang="el-GR" b="1" dirty="0">
                <a:solidFill>
                  <a:srgbClr val="002060"/>
                </a:solidFill>
                <a:latin typeface="Cambria" panose="02040503050406030204" pitchFamily="18" charset="0"/>
              </a:rPr>
              <a:t>νερού</a:t>
            </a:r>
            <a:r>
              <a:rPr lang="el-GR" dirty="0">
                <a:solidFill>
                  <a:srgbClr val="002060"/>
                </a:solidFill>
                <a:latin typeface="Cambria" panose="02040503050406030204" pitchFamily="18" charset="0"/>
              </a:rPr>
              <a:t>.</a:t>
            </a:r>
          </a:p>
          <a:p>
            <a:pPr marL="0" indent="0">
              <a:buNone/>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6276748"/>
      </p:ext>
    </p:extLst>
  </p:cSld>
  <p:clrMapOvr>
    <a:masterClrMapping/>
  </p:clrMapOvr>
  <mc:AlternateContent xmlns:mc="http://schemas.openxmlformats.org/markup-compatibility/2006">
    <mc:Choice xmlns:p14="http://schemas.microsoft.com/office/powerpoint/2010/main" Requires="p14">
      <p:transition spd="slow" p14:dur="2000" advTm="31749"/>
    </mc:Choice>
    <mc:Fallback>
      <p:transition spd="slow" advTm="3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Καλλιέργεια - ασθένειες</a:t>
            </a:r>
            <a:endParaRPr lang="en-GB" dirty="0"/>
          </a:p>
        </p:txBody>
      </p:sp>
      <p:sp>
        <p:nvSpPr>
          <p:cNvPr id="3" name="Content Placeholder 2"/>
          <p:cNvSpPr>
            <a:spLocks noGrp="1"/>
          </p:cNvSpPr>
          <p:nvPr>
            <p:ph idx="1"/>
          </p:nvPr>
        </p:nvSpPr>
        <p:spPr/>
        <p:txBody>
          <a:bodyPr>
            <a:normAutofit fontScale="92500" lnSpcReduction="20000"/>
          </a:bodyPr>
          <a:lstStyle/>
          <a:p>
            <a:r>
              <a:rPr lang="el-GR" sz="2800" dirty="0" smtClean="0">
                <a:solidFill>
                  <a:srgbClr val="002060"/>
                </a:solidFill>
                <a:latin typeface="Cambria" panose="02040503050406030204" pitchFamily="18" charset="0"/>
              </a:rPr>
              <a:t>Λόγω του γεγονότος ότι η αγριαγκινάρα είναι η ίδια ισχυρό ζιζάνιο (εισβολέας), δεν επιτρέπει την ανάπτυξη άλλων ζιζανίων, </a:t>
            </a:r>
          </a:p>
          <a:p>
            <a:r>
              <a:rPr lang="el-GR" sz="2800" dirty="0" smtClean="0">
                <a:solidFill>
                  <a:srgbClr val="002060"/>
                </a:solidFill>
                <a:latin typeface="Cambria" panose="02040503050406030204" pitchFamily="18" charset="0"/>
              </a:rPr>
              <a:t>Σε μακροχρόνια πειράματα δεν εμφανίστηκαν ασθένειες και εχθροί του φυτού, κι έτσι η καλλιέργειά της μπορεί να επιτευχθεί χωρίς τη χρήση φυτοφαρμάκων. </a:t>
            </a:r>
          </a:p>
          <a:p>
            <a:r>
              <a:rPr lang="el-GR" sz="2800" dirty="0" smtClean="0">
                <a:solidFill>
                  <a:srgbClr val="002060"/>
                </a:solidFill>
                <a:latin typeface="Cambria" panose="02040503050406030204" pitchFamily="18" charset="0"/>
              </a:rPr>
              <a:t>Η αγριαγκινάρα λόγω του πλούσιου ριζικού της συστήματος, που εκμεταλλεύεται άριστα τους εδαφικούς πόρους και χρειάζεται λιγότερο άζωτο.</a:t>
            </a:r>
          </a:p>
          <a:p>
            <a:endParaRPr lang="en-GB"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7848009"/>
      </p:ext>
    </p:extLst>
  </p:cSld>
  <p:clrMapOvr>
    <a:masterClrMapping/>
  </p:clrMapOvr>
  <mc:AlternateContent xmlns:mc="http://schemas.openxmlformats.org/markup-compatibility/2006">
    <mc:Choice xmlns:p14="http://schemas.microsoft.com/office/powerpoint/2010/main" Requires="p14">
      <p:transition spd="slow" p14:dur="2000" advTm="31746"/>
    </mc:Choice>
    <mc:Fallback>
      <p:transition spd="slow" advTm="31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ΑΠΟΔΟΣΗ ΚΑΛΛΙΕΡΓΕΙΑΣ</a:t>
            </a:r>
            <a:endParaRPr lang="en-GB" dirty="0"/>
          </a:p>
        </p:txBody>
      </p:sp>
      <p:sp>
        <p:nvSpPr>
          <p:cNvPr id="3" name="Content Placeholder 2"/>
          <p:cNvSpPr>
            <a:spLocks noGrp="1"/>
          </p:cNvSpPr>
          <p:nvPr>
            <p:ph idx="1"/>
          </p:nvPr>
        </p:nvSpPr>
        <p:spPr/>
        <p:txBody>
          <a:bodyPr>
            <a:normAutofit lnSpcReduction="10000"/>
          </a:bodyPr>
          <a:lstStyle/>
          <a:p>
            <a:r>
              <a:rPr lang="el-GR" sz="2800" dirty="0">
                <a:solidFill>
                  <a:srgbClr val="002060"/>
                </a:solidFill>
                <a:latin typeface="Cambria" panose="02040503050406030204" pitchFamily="18" charset="0"/>
              </a:rPr>
              <a:t>Η αγριαγκινάρα εκμεταλλεύεται άριστα τις χειμερινές βροχές και δίνει υψηλές αποδόσεις χωρίς άρδευση. </a:t>
            </a:r>
            <a:endParaRPr lang="el-GR" sz="2800" dirty="0" smtClean="0">
              <a:solidFill>
                <a:srgbClr val="002060"/>
              </a:solidFill>
              <a:latin typeface="Cambria" panose="02040503050406030204" pitchFamily="18" charset="0"/>
            </a:endParaRPr>
          </a:p>
          <a:p>
            <a:r>
              <a:rPr lang="el-GR" sz="2800" dirty="0" smtClean="0">
                <a:solidFill>
                  <a:srgbClr val="002060"/>
                </a:solidFill>
                <a:latin typeface="Cambria" panose="02040503050406030204" pitchFamily="18" charset="0"/>
              </a:rPr>
              <a:t>Είναι </a:t>
            </a:r>
            <a:r>
              <a:rPr lang="el-GR" sz="2800" dirty="0">
                <a:solidFill>
                  <a:srgbClr val="002060"/>
                </a:solidFill>
                <a:latin typeface="Cambria" panose="02040503050406030204" pitchFamily="18" charset="0"/>
              </a:rPr>
              <a:t>φυτό προσαρμοσμένο στις κλιματικές συνθήκες της χώρας μας και το κυριότερο πλεονέκτημά της είναι ότι αναπτύσσεται από τον Οκτώβριο έως τον Ιούνιο και </a:t>
            </a:r>
            <a:r>
              <a:rPr lang="el-GR" sz="2800" dirty="0" smtClean="0">
                <a:solidFill>
                  <a:srgbClr val="002060"/>
                </a:solidFill>
                <a:latin typeface="Cambria" panose="02040503050406030204" pitchFamily="18" charset="0"/>
              </a:rPr>
              <a:t>αναπτύσσεται </a:t>
            </a:r>
            <a:r>
              <a:rPr lang="el-GR" sz="2800" dirty="0">
                <a:solidFill>
                  <a:srgbClr val="002060"/>
                </a:solidFill>
                <a:latin typeface="Cambria" panose="02040503050406030204" pitchFamily="18" charset="0"/>
              </a:rPr>
              <a:t>με το νερό των βροχοπτώσεων</a:t>
            </a:r>
            <a:endParaRPr lang="en-GB" sz="2800" dirty="0">
              <a:solidFill>
                <a:srgbClr val="002060"/>
              </a:solidFill>
              <a:latin typeface="Cambria"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2802456"/>
      </p:ext>
    </p:extLst>
  </p:cSld>
  <p:clrMapOvr>
    <a:masterClrMapping/>
  </p:clrMapOvr>
  <mc:AlternateContent xmlns:mc="http://schemas.openxmlformats.org/markup-compatibility/2006">
    <mc:Choice xmlns:p14="http://schemas.microsoft.com/office/powerpoint/2010/main" Requires="p14">
      <p:transition spd="slow" p14:dur="2000" advTm="24134"/>
    </mc:Choice>
    <mc:Fallback>
      <p:transition spd="slow" advTm="2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4|2.3|1"/>
</p:tagLst>
</file>

<file path=ppt/tags/tag2.xml><?xml version="1.0" encoding="utf-8"?>
<p:tagLst xmlns:a="http://schemas.openxmlformats.org/drawingml/2006/main" xmlns:r="http://schemas.openxmlformats.org/officeDocument/2006/relationships" xmlns:p="http://schemas.openxmlformats.org/presentationml/2006/main">
  <p:tag name="TIMING" val="|8.7"/>
</p:tagLst>
</file>

<file path=ppt/tags/tag3.xml><?xml version="1.0" encoding="utf-8"?>
<p:tagLst xmlns:a="http://schemas.openxmlformats.org/drawingml/2006/main" xmlns:r="http://schemas.openxmlformats.org/officeDocument/2006/relationships" xmlns:p="http://schemas.openxmlformats.org/presentationml/2006/main">
  <p:tag name="TIMING" val="|0.8|6.5|2.6"/>
</p:tagLst>
</file>

<file path=ppt/tags/tag4.xml><?xml version="1.0" encoding="utf-8"?>
<p:tagLst xmlns:a="http://schemas.openxmlformats.org/drawingml/2006/main" xmlns:r="http://schemas.openxmlformats.org/officeDocument/2006/relationships" xmlns:p="http://schemas.openxmlformats.org/presentationml/2006/main">
  <p:tag name="TIMING" val="|10.6"/>
</p:tagLst>
</file>

<file path=ppt/tags/tag5.xml><?xml version="1.0" encoding="utf-8"?>
<p:tagLst xmlns:a="http://schemas.openxmlformats.org/drawingml/2006/main" xmlns:r="http://schemas.openxmlformats.org/officeDocument/2006/relationships" xmlns:p="http://schemas.openxmlformats.org/presentationml/2006/main">
  <p:tag name="TIMING" val="|17.6"/>
</p:tagLst>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TM02455596[[fn=Spring]]</Template>
  <TotalTime>2173</TotalTime>
  <Words>2813</Words>
  <Application>Microsoft Office PowerPoint</Application>
  <PresentationFormat>On-screen Show (4:3)</PresentationFormat>
  <Paragraphs>866</Paragraphs>
  <Slides>131</Slides>
  <Notes>77</Notes>
  <HiddenSlides>0</HiddenSlides>
  <MMClips>117</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131</vt:i4>
      </vt:variant>
    </vt:vector>
  </HeadingPairs>
  <TitlesOfParts>
    <vt:vector size="140" baseType="lpstr">
      <vt:lpstr>Spring</vt:lpstr>
      <vt:lpstr>Office Theme</vt:lpstr>
      <vt:lpstr>1_Office Theme</vt:lpstr>
      <vt:lpstr>2_Office Theme</vt:lpstr>
      <vt:lpstr>3_Office Theme</vt:lpstr>
      <vt:lpstr>4_Office Theme</vt:lpstr>
      <vt:lpstr>5_Office Theme</vt:lpstr>
      <vt:lpstr>6_Office Theme</vt:lpstr>
      <vt:lpstr>Equation</vt:lpstr>
      <vt:lpstr>ΑΝΑΝΕΩΣΙΜΕΣ ΠΗΓΕΣ ΕΝΕΡΓΕΙΑΣ</vt:lpstr>
      <vt:lpstr>PowerPoint Presentation</vt:lpstr>
      <vt:lpstr>PowerPoint Presentation</vt:lpstr>
      <vt:lpstr>ΒΙΟΜΑΖΑ γιά ΠΑΡΑΓΩΓΗ ΕΝΕΡΓΕΙΑΣ</vt:lpstr>
      <vt:lpstr>PowerPoint Presentation</vt:lpstr>
      <vt:lpstr>Σταθμός βιομάζας</vt:lpstr>
      <vt:lpstr>BIOMAZA: τα βασικά</vt:lpstr>
      <vt:lpstr>ΜΕΤΑΤΡΟΠΕΣ ΒΙΟΜΑΖΑΣ</vt:lpstr>
      <vt:lpstr>Βιομάζα: δυνατές χρήσεις</vt:lpstr>
      <vt:lpstr>ΕΝΕΡΓΕΙΑΚΕΣ ΦΥΤΕΙΕΣ</vt:lpstr>
      <vt:lpstr>ΥΛΟΤΟΜΗΣΗ</vt:lpstr>
      <vt:lpstr>PowerPoint Presentation</vt:lpstr>
      <vt:lpstr>PowerPoint Presentation</vt:lpstr>
      <vt:lpstr>ΣΥΓΚΟΜΙΔΗ</vt:lpstr>
      <vt:lpstr>PowerPoint Presentation</vt:lpstr>
      <vt:lpstr>Μαλακό ξύλο (α) – θάμνος (β)</vt:lpstr>
      <vt:lpstr>ΣΗΜΥΔΑ (Birchwood)</vt:lpstr>
      <vt:lpstr>Κριθάρι (α), ζαχαροκάλαμο (β)</vt:lpstr>
      <vt:lpstr>Παραγωγή Ενέργειας</vt:lpstr>
      <vt:lpstr>Βιομάζα: η θερμιδική αξία της</vt:lpstr>
      <vt:lpstr>Ενεργειακή Καλλιέργεια</vt:lpstr>
      <vt:lpstr>ΒΙΟΜΑΖΑ: η χρήση</vt:lpstr>
      <vt:lpstr>Βιομάζα: Κίνητρα γιά την ενεργειακή αξιοποίηση της</vt:lpstr>
      <vt:lpstr>Βιομάζα: Προϊόντα</vt:lpstr>
      <vt:lpstr>Βιομάζα: Οι τύποι</vt:lpstr>
      <vt:lpstr>Τα συστατικά των φυτών</vt:lpstr>
      <vt:lpstr>a. Κυτταρίνη</vt:lpstr>
      <vt:lpstr>ΒΙΟΜΑΖΑ :  η φωτοσύνθεση</vt:lpstr>
      <vt:lpstr>ΒΙΟΜΑΖΑ: Παραγωγή Ενέργειας</vt:lpstr>
      <vt:lpstr>Η φωτοσύνθεση</vt:lpstr>
      <vt:lpstr>Τα δύο φωτο-συστήματα στην φωτοσύνθεση</vt:lpstr>
      <vt:lpstr>Βιομάζα: Οι ιδιότητες</vt:lpstr>
      <vt:lpstr>Βιομάζα: Περιεχόμενο σε Υγρασία</vt:lpstr>
      <vt:lpstr>Βιομάζα: Θερμογόνος Δύναμη</vt:lpstr>
      <vt:lpstr>Βιομάζα: Ποσοστό Σταθερού Άνθρακα και Πτητικών</vt:lpstr>
      <vt:lpstr>Βιομάζα: Θερμογόνος Δύναμη</vt:lpstr>
      <vt:lpstr>Καύσιμα: σημασία αναλογίας O:C και H:C   -  διάγραμμα VAN KREVELEN</vt:lpstr>
      <vt:lpstr>διάγραμμα VAN KREVELEN</vt:lpstr>
      <vt:lpstr>Βιομάζα: Περιεχόμενο σε τέφρα/υπόλοιπα</vt:lpstr>
      <vt:lpstr>Βιομάζα: % σε Αλκαλικά Μέταλλα</vt:lpstr>
      <vt:lpstr>Βιομάζα:  Λόγος Κυτταρίνη/Λιγνίνη</vt:lpstr>
      <vt:lpstr>Βιομάζα: ο ρόλος του όγκου</vt:lpstr>
      <vt:lpstr>Ποσοτική Ανάλυση Βιομάζας</vt:lpstr>
      <vt:lpstr>ΙΔΙΟΤΗΤΕΣ ΒΙΟΚΑΥΣΙΜΩΝ</vt:lpstr>
      <vt:lpstr>Χαρακτηριστικά καυσίμων</vt:lpstr>
      <vt:lpstr>Στοιχειακή Ανάλυση Βιομάζας</vt:lpstr>
      <vt:lpstr>Ποσοστά κυτταρίνης/λιγνίνης σε τυπικές περιπτώσεις βιομάζας</vt:lpstr>
      <vt:lpstr>Βιομάζα: ενεργειακή μετατροπή</vt:lpstr>
      <vt:lpstr>Βιομάζα: Στάδια</vt:lpstr>
      <vt:lpstr>Διεργασίες γιά παραγωγή ενέργειας και προϊόντων από Βιομάζα</vt:lpstr>
      <vt:lpstr>ΜΕΤΑΤΡΟΠΗ ΒΙΟΜΑΖΑΣ</vt:lpstr>
      <vt:lpstr>ΕΝΕΡΓΕΙΑΚΗ ΜΕΤΑΤΡΟΠΗ</vt:lpstr>
      <vt:lpstr>Βιομάζα: Μετατροπές σε καύσιμο</vt:lpstr>
      <vt:lpstr>ΠΑΡΑΓΩΓΗ ΕΝΕΡΓΕΙΑΣ</vt:lpstr>
      <vt:lpstr>Βιοχημική μετατροπή βιομάζας σε βιοκαύσιμα</vt:lpstr>
      <vt:lpstr>Θερμοχημική αεριοποίηση της βιομάζας προς βιοκαύσιμα</vt:lpstr>
      <vt:lpstr>Θερμοχημική πυρόλυση βιομάζας προς βιοκαύσιμα</vt:lpstr>
      <vt:lpstr>Ανάλυση Κύκλου Ζωής γιά ένα ενεργειακό φυτό</vt:lpstr>
      <vt:lpstr>βιοαέριο</vt:lpstr>
      <vt:lpstr>χοιροστάσιο</vt:lpstr>
      <vt:lpstr>Στερεά απορρίμματα και υγρά απόβλητα</vt:lpstr>
      <vt:lpstr>Η ζύμωση παράγει αέρια καύσιμα</vt:lpstr>
      <vt:lpstr>Συλλογή βιοαερίου</vt:lpstr>
      <vt:lpstr>Σταθμός βιοαερίου σε σιλό</vt:lpstr>
      <vt:lpstr>Παραγωγή, συλλογή μεθανίου σε ΧΥΤΑ</vt:lpstr>
      <vt:lpstr>PowerPoint Presentation</vt:lpstr>
      <vt:lpstr>PowerPoint Presentation</vt:lpstr>
      <vt:lpstr>PowerPoint Presentation</vt:lpstr>
      <vt:lpstr>ΜΕΘΑΝΙΚΗ ΖΥΜΩΣΗ</vt:lpstr>
      <vt:lpstr>ΚΑΘΑΡΙΣΜΟΣ ΒΙΟΑΕΡΙΟΥ</vt:lpstr>
      <vt:lpstr>ΚΑΥΣΗ ΒΙΟΜΑΖΑΣ  </vt:lpstr>
      <vt:lpstr>ΛΕΒΗΤΑΣ ΒΙΟΜΑΖΑΣ</vt:lpstr>
      <vt:lpstr>ΠΑΡΑΓΩΓΗ ΗΛΕΚΤΡΙΣΜΟΥ</vt:lpstr>
      <vt:lpstr>PowerPoint Presentation</vt:lpstr>
      <vt:lpstr>Λέβητας </vt:lpstr>
      <vt:lpstr>Σχηματική διάταξη καυστήρα και λέβητα γιά παραγωγή θερμότητας με καύση ξύλου</vt:lpstr>
      <vt:lpstr>Εστία με κυλιόμενη σχάρα</vt:lpstr>
      <vt:lpstr>Καυστήρας αιώρησης</vt:lpstr>
      <vt:lpstr>Ρευστοποιημένη κλίνη με αέρα</vt:lpstr>
      <vt:lpstr>Ρευστοποιημένη κλίνη με κυκλοφορία</vt:lpstr>
      <vt:lpstr>PowerPoint Presentation</vt:lpstr>
      <vt:lpstr>PowerPoint Presentation</vt:lpstr>
      <vt:lpstr>ΚΑΥΣΗ ΣΤΕΡΕΩΝ ΑΠΟΡΡΙΜΑΤΩΝ ΓΙΑ ΠΑΡΑΓΩΓΗ ΑΤΜΟΥ – σχηματικό διάγραμμα</vt:lpstr>
      <vt:lpstr>ΚΑΥΣΗ ΥΠΟΛΕΙΜΜΑΤΩΝ ΞΥΛΟΥ ΓΙΑ ΠΑΡΑΓΩΓΗ ΑΤΜΟΥ</vt:lpstr>
      <vt:lpstr>PowerPoint Presentation</vt:lpstr>
      <vt:lpstr>Η ΠΥΡΟΛΥΣΗ</vt:lpstr>
      <vt:lpstr>ΒΙΟΚΑΥΣΙΜΟ: ΤΑ ΧΑΡΑΚΤΗΡΙΣΤΙΚΑ</vt:lpstr>
      <vt:lpstr>Τα βασικά συστατικά</vt:lpstr>
      <vt:lpstr>Το δέντρο, οι ιθμώδεις σωλήνες, και ο εσωτερικός τοίχος τους</vt:lpstr>
      <vt:lpstr>PowerPoint Presentation</vt:lpstr>
      <vt:lpstr>Η πυρόλυση του ξύλου οδηγεί σε 3 νέες ενώσεις </vt:lpstr>
      <vt:lpstr>ΤΟ ΜΟΝΤΕΛΟ RETSCREEN ΓΙΑ ΒΙΟΜΑΖΑ</vt:lpstr>
      <vt:lpstr>PowerPoint Presentation</vt:lpstr>
      <vt:lpstr>PowerPoint Presentation</vt:lpstr>
      <vt:lpstr>Βιομάζα - ενεργειακά φυτά</vt:lpstr>
      <vt:lpstr>Η ΑΓΡΙΑΓΚΙΝΑΡΑ</vt:lpstr>
      <vt:lpstr>ΧΑΡΑΚΤΗΡΙΣΤΙΚΑ</vt:lpstr>
      <vt:lpstr>Καλλιέργεια - ασθένειες</vt:lpstr>
      <vt:lpstr>ΑΠΟΔΟΣΗ ΚΑΛΛΙΕΡΓΕΙΑΣ</vt:lpstr>
      <vt:lpstr>ΑΠΟΔΟΣΗ ΚΑΛΛΙΕΡΓΕΙΑΣ</vt:lpstr>
      <vt:lpstr>ΠΑΡΑΓΩΓΗ ΒΙΟΚΑΥΣΙΜΟΥ</vt:lpstr>
      <vt:lpstr>Πλεονεκτήματα γιά το περιβάλλον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Συγκομιδή αγριοαγκινάρας</vt:lpstr>
      <vt:lpstr>ΘΕΡΜΑΝΣΗ ΜΕ ΒΙΟΜΑΖΑ</vt:lpstr>
      <vt:lpstr>τέλος....</vt:lpstr>
    </vt:vector>
  </TitlesOfParts>
  <Company>University of the 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ΒΙΟΜΑΖΑ</dc:title>
  <dc:creator>Dias Haralambopoulos</dc:creator>
  <cp:lastModifiedBy>Dias Haralambopoulos</cp:lastModifiedBy>
  <cp:revision>69</cp:revision>
  <dcterms:created xsi:type="dcterms:W3CDTF">2005-12-18T11:54:45Z</dcterms:created>
  <dcterms:modified xsi:type="dcterms:W3CDTF">2015-03-08T12:13:49Z</dcterms:modified>
</cp:coreProperties>
</file>