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wav" ContentType="audio/wav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0.xml" ContentType="application/vnd.openxmlformats-officedocument.presentationml.slide+xml"/>
  <Override PartName="/ppt/slides/slide121.xml" ContentType="application/vnd.openxmlformats-officedocument.presentationml.slide+xml"/>
  <Override PartName="/ppt/slides/slide122.xml" ContentType="application/vnd.openxmlformats-officedocument.presentationml.slide+xml"/>
  <Override PartName="/ppt/slides/slide123.xml" ContentType="application/vnd.openxmlformats-officedocument.presentationml.slide+xml"/>
  <Override PartName="/ppt/slides/slide124.xml" ContentType="application/vnd.openxmlformats-officedocument.presentationml.slide+xml"/>
  <Override PartName="/ppt/slides/slide125.xml" ContentType="application/vnd.openxmlformats-officedocument.presentationml.slide+xml"/>
  <Override PartName="/ppt/slides/slide126.xml" ContentType="application/vnd.openxmlformats-officedocument.presentationml.slide+xml"/>
  <Override PartName="/ppt/slides/slide127.xml" ContentType="application/vnd.openxmlformats-officedocument.presentationml.slide+xml"/>
  <Override PartName="/ppt/slides/slide128.xml" ContentType="application/vnd.openxmlformats-officedocument.presentationml.slide+xml"/>
  <Override PartName="/ppt/slides/slide129.xml" ContentType="application/vnd.openxmlformats-officedocument.presentationml.slide+xml"/>
  <Override PartName="/ppt/slides/slide130.xml" ContentType="application/vnd.openxmlformats-officedocument.presentationml.slide+xml"/>
  <Override PartName="/ppt/slides/slide131.xml" ContentType="application/vnd.openxmlformats-officedocument.presentationml.slide+xml"/>
  <Override PartName="/ppt/slides/slide132.xml" ContentType="application/vnd.openxmlformats-officedocument.presentationml.slide+xml"/>
  <Override PartName="/ppt/slides/slide133.xml" ContentType="application/vnd.openxmlformats-officedocument.presentationml.slide+xml"/>
  <Override PartName="/ppt/slides/slide134.xml" ContentType="application/vnd.openxmlformats-officedocument.presentationml.slide+xml"/>
  <Override PartName="/ppt/slides/slide135.xml" ContentType="application/vnd.openxmlformats-officedocument.presentationml.slide+xml"/>
  <Override PartName="/ppt/slides/slide136.xml" ContentType="application/vnd.openxmlformats-officedocument.presentationml.slide+xml"/>
  <Override PartName="/ppt/slides/slide137.xml" ContentType="application/vnd.openxmlformats-officedocument.presentationml.slide+xml"/>
  <Override PartName="/ppt/slides/slide138.xml" ContentType="application/vnd.openxmlformats-officedocument.presentationml.slide+xml"/>
  <Override PartName="/ppt/slides/slide139.xml" ContentType="application/vnd.openxmlformats-officedocument.presentationml.slide+xml"/>
  <Override PartName="/ppt/slides/slide140.xml" ContentType="application/vnd.openxmlformats-officedocument.presentationml.slide+xml"/>
  <Override PartName="/ppt/slides/slide14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tags/tag1.xml" ContentType="application/vnd.openxmlformats-officedocument.presentationml.tags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tags/tag2.xml" ContentType="application/vnd.openxmlformats-officedocument.presentationml.tags+xml"/>
  <Override PartName="/ppt/notesSlides/notesSlide46.xml" ContentType="application/vnd.openxmlformats-officedocument.presentationml.notesSlide+xml"/>
  <Override PartName="/ppt/tags/tag3.xml" ContentType="application/vnd.openxmlformats-officedocument.presentationml.tags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tags/tag4.xml" ContentType="application/vnd.openxmlformats-officedocument.presentationml.tags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62.xml" ContentType="application/vnd.openxmlformats-officedocument.presentationml.notesSlide+xml"/>
  <Override PartName="/ppt/notesSlides/notesSlide63.xml" ContentType="application/vnd.openxmlformats-officedocument.presentationml.notesSlide+xml"/>
  <Override PartName="/ppt/notesSlides/notesSlide64.xml" ContentType="application/vnd.openxmlformats-officedocument.presentationml.notesSlide+xml"/>
  <Override PartName="/ppt/notesSlides/notesSlide65.xml" ContentType="application/vnd.openxmlformats-officedocument.presentationml.notesSlide+xml"/>
  <Override PartName="/ppt/notesSlides/notesSlide66.xml" ContentType="application/vnd.openxmlformats-officedocument.presentationml.notesSlide+xml"/>
  <Override PartName="/ppt/notesSlides/notesSlide67.xml" ContentType="application/vnd.openxmlformats-officedocument.presentationml.notesSlide+xml"/>
  <Override PartName="/ppt/notesSlides/notesSlide68.xml" ContentType="application/vnd.openxmlformats-officedocument.presentationml.notesSlide+xml"/>
  <Override PartName="/ppt/notesSlides/notesSlide69.xml" ContentType="application/vnd.openxmlformats-officedocument.presentationml.notesSlide+xml"/>
  <Override PartName="/ppt/notesSlides/notesSlide70.xml" ContentType="application/vnd.openxmlformats-officedocument.presentationml.notesSlide+xml"/>
  <Override PartName="/ppt/notesSlides/notesSlide71.xml" ContentType="application/vnd.openxmlformats-officedocument.presentationml.notesSlide+xml"/>
  <Override PartName="/ppt/notesSlides/notesSlide72.xml" ContentType="application/vnd.openxmlformats-officedocument.presentationml.notesSlide+xml"/>
  <Override PartName="/ppt/notesSlides/notesSlide73.xml" ContentType="application/vnd.openxmlformats-officedocument.presentationml.notesSlide+xml"/>
  <Override PartName="/ppt/notesSlides/notesSlide74.xml" ContentType="application/vnd.openxmlformats-officedocument.presentationml.notesSlide+xml"/>
  <Override PartName="/ppt/notesSlides/notesSlide75.xml" ContentType="application/vnd.openxmlformats-officedocument.presentationml.notesSlide+xml"/>
  <Override PartName="/ppt/notesSlides/notesSlide76.xml" ContentType="application/vnd.openxmlformats-officedocument.presentationml.notesSlide+xml"/>
  <Override PartName="/ppt/notesSlides/notesSlide77.xml" ContentType="application/vnd.openxmlformats-officedocument.presentationml.notesSlide+xml"/>
  <Override PartName="/ppt/notesSlides/notesSlide78.xml" ContentType="application/vnd.openxmlformats-officedocument.presentationml.notesSlide+xml"/>
  <Override PartName="/ppt/notesSlides/notesSlide79.xml" ContentType="application/vnd.openxmlformats-officedocument.presentationml.notesSlide+xml"/>
  <Override PartName="/ppt/notesSlides/notesSlide80.xml" ContentType="application/vnd.openxmlformats-officedocument.presentationml.notesSlide+xml"/>
  <Override PartName="/ppt/notesSlides/notesSlide81.xml" ContentType="application/vnd.openxmlformats-officedocument.presentationml.notesSlide+xml"/>
  <Override PartName="/ppt/notesSlides/notesSlide82.xml" ContentType="application/vnd.openxmlformats-officedocument.presentationml.notesSlide+xml"/>
  <Override PartName="/ppt/notesSlides/notesSlide83.xml" ContentType="application/vnd.openxmlformats-officedocument.presentationml.notesSlide+xml"/>
  <Override PartName="/ppt/notesSlides/notesSlide84.xml" ContentType="application/vnd.openxmlformats-officedocument.presentationml.notesSlide+xml"/>
  <Override PartName="/ppt/notesSlides/notesSlide85.xml" ContentType="application/vnd.openxmlformats-officedocument.presentationml.notesSlide+xml"/>
  <Override PartName="/ppt/notesSlides/notesSlide86.xml" ContentType="application/vnd.openxmlformats-officedocument.presentationml.notesSlide+xml"/>
  <Override PartName="/ppt/notesSlides/notesSlide87.xml" ContentType="application/vnd.openxmlformats-officedocument.presentationml.notesSlide+xml"/>
  <Override PartName="/ppt/notesSlides/notesSlide88.xml" ContentType="application/vnd.openxmlformats-officedocument.presentationml.notesSlide+xml"/>
  <Override PartName="/ppt/notesSlides/notesSlide89.xml" ContentType="application/vnd.openxmlformats-officedocument.presentationml.notesSlide+xml"/>
  <Override PartName="/ppt/notesSlides/notesSlide90.xml" ContentType="application/vnd.openxmlformats-officedocument.presentationml.notesSlide+xml"/>
  <Override PartName="/ppt/notesSlides/notesSlide91.xml" ContentType="application/vnd.openxmlformats-officedocument.presentationml.notesSlide+xml"/>
  <Override PartName="/ppt/notesSlides/notesSlide92.xml" ContentType="application/vnd.openxmlformats-officedocument.presentationml.notesSlide+xml"/>
  <Override PartName="/ppt/notesSlides/notesSlide93.xml" ContentType="application/vnd.openxmlformats-officedocument.presentationml.notesSlide+xml"/>
  <Override PartName="/ppt/notesSlides/notesSlide94.xml" ContentType="application/vnd.openxmlformats-officedocument.presentationml.notesSlide+xml"/>
  <Override PartName="/ppt/notesSlides/notesSlide95.xml" ContentType="application/vnd.openxmlformats-officedocument.presentationml.notesSlide+xml"/>
  <Override PartName="/ppt/notesSlides/notesSlide96.xml" ContentType="application/vnd.openxmlformats-officedocument.presentationml.notesSlide+xml"/>
  <Override PartName="/ppt/notesSlides/notesSlide97.xml" ContentType="application/vnd.openxmlformats-officedocument.presentationml.notesSlide+xml"/>
  <Override PartName="/ppt/notesSlides/notesSlide98.xml" ContentType="application/vnd.openxmlformats-officedocument.presentationml.notesSlide+xml"/>
  <Override PartName="/ppt/notesSlides/notesSlide99.xml" ContentType="application/vnd.openxmlformats-officedocument.presentationml.notesSlide+xml"/>
  <Override PartName="/ppt/notesSlides/notesSlide100.xml" ContentType="application/vnd.openxmlformats-officedocument.presentationml.notesSlide+xml"/>
  <Override PartName="/ppt/notesSlides/notesSlide101.xml" ContentType="application/vnd.openxmlformats-officedocument.presentationml.notesSlide+xml"/>
  <Override PartName="/ppt/notesSlides/notesSlide102.xml" ContentType="application/vnd.openxmlformats-officedocument.presentationml.notesSlide+xml"/>
  <Override PartName="/ppt/notesSlides/notesSlide103.xml" ContentType="application/vnd.openxmlformats-officedocument.presentationml.notesSlide+xml"/>
  <Override PartName="/ppt/notesSlides/notesSlide104.xml" ContentType="application/vnd.openxmlformats-officedocument.presentationml.notesSlide+xml"/>
  <Override PartName="/ppt/notesSlides/notesSlide105.xml" ContentType="application/vnd.openxmlformats-officedocument.presentationml.notesSlide+xml"/>
  <Override PartName="/ppt/notesSlides/notesSlide106.xml" ContentType="application/vnd.openxmlformats-officedocument.presentationml.notesSlide+xml"/>
  <Override PartName="/ppt/notesSlides/notesSlide107.xml" ContentType="application/vnd.openxmlformats-officedocument.presentationml.notesSlide+xml"/>
  <Override PartName="/ppt/notesSlides/notesSlide108.xml" ContentType="application/vnd.openxmlformats-officedocument.presentationml.notesSlide+xml"/>
  <Override PartName="/ppt/notesSlides/notesSlide109.xml" ContentType="application/vnd.openxmlformats-officedocument.presentationml.notesSlide+xml"/>
  <Override PartName="/ppt/notesSlides/notesSlide110.xml" ContentType="application/vnd.openxmlformats-officedocument.presentationml.notesSlide+xml"/>
  <Override PartName="/ppt/notesSlides/notesSlide111.xml" ContentType="application/vnd.openxmlformats-officedocument.presentationml.notesSlide+xml"/>
  <Override PartName="/ppt/notesSlides/notesSlide112.xml" ContentType="application/vnd.openxmlformats-officedocument.presentationml.notesSlide+xml"/>
  <Override PartName="/ppt/notesSlides/notesSlide113.xml" ContentType="application/vnd.openxmlformats-officedocument.presentationml.notesSlide+xml"/>
  <Override PartName="/ppt/notesSlides/notesSlide114.xml" ContentType="application/vnd.openxmlformats-officedocument.presentationml.notesSlide+xml"/>
  <Override PartName="/ppt/notesSlides/notesSlide115.xml" ContentType="application/vnd.openxmlformats-officedocument.presentationml.notesSlide+xml"/>
  <Override PartName="/ppt/notesSlides/notesSlide116.xml" ContentType="application/vnd.openxmlformats-officedocument.presentationml.notesSlide+xml"/>
  <Override PartName="/ppt/notesSlides/notesSlide117.xml" ContentType="application/vnd.openxmlformats-officedocument.presentationml.notesSlide+xml"/>
  <Override PartName="/ppt/notesSlides/notesSlide118.xml" ContentType="application/vnd.openxmlformats-officedocument.presentationml.notesSlide+xml"/>
  <Override PartName="/ppt/notesSlides/notesSlide119.xml" ContentType="application/vnd.openxmlformats-officedocument.presentationml.notesSlide+xml"/>
  <Override PartName="/ppt/notesSlides/notesSlide120.xml" ContentType="application/vnd.openxmlformats-officedocument.presentationml.notesSlide+xml"/>
  <Override PartName="/ppt/notesSlides/notesSlide121.xml" ContentType="application/vnd.openxmlformats-officedocument.presentationml.notesSlide+xml"/>
  <Override PartName="/ppt/notesSlides/notesSlide122.xml" ContentType="application/vnd.openxmlformats-officedocument.presentationml.notesSlide+xml"/>
  <Override PartName="/ppt/notesSlides/notesSlide123.xml" ContentType="application/vnd.openxmlformats-officedocument.presentationml.notesSlide+xml"/>
  <Override PartName="/ppt/notesSlides/notesSlide124.xml" ContentType="application/vnd.openxmlformats-officedocument.presentationml.notesSlide+xml"/>
  <Override PartName="/ppt/notesSlides/notesSlide125.xml" ContentType="application/vnd.openxmlformats-officedocument.presentationml.notesSlide+xml"/>
  <Override PartName="/ppt/tags/tag5.xml" ContentType="application/vnd.openxmlformats-officedocument.presentationml.tags+xml"/>
  <Override PartName="/ppt/notesSlides/notesSlide126.xml" ContentType="application/vnd.openxmlformats-officedocument.presentationml.notesSlide+xml"/>
  <Override PartName="/ppt/notesSlides/notesSlide127.xml" ContentType="application/vnd.openxmlformats-officedocument.presentationml.notesSlide+xml"/>
  <Override PartName="/ppt/notesSlides/notesSlide128.xml" ContentType="application/vnd.openxmlformats-officedocument.presentationml.notesSlide+xml"/>
  <Override PartName="/ppt/notesSlides/notesSlide129.xml" ContentType="application/vnd.openxmlformats-officedocument.presentationml.notesSlide+xml"/>
  <Override PartName="/ppt/notesSlides/notesSlide130.xml" ContentType="application/vnd.openxmlformats-officedocument.presentationml.notesSlide+xml"/>
  <Override PartName="/ppt/notesSlides/notesSlide131.xml" ContentType="application/vnd.openxmlformats-officedocument.presentationml.notesSlide+xml"/>
  <Override PartName="/ppt/notesSlides/notesSlide132.xml" ContentType="application/vnd.openxmlformats-officedocument.presentationml.notesSlide+xml"/>
  <Override PartName="/ppt/tags/tag6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144"/>
  </p:notesMasterIdLst>
  <p:sldIdLst>
    <p:sldId id="679" r:id="rId3"/>
    <p:sldId id="680" r:id="rId4"/>
    <p:sldId id="681" r:id="rId5"/>
    <p:sldId id="256" r:id="rId6"/>
    <p:sldId id="645" r:id="rId7"/>
    <p:sldId id="565" r:id="rId8"/>
    <p:sldId id="736" r:id="rId9"/>
    <p:sldId id="648" r:id="rId10"/>
    <p:sldId id="649" r:id="rId11"/>
    <p:sldId id="650" r:id="rId12"/>
    <p:sldId id="655" r:id="rId13"/>
    <p:sldId id="656" r:id="rId14"/>
    <p:sldId id="657" r:id="rId15"/>
    <p:sldId id="658" r:id="rId16"/>
    <p:sldId id="659" r:id="rId17"/>
    <p:sldId id="660" r:id="rId18"/>
    <p:sldId id="661" r:id="rId19"/>
    <p:sldId id="662" r:id="rId20"/>
    <p:sldId id="663" r:id="rId21"/>
    <p:sldId id="664" r:id="rId22"/>
    <p:sldId id="666" r:id="rId23"/>
    <p:sldId id="667" r:id="rId24"/>
    <p:sldId id="668" r:id="rId25"/>
    <p:sldId id="669" r:id="rId26"/>
    <p:sldId id="545" r:id="rId27"/>
    <p:sldId id="521" r:id="rId28"/>
    <p:sldId id="582" r:id="rId29"/>
    <p:sldId id="670" r:id="rId30"/>
    <p:sldId id="675" r:id="rId31"/>
    <p:sldId id="676" r:id="rId32"/>
    <p:sldId id="677" r:id="rId33"/>
    <p:sldId id="678" r:id="rId34"/>
    <p:sldId id="517" r:id="rId35"/>
    <p:sldId id="584" r:id="rId36"/>
    <p:sldId id="596" r:id="rId37"/>
    <p:sldId id="585" r:id="rId38"/>
    <p:sldId id="586" r:id="rId39"/>
    <p:sldId id="259" r:id="rId40"/>
    <p:sldId id="549" r:id="rId41"/>
    <p:sldId id="550" r:id="rId42"/>
    <p:sldId id="262" r:id="rId43"/>
    <p:sldId id="583" r:id="rId44"/>
    <p:sldId id="568" r:id="rId45"/>
    <p:sldId id="516" r:id="rId46"/>
    <p:sldId id="546" r:id="rId47"/>
    <p:sldId id="547" r:id="rId48"/>
    <p:sldId id="534" r:id="rId49"/>
    <p:sldId id="682" r:id="rId50"/>
    <p:sldId id="683" r:id="rId51"/>
    <p:sldId id="684" r:id="rId52"/>
    <p:sldId id="506" r:id="rId53"/>
    <p:sldId id="364" r:id="rId54"/>
    <p:sldId id="358" r:id="rId55"/>
    <p:sldId id="362" r:id="rId56"/>
    <p:sldId id="356" r:id="rId57"/>
    <p:sldId id="328" r:id="rId58"/>
    <p:sldId id="330" r:id="rId59"/>
    <p:sldId id="601" r:id="rId60"/>
    <p:sldId id="602" r:id="rId61"/>
    <p:sldId id="603" r:id="rId62"/>
    <p:sldId id="604" r:id="rId63"/>
    <p:sldId id="338" r:id="rId64"/>
    <p:sldId id="332" r:id="rId65"/>
    <p:sldId id="336" r:id="rId66"/>
    <p:sldId id="334" r:id="rId67"/>
    <p:sldId id="360" r:id="rId68"/>
    <p:sldId id="370" r:id="rId69"/>
    <p:sldId id="366" r:id="rId70"/>
    <p:sldId id="368" r:id="rId71"/>
    <p:sldId id="372" r:id="rId72"/>
    <p:sldId id="598" r:id="rId73"/>
    <p:sldId id="376" r:id="rId74"/>
    <p:sldId id="600" r:id="rId75"/>
    <p:sldId id="404" r:id="rId76"/>
    <p:sldId id="380" r:id="rId77"/>
    <p:sldId id="374" r:id="rId78"/>
    <p:sldId id="326" r:id="rId79"/>
    <p:sldId id="382" r:id="rId80"/>
    <p:sldId id="384" r:id="rId81"/>
    <p:sldId id="386" r:id="rId82"/>
    <p:sldId id="605" r:id="rId83"/>
    <p:sldId id="629" r:id="rId84"/>
    <p:sldId id="630" r:id="rId85"/>
    <p:sldId id="632" r:id="rId86"/>
    <p:sldId id="631" r:id="rId87"/>
    <p:sldId id="608" r:id="rId88"/>
    <p:sldId id="633" r:id="rId89"/>
    <p:sldId id="634" r:id="rId90"/>
    <p:sldId id="635" r:id="rId91"/>
    <p:sldId id="636" r:id="rId92"/>
    <p:sldId id="607" r:id="rId93"/>
    <p:sldId id="609" r:id="rId94"/>
    <p:sldId id="610" r:id="rId95"/>
    <p:sldId id="611" r:id="rId96"/>
    <p:sldId id="612" r:id="rId97"/>
    <p:sldId id="613" r:id="rId98"/>
    <p:sldId id="614" r:id="rId99"/>
    <p:sldId id="620" r:id="rId100"/>
    <p:sldId id="623" r:id="rId101"/>
    <p:sldId id="624" r:id="rId102"/>
    <p:sldId id="621" r:id="rId103"/>
    <p:sldId id="627" r:id="rId104"/>
    <p:sldId id="628" r:id="rId105"/>
    <p:sldId id="625" r:id="rId106"/>
    <p:sldId id="626" r:id="rId107"/>
    <p:sldId id="622" r:id="rId108"/>
    <p:sldId id="638" r:id="rId109"/>
    <p:sldId id="639" r:id="rId110"/>
    <p:sldId id="511" r:id="rId111"/>
    <p:sldId id="399" r:id="rId112"/>
    <p:sldId id="442" r:id="rId113"/>
    <p:sldId id="443" r:id="rId114"/>
    <p:sldId id="444" r:id="rId115"/>
    <p:sldId id="445" r:id="rId116"/>
    <p:sldId id="419" r:id="rId117"/>
    <p:sldId id="729" r:id="rId118"/>
    <p:sldId id="737" r:id="rId119"/>
    <p:sldId id="727" r:id="rId120"/>
    <p:sldId id="728" r:id="rId121"/>
    <p:sldId id="395" r:id="rId122"/>
    <p:sldId id="730" r:id="rId123"/>
    <p:sldId id="731" r:id="rId124"/>
    <p:sldId id="431" r:id="rId125"/>
    <p:sldId id="510" r:id="rId126"/>
    <p:sldId id="734" r:id="rId127"/>
    <p:sldId id="439" r:id="rId128"/>
    <p:sldId id="641" r:id="rId129"/>
    <p:sldId id="738" r:id="rId130"/>
    <p:sldId id="739" r:id="rId131"/>
    <p:sldId id="742" r:id="rId132"/>
    <p:sldId id="433" r:id="rId133"/>
    <p:sldId id="476" r:id="rId134"/>
    <p:sldId id="475" r:id="rId135"/>
    <p:sldId id="592" r:id="rId136"/>
    <p:sldId id="743" r:id="rId137"/>
    <p:sldId id="744" r:id="rId138"/>
    <p:sldId id="745" r:id="rId139"/>
    <p:sldId id="594" r:id="rId140"/>
    <p:sldId id="746" r:id="rId141"/>
    <p:sldId id="741" r:id="rId142"/>
    <p:sldId id="724" r:id="rId143"/>
  </p:sldIdLst>
  <p:sldSz cx="9144000" cy="6858000" type="screen4x3"/>
  <p:notesSz cx="6858000" cy="9144000"/>
  <p:photoAlbum/>
  <p:defaultTextStyle>
    <a:defPPr>
      <a:defRPr lang="el-G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Dias Haralambopoulos" initials="" lastIdx="0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CC"/>
    <a:srgbClr val="FF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620"/>
    <p:restoredTop sz="94660"/>
  </p:normalViewPr>
  <p:slideViewPr>
    <p:cSldViewPr showGuides="1">
      <p:cViewPr varScale="1">
        <p:scale>
          <a:sx n="70" d="100"/>
          <a:sy n="70" d="100"/>
        </p:scale>
        <p:origin x="-1104" y="-102"/>
      </p:cViewPr>
      <p:guideLst>
        <p:guide orient="horz" pos="2205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0" d="100"/>
        <a:sy n="60" d="100"/>
      </p:scale>
      <p:origin x="0" y="261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17" Type="http://schemas.openxmlformats.org/officeDocument/2006/relationships/slide" Target="slides/slide115.xml"/><Relationship Id="rId21" Type="http://schemas.openxmlformats.org/officeDocument/2006/relationships/slide" Target="slides/slide19.xml"/><Relationship Id="rId42" Type="http://schemas.openxmlformats.org/officeDocument/2006/relationships/slide" Target="slides/slide40.xml"/><Relationship Id="rId63" Type="http://schemas.openxmlformats.org/officeDocument/2006/relationships/slide" Target="slides/slide61.xml"/><Relationship Id="rId84" Type="http://schemas.openxmlformats.org/officeDocument/2006/relationships/slide" Target="slides/slide82.xml"/><Relationship Id="rId138" Type="http://schemas.openxmlformats.org/officeDocument/2006/relationships/slide" Target="slides/slide136.xml"/><Relationship Id="rId107" Type="http://schemas.openxmlformats.org/officeDocument/2006/relationships/slide" Target="slides/slide105.xml"/><Relationship Id="rId11" Type="http://schemas.openxmlformats.org/officeDocument/2006/relationships/slide" Target="slides/slide9.xml"/><Relationship Id="rId32" Type="http://schemas.openxmlformats.org/officeDocument/2006/relationships/slide" Target="slides/slide30.xml"/><Relationship Id="rId53" Type="http://schemas.openxmlformats.org/officeDocument/2006/relationships/slide" Target="slides/slide51.xml"/><Relationship Id="rId74" Type="http://schemas.openxmlformats.org/officeDocument/2006/relationships/slide" Target="slides/slide72.xml"/><Relationship Id="rId128" Type="http://schemas.openxmlformats.org/officeDocument/2006/relationships/slide" Target="slides/slide126.xml"/><Relationship Id="rId149" Type="http://schemas.openxmlformats.org/officeDocument/2006/relationships/tableStyles" Target="tableStyles.xml"/><Relationship Id="rId5" Type="http://schemas.openxmlformats.org/officeDocument/2006/relationships/slide" Target="slides/slide3.xml"/><Relationship Id="rId95" Type="http://schemas.openxmlformats.org/officeDocument/2006/relationships/slide" Target="slides/slide93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64" Type="http://schemas.openxmlformats.org/officeDocument/2006/relationships/slide" Target="slides/slide62.xml"/><Relationship Id="rId69" Type="http://schemas.openxmlformats.org/officeDocument/2006/relationships/slide" Target="slides/slide67.xml"/><Relationship Id="rId113" Type="http://schemas.openxmlformats.org/officeDocument/2006/relationships/slide" Target="slides/slide111.xml"/><Relationship Id="rId118" Type="http://schemas.openxmlformats.org/officeDocument/2006/relationships/slide" Target="slides/slide116.xml"/><Relationship Id="rId134" Type="http://schemas.openxmlformats.org/officeDocument/2006/relationships/slide" Target="slides/slide132.xml"/><Relationship Id="rId139" Type="http://schemas.openxmlformats.org/officeDocument/2006/relationships/slide" Target="slides/slide137.xml"/><Relationship Id="rId80" Type="http://schemas.openxmlformats.org/officeDocument/2006/relationships/slide" Target="slides/slide78.xml"/><Relationship Id="rId85" Type="http://schemas.openxmlformats.org/officeDocument/2006/relationships/slide" Target="slides/slide83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59" Type="http://schemas.openxmlformats.org/officeDocument/2006/relationships/slide" Target="slides/slide57.xml"/><Relationship Id="rId103" Type="http://schemas.openxmlformats.org/officeDocument/2006/relationships/slide" Target="slides/slide101.xml"/><Relationship Id="rId108" Type="http://schemas.openxmlformats.org/officeDocument/2006/relationships/slide" Target="slides/slide106.xml"/><Relationship Id="rId124" Type="http://schemas.openxmlformats.org/officeDocument/2006/relationships/slide" Target="slides/slide122.xml"/><Relationship Id="rId129" Type="http://schemas.openxmlformats.org/officeDocument/2006/relationships/slide" Target="slides/slide127.xml"/><Relationship Id="rId54" Type="http://schemas.openxmlformats.org/officeDocument/2006/relationships/slide" Target="slides/slide52.xml"/><Relationship Id="rId70" Type="http://schemas.openxmlformats.org/officeDocument/2006/relationships/slide" Target="slides/slide68.xml"/><Relationship Id="rId75" Type="http://schemas.openxmlformats.org/officeDocument/2006/relationships/slide" Target="slides/slide73.xml"/><Relationship Id="rId91" Type="http://schemas.openxmlformats.org/officeDocument/2006/relationships/slide" Target="slides/slide89.xml"/><Relationship Id="rId96" Type="http://schemas.openxmlformats.org/officeDocument/2006/relationships/slide" Target="slides/slide94.xml"/><Relationship Id="rId140" Type="http://schemas.openxmlformats.org/officeDocument/2006/relationships/slide" Target="slides/slide138.xml"/><Relationship Id="rId145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49" Type="http://schemas.openxmlformats.org/officeDocument/2006/relationships/slide" Target="slides/slide47.xml"/><Relationship Id="rId114" Type="http://schemas.openxmlformats.org/officeDocument/2006/relationships/slide" Target="slides/slide112.xml"/><Relationship Id="rId119" Type="http://schemas.openxmlformats.org/officeDocument/2006/relationships/slide" Target="slides/slide117.xml"/><Relationship Id="rId44" Type="http://schemas.openxmlformats.org/officeDocument/2006/relationships/slide" Target="slides/slide42.xml"/><Relationship Id="rId60" Type="http://schemas.openxmlformats.org/officeDocument/2006/relationships/slide" Target="slides/slide58.xml"/><Relationship Id="rId65" Type="http://schemas.openxmlformats.org/officeDocument/2006/relationships/slide" Target="slides/slide63.xml"/><Relationship Id="rId81" Type="http://schemas.openxmlformats.org/officeDocument/2006/relationships/slide" Target="slides/slide79.xml"/><Relationship Id="rId86" Type="http://schemas.openxmlformats.org/officeDocument/2006/relationships/slide" Target="slides/slide84.xml"/><Relationship Id="rId130" Type="http://schemas.openxmlformats.org/officeDocument/2006/relationships/slide" Target="slides/slide128.xml"/><Relationship Id="rId135" Type="http://schemas.openxmlformats.org/officeDocument/2006/relationships/slide" Target="slides/slide133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9" Type="http://schemas.openxmlformats.org/officeDocument/2006/relationships/slide" Target="slides/slide37.xml"/><Relationship Id="rId109" Type="http://schemas.openxmlformats.org/officeDocument/2006/relationships/slide" Target="slides/slide107.xml"/><Relationship Id="rId34" Type="http://schemas.openxmlformats.org/officeDocument/2006/relationships/slide" Target="slides/slide32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76" Type="http://schemas.openxmlformats.org/officeDocument/2006/relationships/slide" Target="slides/slide74.xml"/><Relationship Id="rId97" Type="http://schemas.openxmlformats.org/officeDocument/2006/relationships/slide" Target="slides/slide95.xml"/><Relationship Id="rId104" Type="http://schemas.openxmlformats.org/officeDocument/2006/relationships/slide" Target="slides/slide102.xml"/><Relationship Id="rId120" Type="http://schemas.openxmlformats.org/officeDocument/2006/relationships/slide" Target="slides/slide118.xml"/><Relationship Id="rId125" Type="http://schemas.openxmlformats.org/officeDocument/2006/relationships/slide" Target="slides/slide123.xml"/><Relationship Id="rId141" Type="http://schemas.openxmlformats.org/officeDocument/2006/relationships/slide" Target="slides/slide139.xml"/><Relationship Id="rId146" Type="http://schemas.openxmlformats.org/officeDocument/2006/relationships/presProps" Target="presProps.xml"/><Relationship Id="rId7" Type="http://schemas.openxmlformats.org/officeDocument/2006/relationships/slide" Target="slides/slide5.xml"/><Relationship Id="rId71" Type="http://schemas.openxmlformats.org/officeDocument/2006/relationships/slide" Target="slides/slide69.xml"/><Relationship Id="rId92" Type="http://schemas.openxmlformats.org/officeDocument/2006/relationships/slide" Target="slides/slide90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7.xml"/><Relationship Id="rId24" Type="http://schemas.openxmlformats.org/officeDocument/2006/relationships/slide" Target="slides/slide22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66" Type="http://schemas.openxmlformats.org/officeDocument/2006/relationships/slide" Target="slides/slide64.xml"/><Relationship Id="rId87" Type="http://schemas.openxmlformats.org/officeDocument/2006/relationships/slide" Target="slides/slide85.xml"/><Relationship Id="rId110" Type="http://schemas.openxmlformats.org/officeDocument/2006/relationships/slide" Target="slides/slide108.xml"/><Relationship Id="rId115" Type="http://schemas.openxmlformats.org/officeDocument/2006/relationships/slide" Target="slides/slide113.xml"/><Relationship Id="rId131" Type="http://schemas.openxmlformats.org/officeDocument/2006/relationships/slide" Target="slides/slide129.xml"/><Relationship Id="rId136" Type="http://schemas.openxmlformats.org/officeDocument/2006/relationships/slide" Target="slides/slide134.xml"/><Relationship Id="rId61" Type="http://schemas.openxmlformats.org/officeDocument/2006/relationships/slide" Target="slides/slide59.xml"/><Relationship Id="rId82" Type="http://schemas.openxmlformats.org/officeDocument/2006/relationships/slide" Target="slides/slide80.xml"/><Relationship Id="rId19" Type="http://schemas.openxmlformats.org/officeDocument/2006/relationships/slide" Target="slides/slide17.xml"/><Relationship Id="rId14" Type="http://schemas.openxmlformats.org/officeDocument/2006/relationships/slide" Target="slides/slide12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56" Type="http://schemas.openxmlformats.org/officeDocument/2006/relationships/slide" Target="slides/slide54.xml"/><Relationship Id="rId77" Type="http://schemas.openxmlformats.org/officeDocument/2006/relationships/slide" Target="slides/slide75.xml"/><Relationship Id="rId100" Type="http://schemas.openxmlformats.org/officeDocument/2006/relationships/slide" Target="slides/slide98.xml"/><Relationship Id="rId105" Type="http://schemas.openxmlformats.org/officeDocument/2006/relationships/slide" Target="slides/slide103.xml"/><Relationship Id="rId126" Type="http://schemas.openxmlformats.org/officeDocument/2006/relationships/slide" Target="slides/slide124.xml"/><Relationship Id="rId147" Type="http://schemas.openxmlformats.org/officeDocument/2006/relationships/viewProps" Target="viewProps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72" Type="http://schemas.openxmlformats.org/officeDocument/2006/relationships/slide" Target="slides/slide70.xml"/><Relationship Id="rId93" Type="http://schemas.openxmlformats.org/officeDocument/2006/relationships/slide" Target="slides/slide91.xml"/><Relationship Id="rId98" Type="http://schemas.openxmlformats.org/officeDocument/2006/relationships/slide" Target="slides/slide96.xml"/><Relationship Id="rId121" Type="http://schemas.openxmlformats.org/officeDocument/2006/relationships/slide" Target="slides/slide119.xml"/><Relationship Id="rId142" Type="http://schemas.openxmlformats.org/officeDocument/2006/relationships/slide" Target="slides/slide140.xml"/><Relationship Id="rId3" Type="http://schemas.openxmlformats.org/officeDocument/2006/relationships/slide" Target="slides/slide1.xml"/><Relationship Id="rId25" Type="http://schemas.openxmlformats.org/officeDocument/2006/relationships/slide" Target="slides/slide23.xml"/><Relationship Id="rId46" Type="http://schemas.openxmlformats.org/officeDocument/2006/relationships/slide" Target="slides/slide44.xml"/><Relationship Id="rId67" Type="http://schemas.openxmlformats.org/officeDocument/2006/relationships/slide" Target="slides/slide65.xml"/><Relationship Id="rId116" Type="http://schemas.openxmlformats.org/officeDocument/2006/relationships/slide" Target="slides/slide114.xml"/><Relationship Id="rId137" Type="http://schemas.openxmlformats.org/officeDocument/2006/relationships/slide" Target="slides/slide135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62" Type="http://schemas.openxmlformats.org/officeDocument/2006/relationships/slide" Target="slides/slide60.xml"/><Relationship Id="rId83" Type="http://schemas.openxmlformats.org/officeDocument/2006/relationships/slide" Target="slides/slide81.xml"/><Relationship Id="rId88" Type="http://schemas.openxmlformats.org/officeDocument/2006/relationships/slide" Target="slides/slide86.xml"/><Relationship Id="rId111" Type="http://schemas.openxmlformats.org/officeDocument/2006/relationships/slide" Target="slides/slide109.xml"/><Relationship Id="rId132" Type="http://schemas.openxmlformats.org/officeDocument/2006/relationships/slide" Target="slides/slide130.xml"/><Relationship Id="rId15" Type="http://schemas.openxmlformats.org/officeDocument/2006/relationships/slide" Target="slides/slide13.xml"/><Relationship Id="rId36" Type="http://schemas.openxmlformats.org/officeDocument/2006/relationships/slide" Target="slides/slide34.xml"/><Relationship Id="rId57" Type="http://schemas.openxmlformats.org/officeDocument/2006/relationships/slide" Target="slides/slide55.xml"/><Relationship Id="rId106" Type="http://schemas.openxmlformats.org/officeDocument/2006/relationships/slide" Target="slides/slide104.xml"/><Relationship Id="rId127" Type="http://schemas.openxmlformats.org/officeDocument/2006/relationships/slide" Target="slides/slide125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52" Type="http://schemas.openxmlformats.org/officeDocument/2006/relationships/slide" Target="slides/slide50.xml"/><Relationship Id="rId73" Type="http://schemas.openxmlformats.org/officeDocument/2006/relationships/slide" Target="slides/slide71.xml"/><Relationship Id="rId78" Type="http://schemas.openxmlformats.org/officeDocument/2006/relationships/slide" Target="slides/slide76.xml"/><Relationship Id="rId94" Type="http://schemas.openxmlformats.org/officeDocument/2006/relationships/slide" Target="slides/slide92.xml"/><Relationship Id="rId99" Type="http://schemas.openxmlformats.org/officeDocument/2006/relationships/slide" Target="slides/slide97.xml"/><Relationship Id="rId101" Type="http://schemas.openxmlformats.org/officeDocument/2006/relationships/slide" Target="slides/slide99.xml"/><Relationship Id="rId122" Type="http://schemas.openxmlformats.org/officeDocument/2006/relationships/slide" Target="slides/slide120.xml"/><Relationship Id="rId143" Type="http://schemas.openxmlformats.org/officeDocument/2006/relationships/slide" Target="slides/slide141.xml"/><Relationship Id="rId148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26" Type="http://schemas.openxmlformats.org/officeDocument/2006/relationships/slide" Target="slides/slide24.xml"/><Relationship Id="rId47" Type="http://schemas.openxmlformats.org/officeDocument/2006/relationships/slide" Target="slides/slide45.xml"/><Relationship Id="rId68" Type="http://schemas.openxmlformats.org/officeDocument/2006/relationships/slide" Target="slides/slide66.xml"/><Relationship Id="rId89" Type="http://schemas.openxmlformats.org/officeDocument/2006/relationships/slide" Target="slides/slide87.xml"/><Relationship Id="rId112" Type="http://schemas.openxmlformats.org/officeDocument/2006/relationships/slide" Target="slides/slide110.xml"/><Relationship Id="rId133" Type="http://schemas.openxmlformats.org/officeDocument/2006/relationships/slide" Target="slides/slide131.xml"/><Relationship Id="rId16" Type="http://schemas.openxmlformats.org/officeDocument/2006/relationships/slide" Target="slides/slide14.xml"/><Relationship Id="rId37" Type="http://schemas.openxmlformats.org/officeDocument/2006/relationships/slide" Target="slides/slide35.xml"/><Relationship Id="rId58" Type="http://schemas.openxmlformats.org/officeDocument/2006/relationships/slide" Target="slides/slide56.xml"/><Relationship Id="rId79" Type="http://schemas.openxmlformats.org/officeDocument/2006/relationships/slide" Target="slides/slide77.xml"/><Relationship Id="rId102" Type="http://schemas.openxmlformats.org/officeDocument/2006/relationships/slide" Target="slides/slide100.xml"/><Relationship Id="rId123" Type="http://schemas.openxmlformats.org/officeDocument/2006/relationships/slide" Target="slides/slide121.xml"/><Relationship Id="rId144" Type="http://schemas.openxmlformats.org/officeDocument/2006/relationships/notesMaster" Target="notesMasters/notesMaster1.xml"/><Relationship Id="rId90" Type="http://schemas.openxmlformats.org/officeDocument/2006/relationships/slide" Target="slides/slide8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A5E4793-D5E9-48B5-BFE0-13CCC241FB5A}" type="datetimeFigureOut">
              <a:rPr lang="el-GR" smtClean="0"/>
              <a:pPr/>
              <a:t>8/3/2015</a:t>
            </a:fld>
            <a:endParaRPr lang="el-G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07B8358-99CC-4AE4-96C1-114ED9AF1C29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0575416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0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3.xml"/><Relationship Id="rId1" Type="http://schemas.openxmlformats.org/officeDocument/2006/relationships/notesMaster" Target="../notesMasters/notesMaster1.xml"/></Relationships>
</file>

<file path=ppt/notesSlides/_rels/notesSlide10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4.xml"/><Relationship Id="rId1" Type="http://schemas.openxmlformats.org/officeDocument/2006/relationships/notesMaster" Target="../notesMasters/notesMaster1.xml"/></Relationships>
</file>

<file path=ppt/notesSlides/_rels/notesSlide10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5.xml"/><Relationship Id="rId1" Type="http://schemas.openxmlformats.org/officeDocument/2006/relationships/notesMaster" Target="../notesMasters/notesMaster1.xml"/></Relationships>
</file>

<file path=ppt/notesSlides/_rels/notesSlide10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6.xml"/><Relationship Id="rId1" Type="http://schemas.openxmlformats.org/officeDocument/2006/relationships/notesMaster" Target="../notesMasters/notesMaster1.xml"/></Relationships>
</file>

<file path=ppt/notesSlides/_rels/notesSlide10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7.xml"/><Relationship Id="rId1" Type="http://schemas.openxmlformats.org/officeDocument/2006/relationships/notesMaster" Target="../notesMasters/notesMaster1.xml"/></Relationships>
</file>

<file path=ppt/notesSlides/_rels/notesSlide10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8.xml"/><Relationship Id="rId1" Type="http://schemas.openxmlformats.org/officeDocument/2006/relationships/notesMaster" Target="../notesMasters/notesMaster1.xml"/></Relationships>
</file>

<file path=ppt/notesSlides/_rels/notesSlide10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9.xml"/><Relationship Id="rId1" Type="http://schemas.openxmlformats.org/officeDocument/2006/relationships/notesMaster" Target="../notesMasters/notesMaster1.xml"/></Relationships>
</file>

<file path=ppt/notesSlides/_rels/notesSlide10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0.xml"/><Relationship Id="rId1" Type="http://schemas.openxmlformats.org/officeDocument/2006/relationships/notesMaster" Target="../notesMasters/notesMaster1.xml"/></Relationships>
</file>

<file path=ppt/notesSlides/_rels/notesSlide10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1.xml"/><Relationship Id="rId1" Type="http://schemas.openxmlformats.org/officeDocument/2006/relationships/notesMaster" Target="../notesMasters/notesMaster1.xml"/></Relationships>
</file>

<file path=ppt/notesSlides/_rels/notesSlide10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3.xml"/><Relationship Id="rId1" Type="http://schemas.openxmlformats.org/officeDocument/2006/relationships/notesMaster" Target="../notesMasters/notesMaster1.xml"/></Relationships>
</file>

<file path=ppt/notesSlides/_rels/notesSlide1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4.xml"/><Relationship Id="rId1" Type="http://schemas.openxmlformats.org/officeDocument/2006/relationships/notesMaster" Target="../notesMasters/notesMaster1.xml"/></Relationships>
</file>

<file path=ppt/notesSlides/_rels/notesSlide1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5.xml"/><Relationship Id="rId1" Type="http://schemas.openxmlformats.org/officeDocument/2006/relationships/notesMaster" Target="../notesMasters/notesMaster1.xml"/></Relationships>
</file>

<file path=ppt/notesSlides/_rels/notesSlide1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6.xml"/><Relationship Id="rId1" Type="http://schemas.openxmlformats.org/officeDocument/2006/relationships/notesMaster" Target="../notesMasters/notesMaster1.xml"/></Relationships>
</file>

<file path=ppt/notesSlides/_rels/notesSlide1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7.xml"/><Relationship Id="rId1" Type="http://schemas.openxmlformats.org/officeDocument/2006/relationships/notesMaster" Target="../notesMasters/notesMaster1.xml"/></Relationships>
</file>

<file path=ppt/notesSlides/_rels/notesSlide1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8.xml"/><Relationship Id="rId1" Type="http://schemas.openxmlformats.org/officeDocument/2006/relationships/notesMaster" Target="../notesMasters/notesMaster1.xml"/></Relationships>
</file>

<file path=ppt/notesSlides/_rels/notesSlide1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9.xml"/><Relationship Id="rId1" Type="http://schemas.openxmlformats.org/officeDocument/2006/relationships/notesMaster" Target="../notesMasters/notesMaster1.xml"/></Relationships>
</file>

<file path=ppt/notesSlides/_rels/notesSlide1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0.xml"/><Relationship Id="rId1" Type="http://schemas.openxmlformats.org/officeDocument/2006/relationships/notesMaster" Target="../notesMasters/notesMaster1.xml"/></Relationships>
</file>

<file path=ppt/notesSlides/_rels/notesSlide1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1.xml"/><Relationship Id="rId1" Type="http://schemas.openxmlformats.org/officeDocument/2006/relationships/notesMaster" Target="../notesMasters/notesMaster1.xml"/></Relationships>
</file>

<file path=ppt/notesSlides/_rels/notesSlide1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3.xml"/><Relationship Id="rId1" Type="http://schemas.openxmlformats.org/officeDocument/2006/relationships/notesMaster" Target="../notesMasters/notesMaster1.xml"/></Relationships>
</file>

<file path=ppt/notesSlides/_rels/notesSlide1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4.xml"/><Relationship Id="rId1" Type="http://schemas.openxmlformats.org/officeDocument/2006/relationships/notesMaster" Target="../notesMasters/notesMaster1.xml"/></Relationships>
</file>

<file path=ppt/notesSlides/_rels/notesSlide1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5.xml"/><Relationship Id="rId1" Type="http://schemas.openxmlformats.org/officeDocument/2006/relationships/notesMaster" Target="../notesMasters/notesMaster1.xml"/></Relationships>
</file>

<file path=ppt/notesSlides/_rels/notesSlide1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6.xml"/><Relationship Id="rId1" Type="http://schemas.openxmlformats.org/officeDocument/2006/relationships/notesMaster" Target="../notesMasters/notesMaster1.xml"/></Relationships>
</file>

<file path=ppt/notesSlides/_rels/notesSlide1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7.xml"/><Relationship Id="rId1" Type="http://schemas.openxmlformats.org/officeDocument/2006/relationships/notesMaster" Target="../notesMasters/notesMaster1.xml"/></Relationships>
</file>

<file path=ppt/notesSlides/_rels/notesSlide1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1.xml"/><Relationship Id="rId1" Type="http://schemas.openxmlformats.org/officeDocument/2006/relationships/notesMaster" Target="../notesMasters/notesMaster1.xml"/></Relationships>
</file>

<file path=ppt/notesSlides/_rels/notesSlide1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2.xml"/><Relationship Id="rId1" Type="http://schemas.openxmlformats.org/officeDocument/2006/relationships/notesMaster" Target="../notesMasters/notesMaster1.xml"/></Relationships>
</file>

<file path=ppt/notesSlides/_rels/notesSlide1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3.xml"/><Relationship Id="rId1" Type="http://schemas.openxmlformats.org/officeDocument/2006/relationships/notesMaster" Target="../notesMasters/notesMaster1.xml"/></Relationships>
</file>

<file path=ppt/notesSlides/_rels/notesSlide1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4.xml"/><Relationship Id="rId1" Type="http://schemas.openxmlformats.org/officeDocument/2006/relationships/notesMaster" Target="../notesMasters/notesMaster1.xml"/></Relationships>
</file>

<file path=ppt/notesSlides/_rels/notesSlide1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7.xml"/><Relationship Id="rId1" Type="http://schemas.openxmlformats.org/officeDocument/2006/relationships/notesMaster" Target="../notesMasters/notesMaster1.xml"/></Relationships>
</file>

<file path=ppt/notesSlides/_rels/notesSlide1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8.xml"/><Relationship Id="rId1" Type="http://schemas.openxmlformats.org/officeDocument/2006/relationships/notesMaster" Target="../notesMasters/notesMaster1.xml"/></Relationships>
</file>

<file path=ppt/notesSlides/_rels/notesSlide1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9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6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6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6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6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7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_rels/notesSlide7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5.xml"/><Relationship Id="rId1" Type="http://schemas.openxmlformats.org/officeDocument/2006/relationships/notesMaster" Target="../notesMasters/notesMaster1.xml"/></Relationships>
</file>

<file path=ppt/notesSlides/_rels/notesSlide7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6.xml"/><Relationship Id="rId1" Type="http://schemas.openxmlformats.org/officeDocument/2006/relationships/notesMaster" Target="../notesMasters/notesMaster1.xml"/></Relationships>
</file>

<file path=ppt/notesSlides/_rels/notesSlide7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7.xml"/><Relationship Id="rId1" Type="http://schemas.openxmlformats.org/officeDocument/2006/relationships/notesMaster" Target="../notesMasters/notesMaster1.xml"/></Relationships>
</file>

<file path=ppt/notesSlides/_rels/notesSlide7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8.xml"/><Relationship Id="rId1" Type="http://schemas.openxmlformats.org/officeDocument/2006/relationships/notesMaster" Target="../notesMasters/notesMaster1.xml"/></Relationships>
</file>

<file path=ppt/notesSlides/_rels/notesSlide7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9.xml"/><Relationship Id="rId1" Type="http://schemas.openxmlformats.org/officeDocument/2006/relationships/notesMaster" Target="../notesMasters/notesMaster1.xml"/></Relationships>
</file>

<file path=ppt/notesSlides/_rels/notesSlide7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0.xml"/><Relationship Id="rId1" Type="http://schemas.openxmlformats.org/officeDocument/2006/relationships/notesMaster" Target="../notesMasters/notesMaster1.xml"/></Relationships>
</file>

<file path=ppt/notesSlides/_rels/notesSlide7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1.xml"/><Relationship Id="rId1" Type="http://schemas.openxmlformats.org/officeDocument/2006/relationships/notesMaster" Target="../notesMasters/notesMaster1.xml"/></Relationships>
</file>

<file path=ppt/notesSlides/_rels/notesSlide7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3.xml"/><Relationship Id="rId1" Type="http://schemas.openxmlformats.org/officeDocument/2006/relationships/notesMaster" Target="../notesMasters/notesMaster1.xml"/></Relationships>
</file>

<file path=ppt/notesSlides/_rels/notesSlide8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4.xml"/><Relationship Id="rId1" Type="http://schemas.openxmlformats.org/officeDocument/2006/relationships/notesMaster" Target="../notesMasters/notesMaster1.xml"/></Relationships>
</file>

<file path=ppt/notesSlides/_rels/notesSlide8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5.xml"/><Relationship Id="rId1" Type="http://schemas.openxmlformats.org/officeDocument/2006/relationships/notesMaster" Target="../notesMasters/notesMaster1.xml"/></Relationships>
</file>

<file path=ppt/notesSlides/_rels/notesSlide8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6.xml"/><Relationship Id="rId1" Type="http://schemas.openxmlformats.org/officeDocument/2006/relationships/notesMaster" Target="../notesMasters/notesMaster1.xml"/></Relationships>
</file>

<file path=ppt/notesSlides/_rels/notesSlide8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7.xml"/><Relationship Id="rId1" Type="http://schemas.openxmlformats.org/officeDocument/2006/relationships/notesMaster" Target="../notesMasters/notesMaster1.xml"/></Relationships>
</file>

<file path=ppt/notesSlides/_rels/notesSlide8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8.xml"/><Relationship Id="rId1" Type="http://schemas.openxmlformats.org/officeDocument/2006/relationships/notesMaster" Target="../notesMasters/notesMaster1.xml"/></Relationships>
</file>

<file path=ppt/notesSlides/_rels/notesSlide8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9.xml"/><Relationship Id="rId1" Type="http://schemas.openxmlformats.org/officeDocument/2006/relationships/notesMaster" Target="../notesMasters/notesMaster1.xml"/></Relationships>
</file>

<file path=ppt/notesSlides/_rels/notesSlide8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0.xml"/><Relationship Id="rId1" Type="http://schemas.openxmlformats.org/officeDocument/2006/relationships/notesMaster" Target="../notesMasters/notesMaster1.xml"/></Relationships>
</file>

<file path=ppt/notesSlides/_rels/notesSlide8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1.xml"/><Relationship Id="rId1" Type="http://schemas.openxmlformats.org/officeDocument/2006/relationships/notesMaster" Target="../notesMasters/notesMaster1.xml"/></Relationships>
</file>

<file path=ppt/notesSlides/_rels/notesSlide8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3.xml"/><Relationship Id="rId1" Type="http://schemas.openxmlformats.org/officeDocument/2006/relationships/notesMaster" Target="../notesMasters/notesMaster1.xml"/></Relationships>
</file>

<file path=ppt/notesSlides/_rels/notesSlide9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4.xml"/><Relationship Id="rId1" Type="http://schemas.openxmlformats.org/officeDocument/2006/relationships/notesMaster" Target="../notesMasters/notesMaster1.xml"/></Relationships>
</file>

<file path=ppt/notesSlides/_rels/notesSlide9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5.xml"/><Relationship Id="rId1" Type="http://schemas.openxmlformats.org/officeDocument/2006/relationships/notesMaster" Target="../notesMasters/notesMaster1.xml"/></Relationships>
</file>

<file path=ppt/notesSlides/_rels/notesSlide9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6.xml"/><Relationship Id="rId1" Type="http://schemas.openxmlformats.org/officeDocument/2006/relationships/notesMaster" Target="../notesMasters/notesMaster1.xml"/></Relationships>
</file>

<file path=ppt/notesSlides/_rels/notesSlide9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7.xml"/><Relationship Id="rId1" Type="http://schemas.openxmlformats.org/officeDocument/2006/relationships/notesMaster" Target="../notesMasters/notesMaster1.xml"/></Relationships>
</file>

<file path=ppt/notesSlides/_rels/notesSlide9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8.xml"/><Relationship Id="rId1" Type="http://schemas.openxmlformats.org/officeDocument/2006/relationships/notesMaster" Target="../notesMasters/notesMaster1.xml"/></Relationships>
</file>

<file path=ppt/notesSlides/_rels/notesSlide9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9.xml"/><Relationship Id="rId1" Type="http://schemas.openxmlformats.org/officeDocument/2006/relationships/notesMaster" Target="../notesMasters/notesMaster1.xml"/></Relationships>
</file>

<file path=ppt/notesSlides/_rels/notesSlide9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0.xml"/><Relationship Id="rId1" Type="http://schemas.openxmlformats.org/officeDocument/2006/relationships/notesMaster" Target="../notesMasters/notesMaster1.xml"/></Relationships>
</file>

<file path=ppt/notesSlides/_rels/notesSlide9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1.xml"/><Relationship Id="rId1" Type="http://schemas.openxmlformats.org/officeDocument/2006/relationships/notesMaster" Target="../notesMasters/notesMaster1.xml"/></Relationships>
</file>

<file path=ppt/notesSlides/_rels/notesSlide9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7B8358-99CC-4AE4-96C1-114ED9AF1C29}" type="slidenum">
              <a:rPr lang="el-GR" smtClean="0"/>
              <a:pPr/>
              <a:t>4</a:t>
            </a:fld>
            <a:endParaRPr lang="el-GR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3CDBC35-4704-4AD4-AAE5-FBA2B9BC372D}" type="slidenum">
              <a:rPr lang="el-GR">
                <a:solidFill>
                  <a:prstClr val="black"/>
                </a:solidFill>
              </a:rPr>
              <a:pPr/>
              <a:t>13</a:t>
            </a:fld>
            <a:endParaRPr lang="el-GR">
              <a:solidFill>
                <a:prstClr val="black"/>
              </a:solidFill>
            </a:endParaRPr>
          </a:p>
        </p:txBody>
      </p:sp>
      <p:sp>
        <p:nvSpPr>
          <p:cNvPr id="501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01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l-GR" smtClean="0"/>
          </a:p>
        </p:txBody>
      </p:sp>
    </p:spTree>
  </p:cSld>
  <p:clrMapOvr>
    <a:masterClrMapping/>
  </p:clrMapOvr>
</p:notes>
</file>

<file path=ppt/notesSlides/notesSlide10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7B8358-99CC-4AE4-96C1-114ED9AF1C29}" type="slidenum">
              <a:rPr lang="el-GR" smtClean="0"/>
              <a:pPr/>
              <a:t>103</a:t>
            </a:fld>
            <a:endParaRPr lang="el-GR"/>
          </a:p>
        </p:txBody>
      </p:sp>
    </p:spTree>
  </p:cSld>
  <p:clrMapOvr>
    <a:masterClrMapping/>
  </p:clrMapOvr>
</p:notes>
</file>

<file path=ppt/notesSlides/notesSlide10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7B8358-99CC-4AE4-96C1-114ED9AF1C29}" type="slidenum">
              <a:rPr lang="el-GR" smtClean="0"/>
              <a:pPr/>
              <a:t>104</a:t>
            </a:fld>
            <a:endParaRPr lang="el-GR"/>
          </a:p>
        </p:txBody>
      </p:sp>
    </p:spTree>
  </p:cSld>
  <p:clrMapOvr>
    <a:masterClrMapping/>
  </p:clrMapOvr>
</p:notes>
</file>

<file path=ppt/notesSlides/notesSlide10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7B8358-99CC-4AE4-96C1-114ED9AF1C29}" type="slidenum">
              <a:rPr lang="el-GR" smtClean="0"/>
              <a:pPr/>
              <a:t>105</a:t>
            </a:fld>
            <a:endParaRPr lang="el-GR"/>
          </a:p>
        </p:txBody>
      </p:sp>
    </p:spTree>
  </p:cSld>
  <p:clrMapOvr>
    <a:masterClrMapping/>
  </p:clrMapOvr>
</p:notes>
</file>

<file path=ppt/notesSlides/notesSlide10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7B8358-99CC-4AE4-96C1-114ED9AF1C29}" type="slidenum">
              <a:rPr lang="el-GR" smtClean="0"/>
              <a:pPr/>
              <a:t>106</a:t>
            </a:fld>
            <a:endParaRPr lang="el-GR"/>
          </a:p>
        </p:txBody>
      </p:sp>
    </p:spTree>
  </p:cSld>
  <p:clrMapOvr>
    <a:masterClrMapping/>
  </p:clrMapOvr>
</p:notes>
</file>

<file path=ppt/notesSlides/notesSlide10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7B8358-99CC-4AE4-96C1-114ED9AF1C29}" type="slidenum">
              <a:rPr lang="el-GR" smtClean="0"/>
              <a:pPr/>
              <a:t>107</a:t>
            </a:fld>
            <a:endParaRPr lang="el-GR"/>
          </a:p>
        </p:txBody>
      </p:sp>
    </p:spTree>
  </p:cSld>
  <p:clrMapOvr>
    <a:masterClrMapping/>
  </p:clrMapOvr>
</p:notes>
</file>

<file path=ppt/notesSlides/notesSlide10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7B8358-99CC-4AE4-96C1-114ED9AF1C29}" type="slidenum">
              <a:rPr lang="el-GR" smtClean="0"/>
              <a:pPr/>
              <a:t>108</a:t>
            </a:fld>
            <a:endParaRPr lang="el-GR"/>
          </a:p>
        </p:txBody>
      </p:sp>
    </p:spTree>
  </p:cSld>
  <p:clrMapOvr>
    <a:masterClrMapping/>
  </p:clrMapOvr>
</p:notes>
</file>

<file path=ppt/notesSlides/notesSlide10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7B8358-99CC-4AE4-96C1-114ED9AF1C29}" type="slidenum">
              <a:rPr lang="el-GR" smtClean="0"/>
              <a:pPr/>
              <a:t>109</a:t>
            </a:fld>
            <a:endParaRPr lang="el-GR"/>
          </a:p>
        </p:txBody>
      </p:sp>
    </p:spTree>
  </p:cSld>
  <p:clrMapOvr>
    <a:masterClrMapping/>
  </p:clrMapOvr>
</p:notes>
</file>

<file path=ppt/notesSlides/notesSlide10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7B8358-99CC-4AE4-96C1-114ED9AF1C29}" type="slidenum">
              <a:rPr lang="el-GR" smtClean="0"/>
              <a:pPr/>
              <a:t>110</a:t>
            </a:fld>
            <a:endParaRPr lang="el-GR"/>
          </a:p>
        </p:txBody>
      </p:sp>
    </p:spTree>
  </p:cSld>
  <p:clrMapOvr>
    <a:masterClrMapping/>
  </p:clrMapOvr>
</p:notes>
</file>

<file path=ppt/notesSlides/notesSlide10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7B8358-99CC-4AE4-96C1-114ED9AF1C29}" type="slidenum">
              <a:rPr lang="el-GR" smtClean="0"/>
              <a:pPr/>
              <a:t>111</a:t>
            </a:fld>
            <a:endParaRPr lang="el-GR"/>
          </a:p>
        </p:txBody>
      </p:sp>
    </p:spTree>
  </p:cSld>
  <p:clrMapOvr>
    <a:masterClrMapping/>
  </p:clrMapOvr>
</p:notes>
</file>

<file path=ppt/notesSlides/notesSlide10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7B8358-99CC-4AE4-96C1-114ED9AF1C29}" type="slidenum">
              <a:rPr lang="el-GR" smtClean="0"/>
              <a:pPr/>
              <a:t>112</a:t>
            </a:fld>
            <a:endParaRPr lang="el-GR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70DC89E-8B69-4E2C-B1D0-F3083E3424CD}" type="slidenum">
              <a:rPr lang="el-GR">
                <a:solidFill>
                  <a:prstClr val="black"/>
                </a:solidFill>
              </a:rPr>
              <a:pPr/>
              <a:t>14</a:t>
            </a:fld>
            <a:endParaRPr lang="el-GR">
              <a:solidFill>
                <a:prstClr val="black"/>
              </a:solidFill>
            </a:endParaRPr>
          </a:p>
        </p:txBody>
      </p:sp>
      <p:sp>
        <p:nvSpPr>
          <p:cNvPr id="512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l-GR" smtClean="0"/>
          </a:p>
        </p:txBody>
      </p:sp>
    </p:spTree>
  </p:cSld>
  <p:clrMapOvr>
    <a:masterClrMapping/>
  </p:clrMapOvr>
</p:notes>
</file>

<file path=ppt/notesSlides/notesSlide1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7B8358-99CC-4AE4-96C1-114ED9AF1C29}" type="slidenum">
              <a:rPr lang="el-GR" smtClean="0"/>
              <a:pPr/>
              <a:t>113</a:t>
            </a:fld>
            <a:endParaRPr lang="el-GR"/>
          </a:p>
        </p:txBody>
      </p:sp>
    </p:spTree>
  </p:cSld>
  <p:clrMapOvr>
    <a:masterClrMapping/>
  </p:clrMapOvr>
</p:notes>
</file>

<file path=ppt/notesSlides/notesSlide1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7B8358-99CC-4AE4-96C1-114ED9AF1C29}" type="slidenum">
              <a:rPr lang="el-GR" smtClean="0"/>
              <a:pPr/>
              <a:t>114</a:t>
            </a:fld>
            <a:endParaRPr lang="el-GR"/>
          </a:p>
        </p:txBody>
      </p:sp>
    </p:spTree>
  </p:cSld>
  <p:clrMapOvr>
    <a:masterClrMapping/>
  </p:clrMapOvr>
</p:notes>
</file>

<file path=ppt/notesSlides/notesSlide1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7B8358-99CC-4AE4-96C1-114ED9AF1C29}" type="slidenum">
              <a:rPr lang="el-GR" smtClean="0"/>
              <a:pPr/>
              <a:t>115</a:t>
            </a:fld>
            <a:endParaRPr lang="el-GR"/>
          </a:p>
        </p:txBody>
      </p:sp>
    </p:spTree>
  </p:cSld>
  <p:clrMapOvr>
    <a:masterClrMapping/>
  </p:clrMapOvr>
</p:notes>
</file>

<file path=ppt/notesSlides/notesSlide1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7B8358-99CC-4AE4-96C1-114ED9AF1C29}" type="slidenum">
              <a:rPr lang="el-GR" smtClean="0"/>
              <a:pPr/>
              <a:t>116</a:t>
            </a:fld>
            <a:endParaRPr lang="el-GR"/>
          </a:p>
        </p:txBody>
      </p:sp>
    </p:spTree>
  </p:cSld>
  <p:clrMapOvr>
    <a:masterClrMapping/>
  </p:clrMapOvr>
</p:notes>
</file>

<file path=ppt/notesSlides/notesSlide1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7B8358-99CC-4AE4-96C1-114ED9AF1C29}" type="slidenum">
              <a:rPr lang="el-GR" smtClean="0"/>
              <a:pPr/>
              <a:t>117</a:t>
            </a:fld>
            <a:endParaRPr lang="el-GR"/>
          </a:p>
        </p:txBody>
      </p:sp>
    </p:spTree>
  </p:cSld>
  <p:clrMapOvr>
    <a:masterClrMapping/>
  </p:clrMapOvr>
</p:notes>
</file>

<file path=ppt/notesSlides/notesSlide1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7B8358-99CC-4AE4-96C1-114ED9AF1C29}" type="slidenum">
              <a:rPr lang="el-GR" smtClean="0"/>
              <a:pPr/>
              <a:t>118</a:t>
            </a:fld>
            <a:endParaRPr lang="el-GR"/>
          </a:p>
        </p:txBody>
      </p:sp>
    </p:spTree>
  </p:cSld>
  <p:clrMapOvr>
    <a:masterClrMapping/>
  </p:clrMapOvr>
</p:notes>
</file>

<file path=ppt/notesSlides/notesSlide1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7B8358-99CC-4AE4-96C1-114ED9AF1C29}" type="slidenum">
              <a:rPr lang="el-GR" smtClean="0"/>
              <a:pPr/>
              <a:t>119</a:t>
            </a:fld>
            <a:endParaRPr lang="el-GR"/>
          </a:p>
        </p:txBody>
      </p:sp>
    </p:spTree>
  </p:cSld>
  <p:clrMapOvr>
    <a:masterClrMapping/>
  </p:clrMapOvr>
</p:notes>
</file>

<file path=ppt/notesSlides/notesSlide1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7B8358-99CC-4AE4-96C1-114ED9AF1C29}" type="slidenum">
              <a:rPr lang="el-GR" smtClean="0"/>
              <a:pPr/>
              <a:t>120</a:t>
            </a:fld>
            <a:endParaRPr lang="el-GR"/>
          </a:p>
        </p:txBody>
      </p:sp>
    </p:spTree>
  </p:cSld>
  <p:clrMapOvr>
    <a:masterClrMapping/>
  </p:clrMapOvr>
</p:notes>
</file>

<file path=ppt/notesSlides/notesSlide1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7B8358-99CC-4AE4-96C1-114ED9AF1C29}" type="slidenum">
              <a:rPr lang="el-GR" smtClean="0"/>
              <a:pPr/>
              <a:t>121</a:t>
            </a:fld>
            <a:endParaRPr lang="el-GR"/>
          </a:p>
        </p:txBody>
      </p:sp>
    </p:spTree>
  </p:cSld>
  <p:clrMapOvr>
    <a:masterClrMapping/>
  </p:clrMapOvr>
</p:notes>
</file>

<file path=ppt/notesSlides/notesSlide1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7B8358-99CC-4AE4-96C1-114ED9AF1C29}" type="slidenum">
              <a:rPr lang="el-GR" smtClean="0"/>
              <a:pPr/>
              <a:t>122</a:t>
            </a:fld>
            <a:endParaRPr lang="el-GR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E46CA45-5952-447D-BB82-4EC7B530284C}" type="slidenum">
              <a:rPr lang="el-GR">
                <a:solidFill>
                  <a:prstClr val="black"/>
                </a:solidFill>
              </a:rPr>
              <a:pPr/>
              <a:t>15</a:t>
            </a:fld>
            <a:endParaRPr lang="el-GR">
              <a:solidFill>
                <a:prstClr val="black"/>
              </a:solidFill>
            </a:endParaRPr>
          </a:p>
        </p:txBody>
      </p:sp>
      <p:sp>
        <p:nvSpPr>
          <p:cNvPr id="522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22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l-GR" smtClean="0"/>
          </a:p>
        </p:txBody>
      </p:sp>
    </p:spTree>
  </p:cSld>
  <p:clrMapOvr>
    <a:masterClrMapping/>
  </p:clrMapOvr>
</p:notes>
</file>

<file path=ppt/notesSlides/notesSlide1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7B8358-99CC-4AE4-96C1-114ED9AF1C29}" type="slidenum">
              <a:rPr lang="el-GR" smtClean="0"/>
              <a:pPr/>
              <a:t>123</a:t>
            </a:fld>
            <a:endParaRPr lang="el-GR"/>
          </a:p>
        </p:txBody>
      </p:sp>
    </p:spTree>
  </p:cSld>
  <p:clrMapOvr>
    <a:masterClrMapping/>
  </p:clrMapOvr>
</p:notes>
</file>

<file path=ppt/notesSlides/notesSlide1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7B8358-99CC-4AE4-96C1-114ED9AF1C29}" type="slidenum">
              <a:rPr lang="el-GR" smtClean="0"/>
              <a:pPr/>
              <a:t>124</a:t>
            </a:fld>
            <a:endParaRPr lang="el-GR"/>
          </a:p>
        </p:txBody>
      </p:sp>
    </p:spTree>
  </p:cSld>
  <p:clrMapOvr>
    <a:masterClrMapping/>
  </p:clrMapOvr>
</p:notes>
</file>

<file path=ppt/notesSlides/notesSlide1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7B8358-99CC-4AE4-96C1-114ED9AF1C29}" type="slidenum">
              <a:rPr lang="el-GR" smtClean="0"/>
              <a:pPr/>
              <a:t>125</a:t>
            </a:fld>
            <a:endParaRPr lang="el-GR"/>
          </a:p>
        </p:txBody>
      </p:sp>
    </p:spTree>
  </p:cSld>
  <p:clrMapOvr>
    <a:masterClrMapping/>
  </p:clrMapOvr>
</p:notes>
</file>

<file path=ppt/notesSlides/notesSlide1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7B8358-99CC-4AE4-96C1-114ED9AF1C29}" type="slidenum">
              <a:rPr lang="el-GR" smtClean="0"/>
              <a:pPr/>
              <a:t>126</a:t>
            </a:fld>
            <a:endParaRPr lang="el-GR"/>
          </a:p>
        </p:txBody>
      </p:sp>
    </p:spTree>
  </p:cSld>
  <p:clrMapOvr>
    <a:masterClrMapping/>
  </p:clrMapOvr>
</p:notes>
</file>

<file path=ppt/notesSlides/notesSlide1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7B8358-99CC-4AE4-96C1-114ED9AF1C29}" type="slidenum">
              <a:rPr lang="el-GR" smtClean="0"/>
              <a:pPr/>
              <a:t>127</a:t>
            </a:fld>
            <a:endParaRPr lang="el-GR"/>
          </a:p>
        </p:txBody>
      </p:sp>
    </p:spTree>
  </p:cSld>
  <p:clrMapOvr>
    <a:masterClrMapping/>
  </p:clrMapOvr>
</p:notes>
</file>

<file path=ppt/notesSlides/notesSlide1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7B8358-99CC-4AE4-96C1-114ED9AF1C29}" type="slidenum">
              <a:rPr lang="el-GR" smtClean="0"/>
              <a:pPr/>
              <a:t>131</a:t>
            </a:fld>
            <a:endParaRPr lang="el-GR"/>
          </a:p>
        </p:txBody>
      </p:sp>
    </p:spTree>
  </p:cSld>
  <p:clrMapOvr>
    <a:masterClrMapping/>
  </p:clrMapOvr>
</p:notes>
</file>

<file path=ppt/notesSlides/notesSlide1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7B8358-99CC-4AE4-96C1-114ED9AF1C29}" type="slidenum">
              <a:rPr lang="el-GR" smtClean="0"/>
              <a:pPr/>
              <a:t>132</a:t>
            </a:fld>
            <a:endParaRPr lang="el-GR"/>
          </a:p>
        </p:txBody>
      </p:sp>
    </p:spTree>
  </p:cSld>
  <p:clrMapOvr>
    <a:masterClrMapping/>
  </p:clrMapOvr>
</p:notes>
</file>

<file path=ppt/notesSlides/notesSlide1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7B8358-99CC-4AE4-96C1-114ED9AF1C29}" type="slidenum">
              <a:rPr lang="el-GR" smtClean="0"/>
              <a:pPr/>
              <a:t>133</a:t>
            </a:fld>
            <a:endParaRPr lang="el-GR"/>
          </a:p>
        </p:txBody>
      </p:sp>
    </p:spTree>
  </p:cSld>
  <p:clrMapOvr>
    <a:masterClrMapping/>
  </p:clrMapOvr>
</p:notes>
</file>

<file path=ppt/notesSlides/notesSlide1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7B8358-99CC-4AE4-96C1-114ED9AF1C29}" type="slidenum">
              <a:rPr lang="el-GR" smtClean="0"/>
              <a:pPr/>
              <a:t>134</a:t>
            </a:fld>
            <a:endParaRPr lang="el-GR"/>
          </a:p>
        </p:txBody>
      </p:sp>
    </p:spTree>
  </p:cSld>
  <p:clrMapOvr>
    <a:masterClrMapping/>
  </p:clrMapOvr>
</p:notes>
</file>

<file path=ppt/notesSlides/notesSlide1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3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20835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l-GR" smtClean="0"/>
          </a:p>
        </p:txBody>
      </p:sp>
      <p:sp>
        <p:nvSpPr>
          <p:cNvPr id="12083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5B5343A-5B2A-4165-9102-26CDA01DE327}" type="slidenum">
              <a:rPr lang="el-GR" smtClean="0"/>
              <a:pPr/>
              <a:t>136</a:t>
            </a:fld>
            <a:endParaRPr lang="el-GR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F8014BD-5A3D-4D96-8E56-AA2BA5799E00}" type="slidenum">
              <a:rPr lang="el-GR">
                <a:solidFill>
                  <a:prstClr val="black"/>
                </a:solidFill>
              </a:rPr>
              <a:pPr/>
              <a:t>16</a:t>
            </a:fld>
            <a:endParaRPr lang="el-GR">
              <a:solidFill>
                <a:prstClr val="black"/>
              </a:solidFill>
            </a:endParaRPr>
          </a:p>
        </p:txBody>
      </p:sp>
      <p:sp>
        <p:nvSpPr>
          <p:cNvPr id="532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32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l-GR" smtClean="0"/>
          </a:p>
        </p:txBody>
      </p:sp>
    </p:spTree>
  </p:cSld>
  <p:clrMapOvr>
    <a:masterClrMapping/>
  </p:clrMapOvr>
</p:notes>
</file>

<file path=ppt/notesSlides/notesSlide1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21859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l-GR" smtClean="0"/>
          </a:p>
        </p:txBody>
      </p:sp>
      <p:sp>
        <p:nvSpPr>
          <p:cNvPr id="12186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D2AE99A-153A-41AF-9EDD-90590A84400D}" type="slidenum">
              <a:rPr lang="el-GR" smtClean="0"/>
              <a:pPr/>
              <a:t>137</a:t>
            </a:fld>
            <a:endParaRPr lang="el-GR" smtClean="0"/>
          </a:p>
        </p:txBody>
      </p:sp>
    </p:spTree>
  </p:cSld>
  <p:clrMapOvr>
    <a:masterClrMapping/>
  </p:clrMapOvr>
</p:notes>
</file>

<file path=ppt/notesSlides/notesSlide1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7B8358-99CC-4AE4-96C1-114ED9AF1C29}" type="slidenum">
              <a:rPr lang="el-GR" smtClean="0"/>
              <a:pPr/>
              <a:t>138</a:t>
            </a:fld>
            <a:endParaRPr lang="el-GR"/>
          </a:p>
        </p:txBody>
      </p:sp>
    </p:spTree>
  </p:cSld>
  <p:clrMapOvr>
    <a:masterClrMapping/>
  </p:clrMapOvr>
</p:notes>
</file>

<file path=ppt/notesSlides/notesSlide1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22883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l-GR" smtClean="0"/>
          </a:p>
        </p:txBody>
      </p:sp>
      <p:sp>
        <p:nvSpPr>
          <p:cNvPr id="12288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EB286C6-E1B1-42B1-BEE5-4EB3A5049756}" type="slidenum">
              <a:rPr lang="el-GR" smtClean="0"/>
              <a:pPr/>
              <a:t>139</a:t>
            </a:fld>
            <a:endParaRPr lang="el-GR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C28F8D7-48A7-4D71-A449-BF370BCAC8B6}" type="slidenum">
              <a:rPr lang="el-GR">
                <a:solidFill>
                  <a:prstClr val="black"/>
                </a:solidFill>
              </a:rPr>
              <a:pPr/>
              <a:t>17</a:t>
            </a:fld>
            <a:endParaRPr lang="el-GR">
              <a:solidFill>
                <a:prstClr val="black"/>
              </a:solidFill>
            </a:endParaRPr>
          </a:p>
        </p:txBody>
      </p:sp>
      <p:sp>
        <p:nvSpPr>
          <p:cNvPr id="542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42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l-GR" smtClean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FDE6245-C212-4C6A-8B8E-B7643DA596A1}" type="slidenum">
              <a:rPr lang="el-GR">
                <a:solidFill>
                  <a:prstClr val="black"/>
                </a:solidFill>
              </a:rPr>
              <a:pPr/>
              <a:t>18</a:t>
            </a:fld>
            <a:endParaRPr lang="el-GR">
              <a:solidFill>
                <a:prstClr val="black"/>
              </a:solidFill>
            </a:endParaRPr>
          </a:p>
        </p:txBody>
      </p:sp>
      <p:sp>
        <p:nvSpPr>
          <p:cNvPr id="552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53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l-GR" smtClean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8ACB0B0-2B26-4231-999E-54A02353B342}" type="slidenum">
              <a:rPr lang="el-GR">
                <a:solidFill>
                  <a:prstClr val="black"/>
                </a:solidFill>
              </a:rPr>
              <a:pPr/>
              <a:t>19</a:t>
            </a:fld>
            <a:endParaRPr lang="el-GR">
              <a:solidFill>
                <a:prstClr val="black"/>
              </a:solidFill>
            </a:endParaRPr>
          </a:p>
        </p:txBody>
      </p:sp>
      <p:sp>
        <p:nvSpPr>
          <p:cNvPr id="563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63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l-GR" smtClean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34B72FC-9ED2-4F54-BBB7-03D762A41385}" type="slidenum">
              <a:rPr lang="el-GR">
                <a:solidFill>
                  <a:prstClr val="black"/>
                </a:solidFill>
              </a:rPr>
              <a:pPr/>
              <a:t>20</a:t>
            </a:fld>
            <a:endParaRPr lang="el-GR">
              <a:solidFill>
                <a:prstClr val="black"/>
              </a:solidFill>
            </a:endParaRPr>
          </a:p>
        </p:txBody>
      </p:sp>
      <p:sp>
        <p:nvSpPr>
          <p:cNvPr id="573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73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l-GR" smtClean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093C74C-3B01-4467-B924-9D5A631F1BE0}" type="slidenum">
              <a:rPr lang="el-GR">
                <a:solidFill>
                  <a:prstClr val="black"/>
                </a:solidFill>
              </a:rPr>
              <a:pPr/>
              <a:t>21</a:t>
            </a:fld>
            <a:endParaRPr lang="el-GR">
              <a:solidFill>
                <a:prstClr val="black"/>
              </a:solidFill>
            </a:endParaRPr>
          </a:p>
        </p:txBody>
      </p:sp>
      <p:sp>
        <p:nvSpPr>
          <p:cNvPr id="593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93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l-GR" smtClean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439EA5E-1791-4914-AA53-E2E72E657F49}" type="slidenum">
              <a:rPr lang="el-GR">
                <a:solidFill>
                  <a:prstClr val="black"/>
                </a:solidFill>
              </a:rPr>
              <a:pPr/>
              <a:t>22</a:t>
            </a:fld>
            <a:endParaRPr lang="el-GR">
              <a:solidFill>
                <a:prstClr val="black"/>
              </a:solidFill>
            </a:endParaRPr>
          </a:p>
        </p:txBody>
      </p:sp>
      <p:sp>
        <p:nvSpPr>
          <p:cNvPr id="604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04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l-GR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036158D-9F8D-4C1B-A620-38828B2A3776}" type="slidenum">
              <a:rPr lang="el-GR">
                <a:solidFill>
                  <a:prstClr val="black"/>
                </a:solidFill>
              </a:rPr>
              <a:pPr/>
              <a:t>5</a:t>
            </a:fld>
            <a:endParaRPr lang="el-GR">
              <a:solidFill>
                <a:prstClr val="black"/>
              </a:solidFill>
            </a:endParaRPr>
          </a:p>
        </p:txBody>
      </p:sp>
      <p:sp>
        <p:nvSpPr>
          <p:cNvPr id="378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78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l-GR" smtClean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485D10D-4814-4E4F-AEE7-D3C213E089E5}" type="slidenum">
              <a:rPr lang="el-GR">
                <a:solidFill>
                  <a:prstClr val="black"/>
                </a:solidFill>
              </a:rPr>
              <a:pPr/>
              <a:t>23</a:t>
            </a:fld>
            <a:endParaRPr lang="el-GR">
              <a:solidFill>
                <a:prstClr val="black"/>
              </a:solidFill>
            </a:endParaRPr>
          </a:p>
        </p:txBody>
      </p:sp>
      <p:sp>
        <p:nvSpPr>
          <p:cNvPr id="614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l-GR" smtClean="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EFD2A82-2E38-4E9E-B9A6-97AC4E1735F5}" type="slidenum">
              <a:rPr lang="el-GR">
                <a:solidFill>
                  <a:prstClr val="black"/>
                </a:solidFill>
              </a:rPr>
              <a:pPr/>
              <a:t>24</a:t>
            </a:fld>
            <a:endParaRPr lang="el-GR">
              <a:solidFill>
                <a:prstClr val="black"/>
              </a:solidFill>
            </a:endParaRPr>
          </a:p>
        </p:txBody>
      </p:sp>
      <p:sp>
        <p:nvSpPr>
          <p:cNvPr id="624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24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l-GR" smtClean="0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7B8358-99CC-4AE4-96C1-114ED9AF1C29}" type="slidenum">
              <a:rPr lang="el-GR" smtClean="0"/>
              <a:pPr/>
              <a:t>25</a:t>
            </a:fld>
            <a:endParaRPr lang="el-GR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7B8358-99CC-4AE4-96C1-114ED9AF1C29}" type="slidenum">
              <a:rPr lang="el-GR" smtClean="0"/>
              <a:pPr/>
              <a:t>26</a:t>
            </a:fld>
            <a:endParaRPr lang="el-GR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7B8358-99CC-4AE4-96C1-114ED9AF1C29}" type="slidenum">
              <a:rPr lang="el-GR" smtClean="0"/>
              <a:pPr/>
              <a:t>27</a:t>
            </a:fld>
            <a:endParaRPr lang="el-GR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DFE66DE-3520-4253-A2DD-90B60F48B400}" type="slidenum">
              <a:rPr lang="el-GR">
                <a:solidFill>
                  <a:prstClr val="black"/>
                </a:solidFill>
              </a:rPr>
              <a:pPr/>
              <a:t>28</a:t>
            </a:fld>
            <a:endParaRPr lang="el-GR">
              <a:solidFill>
                <a:prstClr val="black"/>
              </a:solidFill>
            </a:endParaRPr>
          </a:p>
        </p:txBody>
      </p:sp>
      <p:sp>
        <p:nvSpPr>
          <p:cNvPr id="634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34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l-GR" smtClean="0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19C9D57-D1A6-4037-A1BE-643A3ECAC5A1}" type="slidenum">
              <a:rPr lang="el-GR">
                <a:solidFill>
                  <a:prstClr val="black"/>
                </a:solidFill>
              </a:rPr>
              <a:pPr/>
              <a:t>29</a:t>
            </a:fld>
            <a:endParaRPr lang="el-GR">
              <a:solidFill>
                <a:prstClr val="black"/>
              </a:solidFill>
            </a:endParaRPr>
          </a:p>
        </p:txBody>
      </p:sp>
      <p:sp>
        <p:nvSpPr>
          <p:cNvPr id="686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86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l-GR" smtClean="0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AD2BA90-80B0-4167-B6F6-5FD32EE7B323}" type="slidenum">
              <a:rPr lang="el-GR">
                <a:solidFill>
                  <a:prstClr val="black"/>
                </a:solidFill>
              </a:rPr>
              <a:pPr/>
              <a:t>30</a:t>
            </a:fld>
            <a:endParaRPr lang="el-GR">
              <a:solidFill>
                <a:prstClr val="black"/>
              </a:solidFill>
            </a:endParaRPr>
          </a:p>
        </p:txBody>
      </p:sp>
      <p:sp>
        <p:nvSpPr>
          <p:cNvPr id="696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96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l-GR" smtClean="0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3BF0261-5137-4004-A9FE-B2740BB0B549}" type="slidenum">
              <a:rPr lang="el-GR">
                <a:solidFill>
                  <a:prstClr val="black"/>
                </a:solidFill>
              </a:rPr>
              <a:pPr/>
              <a:t>31</a:t>
            </a:fld>
            <a:endParaRPr lang="el-GR">
              <a:solidFill>
                <a:prstClr val="black"/>
              </a:solidFill>
            </a:endParaRPr>
          </a:p>
        </p:txBody>
      </p:sp>
      <p:sp>
        <p:nvSpPr>
          <p:cNvPr id="706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06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l-GR" smtClean="0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08B2190-6DEC-4EFF-9479-8E1314FA1AE9}" type="slidenum">
              <a:rPr lang="el-GR">
                <a:solidFill>
                  <a:prstClr val="black"/>
                </a:solidFill>
              </a:rPr>
              <a:pPr/>
              <a:t>32</a:t>
            </a:fld>
            <a:endParaRPr lang="el-GR">
              <a:solidFill>
                <a:prstClr val="black"/>
              </a:solidFill>
            </a:endParaRPr>
          </a:p>
        </p:txBody>
      </p:sp>
      <p:sp>
        <p:nvSpPr>
          <p:cNvPr id="716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6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l-GR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7B8358-99CC-4AE4-96C1-114ED9AF1C29}" type="slidenum">
              <a:rPr lang="el-GR" smtClean="0"/>
              <a:pPr/>
              <a:t>6</a:t>
            </a:fld>
            <a:endParaRPr lang="el-GR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7B8358-99CC-4AE4-96C1-114ED9AF1C29}" type="slidenum">
              <a:rPr lang="el-GR" smtClean="0"/>
              <a:pPr/>
              <a:t>33</a:t>
            </a:fld>
            <a:endParaRPr lang="el-GR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7B8358-99CC-4AE4-96C1-114ED9AF1C29}" type="slidenum">
              <a:rPr lang="el-GR" smtClean="0"/>
              <a:pPr/>
              <a:t>34</a:t>
            </a:fld>
            <a:endParaRPr lang="el-GR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7B8358-99CC-4AE4-96C1-114ED9AF1C29}" type="slidenum">
              <a:rPr lang="el-GR" smtClean="0"/>
              <a:pPr/>
              <a:t>35</a:t>
            </a:fld>
            <a:endParaRPr lang="el-GR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7B8358-99CC-4AE4-96C1-114ED9AF1C29}" type="slidenum">
              <a:rPr lang="el-GR" smtClean="0"/>
              <a:pPr/>
              <a:t>36</a:t>
            </a:fld>
            <a:endParaRPr lang="el-GR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7B8358-99CC-4AE4-96C1-114ED9AF1C29}" type="slidenum">
              <a:rPr lang="el-GR" smtClean="0"/>
              <a:pPr/>
              <a:t>37</a:t>
            </a:fld>
            <a:endParaRPr lang="el-GR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7B8358-99CC-4AE4-96C1-114ED9AF1C29}" type="slidenum">
              <a:rPr lang="el-GR" smtClean="0"/>
              <a:pPr/>
              <a:t>38</a:t>
            </a:fld>
            <a:endParaRPr lang="el-GR"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7B8358-99CC-4AE4-96C1-114ED9AF1C29}" type="slidenum">
              <a:rPr lang="el-GR" smtClean="0"/>
              <a:pPr/>
              <a:t>39</a:t>
            </a:fld>
            <a:endParaRPr lang="el-GR"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7B8358-99CC-4AE4-96C1-114ED9AF1C29}" type="slidenum">
              <a:rPr lang="el-GR" smtClean="0"/>
              <a:pPr/>
              <a:t>40</a:t>
            </a:fld>
            <a:endParaRPr lang="el-GR"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7B8358-99CC-4AE4-96C1-114ED9AF1C29}" type="slidenum">
              <a:rPr lang="el-GR" smtClean="0"/>
              <a:pPr/>
              <a:t>41</a:t>
            </a:fld>
            <a:endParaRPr lang="el-GR"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7B8358-99CC-4AE4-96C1-114ED9AF1C29}" type="slidenum">
              <a:rPr lang="el-GR" smtClean="0"/>
              <a:pPr/>
              <a:t>42</a:t>
            </a:fld>
            <a:endParaRPr lang="el-GR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7B8358-99CC-4AE4-96C1-114ED9AF1C29}" type="slidenum">
              <a:rPr lang="el-GR" smtClean="0"/>
              <a:pPr/>
              <a:t>7</a:t>
            </a:fld>
            <a:endParaRPr lang="el-GR"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7B8358-99CC-4AE4-96C1-114ED9AF1C29}" type="slidenum">
              <a:rPr lang="el-GR" smtClean="0"/>
              <a:pPr/>
              <a:t>43</a:t>
            </a:fld>
            <a:endParaRPr lang="el-GR"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7B8358-99CC-4AE4-96C1-114ED9AF1C29}" type="slidenum">
              <a:rPr lang="el-GR" smtClean="0"/>
              <a:pPr/>
              <a:t>44</a:t>
            </a:fld>
            <a:endParaRPr lang="el-GR"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7B8358-99CC-4AE4-96C1-114ED9AF1C29}" type="slidenum">
              <a:rPr lang="el-GR" smtClean="0"/>
              <a:pPr/>
              <a:t>45</a:t>
            </a:fld>
            <a:endParaRPr lang="el-GR"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7B8358-99CC-4AE4-96C1-114ED9AF1C29}" type="slidenum">
              <a:rPr lang="el-GR" smtClean="0"/>
              <a:pPr/>
              <a:t>46</a:t>
            </a:fld>
            <a:endParaRPr lang="el-GR"/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7B8358-99CC-4AE4-96C1-114ED9AF1C29}" type="slidenum">
              <a:rPr lang="el-GR" smtClean="0"/>
              <a:pPr/>
              <a:t>47</a:t>
            </a:fld>
            <a:endParaRPr lang="el-GR"/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6D24628-22AF-49FB-A78A-4547808F50F2}" type="slidenum">
              <a:rPr lang="el-GR">
                <a:solidFill>
                  <a:prstClr val="black"/>
                </a:solidFill>
              </a:rPr>
              <a:pPr/>
              <a:t>48</a:t>
            </a:fld>
            <a:endParaRPr lang="el-GR">
              <a:solidFill>
                <a:prstClr val="black"/>
              </a:solidFill>
            </a:endParaRPr>
          </a:p>
        </p:txBody>
      </p:sp>
      <p:sp>
        <p:nvSpPr>
          <p:cNvPr id="450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50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l-GR" smtClean="0"/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DA26207-F8AD-4933-9B6F-A168B1A3965D}" type="slidenum">
              <a:rPr lang="el-GR">
                <a:solidFill>
                  <a:prstClr val="black"/>
                </a:solidFill>
              </a:rPr>
              <a:pPr/>
              <a:t>49</a:t>
            </a:fld>
            <a:endParaRPr lang="el-GR">
              <a:solidFill>
                <a:prstClr val="black"/>
              </a:solidFill>
            </a:endParaRPr>
          </a:p>
        </p:txBody>
      </p:sp>
      <p:sp>
        <p:nvSpPr>
          <p:cNvPr id="460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60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l-GR" smtClean="0"/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7B8358-99CC-4AE4-96C1-114ED9AF1C29}" type="slidenum">
              <a:rPr lang="el-GR" smtClean="0"/>
              <a:pPr/>
              <a:t>50</a:t>
            </a:fld>
            <a:endParaRPr lang="el-GR"/>
          </a:p>
        </p:txBody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7B8358-99CC-4AE4-96C1-114ED9AF1C29}" type="slidenum">
              <a:rPr lang="el-GR" smtClean="0"/>
              <a:pPr/>
              <a:t>51</a:t>
            </a:fld>
            <a:endParaRPr lang="el-GR"/>
          </a:p>
        </p:txBody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7B8358-99CC-4AE4-96C1-114ED9AF1C29}" type="slidenum">
              <a:rPr lang="el-GR" smtClean="0"/>
              <a:pPr/>
              <a:t>52</a:t>
            </a:fld>
            <a:endParaRPr lang="el-GR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8623B01-81E4-4404-9BD2-6D730370E56D}" type="slidenum">
              <a:rPr lang="el-GR">
                <a:solidFill>
                  <a:prstClr val="black"/>
                </a:solidFill>
              </a:rPr>
              <a:pPr/>
              <a:t>8</a:t>
            </a:fld>
            <a:endParaRPr lang="el-GR">
              <a:solidFill>
                <a:prstClr val="black"/>
              </a:solidFill>
            </a:endParaRPr>
          </a:p>
        </p:txBody>
      </p:sp>
      <p:sp>
        <p:nvSpPr>
          <p:cNvPr id="409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9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l-GR" smtClean="0"/>
          </a:p>
        </p:txBody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7B8358-99CC-4AE4-96C1-114ED9AF1C29}" type="slidenum">
              <a:rPr lang="el-GR" smtClean="0"/>
              <a:pPr/>
              <a:t>53</a:t>
            </a:fld>
            <a:endParaRPr lang="el-GR"/>
          </a:p>
        </p:txBody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7B8358-99CC-4AE4-96C1-114ED9AF1C29}" type="slidenum">
              <a:rPr lang="el-GR" smtClean="0"/>
              <a:pPr/>
              <a:t>54</a:t>
            </a:fld>
            <a:endParaRPr lang="el-GR"/>
          </a:p>
        </p:txBody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7B8358-99CC-4AE4-96C1-114ED9AF1C29}" type="slidenum">
              <a:rPr lang="el-GR" smtClean="0"/>
              <a:pPr/>
              <a:t>55</a:t>
            </a:fld>
            <a:endParaRPr lang="el-GR"/>
          </a:p>
        </p:txBody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7B8358-99CC-4AE4-96C1-114ED9AF1C29}" type="slidenum">
              <a:rPr lang="el-GR" smtClean="0"/>
              <a:pPr/>
              <a:t>56</a:t>
            </a:fld>
            <a:endParaRPr lang="el-GR"/>
          </a:p>
        </p:txBody>
      </p:sp>
    </p:spTree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7B8358-99CC-4AE4-96C1-114ED9AF1C29}" type="slidenum">
              <a:rPr lang="el-GR" smtClean="0"/>
              <a:pPr/>
              <a:t>57</a:t>
            </a:fld>
            <a:endParaRPr lang="el-GR"/>
          </a:p>
        </p:txBody>
      </p:sp>
    </p:spTree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7B8358-99CC-4AE4-96C1-114ED9AF1C29}" type="slidenum">
              <a:rPr lang="el-GR" smtClean="0"/>
              <a:pPr/>
              <a:t>58</a:t>
            </a:fld>
            <a:endParaRPr lang="el-GR"/>
          </a:p>
        </p:txBody>
      </p:sp>
    </p:spTree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7B8358-99CC-4AE4-96C1-114ED9AF1C29}" type="slidenum">
              <a:rPr lang="el-GR" smtClean="0"/>
              <a:pPr/>
              <a:t>59</a:t>
            </a:fld>
            <a:endParaRPr lang="el-GR"/>
          </a:p>
        </p:txBody>
      </p:sp>
    </p:spTree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7B8358-99CC-4AE4-96C1-114ED9AF1C29}" type="slidenum">
              <a:rPr lang="el-GR" smtClean="0"/>
              <a:pPr/>
              <a:t>60</a:t>
            </a:fld>
            <a:endParaRPr lang="el-GR"/>
          </a:p>
        </p:txBody>
      </p:sp>
    </p:spTree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7B8358-99CC-4AE4-96C1-114ED9AF1C29}" type="slidenum">
              <a:rPr lang="el-GR" smtClean="0"/>
              <a:pPr/>
              <a:t>61</a:t>
            </a:fld>
            <a:endParaRPr lang="el-GR"/>
          </a:p>
        </p:txBody>
      </p:sp>
    </p:spTree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7B8358-99CC-4AE4-96C1-114ED9AF1C29}" type="slidenum">
              <a:rPr lang="el-GR" smtClean="0"/>
              <a:pPr/>
              <a:t>62</a:t>
            </a:fld>
            <a:endParaRPr lang="el-GR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DE2F038-A61F-4A2E-BEA8-E0E68450858D}" type="slidenum">
              <a:rPr lang="el-GR">
                <a:solidFill>
                  <a:prstClr val="black"/>
                </a:solidFill>
              </a:rPr>
              <a:pPr/>
              <a:t>9</a:t>
            </a:fld>
            <a:endParaRPr lang="el-GR">
              <a:solidFill>
                <a:prstClr val="black"/>
              </a:solidFill>
            </a:endParaRPr>
          </a:p>
        </p:txBody>
      </p:sp>
      <p:sp>
        <p:nvSpPr>
          <p:cNvPr id="419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9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l-GR" smtClean="0"/>
          </a:p>
        </p:txBody>
      </p:sp>
    </p:spTree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7B8358-99CC-4AE4-96C1-114ED9AF1C29}" type="slidenum">
              <a:rPr lang="el-GR" smtClean="0"/>
              <a:pPr/>
              <a:t>63</a:t>
            </a:fld>
            <a:endParaRPr lang="el-GR"/>
          </a:p>
        </p:txBody>
      </p:sp>
    </p:spTree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7B8358-99CC-4AE4-96C1-114ED9AF1C29}" type="slidenum">
              <a:rPr lang="el-GR" smtClean="0"/>
              <a:pPr/>
              <a:t>64</a:t>
            </a:fld>
            <a:endParaRPr lang="el-GR"/>
          </a:p>
        </p:txBody>
      </p:sp>
    </p:spTree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7B8358-99CC-4AE4-96C1-114ED9AF1C29}" type="slidenum">
              <a:rPr lang="el-GR" smtClean="0"/>
              <a:pPr/>
              <a:t>65</a:t>
            </a:fld>
            <a:endParaRPr lang="el-GR"/>
          </a:p>
        </p:txBody>
      </p:sp>
    </p:spTree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7B8358-99CC-4AE4-96C1-114ED9AF1C29}" type="slidenum">
              <a:rPr lang="el-GR" smtClean="0"/>
              <a:pPr/>
              <a:t>66</a:t>
            </a:fld>
            <a:endParaRPr lang="el-GR"/>
          </a:p>
        </p:txBody>
      </p:sp>
    </p:spTree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7B8358-99CC-4AE4-96C1-114ED9AF1C29}" type="slidenum">
              <a:rPr lang="el-GR" smtClean="0"/>
              <a:pPr/>
              <a:t>67</a:t>
            </a:fld>
            <a:endParaRPr lang="el-GR"/>
          </a:p>
        </p:txBody>
      </p:sp>
    </p:spTree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7B8358-99CC-4AE4-96C1-114ED9AF1C29}" type="slidenum">
              <a:rPr lang="el-GR" smtClean="0"/>
              <a:pPr/>
              <a:t>68</a:t>
            </a:fld>
            <a:endParaRPr lang="el-GR"/>
          </a:p>
        </p:txBody>
      </p:sp>
    </p:spTree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7B8358-99CC-4AE4-96C1-114ED9AF1C29}" type="slidenum">
              <a:rPr lang="el-GR" smtClean="0"/>
              <a:pPr/>
              <a:t>69</a:t>
            </a:fld>
            <a:endParaRPr lang="el-GR"/>
          </a:p>
        </p:txBody>
      </p:sp>
    </p:spTree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7B8358-99CC-4AE4-96C1-114ED9AF1C29}" type="slidenum">
              <a:rPr lang="el-GR" smtClean="0"/>
              <a:pPr/>
              <a:t>70</a:t>
            </a:fld>
            <a:endParaRPr lang="el-GR"/>
          </a:p>
        </p:txBody>
      </p:sp>
    </p:spTree>
  </p:cSld>
  <p:clrMapOvr>
    <a:masterClrMapping/>
  </p:clrMapOvr>
</p:notes>
</file>

<file path=ppt/notesSlides/notesSlide6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7B8358-99CC-4AE4-96C1-114ED9AF1C29}" type="slidenum">
              <a:rPr lang="el-GR" smtClean="0"/>
              <a:pPr/>
              <a:t>71</a:t>
            </a:fld>
            <a:endParaRPr lang="el-GR"/>
          </a:p>
        </p:txBody>
      </p:sp>
    </p:spTree>
  </p:cSld>
  <p:clrMapOvr>
    <a:masterClrMapping/>
  </p:clrMapOvr>
</p:notes>
</file>

<file path=ppt/notesSlides/notesSlide6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7B8358-99CC-4AE4-96C1-114ED9AF1C29}" type="slidenum">
              <a:rPr lang="el-GR" smtClean="0"/>
              <a:pPr/>
              <a:t>72</a:t>
            </a:fld>
            <a:endParaRPr lang="el-GR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2065378-8B93-4D2B-BFA7-F38066C23E90}" type="slidenum">
              <a:rPr lang="el-GR">
                <a:solidFill>
                  <a:prstClr val="black"/>
                </a:solidFill>
              </a:rPr>
              <a:pPr/>
              <a:t>10</a:t>
            </a:fld>
            <a:endParaRPr lang="el-GR">
              <a:solidFill>
                <a:prstClr val="black"/>
              </a:solidFill>
            </a:endParaRPr>
          </a:p>
        </p:txBody>
      </p:sp>
      <p:sp>
        <p:nvSpPr>
          <p:cNvPr id="430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30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l-GR" smtClean="0"/>
          </a:p>
        </p:txBody>
      </p:sp>
    </p:spTree>
  </p:cSld>
  <p:clrMapOvr>
    <a:masterClrMapping/>
  </p:clrMapOvr>
</p:notes>
</file>

<file path=ppt/notesSlides/notesSlide7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7B8358-99CC-4AE4-96C1-114ED9AF1C29}" type="slidenum">
              <a:rPr lang="el-GR" smtClean="0"/>
              <a:pPr/>
              <a:t>73</a:t>
            </a:fld>
            <a:endParaRPr lang="el-GR"/>
          </a:p>
        </p:txBody>
      </p:sp>
    </p:spTree>
  </p:cSld>
  <p:clrMapOvr>
    <a:masterClrMapping/>
  </p:clrMapOvr>
</p:notes>
</file>

<file path=ppt/notesSlides/notesSlide7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7B8358-99CC-4AE4-96C1-114ED9AF1C29}" type="slidenum">
              <a:rPr lang="el-GR" smtClean="0"/>
              <a:pPr/>
              <a:t>74</a:t>
            </a:fld>
            <a:endParaRPr lang="el-GR"/>
          </a:p>
        </p:txBody>
      </p:sp>
    </p:spTree>
  </p:cSld>
  <p:clrMapOvr>
    <a:masterClrMapping/>
  </p:clrMapOvr>
</p:notes>
</file>

<file path=ppt/notesSlides/notesSlide7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7B8358-99CC-4AE4-96C1-114ED9AF1C29}" type="slidenum">
              <a:rPr lang="el-GR" smtClean="0"/>
              <a:pPr/>
              <a:t>75</a:t>
            </a:fld>
            <a:endParaRPr lang="el-GR"/>
          </a:p>
        </p:txBody>
      </p:sp>
    </p:spTree>
  </p:cSld>
  <p:clrMapOvr>
    <a:masterClrMapping/>
  </p:clrMapOvr>
</p:notes>
</file>

<file path=ppt/notesSlides/notesSlide7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7B8358-99CC-4AE4-96C1-114ED9AF1C29}" type="slidenum">
              <a:rPr lang="el-GR" smtClean="0"/>
              <a:pPr/>
              <a:t>76</a:t>
            </a:fld>
            <a:endParaRPr lang="el-GR"/>
          </a:p>
        </p:txBody>
      </p:sp>
    </p:spTree>
  </p:cSld>
  <p:clrMapOvr>
    <a:masterClrMapping/>
  </p:clrMapOvr>
</p:notes>
</file>

<file path=ppt/notesSlides/notesSlide7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7B8358-99CC-4AE4-96C1-114ED9AF1C29}" type="slidenum">
              <a:rPr lang="el-GR" smtClean="0"/>
              <a:pPr/>
              <a:t>77</a:t>
            </a:fld>
            <a:endParaRPr lang="el-GR"/>
          </a:p>
        </p:txBody>
      </p:sp>
    </p:spTree>
  </p:cSld>
  <p:clrMapOvr>
    <a:masterClrMapping/>
  </p:clrMapOvr>
</p:notes>
</file>

<file path=ppt/notesSlides/notesSlide7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7B8358-99CC-4AE4-96C1-114ED9AF1C29}" type="slidenum">
              <a:rPr lang="el-GR" smtClean="0"/>
              <a:pPr/>
              <a:t>78</a:t>
            </a:fld>
            <a:endParaRPr lang="el-GR"/>
          </a:p>
        </p:txBody>
      </p:sp>
    </p:spTree>
  </p:cSld>
  <p:clrMapOvr>
    <a:masterClrMapping/>
  </p:clrMapOvr>
</p:notes>
</file>

<file path=ppt/notesSlides/notesSlide7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7B8358-99CC-4AE4-96C1-114ED9AF1C29}" type="slidenum">
              <a:rPr lang="el-GR" smtClean="0"/>
              <a:pPr/>
              <a:t>79</a:t>
            </a:fld>
            <a:endParaRPr lang="el-GR"/>
          </a:p>
        </p:txBody>
      </p:sp>
    </p:spTree>
  </p:cSld>
  <p:clrMapOvr>
    <a:masterClrMapping/>
  </p:clrMapOvr>
</p:notes>
</file>

<file path=ppt/notesSlides/notesSlide7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7B8358-99CC-4AE4-96C1-114ED9AF1C29}" type="slidenum">
              <a:rPr lang="el-GR" smtClean="0"/>
              <a:pPr/>
              <a:t>80</a:t>
            </a:fld>
            <a:endParaRPr lang="el-GR"/>
          </a:p>
        </p:txBody>
      </p:sp>
    </p:spTree>
  </p:cSld>
  <p:clrMapOvr>
    <a:masterClrMapping/>
  </p:clrMapOvr>
</p:notes>
</file>

<file path=ppt/notesSlides/notesSlide7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7B8358-99CC-4AE4-96C1-114ED9AF1C29}" type="slidenum">
              <a:rPr lang="el-GR" smtClean="0"/>
              <a:pPr/>
              <a:t>81</a:t>
            </a:fld>
            <a:endParaRPr lang="el-GR"/>
          </a:p>
        </p:txBody>
      </p:sp>
    </p:spTree>
  </p:cSld>
  <p:clrMapOvr>
    <a:masterClrMapping/>
  </p:clrMapOvr>
</p:notes>
</file>

<file path=ppt/notesSlides/notesSlide7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7B8358-99CC-4AE4-96C1-114ED9AF1C29}" type="slidenum">
              <a:rPr lang="el-GR" smtClean="0"/>
              <a:pPr/>
              <a:t>82</a:t>
            </a:fld>
            <a:endParaRPr lang="el-GR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00702FA-5CD2-4FD2-8AFB-7BA18BA247F5}" type="slidenum">
              <a:rPr lang="el-GR">
                <a:solidFill>
                  <a:prstClr val="black"/>
                </a:solidFill>
              </a:rPr>
              <a:pPr/>
              <a:t>11</a:t>
            </a:fld>
            <a:endParaRPr lang="el-GR">
              <a:solidFill>
                <a:prstClr val="black"/>
              </a:solidFill>
            </a:endParaRPr>
          </a:p>
        </p:txBody>
      </p:sp>
      <p:sp>
        <p:nvSpPr>
          <p:cNvPr id="481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81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l-GR" smtClean="0"/>
          </a:p>
        </p:txBody>
      </p:sp>
    </p:spTree>
  </p:cSld>
  <p:clrMapOvr>
    <a:masterClrMapping/>
  </p:clrMapOvr>
</p:notes>
</file>

<file path=ppt/notesSlides/notesSlide8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7B8358-99CC-4AE4-96C1-114ED9AF1C29}" type="slidenum">
              <a:rPr lang="el-GR" smtClean="0"/>
              <a:pPr/>
              <a:t>83</a:t>
            </a:fld>
            <a:endParaRPr lang="el-GR"/>
          </a:p>
        </p:txBody>
      </p:sp>
    </p:spTree>
  </p:cSld>
  <p:clrMapOvr>
    <a:masterClrMapping/>
  </p:clrMapOvr>
</p:notes>
</file>

<file path=ppt/notesSlides/notesSlide8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7B8358-99CC-4AE4-96C1-114ED9AF1C29}" type="slidenum">
              <a:rPr lang="el-GR" smtClean="0"/>
              <a:pPr/>
              <a:t>84</a:t>
            </a:fld>
            <a:endParaRPr lang="el-GR"/>
          </a:p>
        </p:txBody>
      </p:sp>
    </p:spTree>
  </p:cSld>
  <p:clrMapOvr>
    <a:masterClrMapping/>
  </p:clrMapOvr>
</p:notes>
</file>

<file path=ppt/notesSlides/notesSlide8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7B8358-99CC-4AE4-96C1-114ED9AF1C29}" type="slidenum">
              <a:rPr lang="el-GR" smtClean="0"/>
              <a:pPr/>
              <a:t>85</a:t>
            </a:fld>
            <a:endParaRPr lang="el-GR"/>
          </a:p>
        </p:txBody>
      </p:sp>
    </p:spTree>
  </p:cSld>
  <p:clrMapOvr>
    <a:masterClrMapping/>
  </p:clrMapOvr>
</p:notes>
</file>

<file path=ppt/notesSlides/notesSlide8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7B8358-99CC-4AE4-96C1-114ED9AF1C29}" type="slidenum">
              <a:rPr lang="el-GR" smtClean="0"/>
              <a:pPr/>
              <a:t>86</a:t>
            </a:fld>
            <a:endParaRPr lang="el-GR"/>
          </a:p>
        </p:txBody>
      </p:sp>
    </p:spTree>
  </p:cSld>
  <p:clrMapOvr>
    <a:masterClrMapping/>
  </p:clrMapOvr>
</p:notes>
</file>

<file path=ppt/notesSlides/notesSlide8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7B8358-99CC-4AE4-96C1-114ED9AF1C29}" type="slidenum">
              <a:rPr lang="el-GR" smtClean="0"/>
              <a:pPr/>
              <a:t>87</a:t>
            </a:fld>
            <a:endParaRPr lang="el-GR"/>
          </a:p>
        </p:txBody>
      </p:sp>
    </p:spTree>
  </p:cSld>
  <p:clrMapOvr>
    <a:masterClrMapping/>
  </p:clrMapOvr>
</p:notes>
</file>

<file path=ppt/notesSlides/notesSlide8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7B8358-99CC-4AE4-96C1-114ED9AF1C29}" type="slidenum">
              <a:rPr lang="el-GR" smtClean="0"/>
              <a:pPr/>
              <a:t>88</a:t>
            </a:fld>
            <a:endParaRPr lang="el-GR"/>
          </a:p>
        </p:txBody>
      </p:sp>
    </p:spTree>
  </p:cSld>
  <p:clrMapOvr>
    <a:masterClrMapping/>
  </p:clrMapOvr>
</p:notes>
</file>

<file path=ppt/notesSlides/notesSlide8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7B8358-99CC-4AE4-96C1-114ED9AF1C29}" type="slidenum">
              <a:rPr lang="el-GR" smtClean="0"/>
              <a:pPr/>
              <a:t>89</a:t>
            </a:fld>
            <a:endParaRPr lang="el-GR"/>
          </a:p>
        </p:txBody>
      </p:sp>
    </p:spTree>
  </p:cSld>
  <p:clrMapOvr>
    <a:masterClrMapping/>
  </p:clrMapOvr>
</p:notes>
</file>

<file path=ppt/notesSlides/notesSlide8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7B8358-99CC-4AE4-96C1-114ED9AF1C29}" type="slidenum">
              <a:rPr lang="el-GR" smtClean="0"/>
              <a:pPr/>
              <a:t>90</a:t>
            </a:fld>
            <a:endParaRPr lang="el-GR"/>
          </a:p>
        </p:txBody>
      </p:sp>
    </p:spTree>
  </p:cSld>
  <p:clrMapOvr>
    <a:masterClrMapping/>
  </p:clrMapOvr>
</p:notes>
</file>

<file path=ppt/notesSlides/notesSlide8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7B8358-99CC-4AE4-96C1-114ED9AF1C29}" type="slidenum">
              <a:rPr lang="el-GR" smtClean="0"/>
              <a:pPr/>
              <a:t>91</a:t>
            </a:fld>
            <a:endParaRPr lang="el-GR"/>
          </a:p>
        </p:txBody>
      </p:sp>
    </p:spTree>
  </p:cSld>
  <p:clrMapOvr>
    <a:masterClrMapping/>
  </p:clrMapOvr>
</p:notes>
</file>

<file path=ppt/notesSlides/notesSlide8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7B8358-99CC-4AE4-96C1-114ED9AF1C29}" type="slidenum">
              <a:rPr lang="el-GR" smtClean="0"/>
              <a:pPr/>
              <a:t>92</a:t>
            </a:fld>
            <a:endParaRPr lang="el-GR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31BD6FF-02D9-4895-8E09-D38B5873E27E}" type="slidenum">
              <a:rPr lang="el-GR">
                <a:solidFill>
                  <a:prstClr val="black"/>
                </a:solidFill>
              </a:rPr>
              <a:pPr/>
              <a:t>12</a:t>
            </a:fld>
            <a:endParaRPr lang="el-GR">
              <a:solidFill>
                <a:prstClr val="black"/>
              </a:solidFill>
            </a:endParaRPr>
          </a:p>
        </p:txBody>
      </p:sp>
      <p:sp>
        <p:nvSpPr>
          <p:cNvPr id="491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91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l-GR" smtClean="0"/>
          </a:p>
        </p:txBody>
      </p:sp>
    </p:spTree>
  </p:cSld>
  <p:clrMapOvr>
    <a:masterClrMapping/>
  </p:clrMapOvr>
</p:notes>
</file>

<file path=ppt/notesSlides/notesSlide9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7B8358-99CC-4AE4-96C1-114ED9AF1C29}" type="slidenum">
              <a:rPr lang="el-GR" smtClean="0"/>
              <a:pPr/>
              <a:t>93</a:t>
            </a:fld>
            <a:endParaRPr lang="el-GR"/>
          </a:p>
        </p:txBody>
      </p:sp>
    </p:spTree>
  </p:cSld>
  <p:clrMapOvr>
    <a:masterClrMapping/>
  </p:clrMapOvr>
</p:notes>
</file>

<file path=ppt/notesSlides/notesSlide9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7B8358-99CC-4AE4-96C1-114ED9AF1C29}" type="slidenum">
              <a:rPr lang="el-GR" smtClean="0"/>
              <a:pPr/>
              <a:t>94</a:t>
            </a:fld>
            <a:endParaRPr lang="el-GR"/>
          </a:p>
        </p:txBody>
      </p:sp>
    </p:spTree>
  </p:cSld>
  <p:clrMapOvr>
    <a:masterClrMapping/>
  </p:clrMapOvr>
</p:notes>
</file>

<file path=ppt/notesSlides/notesSlide9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7B8358-99CC-4AE4-96C1-114ED9AF1C29}" type="slidenum">
              <a:rPr lang="el-GR" smtClean="0"/>
              <a:pPr/>
              <a:t>95</a:t>
            </a:fld>
            <a:endParaRPr lang="el-GR"/>
          </a:p>
        </p:txBody>
      </p:sp>
    </p:spTree>
  </p:cSld>
  <p:clrMapOvr>
    <a:masterClrMapping/>
  </p:clrMapOvr>
</p:notes>
</file>

<file path=ppt/notesSlides/notesSlide9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7B8358-99CC-4AE4-96C1-114ED9AF1C29}" type="slidenum">
              <a:rPr lang="el-GR" smtClean="0"/>
              <a:pPr/>
              <a:t>96</a:t>
            </a:fld>
            <a:endParaRPr lang="el-GR"/>
          </a:p>
        </p:txBody>
      </p:sp>
    </p:spTree>
  </p:cSld>
  <p:clrMapOvr>
    <a:masterClrMapping/>
  </p:clrMapOvr>
</p:notes>
</file>

<file path=ppt/notesSlides/notesSlide9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7B8358-99CC-4AE4-96C1-114ED9AF1C29}" type="slidenum">
              <a:rPr lang="el-GR" smtClean="0"/>
              <a:pPr/>
              <a:t>97</a:t>
            </a:fld>
            <a:endParaRPr lang="el-GR"/>
          </a:p>
        </p:txBody>
      </p:sp>
    </p:spTree>
  </p:cSld>
  <p:clrMapOvr>
    <a:masterClrMapping/>
  </p:clrMapOvr>
</p:notes>
</file>

<file path=ppt/notesSlides/notesSlide9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7B8358-99CC-4AE4-96C1-114ED9AF1C29}" type="slidenum">
              <a:rPr lang="el-GR" smtClean="0"/>
              <a:pPr/>
              <a:t>98</a:t>
            </a:fld>
            <a:endParaRPr lang="el-GR"/>
          </a:p>
        </p:txBody>
      </p:sp>
    </p:spTree>
  </p:cSld>
  <p:clrMapOvr>
    <a:masterClrMapping/>
  </p:clrMapOvr>
</p:notes>
</file>

<file path=ppt/notesSlides/notesSlide9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7B8358-99CC-4AE4-96C1-114ED9AF1C29}" type="slidenum">
              <a:rPr lang="el-GR" smtClean="0"/>
              <a:pPr/>
              <a:t>99</a:t>
            </a:fld>
            <a:endParaRPr lang="el-GR"/>
          </a:p>
        </p:txBody>
      </p:sp>
    </p:spTree>
  </p:cSld>
  <p:clrMapOvr>
    <a:masterClrMapping/>
  </p:clrMapOvr>
</p:notes>
</file>

<file path=ppt/notesSlides/notesSlide9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7B8358-99CC-4AE4-96C1-114ED9AF1C29}" type="slidenum">
              <a:rPr lang="el-GR" smtClean="0"/>
              <a:pPr/>
              <a:t>100</a:t>
            </a:fld>
            <a:endParaRPr lang="el-GR"/>
          </a:p>
        </p:txBody>
      </p:sp>
    </p:spTree>
  </p:cSld>
  <p:clrMapOvr>
    <a:masterClrMapping/>
  </p:clrMapOvr>
</p:notes>
</file>

<file path=ppt/notesSlides/notesSlide9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7B8358-99CC-4AE4-96C1-114ED9AF1C29}" type="slidenum">
              <a:rPr lang="el-GR" smtClean="0"/>
              <a:pPr/>
              <a:t>101</a:t>
            </a:fld>
            <a:endParaRPr lang="el-GR"/>
          </a:p>
        </p:txBody>
      </p:sp>
    </p:spTree>
  </p:cSld>
  <p:clrMapOvr>
    <a:masterClrMapping/>
  </p:clrMapOvr>
</p:notes>
</file>

<file path=ppt/notesSlides/notesSlide9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7B8358-99CC-4AE4-96C1-114ED9AF1C29}" type="slidenum">
              <a:rPr lang="el-GR" smtClean="0"/>
              <a:pPr/>
              <a:t>102</a:t>
            </a:fld>
            <a:endParaRPr lang="el-G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0CD4E72-8AD7-4433-B81C-8D32107B6EA6}" type="slidenum">
              <a:rPr lang="el-GR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C90A3DE-4BAA-450D-9BA0-C605F1C9ED61}" type="slidenum">
              <a:rPr lang="el-GR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42CA626-FBC4-47C5-AAA6-05CD21F40F2F}" type="slidenum">
              <a:rPr lang="el-GR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l-G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DD9E083-94F9-4672-B14D-AC3ACC05E891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134528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D5C0008-8DD5-460E-8F63-3D963CC9C867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154204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63E2E22-C14C-4F0A-92B8-491E7E6ABBA4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734621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B090D24-DF7E-4A08-A0BB-88AA00A74CED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436989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C893592-B1E6-464C-AFDF-6F6078FB66B3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963729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59DE647-9139-4A4E-A300-3158E8C3FD78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797791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1D076AA-7AD1-47E1-8A96-6EFB6F4390E8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541601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C669CFF-1BB8-41FB-8374-82EE41B55EDB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33230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7FD2A0E-C790-4A3E-85D3-6CEA84A15390}" type="slidenum">
              <a:rPr lang="el-GR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l-GR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F7CE68C-CCF2-48C9-8023-BBA34F8F898F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797003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93CA498-3BA5-4C4E-8C0F-76374A39FF65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392499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1AEB84A-1555-4A8C-BEFA-EC51CF65E388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8996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1FDA813-D5A1-495D-958B-B0F96C53C03C}" type="slidenum">
              <a:rPr lang="el-GR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BDA63C0-925D-47C5-BAE1-E5A90A9BA621}" type="slidenum">
              <a:rPr lang="el-GR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8C259FA-8EE7-4BE0-BEC3-A4F9963EFC70}" type="slidenum">
              <a:rPr lang="el-GR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E7026C7-2631-4D71-B0D9-3E8C8EA66010}" type="slidenum">
              <a:rPr lang="el-GR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DA12247-BA40-4893-951C-9F428C99C170}" type="slidenum">
              <a:rPr lang="el-GR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161CF5D-D1D4-48CD-ADEC-B1E0E8E355C5}" type="slidenum">
              <a:rPr lang="el-GR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5552673-0464-4240-8E2F-9155A4B3E1B4}" type="slidenum">
              <a:rPr lang="el-GR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l-GR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l-GR" smtClean="0"/>
              <a:t>Click to edit Master text styles</a:t>
            </a:r>
          </a:p>
          <a:p>
            <a:pPr lvl="1"/>
            <a:r>
              <a:rPr lang="el-GR" smtClean="0"/>
              <a:t>Second level</a:t>
            </a:r>
          </a:p>
          <a:p>
            <a:pPr lvl="2"/>
            <a:r>
              <a:rPr lang="el-GR" smtClean="0"/>
              <a:t>Third level</a:t>
            </a:r>
          </a:p>
          <a:p>
            <a:pPr lvl="3"/>
            <a:r>
              <a:rPr lang="el-GR" smtClean="0"/>
              <a:t>Fourth level</a:t>
            </a:r>
          </a:p>
          <a:p>
            <a:pPr lvl="4"/>
            <a:r>
              <a:rPr lang="el-GR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l-GR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l-GR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290D9367-0E11-4290-88A8-4470D3D41235}" type="slidenum">
              <a:rPr lang="el-GR"/>
              <a:pPr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D7A7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smtClean="0"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smtClean="0"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smtClean="0"/>
            </a:lvl1pPr>
          </a:lstStyle>
          <a:p>
            <a:pPr>
              <a:defRPr/>
            </a:pPr>
            <a:fld id="{E11BA4B4-1B22-4840-8C80-E48EEB3570AA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0632912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6" Type="http://schemas.openxmlformats.org/officeDocument/2006/relationships/image" Target="../media/image3.png"/><Relationship Id="rId5" Type="http://schemas.openxmlformats.org/officeDocument/2006/relationships/image" Target="../media/image2.jpeg"/><Relationship Id="rId4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2" Type="http://schemas.openxmlformats.org/officeDocument/2006/relationships/audio" Target="../media/media10.wav"/><Relationship Id="rId1" Type="http://schemas.microsoft.com/office/2007/relationships/media" Target="../media/media10.wav"/><Relationship Id="rId6" Type="http://schemas.openxmlformats.org/officeDocument/2006/relationships/image" Target="../media/image3.png"/><Relationship Id="rId5" Type="http://schemas.openxmlformats.org/officeDocument/2006/relationships/image" Target="../media/image12.jpeg"/><Relationship Id="rId4" Type="http://schemas.openxmlformats.org/officeDocument/2006/relationships/notesSlide" Target="../notesSlides/notesSlide7.xml"/></Relationships>
</file>

<file path=ppt/slides/_rels/slide10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100.wav"/><Relationship Id="rId1" Type="http://schemas.microsoft.com/office/2007/relationships/media" Target="../media/media100.wav"/><Relationship Id="rId6" Type="http://schemas.openxmlformats.org/officeDocument/2006/relationships/image" Target="../media/image3.png"/><Relationship Id="rId5" Type="http://schemas.openxmlformats.org/officeDocument/2006/relationships/image" Target="../media/image101.jpeg"/><Relationship Id="rId4" Type="http://schemas.openxmlformats.org/officeDocument/2006/relationships/notesSlide" Target="../notesSlides/notesSlide97.xml"/></Relationships>
</file>

<file path=ppt/slides/_rels/slide10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101.wav"/><Relationship Id="rId1" Type="http://schemas.microsoft.com/office/2007/relationships/media" Target="../media/media101.wav"/><Relationship Id="rId6" Type="http://schemas.openxmlformats.org/officeDocument/2006/relationships/image" Target="../media/image3.png"/><Relationship Id="rId5" Type="http://schemas.openxmlformats.org/officeDocument/2006/relationships/image" Target="../media/image102.jpeg"/><Relationship Id="rId4" Type="http://schemas.openxmlformats.org/officeDocument/2006/relationships/notesSlide" Target="../notesSlides/notesSlide98.xml"/></Relationships>
</file>

<file path=ppt/slides/_rels/slide10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102.wav"/><Relationship Id="rId1" Type="http://schemas.microsoft.com/office/2007/relationships/media" Target="../media/media102.wav"/><Relationship Id="rId6" Type="http://schemas.openxmlformats.org/officeDocument/2006/relationships/image" Target="../media/image3.png"/><Relationship Id="rId5" Type="http://schemas.openxmlformats.org/officeDocument/2006/relationships/image" Target="../media/image103.jpeg"/><Relationship Id="rId4" Type="http://schemas.openxmlformats.org/officeDocument/2006/relationships/notesSlide" Target="../notesSlides/notesSlide99.xml"/></Relationships>
</file>

<file path=ppt/slides/_rels/slide10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103.wav"/><Relationship Id="rId1" Type="http://schemas.microsoft.com/office/2007/relationships/media" Target="../media/media103.wav"/><Relationship Id="rId6" Type="http://schemas.openxmlformats.org/officeDocument/2006/relationships/image" Target="../media/image3.png"/><Relationship Id="rId5" Type="http://schemas.openxmlformats.org/officeDocument/2006/relationships/image" Target="../media/image104.jpeg"/><Relationship Id="rId4" Type="http://schemas.openxmlformats.org/officeDocument/2006/relationships/notesSlide" Target="../notesSlides/notesSlide100.xml"/></Relationships>
</file>

<file path=ppt/slides/_rels/slide10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104.wav"/><Relationship Id="rId1" Type="http://schemas.microsoft.com/office/2007/relationships/media" Target="../media/media104.wav"/><Relationship Id="rId6" Type="http://schemas.openxmlformats.org/officeDocument/2006/relationships/image" Target="../media/image3.png"/><Relationship Id="rId5" Type="http://schemas.openxmlformats.org/officeDocument/2006/relationships/image" Target="../media/image105.jpeg"/><Relationship Id="rId4" Type="http://schemas.openxmlformats.org/officeDocument/2006/relationships/notesSlide" Target="../notesSlides/notesSlide101.xml"/></Relationships>
</file>

<file path=ppt/slides/_rels/slide10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105.wav"/><Relationship Id="rId1" Type="http://schemas.microsoft.com/office/2007/relationships/media" Target="../media/media105.wav"/><Relationship Id="rId6" Type="http://schemas.openxmlformats.org/officeDocument/2006/relationships/image" Target="../media/image3.png"/><Relationship Id="rId5" Type="http://schemas.openxmlformats.org/officeDocument/2006/relationships/image" Target="../media/image106.jpeg"/><Relationship Id="rId4" Type="http://schemas.openxmlformats.org/officeDocument/2006/relationships/notesSlide" Target="../notesSlides/notesSlide102.xml"/></Relationships>
</file>

<file path=ppt/slides/_rels/slide10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106.wav"/><Relationship Id="rId1" Type="http://schemas.microsoft.com/office/2007/relationships/media" Target="../media/media106.wav"/><Relationship Id="rId6" Type="http://schemas.openxmlformats.org/officeDocument/2006/relationships/image" Target="../media/image3.png"/><Relationship Id="rId5" Type="http://schemas.openxmlformats.org/officeDocument/2006/relationships/image" Target="../media/image107.jpeg"/><Relationship Id="rId4" Type="http://schemas.openxmlformats.org/officeDocument/2006/relationships/notesSlide" Target="../notesSlides/notesSlide103.xml"/></Relationships>
</file>

<file path=ppt/slides/_rels/slide10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107.wav"/><Relationship Id="rId1" Type="http://schemas.microsoft.com/office/2007/relationships/media" Target="../media/media107.wav"/><Relationship Id="rId6" Type="http://schemas.openxmlformats.org/officeDocument/2006/relationships/image" Target="../media/image3.png"/><Relationship Id="rId5" Type="http://schemas.openxmlformats.org/officeDocument/2006/relationships/image" Target="../media/image108.jpeg"/><Relationship Id="rId4" Type="http://schemas.openxmlformats.org/officeDocument/2006/relationships/notesSlide" Target="../notesSlides/notesSlide104.xml"/></Relationships>
</file>

<file path=ppt/slides/_rels/slide10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108.wav"/><Relationship Id="rId1" Type="http://schemas.microsoft.com/office/2007/relationships/media" Target="../media/media108.wav"/><Relationship Id="rId6" Type="http://schemas.openxmlformats.org/officeDocument/2006/relationships/image" Target="../media/image3.png"/><Relationship Id="rId5" Type="http://schemas.openxmlformats.org/officeDocument/2006/relationships/image" Target="../media/image109.jpeg"/><Relationship Id="rId4" Type="http://schemas.openxmlformats.org/officeDocument/2006/relationships/notesSlide" Target="../notesSlides/notesSlide105.xml"/></Relationships>
</file>

<file path=ppt/slides/_rels/slide10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09.wav"/><Relationship Id="rId1" Type="http://schemas.microsoft.com/office/2007/relationships/media" Target="../media/media109.wav"/><Relationship Id="rId5" Type="http://schemas.openxmlformats.org/officeDocument/2006/relationships/image" Target="../media/image3.png"/><Relationship Id="rId4" Type="http://schemas.openxmlformats.org/officeDocument/2006/relationships/notesSlide" Target="../notesSlides/notesSlide10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2" Type="http://schemas.openxmlformats.org/officeDocument/2006/relationships/audio" Target="../media/media11.wav"/><Relationship Id="rId1" Type="http://schemas.microsoft.com/office/2007/relationships/media" Target="../media/media11.wav"/><Relationship Id="rId6" Type="http://schemas.openxmlformats.org/officeDocument/2006/relationships/image" Target="../media/image3.png"/><Relationship Id="rId5" Type="http://schemas.openxmlformats.org/officeDocument/2006/relationships/image" Target="../media/image13.jpeg"/><Relationship Id="rId4" Type="http://schemas.openxmlformats.org/officeDocument/2006/relationships/notesSlide" Target="../notesSlides/notesSlide8.xml"/></Relationships>
</file>

<file path=ppt/slides/_rels/slide1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110.wav"/><Relationship Id="rId1" Type="http://schemas.microsoft.com/office/2007/relationships/media" Target="../media/media110.wav"/><Relationship Id="rId6" Type="http://schemas.openxmlformats.org/officeDocument/2006/relationships/image" Target="../media/image3.png"/><Relationship Id="rId5" Type="http://schemas.openxmlformats.org/officeDocument/2006/relationships/image" Target="../media/image110.png"/><Relationship Id="rId4" Type="http://schemas.openxmlformats.org/officeDocument/2006/relationships/notesSlide" Target="../notesSlides/notesSlide107.xml"/></Relationships>
</file>

<file path=ppt/slides/_rels/slide1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111.wav"/><Relationship Id="rId1" Type="http://schemas.microsoft.com/office/2007/relationships/media" Target="../media/media111.wav"/><Relationship Id="rId6" Type="http://schemas.openxmlformats.org/officeDocument/2006/relationships/image" Target="../media/image3.png"/><Relationship Id="rId5" Type="http://schemas.openxmlformats.org/officeDocument/2006/relationships/image" Target="../media/image111.png"/><Relationship Id="rId4" Type="http://schemas.openxmlformats.org/officeDocument/2006/relationships/notesSlide" Target="../notesSlides/notesSlide108.xml"/></Relationships>
</file>

<file path=ppt/slides/_rels/slide1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112.wav"/><Relationship Id="rId1" Type="http://schemas.microsoft.com/office/2007/relationships/media" Target="../media/media112.wav"/><Relationship Id="rId6" Type="http://schemas.openxmlformats.org/officeDocument/2006/relationships/image" Target="../media/image3.png"/><Relationship Id="rId5" Type="http://schemas.openxmlformats.org/officeDocument/2006/relationships/image" Target="../media/image112.png"/><Relationship Id="rId4" Type="http://schemas.openxmlformats.org/officeDocument/2006/relationships/notesSlide" Target="../notesSlides/notesSlide109.xml"/></Relationships>
</file>

<file path=ppt/slides/_rels/slide1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113.wav"/><Relationship Id="rId1" Type="http://schemas.microsoft.com/office/2007/relationships/media" Target="../media/media113.wav"/><Relationship Id="rId6" Type="http://schemas.openxmlformats.org/officeDocument/2006/relationships/image" Target="../media/image3.png"/><Relationship Id="rId5" Type="http://schemas.openxmlformats.org/officeDocument/2006/relationships/image" Target="../media/image113.gif"/><Relationship Id="rId4" Type="http://schemas.openxmlformats.org/officeDocument/2006/relationships/notesSlide" Target="../notesSlides/notesSlide110.xml"/></Relationships>
</file>

<file path=ppt/slides/_rels/slide1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114.wav"/><Relationship Id="rId1" Type="http://schemas.microsoft.com/office/2007/relationships/media" Target="../media/media114.wav"/><Relationship Id="rId6" Type="http://schemas.openxmlformats.org/officeDocument/2006/relationships/image" Target="../media/image3.png"/><Relationship Id="rId5" Type="http://schemas.openxmlformats.org/officeDocument/2006/relationships/image" Target="../media/image114.gif"/><Relationship Id="rId4" Type="http://schemas.openxmlformats.org/officeDocument/2006/relationships/notesSlide" Target="../notesSlides/notesSlide111.xml"/></Relationships>
</file>

<file path=ppt/slides/_rels/slide1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115.wav"/><Relationship Id="rId1" Type="http://schemas.microsoft.com/office/2007/relationships/media" Target="../media/media115.wav"/><Relationship Id="rId6" Type="http://schemas.openxmlformats.org/officeDocument/2006/relationships/image" Target="../media/image3.png"/><Relationship Id="rId5" Type="http://schemas.openxmlformats.org/officeDocument/2006/relationships/image" Target="../media/image115.gif"/><Relationship Id="rId4" Type="http://schemas.openxmlformats.org/officeDocument/2006/relationships/notesSlide" Target="../notesSlides/notesSlide112.xml"/></Relationships>
</file>

<file path=ppt/slides/_rels/slide1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7" Type="http://schemas.openxmlformats.org/officeDocument/2006/relationships/image" Target="../media/image3.png"/><Relationship Id="rId2" Type="http://schemas.openxmlformats.org/officeDocument/2006/relationships/audio" Target="../media/media116.wav"/><Relationship Id="rId1" Type="http://schemas.microsoft.com/office/2007/relationships/media" Target="../media/media116.wav"/><Relationship Id="rId6" Type="http://schemas.openxmlformats.org/officeDocument/2006/relationships/image" Target="../media/image117.jpeg"/><Relationship Id="rId5" Type="http://schemas.openxmlformats.org/officeDocument/2006/relationships/image" Target="../media/image116.jpeg"/><Relationship Id="rId4" Type="http://schemas.openxmlformats.org/officeDocument/2006/relationships/notesSlide" Target="../notesSlides/notesSlide113.xml"/></Relationships>
</file>

<file path=ppt/slides/_rels/slide1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117.wav"/><Relationship Id="rId1" Type="http://schemas.microsoft.com/office/2007/relationships/media" Target="../media/media117.wav"/><Relationship Id="rId6" Type="http://schemas.openxmlformats.org/officeDocument/2006/relationships/image" Target="../media/image3.png"/><Relationship Id="rId5" Type="http://schemas.openxmlformats.org/officeDocument/2006/relationships/image" Target="../media/image118.png"/><Relationship Id="rId4" Type="http://schemas.openxmlformats.org/officeDocument/2006/relationships/notesSlide" Target="../notesSlides/notesSlide114.xml"/></Relationships>
</file>

<file path=ppt/slides/_rels/slide1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118.wav"/><Relationship Id="rId1" Type="http://schemas.microsoft.com/office/2007/relationships/media" Target="../media/media118.wav"/><Relationship Id="rId6" Type="http://schemas.openxmlformats.org/officeDocument/2006/relationships/image" Target="../media/image3.png"/><Relationship Id="rId5" Type="http://schemas.openxmlformats.org/officeDocument/2006/relationships/image" Target="../media/image119.jpeg"/><Relationship Id="rId4" Type="http://schemas.openxmlformats.org/officeDocument/2006/relationships/notesSlide" Target="../notesSlides/notesSlide115.xml"/></Relationships>
</file>

<file path=ppt/slides/_rels/slide1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119.wav"/><Relationship Id="rId1" Type="http://schemas.microsoft.com/office/2007/relationships/media" Target="../media/media119.wav"/><Relationship Id="rId6" Type="http://schemas.openxmlformats.org/officeDocument/2006/relationships/image" Target="../media/image3.png"/><Relationship Id="rId5" Type="http://schemas.openxmlformats.org/officeDocument/2006/relationships/image" Target="../media/image120.jpeg"/><Relationship Id="rId4" Type="http://schemas.openxmlformats.org/officeDocument/2006/relationships/notesSlide" Target="../notesSlides/notesSlide11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2" Type="http://schemas.openxmlformats.org/officeDocument/2006/relationships/audio" Target="../media/media12.wav"/><Relationship Id="rId1" Type="http://schemas.microsoft.com/office/2007/relationships/media" Target="../media/media12.wav"/><Relationship Id="rId6" Type="http://schemas.openxmlformats.org/officeDocument/2006/relationships/image" Target="../media/image3.png"/><Relationship Id="rId5" Type="http://schemas.openxmlformats.org/officeDocument/2006/relationships/image" Target="../media/image14.jpeg"/><Relationship Id="rId4" Type="http://schemas.openxmlformats.org/officeDocument/2006/relationships/notesSlide" Target="../notesSlides/notesSlide9.xml"/></Relationships>
</file>

<file path=ppt/slides/_rels/slide1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120.wav"/><Relationship Id="rId1" Type="http://schemas.microsoft.com/office/2007/relationships/media" Target="../media/media120.wav"/><Relationship Id="rId6" Type="http://schemas.openxmlformats.org/officeDocument/2006/relationships/image" Target="../media/image3.png"/><Relationship Id="rId5" Type="http://schemas.openxmlformats.org/officeDocument/2006/relationships/image" Target="../media/image121.jpeg"/><Relationship Id="rId4" Type="http://schemas.openxmlformats.org/officeDocument/2006/relationships/notesSlide" Target="../notesSlides/notesSlide117.xml"/></Relationships>
</file>

<file path=ppt/slides/_rels/slide1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121.wav"/><Relationship Id="rId1" Type="http://schemas.microsoft.com/office/2007/relationships/media" Target="../media/media121.wav"/><Relationship Id="rId6" Type="http://schemas.openxmlformats.org/officeDocument/2006/relationships/image" Target="../media/image3.png"/><Relationship Id="rId5" Type="http://schemas.openxmlformats.org/officeDocument/2006/relationships/image" Target="../media/image122.png"/><Relationship Id="rId4" Type="http://schemas.openxmlformats.org/officeDocument/2006/relationships/notesSlide" Target="../notesSlides/notesSlide118.xml"/></Relationships>
</file>

<file path=ppt/slides/_rels/slide1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122.wav"/><Relationship Id="rId1" Type="http://schemas.microsoft.com/office/2007/relationships/media" Target="../media/media122.wav"/><Relationship Id="rId6" Type="http://schemas.openxmlformats.org/officeDocument/2006/relationships/image" Target="../media/image3.png"/><Relationship Id="rId5" Type="http://schemas.openxmlformats.org/officeDocument/2006/relationships/image" Target="../media/image123.png"/><Relationship Id="rId4" Type="http://schemas.openxmlformats.org/officeDocument/2006/relationships/notesSlide" Target="../notesSlides/notesSlide119.xml"/></Relationships>
</file>

<file path=ppt/slides/_rels/slide1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123.wav"/><Relationship Id="rId1" Type="http://schemas.microsoft.com/office/2007/relationships/media" Target="../media/media123.wav"/><Relationship Id="rId6" Type="http://schemas.openxmlformats.org/officeDocument/2006/relationships/image" Target="../media/image3.png"/><Relationship Id="rId5" Type="http://schemas.openxmlformats.org/officeDocument/2006/relationships/image" Target="../media/image124.gif"/><Relationship Id="rId4" Type="http://schemas.openxmlformats.org/officeDocument/2006/relationships/notesSlide" Target="../notesSlides/notesSlide120.xml"/></Relationships>
</file>

<file path=ppt/slides/_rels/slide1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124.wav"/><Relationship Id="rId1" Type="http://schemas.microsoft.com/office/2007/relationships/media" Target="../media/media124.wav"/><Relationship Id="rId6" Type="http://schemas.openxmlformats.org/officeDocument/2006/relationships/image" Target="../media/image3.png"/><Relationship Id="rId5" Type="http://schemas.openxmlformats.org/officeDocument/2006/relationships/image" Target="../media/image125.gif"/><Relationship Id="rId4" Type="http://schemas.openxmlformats.org/officeDocument/2006/relationships/notesSlide" Target="../notesSlides/notesSlide121.xml"/></Relationships>
</file>

<file path=ppt/slides/_rels/slide1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125.wav"/><Relationship Id="rId1" Type="http://schemas.microsoft.com/office/2007/relationships/media" Target="../media/media125.wav"/><Relationship Id="rId6" Type="http://schemas.openxmlformats.org/officeDocument/2006/relationships/image" Target="../media/image3.png"/><Relationship Id="rId5" Type="http://schemas.openxmlformats.org/officeDocument/2006/relationships/image" Target="../media/image126.jpeg"/><Relationship Id="rId4" Type="http://schemas.openxmlformats.org/officeDocument/2006/relationships/notesSlide" Target="../notesSlides/notesSlide122.xml"/></Relationships>
</file>

<file path=ppt/slides/_rels/slide1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126.wav"/><Relationship Id="rId1" Type="http://schemas.microsoft.com/office/2007/relationships/media" Target="../media/media126.wav"/><Relationship Id="rId6" Type="http://schemas.openxmlformats.org/officeDocument/2006/relationships/image" Target="../media/image3.png"/><Relationship Id="rId5" Type="http://schemas.openxmlformats.org/officeDocument/2006/relationships/image" Target="../media/image127.png"/><Relationship Id="rId4" Type="http://schemas.openxmlformats.org/officeDocument/2006/relationships/notesSlide" Target="../notesSlides/notesSlide123.xml"/></Relationships>
</file>

<file path=ppt/slides/_rels/slide1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27.wav"/><Relationship Id="rId1" Type="http://schemas.microsoft.com/office/2007/relationships/media" Target="../media/media127.wav"/><Relationship Id="rId6" Type="http://schemas.openxmlformats.org/officeDocument/2006/relationships/image" Target="../media/image3.png"/><Relationship Id="rId5" Type="http://schemas.openxmlformats.org/officeDocument/2006/relationships/image" Target="../media/image128.png"/><Relationship Id="rId4" Type="http://schemas.openxmlformats.org/officeDocument/2006/relationships/notesSlide" Target="../notesSlides/notesSlide124.xml"/></Relationships>
</file>

<file path=ppt/slides/_rels/slide1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28.wav"/><Relationship Id="rId1" Type="http://schemas.microsoft.com/office/2007/relationships/media" Target="../media/media128.wav"/><Relationship Id="rId5" Type="http://schemas.openxmlformats.org/officeDocument/2006/relationships/image" Target="../media/image3.png"/><Relationship Id="rId4" Type="http://schemas.openxmlformats.org/officeDocument/2006/relationships/image" Target="../media/image129.gif"/></Relationships>
</file>

<file path=ppt/slides/_rels/slide1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29.wav"/><Relationship Id="rId1" Type="http://schemas.microsoft.com/office/2007/relationships/media" Target="../media/media129.wav"/><Relationship Id="rId5" Type="http://schemas.openxmlformats.org/officeDocument/2006/relationships/image" Target="../media/image3.png"/><Relationship Id="rId4" Type="http://schemas.openxmlformats.org/officeDocument/2006/relationships/image" Target="../media/image130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2" Type="http://schemas.openxmlformats.org/officeDocument/2006/relationships/audio" Target="../media/media13.wav"/><Relationship Id="rId1" Type="http://schemas.microsoft.com/office/2007/relationships/media" Target="../media/media13.wav"/><Relationship Id="rId6" Type="http://schemas.openxmlformats.org/officeDocument/2006/relationships/image" Target="../media/image3.png"/><Relationship Id="rId5" Type="http://schemas.openxmlformats.org/officeDocument/2006/relationships/image" Target="../media/image15.jpeg"/><Relationship Id="rId4" Type="http://schemas.openxmlformats.org/officeDocument/2006/relationships/notesSlide" Target="../notesSlides/notesSlide10.xml"/></Relationships>
</file>

<file path=ppt/slides/_rels/slide1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30.wav"/><Relationship Id="rId1" Type="http://schemas.microsoft.com/office/2007/relationships/media" Target="../media/media130.wav"/><Relationship Id="rId5" Type="http://schemas.openxmlformats.org/officeDocument/2006/relationships/image" Target="../media/image3.png"/><Relationship Id="rId4" Type="http://schemas.openxmlformats.org/officeDocument/2006/relationships/image" Target="../media/image131.gif"/></Relationships>
</file>

<file path=ppt/slides/_rels/slide1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131.wav"/><Relationship Id="rId1" Type="http://schemas.microsoft.com/office/2007/relationships/media" Target="../media/media131.wav"/><Relationship Id="rId6" Type="http://schemas.openxmlformats.org/officeDocument/2006/relationships/image" Target="../media/image3.png"/><Relationship Id="rId5" Type="http://schemas.openxmlformats.org/officeDocument/2006/relationships/image" Target="../media/image132.jpeg"/><Relationship Id="rId4" Type="http://schemas.openxmlformats.org/officeDocument/2006/relationships/notesSlide" Target="../notesSlides/notesSlide125.xml"/></Relationships>
</file>

<file path=ppt/slides/_rels/slide1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audio" Target="../media/media132.wav"/><Relationship Id="rId7" Type="http://schemas.openxmlformats.org/officeDocument/2006/relationships/image" Target="../media/image134.jpeg"/><Relationship Id="rId2" Type="http://schemas.microsoft.com/office/2007/relationships/media" Target="../media/media132.wav"/><Relationship Id="rId1" Type="http://schemas.openxmlformats.org/officeDocument/2006/relationships/tags" Target="../tags/tag5.xml"/><Relationship Id="rId6" Type="http://schemas.openxmlformats.org/officeDocument/2006/relationships/image" Target="../media/image133.jpeg"/><Relationship Id="rId5" Type="http://schemas.openxmlformats.org/officeDocument/2006/relationships/notesSlide" Target="../notesSlides/notesSlide126.xml"/><Relationship Id="rId4" Type="http://schemas.openxmlformats.org/officeDocument/2006/relationships/slideLayout" Target="../slideLayouts/slideLayout6.xml"/></Relationships>
</file>

<file path=ppt/slides/_rels/slide1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133.wav"/><Relationship Id="rId1" Type="http://schemas.microsoft.com/office/2007/relationships/media" Target="../media/media133.wav"/><Relationship Id="rId6" Type="http://schemas.openxmlformats.org/officeDocument/2006/relationships/image" Target="../media/image3.png"/><Relationship Id="rId5" Type="http://schemas.openxmlformats.org/officeDocument/2006/relationships/image" Target="../media/image135.png"/><Relationship Id="rId4" Type="http://schemas.openxmlformats.org/officeDocument/2006/relationships/notesSlide" Target="../notesSlides/notesSlide127.xml"/></Relationships>
</file>

<file path=ppt/slides/_rels/slide13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34.wav"/><Relationship Id="rId1" Type="http://schemas.microsoft.com/office/2007/relationships/media" Target="../media/media134.wav"/><Relationship Id="rId6" Type="http://schemas.openxmlformats.org/officeDocument/2006/relationships/image" Target="../media/image3.png"/><Relationship Id="rId5" Type="http://schemas.openxmlformats.org/officeDocument/2006/relationships/image" Target="../media/image136.jpeg"/><Relationship Id="rId4" Type="http://schemas.openxmlformats.org/officeDocument/2006/relationships/notesSlide" Target="../notesSlides/notesSlide128.xml"/></Relationships>
</file>

<file path=ppt/slides/_rels/slide13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audio" Target="../media/media135.wav"/><Relationship Id="rId1" Type="http://schemas.microsoft.com/office/2007/relationships/media" Target="../media/media135.wav"/><Relationship Id="rId5" Type="http://schemas.openxmlformats.org/officeDocument/2006/relationships/image" Target="../media/image3.png"/><Relationship Id="rId4" Type="http://schemas.openxmlformats.org/officeDocument/2006/relationships/image" Target="../media/image137.jpeg"/></Relationships>
</file>

<file path=ppt/slides/_rels/slide13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36.wav"/><Relationship Id="rId1" Type="http://schemas.microsoft.com/office/2007/relationships/media" Target="../media/media136.wav"/><Relationship Id="rId6" Type="http://schemas.openxmlformats.org/officeDocument/2006/relationships/image" Target="../media/image3.png"/><Relationship Id="rId5" Type="http://schemas.openxmlformats.org/officeDocument/2006/relationships/image" Target="../media/image138.jpeg"/><Relationship Id="rId4" Type="http://schemas.openxmlformats.org/officeDocument/2006/relationships/notesSlide" Target="../notesSlides/notesSlide129.xml"/></Relationships>
</file>

<file path=ppt/slides/_rels/slide13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37.wav"/><Relationship Id="rId1" Type="http://schemas.microsoft.com/office/2007/relationships/media" Target="../media/media137.wav"/><Relationship Id="rId6" Type="http://schemas.openxmlformats.org/officeDocument/2006/relationships/image" Target="../media/image3.png"/><Relationship Id="rId5" Type="http://schemas.openxmlformats.org/officeDocument/2006/relationships/image" Target="../media/image139.png"/><Relationship Id="rId4" Type="http://schemas.openxmlformats.org/officeDocument/2006/relationships/notesSlide" Target="../notesSlides/notesSlide130.xml"/></Relationships>
</file>

<file path=ppt/slides/_rels/slide13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138.wav"/><Relationship Id="rId1" Type="http://schemas.microsoft.com/office/2007/relationships/media" Target="../media/media138.wav"/><Relationship Id="rId6" Type="http://schemas.openxmlformats.org/officeDocument/2006/relationships/image" Target="../media/image3.png"/><Relationship Id="rId5" Type="http://schemas.openxmlformats.org/officeDocument/2006/relationships/image" Target="../media/image140.png"/><Relationship Id="rId4" Type="http://schemas.openxmlformats.org/officeDocument/2006/relationships/notesSlide" Target="../notesSlides/notesSlide131.xml"/></Relationships>
</file>

<file path=ppt/slides/_rels/slide13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audio" Target="../media/media139.wav"/><Relationship Id="rId1" Type="http://schemas.microsoft.com/office/2007/relationships/media" Target="../media/media139.wav"/><Relationship Id="rId6" Type="http://schemas.openxmlformats.org/officeDocument/2006/relationships/image" Target="../media/image3.png"/><Relationship Id="rId5" Type="http://schemas.openxmlformats.org/officeDocument/2006/relationships/image" Target="../media/image141.wmf"/><Relationship Id="rId4" Type="http://schemas.openxmlformats.org/officeDocument/2006/relationships/notesSlide" Target="../notesSlides/notesSlide13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2" Type="http://schemas.openxmlformats.org/officeDocument/2006/relationships/audio" Target="../media/media14.wav"/><Relationship Id="rId1" Type="http://schemas.microsoft.com/office/2007/relationships/media" Target="../media/media14.wav"/><Relationship Id="rId6" Type="http://schemas.openxmlformats.org/officeDocument/2006/relationships/image" Target="../media/image3.png"/><Relationship Id="rId5" Type="http://schemas.openxmlformats.org/officeDocument/2006/relationships/image" Target="../media/image16.jpeg"/><Relationship Id="rId4" Type="http://schemas.openxmlformats.org/officeDocument/2006/relationships/notesSlide" Target="../notesSlides/notesSlide11.xml"/></Relationships>
</file>

<file path=ppt/slides/_rels/slide140.xml.rels><?xml version="1.0" encoding="UTF-8" standalone="yes"?>
<Relationships xmlns="http://schemas.openxmlformats.org/package/2006/relationships"><Relationship Id="rId3" Type="http://schemas.openxmlformats.org/officeDocument/2006/relationships/audio" Target="../media/media140.wav"/><Relationship Id="rId2" Type="http://schemas.microsoft.com/office/2007/relationships/media" Target="../media/media140.wav"/><Relationship Id="rId1" Type="http://schemas.openxmlformats.org/officeDocument/2006/relationships/tags" Target="../tags/tag6.xml"/><Relationship Id="rId6" Type="http://schemas.openxmlformats.org/officeDocument/2006/relationships/image" Target="../media/image3.png"/><Relationship Id="rId5" Type="http://schemas.openxmlformats.org/officeDocument/2006/relationships/image" Target="../media/image142.jpeg"/><Relationship Id="rId4" Type="http://schemas.openxmlformats.org/officeDocument/2006/relationships/slideLayout" Target="../slideLayouts/slideLayout2.xml"/></Relationships>
</file>

<file path=ppt/slides/_rels/slide14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141.wav"/><Relationship Id="rId1" Type="http://schemas.microsoft.com/office/2007/relationships/media" Target="../media/media141.wav"/><Relationship Id="rId4" Type="http://schemas.openxmlformats.org/officeDocument/2006/relationships/image" Target="../media/image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2" Type="http://schemas.openxmlformats.org/officeDocument/2006/relationships/audio" Target="../media/media15.wav"/><Relationship Id="rId1" Type="http://schemas.microsoft.com/office/2007/relationships/media" Target="../media/media15.wav"/><Relationship Id="rId6" Type="http://schemas.openxmlformats.org/officeDocument/2006/relationships/image" Target="../media/image3.png"/><Relationship Id="rId5" Type="http://schemas.openxmlformats.org/officeDocument/2006/relationships/image" Target="../media/image17.jpeg"/><Relationship Id="rId4" Type="http://schemas.openxmlformats.org/officeDocument/2006/relationships/notesSlide" Target="../notesSlides/notesSlide1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2" Type="http://schemas.openxmlformats.org/officeDocument/2006/relationships/audio" Target="../media/media16.wav"/><Relationship Id="rId1" Type="http://schemas.microsoft.com/office/2007/relationships/media" Target="../media/media16.wav"/><Relationship Id="rId6" Type="http://schemas.openxmlformats.org/officeDocument/2006/relationships/image" Target="../media/image3.png"/><Relationship Id="rId5" Type="http://schemas.openxmlformats.org/officeDocument/2006/relationships/image" Target="../media/image18.jpeg"/><Relationship Id="rId4" Type="http://schemas.openxmlformats.org/officeDocument/2006/relationships/notesSlide" Target="../notesSlides/notesSlide1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2" Type="http://schemas.openxmlformats.org/officeDocument/2006/relationships/audio" Target="../media/media17.wav"/><Relationship Id="rId1" Type="http://schemas.microsoft.com/office/2007/relationships/media" Target="../media/media17.wav"/><Relationship Id="rId6" Type="http://schemas.openxmlformats.org/officeDocument/2006/relationships/image" Target="../media/image3.png"/><Relationship Id="rId5" Type="http://schemas.openxmlformats.org/officeDocument/2006/relationships/image" Target="../media/image19.jpeg"/><Relationship Id="rId4" Type="http://schemas.openxmlformats.org/officeDocument/2006/relationships/notesSlide" Target="../notesSlides/notesSlide1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2" Type="http://schemas.openxmlformats.org/officeDocument/2006/relationships/audio" Target="../media/media18.wav"/><Relationship Id="rId1" Type="http://schemas.microsoft.com/office/2007/relationships/media" Target="../media/media18.wav"/><Relationship Id="rId6" Type="http://schemas.openxmlformats.org/officeDocument/2006/relationships/image" Target="../media/image3.png"/><Relationship Id="rId5" Type="http://schemas.openxmlformats.org/officeDocument/2006/relationships/image" Target="../media/image20.jpeg"/><Relationship Id="rId4" Type="http://schemas.openxmlformats.org/officeDocument/2006/relationships/notesSlide" Target="../notesSlides/notesSlide15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2" Type="http://schemas.openxmlformats.org/officeDocument/2006/relationships/audio" Target="../media/media19.wav"/><Relationship Id="rId1" Type="http://schemas.microsoft.com/office/2007/relationships/media" Target="../media/media19.wav"/><Relationship Id="rId6" Type="http://schemas.openxmlformats.org/officeDocument/2006/relationships/image" Target="../media/image3.png"/><Relationship Id="rId5" Type="http://schemas.openxmlformats.org/officeDocument/2006/relationships/image" Target="../media/image21.jpeg"/><Relationship Id="rId4" Type="http://schemas.openxmlformats.org/officeDocument/2006/relationships/notesSlide" Target="../notesSlides/notesSlide1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2.wav"/><Relationship Id="rId1" Type="http://schemas.microsoft.com/office/2007/relationships/media" Target="../media/media2.wav"/><Relationship Id="rId5" Type="http://schemas.openxmlformats.org/officeDocument/2006/relationships/image" Target="../media/image3.png"/><Relationship Id="rId4" Type="http://schemas.openxmlformats.org/officeDocument/2006/relationships/image" Target="../media/image4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2" Type="http://schemas.openxmlformats.org/officeDocument/2006/relationships/audio" Target="../media/media20.wav"/><Relationship Id="rId1" Type="http://schemas.microsoft.com/office/2007/relationships/media" Target="../media/media20.wav"/><Relationship Id="rId6" Type="http://schemas.openxmlformats.org/officeDocument/2006/relationships/image" Target="../media/image3.png"/><Relationship Id="rId5" Type="http://schemas.openxmlformats.org/officeDocument/2006/relationships/image" Target="../media/image22.jpeg"/><Relationship Id="rId4" Type="http://schemas.openxmlformats.org/officeDocument/2006/relationships/notesSlide" Target="../notesSlides/notesSlide1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2" Type="http://schemas.openxmlformats.org/officeDocument/2006/relationships/audio" Target="../media/media21.wav"/><Relationship Id="rId1" Type="http://schemas.microsoft.com/office/2007/relationships/media" Target="../media/media21.wav"/><Relationship Id="rId6" Type="http://schemas.openxmlformats.org/officeDocument/2006/relationships/image" Target="../media/image3.png"/><Relationship Id="rId5" Type="http://schemas.openxmlformats.org/officeDocument/2006/relationships/image" Target="../media/image23.jpeg"/><Relationship Id="rId4" Type="http://schemas.openxmlformats.org/officeDocument/2006/relationships/notesSlide" Target="../notesSlides/notesSlide18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2" Type="http://schemas.openxmlformats.org/officeDocument/2006/relationships/audio" Target="../media/media22.wav"/><Relationship Id="rId1" Type="http://schemas.microsoft.com/office/2007/relationships/media" Target="../media/media22.wav"/><Relationship Id="rId6" Type="http://schemas.openxmlformats.org/officeDocument/2006/relationships/image" Target="../media/image3.png"/><Relationship Id="rId5" Type="http://schemas.openxmlformats.org/officeDocument/2006/relationships/image" Target="../media/image24.jpeg"/><Relationship Id="rId4" Type="http://schemas.openxmlformats.org/officeDocument/2006/relationships/notesSlide" Target="../notesSlides/notesSlide19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2" Type="http://schemas.openxmlformats.org/officeDocument/2006/relationships/audio" Target="../media/media23.wav"/><Relationship Id="rId1" Type="http://schemas.microsoft.com/office/2007/relationships/media" Target="../media/media23.wav"/><Relationship Id="rId6" Type="http://schemas.openxmlformats.org/officeDocument/2006/relationships/image" Target="../media/image3.png"/><Relationship Id="rId5" Type="http://schemas.openxmlformats.org/officeDocument/2006/relationships/image" Target="../media/image25.jpeg"/><Relationship Id="rId4" Type="http://schemas.openxmlformats.org/officeDocument/2006/relationships/notesSlide" Target="../notesSlides/notesSlide20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2" Type="http://schemas.openxmlformats.org/officeDocument/2006/relationships/audio" Target="../media/media24.wav"/><Relationship Id="rId1" Type="http://schemas.microsoft.com/office/2007/relationships/media" Target="../media/media24.wav"/><Relationship Id="rId6" Type="http://schemas.openxmlformats.org/officeDocument/2006/relationships/image" Target="../media/image3.png"/><Relationship Id="rId5" Type="http://schemas.openxmlformats.org/officeDocument/2006/relationships/image" Target="../media/image26.jpeg"/><Relationship Id="rId4" Type="http://schemas.openxmlformats.org/officeDocument/2006/relationships/notesSlide" Target="../notesSlides/notesSlide2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25.wav"/><Relationship Id="rId1" Type="http://schemas.microsoft.com/office/2007/relationships/media" Target="../media/media25.wav"/><Relationship Id="rId6" Type="http://schemas.openxmlformats.org/officeDocument/2006/relationships/image" Target="../media/image3.png"/><Relationship Id="rId5" Type="http://schemas.openxmlformats.org/officeDocument/2006/relationships/image" Target="../media/image27.jpeg"/><Relationship Id="rId4" Type="http://schemas.openxmlformats.org/officeDocument/2006/relationships/notesSlide" Target="../notesSlides/notesSlide2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26.wav"/><Relationship Id="rId1" Type="http://schemas.microsoft.com/office/2007/relationships/media" Target="../media/media26.wav"/><Relationship Id="rId6" Type="http://schemas.openxmlformats.org/officeDocument/2006/relationships/image" Target="../media/image3.png"/><Relationship Id="rId5" Type="http://schemas.openxmlformats.org/officeDocument/2006/relationships/image" Target="../media/image28.jpeg"/><Relationship Id="rId4" Type="http://schemas.openxmlformats.org/officeDocument/2006/relationships/notesSlide" Target="../notesSlides/notesSlide2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27.wav"/><Relationship Id="rId1" Type="http://schemas.microsoft.com/office/2007/relationships/media" Target="../media/media27.wav"/><Relationship Id="rId6" Type="http://schemas.openxmlformats.org/officeDocument/2006/relationships/image" Target="../media/image3.png"/><Relationship Id="rId5" Type="http://schemas.openxmlformats.org/officeDocument/2006/relationships/image" Target="../media/image29.jpeg"/><Relationship Id="rId4" Type="http://schemas.openxmlformats.org/officeDocument/2006/relationships/notesSlide" Target="../notesSlides/notesSlide24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2" Type="http://schemas.openxmlformats.org/officeDocument/2006/relationships/audio" Target="../media/media28.wav"/><Relationship Id="rId1" Type="http://schemas.microsoft.com/office/2007/relationships/media" Target="../media/media28.wav"/><Relationship Id="rId6" Type="http://schemas.openxmlformats.org/officeDocument/2006/relationships/image" Target="../media/image3.png"/><Relationship Id="rId5" Type="http://schemas.openxmlformats.org/officeDocument/2006/relationships/image" Target="../media/image30.jpeg"/><Relationship Id="rId4" Type="http://schemas.openxmlformats.org/officeDocument/2006/relationships/notesSlide" Target="../notesSlides/notesSlide25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2" Type="http://schemas.openxmlformats.org/officeDocument/2006/relationships/audio" Target="../media/media29.wav"/><Relationship Id="rId1" Type="http://schemas.microsoft.com/office/2007/relationships/media" Target="../media/media29.wav"/><Relationship Id="rId6" Type="http://schemas.openxmlformats.org/officeDocument/2006/relationships/image" Target="../media/image3.png"/><Relationship Id="rId5" Type="http://schemas.openxmlformats.org/officeDocument/2006/relationships/image" Target="../media/image31.jpeg"/><Relationship Id="rId4" Type="http://schemas.openxmlformats.org/officeDocument/2006/relationships/notesSlide" Target="../notesSlides/notesSlide2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3.wav"/><Relationship Id="rId1" Type="http://schemas.microsoft.com/office/2007/relationships/media" Target="../media/media3.wav"/><Relationship Id="rId5" Type="http://schemas.openxmlformats.org/officeDocument/2006/relationships/image" Target="../media/image3.png"/><Relationship Id="rId4" Type="http://schemas.openxmlformats.org/officeDocument/2006/relationships/image" Target="../media/image5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2" Type="http://schemas.openxmlformats.org/officeDocument/2006/relationships/audio" Target="../media/media30.wav"/><Relationship Id="rId1" Type="http://schemas.microsoft.com/office/2007/relationships/media" Target="../media/media30.wav"/><Relationship Id="rId6" Type="http://schemas.openxmlformats.org/officeDocument/2006/relationships/image" Target="../media/image3.png"/><Relationship Id="rId5" Type="http://schemas.openxmlformats.org/officeDocument/2006/relationships/image" Target="../media/image32.jpeg"/><Relationship Id="rId4" Type="http://schemas.openxmlformats.org/officeDocument/2006/relationships/notesSlide" Target="../notesSlides/notesSlide2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2" Type="http://schemas.openxmlformats.org/officeDocument/2006/relationships/audio" Target="../media/media31.wav"/><Relationship Id="rId1" Type="http://schemas.microsoft.com/office/2007/relationships/media" Target="../media/media31.wav"/><Relationship Id="rId6" Type="http://schemas.openxmlformats.org/officeDocument/2006/relationships/image" Target="../media/image3.png"/><Relationship Id="rId5" Type="http://schemas.openxmlformats.org/officeDocument/2006/relationships/image" Target="../media/image33.jpeg"/><Relationship Id="rId4" Type="http://schemas.openxmlformats.org/officeDocument/2006/relationships/notesSlide" Target="../notesSlides/notesSlide28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2" Type="http://schemas.openxmlformats.org/officeDocument/2006/relationships/audio" Target="../media/media32.wav"/><Relationship Id="rId1" Type="http://schemas.microsoft.com/office/2007/relationships/media" Target="../media/media32.wav"/><Relationship Id="rId6" Type="http://schemas.openxmlformats.org/officeDocument/2006/relationships/image" Target="../media/image3.png"/><Relationship Id="rId5" Type="http://schemas.openxmlformats.org/officeDocument/2006/relationships/image" Target="../media/image34.jpeg"/><Relationship Id="rId4" Type="http://schemas.openxmlformats.org/officeDocument/2006/relationships/notesSlide" Target="../notesSlides/notesSlide29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33.wav"/><Relationship Id="rId1" Type="http://schemas.microsoft.com/office/2007/relationships/media" Target="../media/media33.wav"/><Relationship Id="rId6" Type="http://schemas.openxmlformats.org/officeDocument/2006/relationships/image" Target="../media/image3.png"/><Relationship Id="rId5" Type="http://schemas.openxmlformats.org/officeDocument/2006/relationships/image" Target="../media/image35.jpeg"/><Relationship Id="rId4" Type="http://schemas.openxmlformats.org/officeDocument/2006/relationships/notesSlide" Target="../notesSlides/notesSlide30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34.wav"/><Relationship Id="rId1" Type="http://schemas.microsoft.com/office/2007/relationships/media" Target="../media/media34.wav"/><Relationship Id="rId6" Type="http://schemas.openxmlformats.org/officeDocument/2006/relationships/image" Target="../media/image3.png"/><Relationship Id="rId5" Type="http://schemas.openxmlformats.org/officeDocument/2006/relationships/image" Target="../media/image36.jpeg"/><Relationship Id="rId4" Type="http://schemas.openxmlformats.org/officeDocument/2006/relationships/notesSlide" Target="../notesSlides/notesSlide31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35.wav"/><Relationship Id="rId1" Type="http://schemas.microsoft.com/office/2007/relationships/media" Target="../media/media35.wav"/><Relationship Id="rId6" Type="http://schemas.openxmlformats.org/officeDocument/2006/relationships/image" Target="../media/image3.png"/><Relationship Id="rId5" Type="http://schemas.openxmlformats.org/officeDocument/2006/relationships/image" Target="../media/image37.jpeg"/><Relationship Id="rId4" Type="http://schemas.openxmlformats.org/officeDocument/2006/relationships/notesSlide" Target="../notesSlides/notesSlide3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36.wav"/><Relationship Id="rId1" Type="http://schemas.microsoft.com/office/2007/relationships/media" Target="../media/media36.wav"/><Relationship Id="rId6" Type="http://schemas.openxmlformats.org/officeDocument/2006/relationships/image" Target="../media/image3.png"/><Relationship Id="rId5" Type="http://schemas.openxmlformats.org/officeDocument/2006/relationships/image" Target="../media/image38.jpeg"/><Relationship Id="rId4" Type="http://schemas.openxmlformats.org/officeDocument/2006/relationships/notesSlide" Target="../notesSlides/notesSlide33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37.wav"/><Relationship Id="rId1" Type="http://schemas.microsoft.com/office/2007/relationships/media" Target="../media/media37.wav"/><Relationship Id="rId6" Type="http://schemas.openxmlformats.org/officeDocument/2006/relationships/image" Target="../media/image3.png"/><Relationship Id="rId5" Type="http://schemas.openxmlformats.org/officeDocument/2006/relationships/image" Target="../media/image39.jpeg"/><Relationship Id="rId4" Type="http://schemas.openxmlformats.org/officeDocument/2006/relationships/notesSlide" Target="../notesSlides/notesSlide34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38.wav"/><Relationship Id="rId1" Type="http://schemas.microsoft.com/office/2007/relationships/media" Target="../media/media38.wav"/><Relationship Id="rId6" Type="http://schemas.openxmlformats.org/officeDocument/2006/relationships/image" Target="../media/image3.png"/><Relationship Id="rId5" Type="http://schemas.openxmlformats.org/officeDocument/2006/relationships/image" Target="../media/image36.jpeg"/><Relationship Id="rId4" Type="http://schemas.openxmlformats.org/officeDocument/2006/relationships/notesSlide" Target="../notesSlides/notesSlide35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39.wav"/><Relationship Id="rId1" Type="http://schemas.microsoft.com/office/2007/relationships/media" Target="../media/media39.wav"/><Relationship Id="rId6" Type="http://schemas.openxmlformats.org/officeDocument/2006/relationships/image" Target="../media/image3.png"/><Relationship Id="rId5" Type="http://schemas.openxmlformats.org/officeDocument/2006/relationships/image" Target="../media/image40.gif"/><Relationship Id="rId4" Type="http://schemas.openxmlformats.org/officeDocument/2006/relationships/notesSlide" Target="../notesSlides/notesSlide3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4.wav"/><Relationship Id="rId1" Type="http://schemas.microsoft.com/office/2007/relationships/media" Target="../media/media4.wav"/><Relationship Id="rId5" Type="http://schemas.openxmlformats.org/officeDocument/2006/relationships/image" Target="../media/image3.png"/><Relationship Id="rId4" Type="http://schemas.openxmlformats.org/officeDocument/2006/relationships/notesSlide" Target="../notesSlides/notesSlide1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40.wav"/><Relationship Id="rId1" Type="http://schemas.microsoft.com/office/2007/relationships/media" Target="../media/media40.wav"/><Relationship Id="rId6" Type="http://schemas.openxmlformats.org/officeDocument/2006/relationships/image" Target="../media/image3.png"/><Relationship Id="rId5" Type="http://schemas.openxmlformats.org/officeDocument/2006/relationships/image" Target="../media/image41.gif"/><Relationship Id="rId4" Type="http://schemas.openxmlformats.org/officeDocument/2006/relationships/notesSlide" Target="../notesSlides/notesSlide37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41.wav"/><Relationship Id="rId1" Type="http://schemas.microsoft.com/office/2007/relationships/media" Target="../media/media41.wav"/><Relationship Id="rId6" Type="http://schemas.openxmlformats.org/officeDocument/2006/relationships/image" Target="../media/image3.png"/><Relationship Id="rId5" Type="http://schemas.openxmlformats.org/officeDocument/2006/relationships/image" Target="../media/image42.png"/><Relationship Id="rId4" Type="http://schemas.openxmlformats.org/officeDocument/2006/relationships/notesSlide" Target="../notesSlides/notesSlide38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42.wav"/><Relationship Id="rId1" Type="http://schemas.microsoft.com/office/2007/relationships/media" Target="../media/media42.wav"/><Relationship Id="rId6" Type="http://schemas.openxmlformats.org/officeDocument/2006/relationships/image" Target="../media/image3.png"/><Relationship Id="rId5" Type="http://schemas.openxmlformats.org/officeDocument/2006/relationships/image" Target="../media/image43.jpeg"/><Relationship Id="rId4" Type="http://schemas.openxmlformats.org/officeDocument/2006/relationships/notesSlide" Target="../notesSlides/notesSlide39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43.wav"/><Relationship Id="rId1" Type="http://schemas.microsoft.com/office/2007/relationships/media" Target="../media/media43.wav"/><Relationship Id="rId6" Type="http://schemas.openxmlformats.org/officeDocument/2006/relationships/image" Target="../media/image3.png"/><Relationship Id="rId5" Type="http://schemas.openxmlformats.org/officeDocument/2006/relationships/image" Target="../media/image44.jpeg"/><Relationship Id="rId4" Type="http://schemas.openxmlformats.org/officeDocument/2006/relationships/notesSlide" Target="../notesSlides/notesSlide40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44.wav"/><Relationship Id="rId1" Type="http://schemas.microsoft.com/office/2007/relationships/media" Target="../media/media44.wav"/><Relationship Id="rId6" Type="http://schemas.openxmlformats.org/officeDocument/2006/relationships/image" Target="../media/image3.png"/><Relationship Id="rId5" Type="http://schemas.openxmlformats.org/officeDocument/2006/relationships/image" Target="../media/image45.gif"/><Relationship Id="rId4" Type="http://schemas.openxmlformats.org/officeDocument/2006/relationships/notesSlide" Target="../notesSlides/notesSlide41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45.wav"/><Relationship Id="rId1" Type="http://schemas.microsoft.com/office/2007/relationships/media" Target="../media/media45.wav"/><Relationship Id="rId6" Type="http://schemas.openxmlformats.org/officeDocument/2006/relationships/image" Target="../media/image3.png"/><Relationship Id="rId5" Type="http://schemas.openxmlformats.org/officeDocument/2006/relationships/image" Target="../media/image46.gif"/><Relationship Id="rId4" Type="http://schemas.openxmlformats.org/officeDocument/2006/relationships/notesSlide" Target="../notesSlides/notesSlide4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46.wav"/><Relationship Id="rId1" Type="http://schemas.microsoft.com/office/2007/relationships/media" Target="../media/media46.wav"/><Relationship Id="rId6" Type="http://schemas.openxmlformats.org/officeDocument/2006/relationships/image" Target="../media/image3.png"/><Relationship Id="rId5" Type="http://schemas.openxmlformats.org/officeDocument/2006/relationships/image" Target="../media/image47.jpeg"/><Relationship Id="rId4" Type="http://schemas.openxmlformats.org/officeDocument/2006/relationships/notesSlide" Target="../notesSlides/notesSlide43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47.wav"/><Relationship Id="rId1" Type="http://schemas.microsoft.com/office/2007/relationships/media" Target="../media/media47.wav"/><Relationship Id="rId6" Type="http://schemas.openxmlformats.org/officeDocument/2006/relationships/image" Target="../media/image3.png"/><Relationship Id="rId5" Type="http://schemas.openxmlformats.org/officeDocument/2006/relationships/image" Target="../media/image48.jpeg"/><Relationship Id="rId4" Type="http://schemas.openxmlformats.org/officeDocument/2006/relationships/notesSlide" Target="../notesSlides/notesSlide44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48.wav"/><Relationship Id="rId1" Type="http://schemas.microsoft.com/office/2007/relationships/media" Target="../media/media48.wav"/><Relationship Id="rId6" Type="http://schemas.openxmlformats.org/officeDocument/2006/relationships/image" Target="../media/image3.png"/><Relationship Id="rId5" Type="http://schemas.openxmlformats.org/officeDocument/2006/relationships/image" Target="../media/image49.jpeg"/><Relationship Id="rId4" Type="http://schemas.openxmlformats.org/officeDocument/2006/relationships/notesSlide" Target="../notesSlides/notesSlide45.xml"/></Relationships>
</file>

<file path=ppt/slides/_rels/slide4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audio" Target="../media/media49.wav"/><Relationship Id="rId7" Type="http://schemas.openxmlformats.org/officeDocument/2006/relationships/image" Target="../media/image51.jpeg"/><Relationship Id="rId2" Type="http://schemas.microsoft.com/office/2007/relationships/media" Target="../media/media49.wav"/><Relationship Id="rId1" Type="http://schemas.openxmlformats.org/officeDocument/2006/relationships/tags" Target="../tags/tag2.xml"/><Relationship Id="rId6" Type="http://schemas.openxmlformats.org/officeDocument/2006/relationships/image" Target="../media/image50.jpeg"/><Relationship Id="rId5" Type="http://schemas.openxmlformats.org/officeDocument/2006/relationships/notesSlide" Target="../notesSlides/notesSlide46.xml"/><Relationship Id="rId4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2" Type="http://schemas.openxmlformats.org/officeDocument/2006/relationships/audio" Target="../media/media5.wav"/><Relationship Id="rId1" Type="http://schemas.microsoft.com/office/2007/relationships/media" Target="../media/media5.wav"/><Relationship Id="rId6" Type="http://schemas.openxmlformats.org/officeDocument/2006/relationships/image" Target="../media/image3.png"/><Relationship Id="rId5" Type="http://schemas.openxmlformats.org/officeDocument/2006/relationships/image" Target="../media/image6.jpeg"/><Relationship Id="rId4" Type="http://schemas.openxmlformats.org/officeDocument/2006/relationships/notesSlide" Target="../notesSlides/notesSlide2.xml"/></Relationships>
</file>

<file path=ppt/slides/_rels/slide5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audio" Target="../media/media50.wav"/><Relationship Id="rId7" Type="http://schemas.openxmlformats.org/officeDocument/2006/relationships/image" Target="../media/image53.gif"/><Relationship Id="rId2" Type="http://schemas.microsoft.com/office/2007/relationships/media" Target="../media/media50.wav"/><Relationship Id="rId1" Type="http://schemas.openxmlformats.org/officeDocument/2006/relationships/tags" Target="../tags/tag3.xml"/><Relationship Id="rId6" Type="http://schemas.openxmlformats.org/officeDocument/2006/relationships/image" Target="../media/image52.jpeg"/><Relationship Id="rId5" Type="http://schemas.openxmlformats.org/officeDocument/2006/relationships/notesSlide" Target="../notesSlides/notesSlide47.xml"/><Relationship Id="rId4" Type="http://schemas.openxmlformats.org/officeDocument/2006/relationships/slideLayout" Target="../slideLayouts/slideLayout6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51.wav"/><Relationship Id="rId1" Type="http://schemas.microsoft.com/office/2007/relationships/media" Target="../media/media51.wav"/><Relationship Id="rId5" Type="http://schemas.openxmlformats.org/officeDocument/2006/relationships/image" Target="../media/image3.png"/><Relationship Id="rId4" Type="http://schemas.openxmlformats.org/officeDocument/2006/relationships/notesSlide" Target="../notesSlides/notesSlide48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52.wav"/><Relationship Id="rId1" Type="http://schemas.microsoft.com/office/2007/relationships/media" Target="../media/media52.wav"/><Relationship Id="rId6" Type="http://schemas.openxmlformats.org/officeDocument/2006/relationships/image" Target="../media/image3.png"/><Relationship Id="rId5" Type="http://schemas.openxmlformats.org/officeDocument/2006/relationships/image" Target="../media/image54.jpeg"/><Relationship Id="rId4" Type="http://schemas.openxmlformats.org/officeDocument/2006/relationships/notesSlide" Target="../notesSlides/notesSlide49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53.wav"/><Relationship Id="rId1" Type="http://schemas.microsoft.com/office/2007/relationships/media" Target="../media/media53.wav"/><Relationship Id="rId6" Type="http://schemas.openxmlformats.org/officeDocument/2006/relationships/image" Target="../media/image3.png"/><Relationship Id="rId5" Type="http://schemas.openxmlformats.org/officeDocument/2006/relationships/image" Target="../media/image55.jpeg"/><Relationship Id="rId4" Type="http://schemas.openxmlformats.org/officeDocument/2006/relationships/notesSlide" Target="../notesSlides/notesSlide50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54.wav"/><Relationship Id="rId1" Type="http://schemas.microsoft.com/office/2007/relationships/media" Target="../media/media54.wav"/><Relationship Id="rId6" Type="http://schemas.openxmlformats.org/officeDocument/2006/relationships/image" Target="../media/image3.png"/><Relationship Id="rId5" Type="http://schemas.openxmlformats.org/officeDocument/2006/relationships/image" Target="../media/image56.jpeg"/><Relationship Id="rId4" Type="http://schemas.openxmlformats.org/officeDocument/2006/relationships/notesSlide" Target="../notesSlides/notesSlide51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55.wav"/><Relationship Id="rId1" Type="http://schemas.microsoft.com/office/2007/relationships/media" Target="../media/media55.wav"/><Relationship Id="rId6" Type="http://schemas.openxmlformats.org/officeDocument/2006/relationships/image" Target="../media/image3.png"/><Relationship Id="rId5" Type="http://schemas.openxmlformats.org/officeDocument/2006/relationships/image" Target="../media/image57.jpeg"/><Relationship Id="rId4" Type="http://schemas.openxmlformats.org/officeDocument/2006/relationships/notesSlide" Target="../notesSlides/notesSlide52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56.wav"/><Relationship Id="rId1" Type="http://schemas.microsoft.com/office/2007/relationships/media" Target="../media/media56.wav"/><Relationship Id="rId6" Type="http://schemas.openxmlformats.org/officeDocument/2006/relationships/image" Target="../media/image3.png"/><Relationship Id="rId5" Type="http://schemas.openxmlformats.org/officeDocument/2006/relationships/image" Target="../media/image58.jpeg"/><Relationship Id="rId4" Type="http://schemas.openxmlformats.org/officeDocument/2006/relationships/notesSlide" Target="../notesSlides/notesSlide53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57.wav"/><Relationship Id="rId1" Type="http://schemas.microsoft.com/office/2007/relationships/media" Target="../media/media57.wav"/><Relationship Id="rId6" Type="http://schemas.openxmlformats.org/officeDocument/2006/relationships/image" Target="../media/image3.png"/><Relationship Id="rId5" Type="http://schemas.openxmlformats.org/officeDocument/2006/relationships/image" Target="../media/image59.jpeg"/><Relationship Id="rId4" Type="http://schemas.openxmlformats.org/officeDocument/2006/relationships/notesSlide" Target="../notesSlides/notesSlide54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58.wav"/><Relationship Id="rId1" Type="http://schemas.microsoft.com/office/2007/relationships/media" Target="../media/media58.wav"/><Relationship Id="rId6" Type="http://schemas.openxmlformats.org/officeDocument/2006/relationships/image" Target="../media/image3.png"/><Relationship Id="rId5" Type="http://schemas.openxmlformats.org/officeDocument/2006/relationships/image" Target="../media/image60.jpeg"/><Relationship Id="rId4" Type="http://schemas.openxmlformats.org/officeDocument/2006/relationships/notesSlide" Target="../notesSlides/notesSlide55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59.wav"/><Relationship Id="rId1" Type="http://schemas.microsoft.com/office/2007/relationships/media" Target="../media/media59.wav"/><Relationship Id="rId6" Type="http://schemas.openxmlformats.org/officeDocument/2006/relationships/image" Target="../media/image3.png"/><Relationship Id="rId5" Type="http://schemas.openxmlformats.org/officeDocument/2006/relationships/image" Target="../media/image61.jpeg"/><Relationship Id="rId4" Type="http://schemas.openxmlformats.org/officeDocument/2006/relationships/notesSlide" Target="../notesSlides/notesSlide5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audio" Target="../media/media6.wav"/><Relationship Id="rId7" Type="http://schemas.openxmlformats.org/officeDocument/2006/relationships/image" Target="../media/image3.png"/><Relationship Id="rId2" Type="http://schemas.microsoft.com/office/2007/relationships/media" Target="../media/media6.wav"/><Relationship Id="rId1" Type="http://schemas.openxmlformats.org/officeDocument/2006/relationships/tags" Target="../tags/tag1.xml"/><Relationship Id="rId6" Type="http://schemas.openxmlformats.org/officeDocument/2006/relationships/image" Target="../media/image7.png"/><Relationship Id="rId5" Type="http://schemas.openxmlformats.org/officeDocument/2006/relationships/notesSlide" Target="../notesSlides/notesSlide3.xml"/><Relationship Id="rId4" Type="http://schemas.openxmlformats.org/officeDocument/2006/relationships/slideLayout" Target="../slideLayouts/slideLayout6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60.wav"/><Relationship Id="rId1" Type="http://schemas.microsoft.com/office/2007/relationships/media" Target="../media/media60.wav"/><Relationship Id="rId6" Type="http://schemas.openxmlformats.org/officeDocument/2006/relationships/image" Target="../media/image3.png"/><Relationship Id="rId5" Type="http://schemas.openxmlformats.org/officeDocument/2006/relationships/image" Target="../media/image62.jpeg"/><Relationship Id="rId4" Type="http://schemas.openxmlformats.org/officeDocument/2006/relationships/notesSlide" Target="../notesSlides/notesSlide57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61.wav"/><Relationship Id="rId1" Type="http://schemas.microsoft.com/office/2007/relationships/media" Target="../media/media61.wav"/><Relationship Id="rId6" Type="http://schemas.openxmlformats.org/officeDocument/2006/relationships/image" Target="../media/image3.png"/><Relationship Id="rId5" Type="http://schemas.openxmlformats.org/officeDocument/2006/relationships/image" Target="../media/image63.jpeg"/><Relationship Id="rId4" Type="http://schemas.openxmlformats.org/officeDocument/2006/relationships/notesSlide" Target="../notesSlides/notesSlide58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62.wav"/><Relationship Id="rId1" Type="http://schemas.microsoft.com/office/2007/relationships/media" Target="../media/media62.wav"/><Relationship Id="rId6" Type="http://schemas.openxmlformats.org/officeDocument/2006/relationships/image" Target="../media/image3.png"/><Relationship Id="rId5" Type="http://schemas.openxmlformats.org/officeDocument/2006/relationships/image" Target="../media/image64.jpeg"/><Relationship Id="rId4" Type="http://schemas.openxmlformats.org/officeDocument/2006/relationships/notesSlide" Target="../notesSlides/notesSlide59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audio" Target="../media/media63.wav"/><Relationship Id="rId7" Type="http://schemas.openxmlformats.org/officeDocument/2006/relationships/image" Target="../media/image3.png"/><Relationship Id="rId2" Type="http://schemas.microsoft.com/office/2007/relationships/media" Target="../media/media63.wav"/><Relationship Id="rId1" Type="http://schemas.openxmlformats.org/officeDocument/2006/relationships/tags" Target="../tags/tag4.xml"/><Relationship Id="rId6" Type="http://schemas.openxmlformats.org/officeDocument/2006/relationships/image" Target="../media/image65.jpeg"/><Relationship Id="rId5" Type="http://schemas.openxmlformats.org/officeDocument/2006/relationships/notesSlide" Target="../notesSlides/notesSlide60.xml"/><Relationship Id="rId4" Type="http://schemas.openxmlformats.org/officeDocument/2006/relationships/slideLayout" Target="../slideLayouts/slideLayout6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64.wav"/><Relationship Id="rId1" Type="http://schemas.microsoft.com/office/2007/relationships/media" Target="../media/media64.wav"/><Relationship Id="rId6" Type="http://schemas.openxmlformats.org/officeDocument/2006/relationships/image" Target="../media/image3.png"/><Relationship Id="rId5" Type="http://schemas.openxmlformats.org/officeDocument/2006/relationships/image" Target="../media/image66.jpeg"/><Relationship Id="rId4" Type="http://schemas.openxmlformats.org/officeDocument/2006/relationships/notesSlide" Target="../notesSlides/notesSlide61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65.wav"/><Relationship Id="rId1" Type="http://schemas.microsoft.com/office/2007/relationships/media" Target="../media/media65.wav"/><Relationship Id="rId6" Type="http://schemas.openxmlformats.org/officeDocument/2006/relationships/image" Target="../media/image3.png"/><Relationship Id="rId5" Type="http://schemas.openxmlformats.org/officeDocument/2006/relationships/image" Target="../media/image67.jpeg"/><Relationship Id="rId4" Type="http://schemas.openxmlformats.org/officeDocument/2006/relationships/notesSlide" Target="../notesSlides/notesSlide62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66.wav"/><Relationship Id="rId1" Type="http://schemas.microsoft.com/office/2007/relationships/media" Target="../media/media66.wav"/><Relationship Id="rId6" Type="http://schemas.openxmlformats.org/officeDocument/2006/relationships/image" Target="../media/image3.png"/><Relationship Id="rId5" Type="http://schemas.openxmlformats.org/officeDocument/2006/relationships/image" Target="../media/image68.jpeg"/><Relationship Id="rId4" Type="http://schemas.openxmlformats.org/officeDocument/2006/relationships/notesSlide" Target="../notesSlides/notesSlide63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67.wav"/><Relationship Id="rId1" Type="http://schemas.microsoft.com/office/2007/relationships/media" Target="../media/media67.wav"/><Relationship Id="rId6" Type="http://schemas.openxmlformats.org/officeDocument/2006/relationships/image" Target="../media/image3.png"/><Relationship Id="rId5" Type="http://schemas.openxmlformats.org/officeDocument/2006/relationships/image" Target="../media/image69.jpeg"/><Relationship Id="rId4" Type="http://schemas.openxmlformats.org/officeDocument/2006/relationships/notesSlide" Target="../notesSlides/notesSlide64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68.wav"/><Relationship Id="rId1" Type="http://schemas.microsoft.com/office/2007/relationships/media" Target="../media/media68.wav"/><Relationship Id="rId6" Type="http://schemas.openxmlformats.org/officeDocument/2006/relationships/image" Target="../media/image3.png"/><Relationship Id="rId5" Type="http://schemas.openxmlformats.org/officeDocument/2006/relationships/image" Target="../media/image70.jpeg"/><Relationship Id="rId4" Type="http://schemas.openxmlformats.org/officeDocument/2006/relationships/notesSlide" Target="../notesSlides/notesSlide65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69.wav"/><Relationship Id="rId1" Type="http://schemas.microsoft.com/office/2007/relationships/media" Target="../media/media69.wav"/><Relationship Id="rId6" Type="http://schemas.openxmlformats.org/officeDocument/2006/relationships/image" Target="../media/image3.png"/><Relationship Id="rId5" Type="http://schemas.openxmlformats.org/officeDocument/2006/relationships/image" Target="../media/image71.jpeg"/><Relationship Id="rId4" Type="http://schemas.openxmlformats.org/officeDocument/2006/relationships/notesSlide" Target="../notesSlides/notesSlide6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7.xml"/><Relationship Id="rId2" Type="http://schemas.openxmlformats.org/officeDocument/2006/relationships/audio" Target="../media/media7.wav"/><Relationship Id="rId1" Type="http://schemas.microsoft.com/office/2007/relationships/media" Target="../media/media7.wav"/><Relationship Id="rId6" Type="http://schemas.openxmlformats.org/officeDocument/2006/relationships/image" Target="../media/image3.png"/><Relationship Id="rId5" Type="http://schemas.openxmlformats.org/officeDocument/2006/relationships/image" Target="../media/image8.jpeg"/><Relationship Id="rId4" Type="http://schemas.openxmlformats.org/officeDocument/2006/relationships/notesSlide" Target="../notesSlides/notesSlide4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70.wav"/><Relationship Id="rId1" Type="http://schemas.microsoft.com/office/2007/relationships/media" Target="../media/media70.wav"/><Relationship Id="rId6" Type="http://schemas.openxmlformats.org/officeDocument/2006/relationships/image" Target="../media/image3.png"/><Relationship Id="rId5" Type="http://schemas.openxmlformats.org/officeDocument/2006/relationships/image" Target="../media/image72.jpeg"/><Relationship Id="rId4" Type="http://schemas.openxmlformats.org/officeDocument/2006/relationships/notesSlide" Target="../notesSlides/notesSlide67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71.wav"/><Relationship Id="rId1" Type="http://schemas.microsoft.com/office/2007/relationships/media" Target="../media/media71.wav"/><Relationship Id="rId6" Type="http://schemas.openxmlformats.org/officeDocument/2006/relationships/image" Target="../media/image3.png"/><Relationship Id="rId5" Type="http://schemas.openxmlformats.org/officeDocument/2006/relationships/image" Target="../media/image73.gif"/><Relationship Id="rId4" Type="http://schemas.openxmlformats.org/officeDocument/2006/relationships/notesSlide" Target="../notesSlides/notesSlide68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72.wav"/><Relationship Id="rId1" Type="http://schemas.microsoft.com/office/2007/relationships/media" Target="../media/media72.wav"/><Relationship Id="rId6" Type="http://schemas.openxmlformats.org/officeDocument/2006/relationships/image" Target="../media/image3.png"/><Relationship Id="rId5" Type="http://schemas.openxmlformats.org/officeDocument/2006/relationships/image" Target="../media/image74.jpeg"/><Relationship Id="rId4" Type="http://schemas.openxmlformats.org/officeDocument/2006/relationships/notesSlide" Target="../notesSlides/notesSlide69.x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73.wav"/><Relationship Id="rId1" Type="http://schemas.microsoft.com/office/2007/relationships/media" Target="../media/media73.wav"/><Relationship Id="rId6" Type="http://schemas.openxmlformats.org/officeDocument/2006/relationships/image" Target="../media/image3.png"/><Relationship Id="rId5" Type="http://schemas.openxmlformats.org/officeDocument/2006/relationships/image" Target="../media/image75.jpeg"/><Relationship Id="rId4" Type="http://schemas.openxmlformats.org/officeDocument/2006/relationships/notesSlide" Target="../notesSlides/notesSlide70.xml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74.wav"/><Relationship Id="rId1" Type="http://schemas.microsoft.com/office/2007/relationships/media" Target="../media/media74.wav"/><Relationship Id="rId6" Type="http://schemas.openxmlformats.org/officeDocument/2006/relationships/image" Target="../media/image3.png"/><Relationship Id="rId5" Type="http://schemas.openxmlformats.org/officeDocument/2006/relationships/image" Target="../media/image76.jpeg"/><Relationship Id="rId4" Type="http://schemas.openxmlformats.org/officeDocument/2006/relationships/notesSlide" Target="../notesSlides/notesSlide71.xml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75.wav"/><Relationship Id="rId1" Type="http://schemas.microsoft.com/office/2007/relationships/media" Target="../media/media75.wav"/><Relationship Id="rId6" Type="http://schemas.openxmlformats.org/officeDocument/2006/relationships/image" Target="../media/image3.png"/><Relationship Id="rId5" Type="http://schemas.openxmlformats.org/officeDocument/2006/relationships/image" Target="../media/image77.jpeg"/><Relationship Id="rId4" Type="http://schemas.openxmlformats.org/officeDocument/2006/relationships/notesSlide" Target="../notesSlides/notesSlide72.xml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76.wav"/><Relationship Id="rId1" Type="http://schemas.microsoft.com/office/2007/relationships/media" Target="../media/media76.wav"/><Relationship Id="rId6" Type="http://schemas.openxmlformats.org/officeDocument/2006/relationships/image" Target="../media/image3.png"/><Relationship Id="rId5" Type="http://schemas.openxmlformats.org/officeDocument/2006/relationships/image" Target="../media/image78.jpeg"/><Relationship Id="rId4" Type="http://schemas.openxmlformats.org/officeDocument/2006/relationships/notesSlide" Target="../notesSlides/notesSlide73.xml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77.wav"/><Relationship Id="rId1" Type="http://schemas.microsoft.com/office/2007/relationships/media" Target="../media/media77.wav"/><Relationship Id="rId6" Type="http://schemas.openxmlformats.org/officeDocument/2006/relationships/image" Target="../media/image3.png"/><Relationship Id="rId5" Type="http://schemas.openxmlformats.org/officeDocument/2006/relationships/image" Target="../media/image79.jpeg"/><Relationship Id="rId4" Type="http://schemas.openxmlformats.org/officeDocument/2006/relationships/notesSlide" Target="../notesSlides/notesSlide74.xml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78.wav"/><Relationship Id="rId1" Type="http://schemas.microsoft.com/office/2007/relationships/media" Target="../media/media78.wav"/><Relationship Id="rId6" Type="http://schemas.openxmlformats.org/officeDocument/2006/relationships/image" Target="../media/image3.png"/><Relationship Id="rId5" Type="http://schemas.openxmlformats.org/officeDocument/2006/relationships/image" Target="../media/image80.jpeg"/><Relationship Id="rId4" Type="http://schemas.openxmlformats.org/officeDocument/2006/relationships/notesSlide" Target="../notesSlides/notesSlide75.xml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79.wav"/><Relationship Id="rId1" Type="http://schemas.microsoft.com/office/2007/relationships/media" Target="../media/media79.wav"/><Relationship Id="rId6" Type="http://schemas.openxmlformats.org/officeDocument/2006/relationships/image" Target="../media/image3.png"/><Relationship Id="rId5" Type="http://schemas.openxmlformats.org/officeDocument/2006/relationships/image" Target="../media/image81.jpeg"/><Relationship Id="rId4" Type="http://schemas.openxmlformats.org/officeDocument/2006/relationships/notesSlide" Target="../notesSlides/notesSlide7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7" Type="http://schemas.openxmlformats.org/officeDocument/2006/relationships/image" Target="../media/image3.png"/><Relationship Id="rId2" Type="http://schemas.openxmlformats.org/officeDocument/2006/relationships/audio" Target="../media/media8.wav"/><Relationship Id="rId1" Type="http://schemas.microsoft.com/office/2007/relationships/media" Target="../media/media8.wav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notesSlide" Target="../notesSlides/notesSlide5.xml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80.wav"/><Relationship Id="rId1" Type="http://schemas.microsoft.com/office/2007/relationships/media" Target="../media/media80.wav"/><Relationship Id="rId6" Type="http://schemas.openxmlformats.org/officeDocument/2006/relationships/image" Target="../media/image3.png"/><Relationship Id="rId5" Type="http://schemas.openxmlformats.org/officeDocument/2006/relationships/image" Target="../media/image82.jpeg"/><Relationship Id="rId4" Type="http://schemas.openxmlformats.org/officeDocument/2006/relationships/notesSlide" Target="../notesSlides/notesSlide77.xml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81.wav"/><Relationship Id="rId1" Type="http://schemas.microsoft.com/office/2007/relationships/media" Target="../media/media81.wav"/><Relationship Id="rId5" Type="http://schemas.openxmlformats.org/officeDocument/2006/relationships/image" Target="../media/image3.png"/><Relationship Id="rId4" Type="http://schemas.openxmlformats.org/officeDocument/2006/relationships/notesSlide" Target="../notesSlides/notesSlide78.xml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82.wav"/><Relationship Id="rId1" Type="http://schemas.microsoft.com/office/2007/relationships/media" Target="../media/media82.wav"/><Relationship Id="rId6" Type="http://schemas.openxmlformats.org/officeDocument/2006/relationships/image" Target="../media/image3.png"/><Relationship Id="rId5" Type="http://schemas.openxmlformats.org/officeDocument/2006/relationships/image" Target="../media/image83.jpeg"/><Relationship Id="rId4" Type="http://schemas.openxmlformats.org/officeDocument/2006/relationships/notesSlide" Target="../notesSlides/notesSlide79.xml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83.wav"/><Relationship Id="rId1" Type="http://schemas.microsoft.com/office/2007/relationships/media" Target="../media/media83.wav"/><Relationship Id="rId6" Type="http://schemas.openxmlformats.org/officeDocument/2006/relationships/image" Target="../media/image3.png"/><Relationship Id="rId5" Type="http://schemas.openxmlformats.org/officeDocument/2006/relationships/image" Target="../media/image84.jpeg"/><Relationship Id="rId4" Type="http://schemas.openxmlformats.org/officeDocument/2006/relationships/notesSlide" Target="../notesSlides/notesSlide80.xml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84.wav"/><Relationship Id="rId1" Type="http://schemas.microsoft.com/office/2007/relationships/media" Target="../media/media84.wav"/><Relationship Id="rId6" Type="http://schemas.openxmlformats.org/officeDocument/2006/relationships/image" Target="../media/image3.png"/><Relationship Id="rId5" Type="http://schemas.openxmlformats.org/officeDocument/2006/relationships/image" Target="../media/image85.jpeg"/><Relationship Id="rId4" Type="http://schemas.openxmlformats.org/officeDocument/2006/relationships/notesSlide" Target="../notesSlides/notesSlide81.xml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85.wav"/><Relationship Id="rId1" Type="http://schemas.microsoft.com/office/2007/relationships/media" Target="../media/media85.wav"/><Relationship Id="rId6" Type="http://schemas.openxmlformats.org/officeDocument/2006/relationships/image" Target="../media/image3.png"/><Relationship Id="rId5" Type="http://schemas.openxmlformats.org/officeDocument/2006/relationships/image" Target="../media/image86.jpeg"/><Relationship Id="rId4" Type="http://schemas.openxmlformats.org/officeDocument/2006/relationships/notesSlide" Target="../notesSlides/notesSlide82.xml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86.wav"/><Relationship Id="rId1" Type="http://schemas.microsoft.com/office/2007/relationships/media" Target="../media/media86.wav"/><Relationship Id="rId6" Type="http://schemas.openxmlformats.org/officeDocument/2006/relationships/image" Target="../media/image3.png"/><Relationship Id="rId5" Type="http://schemas.openxmlformats.org/officeDocument/2006/relationships/image" Target="../media/image87.jpeg"/><Relationship Id="rId4" Type="http://schemas.openxmlformats.org/officeDocument/2006/relationships/notesSlide" Target="../notesSlides/notesSlide83.xml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87.wav"/><Relationship Id="rId1" Type="http://schemas.microsoft.com/office/2007/relationships/media" Target="../media/media87.wav"/><Relationship Id="rId6" Type="http://schemas.openxmlformats.org/officeDocument/2006/relationships/image" Target="../media/image3.png"/><Relationship Id="rId5" Type="http://schemas.openxmlformats.org/officeDocument/2006/relationships/image" Target="../media/image88.jpeg"/><Relationship Id="rId4" Type="http://schemas.openxmlformats.org/officeDocument/2006/relationships/notesSlide" Target="../notesSlides/notesSlide84.xml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88.wav"/><Relationship Id="rId1" Type="http://schemas.microsoft.com/office/2007/relationships/media" Target="../media/media88.wav"/><Relationship Id="rId6" Type="http://schemas.openxmlformats.org/officeDocument/2006/relationships/image" Target="../media/image3.png"/><Relationship Id="rId5" Type="http://schemas.openxmlformats.org/officeDocument/2006/relationships/image" Target="../media/image89.jpeg"/><Relationship Id="rId4" Type="http://schemas.openxmlformats.org/officeDocument/2006/relationships/notesSlide" Target="../notesSlides/notesSlide85.xml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89.wav"/><Relationship Id="rId1" Type="http://schemas.microsoft.com/office/2007/relationships/media" Target="../media/media89.wav"/><Relationship Id="rId6" Type="http://schemas.openxmlformats.org/officeDocument/2006/relationships/image" Target="../media/image3.png"/><Relationship Id="rId5" Type="http://schemas.openxmlformats.org/officeDocument/2006/relationships/image" Target="../media/image90.jpeg"/><Relationship Id="rId4" Type="http://schemas.openxmlformats.org/officeDocument/2006/relationships/notesSlide" Target="../notesSlides/notesSlide8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2" Type="http://schemas.openxmlformats.org/officeDocument/2006/relationships/audio" Target="../media/media9.wav"/><Relationship Id="rId1" Type="http://schemas.microsoft.com/office/2007/relationships/media" Target="../media/media9.wav"/><Relationship Id="rId6" Type="http://schemas.openxmlformats.org/officeDocument/2006/relationships/image" Target="../media/image3.png"/><Relationship Id="rId5" Type="http://schemas.openxmlformats.org/officeDocument/2006/relationships/image" Target="../media/image11.jpeg"/><Relationship Id="rId4" Type="http://schemas.openxmlformats.org/officeDocument/2006/relationships/notesSlide" Target="../notesSlides/notesSlide6.xml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90.wav"/><Relationship Id="rId1" Type="http://schemas.microsoft.com/office/2007/relationships/media" Target="../media/media90.wav"/><Relationship Id="rId6" Type="http://schemas.openxmlformats.org/officeDocument/2006/relationships/image" Target="../media/image3.png"/><Relationship Id="rId5" Type="http://schemas.openxmlformats.org/officeDocument/2006/relationships/image" Target="../media/image91.jpeg"/><Relationship Id="rId4" Type="http://schemas.openxmlformats.org/officeDocument/2006/relationships/notesSlide" Target="../notesSlides/notesSlide87.xml"/></Relationships>
</file>

<file path=ppt/slides/_rels/slide9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91.wav"/><Relationship Id="rId1" Type="http://schemas.microsoft.com/office/2007/relationships/media" Target="../media/media91.wav"/><Relationship Id="rId6" Type="http://schemas.openxmlformats.org/officeDocument/2006/relationships/image" Target="../media/image3.png"/><Relationship Id="rId5" Type="http://schemas.openxmlformats.org/officeDocument/2006/relationships/image" Target="../media/image92.jpeg"/><Relationship Id="rId4" Type="http://schemas.openxmlformats.org/officeDocument/2006/relationships/notesSlide" Target="../notesSlides/notesSlide88.xml"/></Relationships>
</file>

<file path=ppt/slides/_rels/slide9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92.wav"/><Relationship Id="rId1" Type="http://schemas.microsoft.com/office/2007/relationships/media" Target="../media/media92.wav"/><Relationship Id="rId6" Type="http://schemas.openxmlformats.org/officeDocument/2006/relationships/image" Target="../media/image3.png"/><Relationship Id="rId5" Type="http://schemas.openxmlformats.org/officeDocument/2006/relationships/image" Target="../media/image93.jpeg"/><Relationship Id="rId4" Type="http://schemas.openxmlformats.org/officeDocument/2006/relationships/notesSlide" Target="../notesSlides/notesSlide89.xml"/></Relationships>
</file>

<file path=ppt/slides/_rels/slide9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93.wav"/><Relationship Id="rId1" Type="http://schemas.microsoft.com/office/2007/relationships/media" Target="../media/media93.wav"/><Relationship Id="rId6" Type="http://schemas.openxmlformats.org/officeDocument/2006/relationships/image" Target="../media/image3.png"/><Relationship Id="rId5" Type="http://schemas.openxmlformats.org/officeDocument/2006/relationships/image" Target="../media/image94.jpeg"/><Relationship Id="rId4" Type="http://schemas.openxmlformats.org/officeDocument/2006/relationships/notesSlide" Target="../notesSlides/notesSlide90.xml"/></Relationships>
</file>

<file path=ppt/slides/_rels/slide9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94.wav"/><Relationship Id="rId1" Type="http://schemas.microsoft.com/office/2007/relationships/media" Target="../media/media94.wav"/><Relationship Id="rId6" Type="http://schemas.openxmlformats.org/officeDocument/2006/relationships/image" Target="../media/image3.png"/><Relationship Id="rId5" Type="http://schemas.openxmlformats.org/officeDocument/2006/relationships/image" Target="../media/image95.jpeg"/><Relationship Id="rId4" Type="http://schemas.openxmlformats.org/officeDocument/2006/relationships/notesSlide" Target="../notesSlides/notesSlide91.xml"/></Relationships>
</file>

<file path=ppt/slides/_rels/slide9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95.wav"/><Relationship Id="rId1" Type="http://schemas.microsoft.com/office/2007/relationships/media" Target="../media/media95.wav"/><Relationship Id="rId6" Type="http://schemas.openxmlformats.org/officeDocument/2006/relationships/image" Target="../media/image3.png"/><Relationship Id="rId5" Type="http://schemas.openxmlformats.org/officeDocument/2006/relationships/image" Target="../media/image96.jpeg"/><Relationship Id="rId4" Type="http://schemas.openxmlformats.org/officeDocument/2006/relationships/notesSlide" Target="../notesSlides/notesSlide92.xml"/></Relationships>
</file>

<file path=ppt/slides/_rels/slide9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96.wav"/><Relationship Id="rId1" Type="http://schemas.microsoft.com/office/2007/relationships/media" Target="../media/media96.wav"/><Relationship Id="rId6" Type="http://schemas.openxmlformats.org/officeDocument/2006/relationships/image" Target="../media/image3.png"/><Relationship Id="rId5" Type="http://schemas.openxmlformats.org/officeDocument/2006/relationships/image" Target="../media/image97.jpeg"/><Relationship Id="rId4" Type="http://schemas.openxmlformats.org/officeDocument/2006/relationships/notesSlide" Target="../notesSlides/notesSlide93.xml"/></Relationships>
</file>

<file path=ppt/slides/_rels/slide9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97.wav"/><Relationship Id="rId1" Type="http://schemas.microsoft.com/office/2007/relationships/media" Target="../media/media97.wav"/><Relationship Id="rId6" Type="http://schemas.openxmlformats.org/officeDocument/2006/relationships/image" Target="../media/image3.png"/><Relationship Id="rId5" Type="http://schemas.openxmlformats.org/officeDocument/2006/relationships/image" Target="../media/image98.jpeg"/><Relationship Id="rId4" Type="http://schemas.openxmlformats.org/officeDocument/2006/relationships/notesSlide" Target="../notesSlides/notesSlide94.xml"/></Relationships>
</file>

<file path=ppt/slides/_rels/slide9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98.wav"/><Relationship Id="rId1" Type="http://schemas.microsoft.com/office/2007/relationships/media" Target="../media/media98.wav"/><Relationship Id="rId6" Type="http://schemas.openxmlformats.org/officeDocument/2006/relationships/image" Target="../media/image3.png"/><Relationship Id="rId5" Type="http://schemas.openxmlformats.org/officeDocument/2006/relationships/image" Target="../media/image99.jpeg"/><Relationship Id="rId4" Type="http://schemas.openxmlformats.org/officeDocument/2006/relationships/notesSlide" Target="../notesSlides/notesSlide95.xml"/></Relationships>
</file>

<file path=ppt/slides/_rels/slide9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99.wav"/><Relationship Id="rId1" Type="http://schemas.microsoft.com/office/2007/relationships/media" Target="../media/media99.wav"/><Relationship Id="rId6" Type="http://schemas.openxmlformats.org/officeDocument/2006/relationships/image" Target="../media/image3.png"/><Relationship Id="rId5" Type="http://schemas.openxmlformats.org/officeDocument/2006/relationships/image" Target="../media/image100.jpeg"/><Relationship Id="rId4" Type="http://schemas.openxmlformats.org/officeDocument/2006/relationships/notesSlide" Target="../notesSlides/notesSlide9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Εικόνα 1" descr="image00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332656"/>
            <a:ext cx="6991350" cy="885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2" descr="Λογότυπο επιχειρησιακού προγράμματος εκπαίδευσης και δια βίου μάθησης&#10;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9862" y="5915025"/>
            <a:ext cx="3724275" cy="942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ΑΝΑΝΕΩΣΙΜΕΣ ΠΗΓΕΣ ΕΝΕΡΓΕΙΑΣ</a:t>
            </a:r>
            <a:endParaRPr lang="en-GB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l-GR" smtClean="0"/>
              <a:t>ΔΙΑΛΕΞΗ 08</a:t>
            </a:r>
            <a:endParaRPr lang="el-GR" dirty="0" smtClean="0"/>
          </a:p>
          <a:p>
            <a:r>
              <a:rPr lang="el-GR" smtClean="0"/>
              <a:t>ΑΙΟΛΙΚΗ ΕΝΕΡΓΕΙΑ (2)</a:t>
            </a:r>
            <a:endParaRPr lang="en-GB" dirty="0"/>
          </a:p>
        </p:txBody>
      </p:sp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78934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270"/>
    </mc:Choice>
    <mc:Fallback xmlns="">
      <p:transition spd="slow" advTm="627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4" descr="A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33400" y="381000"/>
            <a:ext cx="5624513" cy="601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195" name="Text Box 5"/>
          <p:cNvSpPr txBox="1">
            <a:spLocks noChangeArrowheads="1"/>
          </p:cNvSpPr>
          <p:nvPr/>
        </p:nvSpPr>
        <p:spPr bwMode="auto">
          <a:xfrm>
            <a:off x="6300788" y="685800"/>
            <a:ext cx="2689225" cy="521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sz="2800">
                <a:solidFill>
                  <a:srgbClr val="FFCC66"/>
                </a:solidFill>
                <a:latin typeface="Times New Roman" pitchFamily="18" charset="0"/>
              </a:rPr>
              <a:t>250 kW</a:t>
            </a:r>
          </a:p>
          <a:p>
            <a:pPr algn="ctr"/>
            <a:r>
              <a:rPr lang="el-GR" sz="2800">
                <a:solidFill>
                  <a:srgbClr val="FFCC66"/>
                </a:solidFill>
                <a:latin typeface="Times New Roman" pitchFamily="18" charset="0"/>
              </a:rPr>
              <a:t>πρωτότυπο</a:t>
            </a:r>
            <a:r>
              <a:rPr lang="en-US" sz="2800">
                <a:solidFill>
                  <a:srgbClr val="FFCC66"/>
                </a:solidFill>
                <a:latin typeface="Times New Roman" pitchFamily="18" charset="0"/>
              </a:rPr>
              <a:t> </a:t>
            </a:r>
            <a:r>
              <a:rPr lang="el-GR" sz="2800">
                <a:solidFill>
                  <a:srgbClr val="FFCC66"/>
                </a:solidFill>
                <a:latin typeface="Times New Roman" pitchFamily="18" charset="0"/>
              </a:rPr>
              <a:t>του</a:t>
            </a:r>
            <a:endParaRPr lang="en-US" sz="2800">
              <a:solidFill>
                <a:srgbClr val="FFCC66"/>
              </a:solidFill>
              <a:latin typeface="Times New Roman" pitchFamily="18" charset="0"/>
            </a:endParaRPr>
          </a:p>
          <a:p>
            <a:pPr algn="ctr"/>
            <a:r>
              <a:rPr lang="en-US" sz="2800">
                <a:solidFill>
                  <a:srgbClr val="FFCC66"/>
                </a:solidFill>
                <a:latin typeface="Times New Roman" pitchFamily="18" charset="0"/>
              </a:rPr>
              <a:t>James Howden,</a:t>
            </a:r>
          </a:p>
          <a:p>
            <a:pPr algn="ctr"/>
            <a:r>
              <a:rPr lang="en-US" sz="2800">
                <a:solidFill>
                  <a:srgbClr val="FFCC66"/>
                </a:solidFill>
                <a:latin typeface="Times New Roman" pitchFamily="18" charset="0"/>
              </a:rPr>
              <a:t>Glasgow</a:t>
            </a:r>
            <a:r>
              <a:rPr lang="el-GR" sz="2800">
                <a:solidFill>
                  <a:srgbClr val="FFCC66"/>
                </a:solidFill>
                <a:latin typeface="Times New Roman" pitchFamily="18" charset="0"/>
              </a:rPr>
              <a:t>,</a:t>
            </a:r>
            <a:endParaRPr lang="en-US" sz="2800">
              <a:solidFill>
                <a:srgbClr val="FFCC66"/>
              </a:solidFill>
              <a:latin typeface="Times New Roman" pitchFamily="18" charset="0"/>
            </a:endParaRPr>
          </a:p>
          <a:p>
            <a:pPr algn="ctr"/>
            <a:r>
              <a:rPr lang="el-GR" sz="2800">
                <a:solidFill>
                  <a:srgbClr val="FFCC66"/>
                </a:solidFill>
                <a:latin typeface="Times New Roman" pitchFamily="18" charset="0"/>
              </a:rPr>
              <a:t>δεκαετία</a:t>
            </a:r>
            <a:r>
              <a:rPr lang="en-US" sz="2800">
                <a:solidFill>
                  <a:srgbClr val="FFCC66"/>
                </a:solidFill>
                <a:latin typeface="Times New Roman" pitchFamily="18" charset="0"/>
              </a:rPr>
              <a:t> 1980.</a:t>
            </a:r>
          </a:p>
          <a:p>
            <a:pPr algn="ctr"/>
            <a:endParaRPr lang="en-US" sz="2800">
              <a:solidFill>
                <a:srgbClr val="FFCC66"/>
              </a:solidFill>
              <a:latin typeface="Times New Roman" pitchFamily="18" charset="0"/>
            </a:endParaRPr>
          </a:p>
          <a:p>
            <a:pPr algn="ctr"/>
            <a:r>
              <a:rPr lang="en-US" sz="2800">
                <a:solidFill>
                  <a:srgbClr val="FFCC66"/>
                </a:solidFill>
                <a:latin typeface="Times New Roman" pitchFamily="18" charset="0"/>
              </a:rPr>
              <a:t>28m </a:t>
            </a:r>
            <a:r>
              <a:rPr lang="el-GR" sz="2800">
                <a:solidFill>
                  <a:srgbClr val="FFCC66"/>
                </a:solidFill>
                <a:latin typeface="Times New Roman" pitchFamily="18" charset="0"/>
              </a:rPr>
              <a:t>διάμετρος </a:t>
            </a:r>
          </a:p>
          <a:p>
            <a:pPr algn="ctr"/>
            <a:r>
              <a:rPr lang="el-GR" sz="2800">
                <a:solidFill>
                  <a:srgbClr val="FFCC66"/>
                </a:solidFill>
                <a:latin typeface="Times New Roman" pitchFamily="18" charset="0"/>
              </a:rPr>
              <a:t>ρότορα</a:t>
            </a:r>
            <a:r>
              <a:rPr lang="en-US" sz="2800">
                <a:solidFill>
                  <a:srgbClr val="FFCC66"/>
                </a:solidFill>
                <a:latin typeface="Times New Roman" pitchFamily="18" charset="0"/>
              </a:rPr>
              <a:t>, </a:t>
            </a:r>
            <a:endParaRPr lang="el-GR" sz="2800">
              <a:solidFill>
                <a:srgbClr val="FFCC66"/>
              </a:solidFill>
              <a:latin typeface="Times New Roman" pitchFamily="18" charset="0"/>
            </a:endParaRPr>
          </a:p>
          <a:p>
            <a:pPr algn="ctr"/>
            <a:r>
              <a:rPr lang="el-GR" sz="2800">
                <a:solidFill>
                  <a:srgbClr val="FFCC66"/>
                </a:solidFill>
                <a:latin typeface="Times New Roman" pitchFamily="18" charset="0"/>
              </a:rPr>
              <a:t>ξύλινες πτέρυγες</a:t>
            </a:r>
            <a:r>
              <a:rPr lang="en-US" sz="2800">
                <a:solidFill>
                  <a:srgbClr val="FFCC66"/>
                </a:solidFill>
                <a:latin typeface="Times New Roman" pitchFamily="18" charset="0"/>
              </a:rPr>
              <a:t>,</a:t>
            </a:r>
          </a:p>
          <a:p>
            <a:pPr algn="ctr"/>
            <a:r>
              <a:rPr lang="el-GR" sz="2800">
                <a:solidFill>
                  <a:srgbClr val="FFCC66"/>
                </a:solidFill>
                <a:latin typeface="Times New Roman" pitchFamily="18" charset="0"/>
              </a:rPr>
              <a:t>λεπτός,</a:t>
            </a:r>
          </a:p>
          <a:p>
            <a:pPr algn="ctr"/>
            <a:r>
              <a:rPr lang="el-GR" sz="2800">
                <a:solidFill>
                  <a:srgbClr val="FFCC66"/>
                </a:solidFill>
                <a:latin typeface="Times New Roman" pitchFamily="18" charset="0"/>
              </a:rPr>
              <a:t>σωληνωτός,</a:t>
            </a:r>
          </a:p>
          <a:p>
            <a:pPr algn="ctr"/>
            <a:r>
              <a:rPr lang="el-GR" sz="2800">
                <a:solidFill>
                  <a:srgbClr val="FFCC66"/>
                </a:solidFill>
                <a:latin typeface="Times New Roman" pitchFamily="18" charset="0"/>
              </a:rPr>
              <a:t>πυλώνας</a:t>
            </a:r>
            <a:endParaRPr lang="en-US" sz="2800">
              <a:solidFill>
                <a:srgbClr val="FFFFFF"/>
              </a:solidFill>
              <a:latin typeface="Times New Roman" pitchFamily="18" charset="0"/>
            </a:endParaRPr>
          </a:p>
        </p:txBody>
      </p:sp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20712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9859"/>
    </mc:Choice>
    <mc:Fallback xmlns="">
      <p:transition spd="slow" advTm="1985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62" name="Rectangle 2" hidden="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99363" name="Rectangle 3" descr="1746"/>
          <p:cNvSpPr>
            <a:spLocks noGrp="1" noChangeAspect="1" noChangeArrowheads="1"/>
          </p:cNvSpPr>
          <p:nvPr isPhoto="1"/>
        </p:nvSpPr>
        <p:spPr bwMode="auto">
          <a:xfrm>
            <a:off x="381000" y="0"/>
            <a:ext cx="8382000" cy="6858000"/>
          </a:xfrm>
          <a:prstGeom prst="rect">
            <a:avLst/>
          </a:prstGeom>
          <a:blipFill dpi="0" rotWithShape="1">
            <a:blip r:embed="rId5" cstate="print"/>
            <a:srcRect/>
            <a:stretch>
              <a:fillRect/>
            </a:stretch>
          </a:blip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/>
          <a:lstStyle/>
          <a:p>
            <a:endParaRPr lang="el-GR"/>
          </a:p>
        </p:txBody>
      </p:sp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548"/>
    </mc:Choice>
    <mc:Fallback xmlns="">
      <p:transition spd="slow" advTm="154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6290" name="Rectangle 2" hidden="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96291" name="Rectangle 3" descr="m8093124"/>
          <p:cNvSpPr>
            <a:spLocks noGrp="1" noChangeAspect="1" noChangeArrowheads="1"/>
          </p:cNvSpPr>
          <p:nvPr isPhoto="1"/>
        </p:nvSpPr>
        <p:spPr bwMode="auto">
          <a:xfrm>
            <a:off x="381000" y="0"/>
            <a:ext cx="8382000" cy="6858000"/>
          </a:xfrm>
          <a:prstGeom prst="rect">
            <a:avLst/>
          </a:prstGeom>
          <a:blipFill dpi="0" rotWithShape="1">
            <a:blip r:embed="rId5" cstate="print"/>
            <a:srcRect/>
            <a:stretch>
              <a:fillRect/>
            </a:stretch>
          </a:blip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/>
          <a:lstStyle/>
          <a:p>
            <a:endParaRPr lang="el-GR"/>
          </a:p>
        </p:txBody>
      </p:sp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204"/>
    </mc:Choice>
    <mc:Fallback xmlns="">
      <p:transition spd="slow" advTm="220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2434" name="Rectangle 2" hidden="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02435" name="Rectangle 3" descr="5339"/>
          <p:cNvSpPr>
            <a:spLocks noGrp="1" noChangeAspect="1" noChangeArrowheads="1"/>
          </p:cNvSpPr>
          <p:nvPr isPhoto="1"/>
        </p:nvSpPr>
        <p:spPr bwMode="auto">
          <a:xfrm>
            <a:off x="381000" y="0"/>
            <a:ext cx="8382000" cy="6858000"/>
          </a:xfrm>
          <a:prstGeom prst="rect">
            <a:avLst/>
          </a:prstGeom>
          <a:blipFill dpi="0" rotWithShape="1">
            <a:blip r:embed="rId5" cstate="print"/>
            <a:srcRect/>
            <a:stretch>
              <a:fillRect/>
            </a:stretch>
          </a:blip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/>
          <a:lstStyle/>
          <a:p>
            <a:endParaRPr lang="el-GR"/>
          </a:p>
        </p:txBody>
      </p:sp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372"/>
    </mc:Choice>
    <mc:Fallback xmlns="">
      <p:transition spd="slow" advTm="337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3458" name="Rectangle 2" hidden="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03459" name="Rectangle 3" descr="0036"/>
          <p:cNvSpPr>
            <a:spLocks noGrp="1" noChangeAspect="1" noChangeArrowheads="1"/>
          </p:cNvSpPr>
          <p:nvPr isPhoto="1"/>
        </p:nvSpPr>
        <p:spPr bwMode="auto">
          <a:xfrm>
            <a:off x="381000" y="0"/>
            <a:ext cx="8382000" cy="6858000"/>
          </a:xfrm>
          <a:prstGeom prst="rect">
            <a:avLst/>
          </a:prstGeom>
          <a:blipFill dpi="0" rotWithShape="1">
            <a:blip r:embed="rId5" cstate="print"/>
            <a:srcRect/>
            <a:stretch>
              <a:fillRect/>
            </a:stretch>
          </a:blip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/>
          <a:lstStyle/>
          <a:p>
            <a:endParaRPr lang="el-GR"/>
          </a:p>
        </p:txBody>
      </p:sp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922"/>
    </mc:Choice>
    <mc:Fallback xmlns="">
      <p:transition spd="slow" advTm="192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0386" name="Rectangle 2" hidden="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00387" name="Rectangle 3" descr="3629"/>
          <p:cNvSpPr>
            <a:spLocks noGrp="1" noChangeAspect="1" noChangeArrowheads="1"/>
          </p:cNvSpPr>
          <p:nvPr isPhoto="1"/>
        </p:nvSpPr>
        <p:spPr bwMode="auto">
          <a:xfrm>
            <a:off x="381000" y="0"/>
            <a:ext cx="8382000" cy="6858000"/>
          </a:xfrm>
          <a:prstGeom prst="rect">
            <a:avLst/>
          </a:prstGeom>
          <a:blipFill dpi="0" rotWithShape="1">
            <a:blip r:embed="rId5" cstate="print"/>
            <a:srcRect/>
            <a:stretch>
              <a:fillRect/>
            </a:stretch>
          </a:blip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/>
          <a:lstStyle/>
          <a:p>
            <a:endParaRPr lang="el-GR"/>
          </a:p>
        </p:txBody>
      </p:sp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598"/>
    </mc:Choice>
    <mc:Fallback xmlns="">
      <p:transition spd="slow" advTm="159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1410" name="Rectangle 2" hidden="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01411" name="Rectangle 3" descr="4650"/>
          <p:cNvSpPr>
            <a:spLocks noGrp="1" noChangeAspect="1" noChangeArrowheads="1"/>
          </p:cNvSpPr>
          <p:nvPr isPhoto="1"/>
        </p:nvSpPr>
        <p:spPr bwMode="auto">
          <a:xfrm>
            <a:off x="225425" y="0"/>
            <a:ext cx="8693150" cy="6858000"/>
          </a:xfrm>
          <a:prstGeom prst="rect">
            <a:avLst/>
          </a:prstGeom>
          <a:blipFill dpi="0" rotWithShape="1">
            <a:blip r:embed="rId5" cstate="print"/>
            <a:srcRect/>
            <a:stretch>
              <a:fillRect r="-1"/>
            </a:stretch>
          </a:blip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/>
          <a:lstStyle/>
          <a:p>
            <a:endParaRPr lang="el-GR"/>
          </a:p>
        </p:txBody>
      </p:sp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216"/>
    </mc:Choice>
    <mc:Fallback xmlns="">
      <p:transition spd="slow" advTm="221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7314" name="Rectangle 2" hidden="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97315" name="Rectangle 3" descr="1352"/>
          <p:cNvSpPr>
            <a:spLocks noGrp="1" noChangeAspect="1" noChangeArrowheads="1"/>
          </p:cNvSpPr>
          <p:nvPr isPhoto="1"/>
        </p:nvSpPr>
        <p:spPr bwMode="auto">
          <a:xfrm>
            <a:off x="381000" y="0"/>
            <a:ext cx="8382000" cy="6858000"/>
          </a:xfrm>
          <a:prstGeom prst="rect">
            <a:avLst/>
          </a:prstGeom>
          <a:blipFill dpi="0" rotWithShape="1">
            <a:blip r:embed="rId5" cstate="print"/>
            <a:srcRect/>
            <a:stretch>
              <a:fillRect/>
            </a:stretch>
          </a:blip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/>
          <a:lstStyle/>
          <a:p>
            <a:endParaRPr lang="el-GR"/>
          </a:p>
        </p:txBody>
      </p:sp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847"/>
    </mc:Choice>
    <mc:Fallback xmlns="">
      <p:transition spd="slow" advTm="184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3698" name="Rectangle 2" hidden="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13699" name="Rectangle 3" descr="cranesk"/>
          <p:cNvSpPr>
            <a:spLocks noGrp="1" noChangeAspect="1" noChangeArrowheads="1"/>
          </p:cNvSpPr>
          <p:nvPr isPhoto="1"/>
        </p:nvSpPr>
        <p:spPr bwMode="auto">
          <a:xfrm>
            <a:off x="84138" y="0"/>
            <a:ext cx="8975725" cy="6858000"/>
          </a:xfrm>
          <a:prstGeom prst="rect">
            <a:avLst/>
          </a:prstGeom>
          <a:blipFill dpi="0" rotWithShape="1">
            <a:blip r:embed="rId5" cstate="print"/>
            <a:srcRect/>
            <a:stretch>
              <a:fillRect b="-7"/>
            </a:stretch>
          </a:blip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/>
          <a:lstStyle/>
          <a:p>
            <a:endParaRPr lang="el-GR"/>
          </a:p>
        </p:txBody>
      </p:sp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7119"/>
    </mc:Choice>
    <mc:Fallback xmlns="">
      <p:transition spd="slow" advTm="1711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4722" name="Rectangle 2" hidden="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14723" name="Rectangle 3" descr="curvesk"/>
          <p:cNvSpPr>
            <a:spLocks noGrp="1" noChangeAspect="1" noChangeArrowheads="1"/>
          </p:cNvSpPr>
          <p:nvPr isPhoto="1"/>
        </p:nvSpPr>
        <p:spPr bwMode="auto">
          <a:xfrm>
            <a:off x="95250" y="0"/>
            <a:ext cx="8951913" cy="6858000"/>
          </a:xfrm>
          <a:prstGeom prst="rect">
            <a:avLst/>
          </a:prstGeom>
          <a:blipFill dpi="0" rotWithShape="1">
            <a:blip r:embed="rId5" cstate="print"/>
            <a:srcRect/>
            <a:stretch>
              <a:fillRect b="-5"/>
            </a:stretch>
          </a:blip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/>
          <a:lstStyle/>
          <a:p>
            <a:endParaRPr lang="el-GR"/>
          </a:p>
        </p:txBody>
      </p:sp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765"/>
    </mc:Choice>
    <mc:Fallback xmlns="">
      <p:transition spd="slow" advTm="1076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364" name="Rectangle 4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el-GR"/>
              <a:t>ΠΑΡΑΓΩΓΗ ΗΛΕΚΤΡΙΣΜΟΥ</a:t>
            </a:r>
          </a:p>
        </p:txBody>
      </p:sp>
      <p:sp>
        <p:nvSpPr>
          <p:cNvPr id="271365" name="Rectangle 5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302"/>
    </mc:Choice>
    <mc:Fallback xmlns="">
      <p:transition spd="slow" advTm="130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VESTAS 200kW (CALIFORNIA)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33400" y="417513"/>
            <a:ext cx="8077200" cy="5233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291" name="Text Box 3"/>
          <p:cNvSpPr txBox="1">
            <a:spLocks noChangeArrowheads="1"/>
          </p:cNvSpPr>
          <p:nvPr/>
        </p:nvSpPr>
        <p:spPr bwMode="auto">
          <a:xfrm>
            <a:off x="1795463" y="5715000"/>
            <a:ext cx="5653087" cy="94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l-GR" sz="2800">
                <a:solidFill>
                  <a:srgbClr val="FFCC66"/>
                </a:solidFill>
                <a:latin typeface="Times New Roman" pitchFamily="18" charset="0"/>
              </a:rPr>
              <a:t>Α/Γ </a:t>
            </a:r>
            <a:r>
              <a:rPr lang="en-US" sz="2800">
                <a:solidFill>
                  <a:srgbClr val="FFCC66"/>
                </a:solidFill>
                <a:latin typeface="Times New Roman" pitchFamily="18" charset="0"/>
              </a:rPr>
              <a:t>Vestas 75 kW </a:t>
            </a:r>
            <a:r>
              <a:rPr lang="el-GR" sz="2800">
                <a:solidFill>
                  <a:srgbClr val="FFCC66"/>
                </a:solidFill>
                <a:latin typeface="Times New Roman" pitchFamily="18" charset="0"/>
              </a:rPr>
              <a:t>και</a:t>
            </a:r>
            <a:r>
              <a:rPr lang="en-US" sz="2800">
                <a:solidFill>
                  <a:srgbClr val="FFCC66"/>
                </a:solidFill>
                <a:latin typeface="Times New Roman" pitchFamily="18" charset="0"/>
              </a:rPr>
              <a:t> 100 kW </a:t>
            </a:r>
            <a:r>
              <a:rPr lang="el-GR" sz="2800">
                <a:solidFill>
                  <a:srgbClr val="FFCC66"/>
                </a:solidFill>
                <a:latin typeface="Times New Roman" pitchFamily="18" charset="0"/>
              </a:rPr>
              <a:t>στο</a:t>
            </a:r>
            <a:endParaRPr lang="en-US" sz="2800">
              <a:solidFill>
                <a:srgbClr val="FFCC66"/>
              </a:solidFill>
              <a:latin typeface="Times New Roman" pitchFamily="18" charset="0"/>
            </a:endParaRPr>
          </a:p>
          <a:p>
            <a:pPr algn="ctr"/>
            <a:r>
              <a:rPr lang="en-US" sz="2800">
                <a:solidFill>
                  <a:srgbClr val="FFCC66"/>
                </a:solidFill>
                <a:latin typeface="Times New Roman" pitchFamily="18" charset="0"/>
              </a:rPr>
              <a:t>Altamont Pass, California, </a:t>
            </a:r>
            <a:r>
              <a:rPr lang="el-GR" sz="2800">
                <a:solidFill>
                  <a:srgbClr val="FFCC66"/>
                </a:solidFill>
                <a:latin typeface="Times New Roman" pitchFamily="18" charset="0"/>
              </a:rPr>
              <a:t>αρχές </a:t>
            </a:r>
            <a:r>
              <a:rPr lang="en-US" sz="2800">
                <a:solidFill>
                  <a:srgbClr val="FFCC66"/>
                </a:solidFill>
                <a:latin typeface="Times New Roman" pitchFamily="18" charset="0"/>
              </a:rPr>
              <a:t>1980</a:t>
            </a:r>
            <a:endParaRPr lang="en-US" sz="2800">
              <a:solidFill>
                <a:srgbClr val="FFFFFF"/>
              </a:solidFill>
              <a:latin typeface="Times New Roman" pitchFamily="18" charset="0"/>
            </a:endParaRPr>
          </a:p>
        </p:txBody>
      </p:sp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67948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2154"/>
    </mc:Choice>
    <mc:Fallback xmlns="">
      <p:transition spd="slow" advTm="2215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482" name="Rectangle 2" hidden="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148483" name="Rectangle 3" descr="async"/>
          <p:cNvSpPr>
            <a:spLocks noGrp="1" noChangeAspect="1" noChangeArrowheads="1"/>
          </p:cNvSpPr>
          <p:nvPr isPhoto="1"/>
        </p:nvSpPr>
        <p:spPr bwMode="auto">
          <a:xfrm>
            <a:off x="1181100" y="0"/>
            <a:ext cx="6780213" cy="6858000"/>
          </a:xfrm>
          <a:prstGeom prst="rect">
            <a:avLst/>
          </a:prstGeom>
          <a:blipFill dpi="0" rotWithShape="1">
            <a:blip r:embed="rId5" cstate="print"/>
            <a:srcRect/>
            <a:stretch>
              <a:fillRect b="-9"/>
            </a:stretch>
          </a:blip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/>
          <a:lstStyle/>
          <a:p>
            <a:endParaRPr lang="el-GR"/>
          </a:p>
        </p:txBody>
      </p:sp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75"/>
    </mc:Choice>
    <mc:Fallback xmlns="">
      <p:transition spd="slow" advTm="97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514" name="Rectangle 2" hidden="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192515" name="Rectangle 3" descr="indlag90"/>
          <p:cNvSpPr>
            <a:spLocks noGrp="1" noChangeAspect="1" noChangeArrowheads="1"/>
          </p:cNvSpPr>
          <p:nvPr isPhoto="1"/>
        </p:nvSpPr>
        <p:spPr bwMode="auto">
          <a:xfrm>
            <a:off x="333375" y="0"/>
            <a:ext cx="8475663" cy="6858000"/>
          </a:xfrm>
          <a:prstGeom prst="rect">
            <a:avLst/>
          </a:prstGeom>
          <a:blipFill dpi="0" rotWithShape="1">
            <a:blip r:embed="rId5" cstate="print"/>
            <a:srcRect/>
            <a:stretch>
              <a:fillRect r="-1"/>
            </a:stretch>
          </a:blip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/>
          <a:lstStyle/>
          <a:p>
            <a:endParaRPr lang="el-GR"/>
          </a:p>
        </p:txBody>
      </p:sp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947"/>
    </mc:Choice>
    <mc:Fallback xmlns="">
      <p:transition spd="slow" advTm="594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538" name="Rectangle 2" hidden="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193539" name="Rectangle 3" descr="induct1"/>
          <p:cNvSpPr>
            <a:spLocks noGrp="1" noChangeAspect="1" noChangeArrowheads="1"/>
          </p:cNvSpPr>
          <p:nvPr isPhoto="1"/>
        </p:nvSpPr>
        <p:spPr bwMode="auto">
          <a:xfrm>
            <a:off x="1884363" y="0"/>
            <a:ext cx="5375275" cy="6858000"/>
          </a:xfrm>
          <a:prstGeom prst="rect">
            <a:avLst/>
          </a:prstGeom>
          <a:blipFill dpi="0" rotWithShape="1">
            <a:blip r:embed="rId5" cstate="print"/>
            <a:srcRect/>
            <a:stretch>
              <a:fillRect b="-12"/>
            </a:stretch>
          </a:blip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/>
          <a:lstStyle/>
          <a:p>
            <a:endParaRPr lang="el-GR"/>
          </a:p>
        </p:txBody>
      </p:sp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296"/>
    </mc:Choice>
    <mc:Fallback xmlns="">
      <p:transition spd="slow" advTm="129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62" name="Rectangle 2" hidden="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194563" name="Rectangle 3" descr="induct2"/>
          <p:cNvSpPr>
            <a:spLocks noGrp="1" noChangeAspect="1" noChangeArrowheads="1"/>
          </p:cNvSpPr>
          <p:nvPr isPhoto="1"/>
        </p:nvSpPr>
        <p:spPr bwMode="auto">
          <a:xfrm>
            <a:off x="1884363" y="0"/>
            <a:ext cx="5375275" cy="6858000"/>
          </a:xfrm>
          <a:prstGeom prst="rect">
            <a:avLst/>
          </a:prstGeom>
          <a:blipFill dpi="0" rotWithShape="1">
            <a:blip r:embed="rId5" cstate="print"/>
            <a:srcRect/>
            <a:stretch>
              <a:fillRect b="-12"/>
            </a:stretch>
          </a:blip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/>
          <a:lstStyle/>
          <a:p>
            <a:endParaRPr lang="el-GR"/>
          </a:p>
        </p:txBody>
      </p:sp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520"/>
    </mc:Choice>
    <mc:Fallback xmlns="">
      <p:transition spd="slow" advTm="152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586" name="Rectangle 2" hidden="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195587" name="Rectangle 3" descr="induct"/>
          <p:cNvSpPr>
            <a:spLocks noGrp="1" noChangeAspect="1" noChangeArrowheads="1"/>
          </p:cNvSpPr>
          <p:nvPr isPhoto="1"/>
        </p:nvSpPr>
        <p:spPr bwMode="auto">
          <a:xfrm>
            <a:off x="1884363" y="0"/>
            <a:ext cx="5375275" cy="6858000"/>
          </a:xfrm>
          <a:prstGeom prst="rect">
            <a:avLst/>
          </a:prstGeom>
          <a:blipFill dpi="0" rotWithShape="1">
            <a:blip r:embed="rId5" cstate="print"/>
            <a:srcRect/>
            <a:stretch>
              <a:fillRect b="-12"/>
            </a:stretch>
          </a:blip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/>
          <a:lstStyle/>
          <a:p>
            <a:endParaRPr lang="el-GR"/>
          </a:p>
        </p:txBody>
      </p:sp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702"/>
    </mc:Choice>
    <mc:Fallback xmlns="">
      <p:transition spd="slow" advTm="170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962" name="Rectangle 2" hidden="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168963" name="Rectangle 3" descr="compmotr"/>
          <p:cNvSpPr>
            <a:spLocks noGrp="1" noChangeAspect="1" noChangeArrowheads="1"/>
          </p:cNvSpPr>
          <p:nvPr isPhoto="1"/>
        </p:nvSpPr>
        <p:spPr bwMode="auto">
          <a:xfrm>
            <a:off x="779463" y="0"/>
            <a:ext cx="7583487" cy="6858000"/>
          </a:xfrm>
          <a:prstGeom prst="rect">
            <a:avLst/>
          </a:prstGeom>
          <a:blipFill dpi="0" rotWithShape="1">
            <a:blip r:embed="rId5" cstate="print"/>
            <a:srcRect/>
            <a:stretch>
              <a:fillRect r="-3"/>
            </a:stretch>
          </a:blip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/>
          <a:lstStyle/>
          <a:p>
            <a:endParaRPr lang="el-GR"/>
          </a:p>
        </p:txBody>
      </p:sp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3199"/>
    </mc:Choice>
    <mc:Fallback xmlns="">
      <p:transition spd="slow" advTm="1319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62" name="Rectangle 2" hidden="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48163" name="Rectangle 3" descr="enq1"/>
          <p:cNvSpPr>
            <a:spLocks noGrp="1" noChangeAspect="1" noChangeArrowheads="1"/>
          </p:cNvSpPr>
          <p:nvPr isPhoto="1"/>
        </p:nvSpPr>
        <p:spPr bwMode="auto">
          <a:xfrm>
            <a:off x="307975" y="333375"/>
            <a:ext cx="3333750" cy="5832475"/>
          </a:xfrm>
          <a:prstGeom prst="rect">
            <a:avLst/>
          </a:prstGeom>
          <a:blipFill dpi="0" rotWithShape="1">
            <a:blip r:embed="rId5" cstate="print"/>
            <a:srcRect/>
            <a:stretch>
              <a:fillRect b="-27"/>
            </a:stretch>
          </a:blip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/>
          <a:lstStyle/>
          <a:p>
            <a:endParaRPr lang="el-GR"/>
          </a:p>
        </p:txBody>
      </p:sp>
      <p:sp>
        <p:nvSpPr>
          <p:cNvPr id="348164" name="Rectangle 4" descr="enq2"/>
          <p:cNvSpPr>
            <a:spLocks noGrp="1" noChangeAspect="1" noChangeArrowheads="1"/>
          </p:cNvSpPr>
          <p:nvPr isPhoto="1"/>
        </p:nvSpPr>
        <p:spPr bwMode="auto">
          <a:xfrm>
            <a:off x="3635375" y="333375"/>
            <a:ext cx="5399088" cy="5832475"/>
          </a:xfrm>
          <a:prstGeom prst="rect">
            <a:avLst/>
          </a:prstGeom>
          <a:blipFill dpi="0" rotWithShape="1">
            <a:blip r:embed="rId6" cstate="print"/>
            <a:srcRect/>
            <a:stretch>
              <a:fillRect r="-2"/>
            </a:stretch>
          </a:blip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/>
          <a:lstStyle/>
          <a:p>
            <a:endParaRPr lang="el-GR"/>
          </a:p>
        </p:txBody>
      </p:sp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52315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888"/>
    </mc:Choice>
    <mc:Fallback xmlns="">
      <p:transition spd="slow" advTm="1088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 hidden="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11267" name="Rectangle 3" descr="bergey"/>
          <p:cNvSpPr>
            <a:spLocks noGrp="1" noChangeAspect="1" noChangeArrowheads="1"/>
          </p:cNvSpPr>
          <p:nvPr isPhoto="1"/>
        </p:nvSpPr>
        <p:spPr bwMode="auto">
          <a:xfrm>
            <a:off x="1657350" y="0"/>
            <a:ext cx="5827713" cy="6858000"/>
          </a:xfrm>
          <a:prstGeom prst="rect">
            <a:avLst/>
          </a:prstGeom>
          <a:blipFill dpi="0" rotWithShape="1">
            <a:blip r:embed="rId5" cstate="print"/>
            <a:srcRect/>
            <a:stretch>
              <a:fillRect b="-13"/>
            </a:stretch>
          </a:blip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/>
          <a:lstStyle/>
          <a:p>
            <a:endParaRPr lang="el-GR"/>
          </a:p>
        </p:txBody>
      </p:sp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22253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5698"/>
    </mc:Choice>
    <mc:Fallback xmlns="">
      <p:transition spd="slow" advTm="1569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 hidden="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23555" name="Rectangle 3" descr="newh900"/>
          <p:cNvSpPr>
            <a:spLocks noGrp="1" noChangeAspect="1" noChangeArrowheads="1"/>
          </p:cNvSpPr>
          <p:nvPr isPhoto="1"/>
        </p:nvSpPr>
        <p:spPr bwMode="auto">
          <a:xfrm>
            <a:off x="2282825" y="0"/>
            <a:ext cx="4576763" cy="6858000"/>
          </a:xfrm>
          <a:prstGeom prst="rect">
            <a:avLst/>
          </a:prstGeom>
          <a:blipFill dpi="0" rotWithShape="1">
            <a:blip r:embed="rId5" cstate="print"/>
            <a:srcRect/>
            <a:stretch>
              <a:fillRect r="-7"/>
            </a:stretch>
          </a:blip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/>
          <a:lstStyle/>
          <a:p>
            <a:endParaRPr lang="el-GR"/>
          </a:p>
        </p:txBody>
      </p:sp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37270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476"/>
    </mc:Choice>
    <mc:Fallback xmlns="">
      <p:transition spd="slow" advTm="847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1778" name="Rectangle 2" hidden="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31779" name="Rectangle 3" descr="kcp6059h"/>
          <p:cNvSpPr>
            <a:spLocks noGrp="1" noChangeAspect="1" noChangeArrowheads="1"/>
          </p:cNvSpPr>
          <p:nvPr isPhoto="1"/>
        </p:nvSpPr>
        <p:spPr bwMode="auto">
          <a:xfrm>
            <a:off x="0" y="228600"/>
            <a:ext cx="9144000" cy="6400800"/>
          </a:xfrm>
          <a:prstGeom prst="rect">
            <a:avLst/>
          </a:prstGeom>
          <a:blipFill dpi="0" rotWithShape="1">
            <a:blip r:embed="rId5" cstate="print"/>
            <a:srcRect/>
            <a:stretch>
              <a:fillRect/>
            </a:stretch>
          </a:blip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/>
          <a:lstStyle/>
          <a:p>
            <a:endParaRPr lang="el-GR"/>
          </a:p>
        </p:txBody>
      </p:sp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69987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970"/>
    </mc:Choice>
    <mc:Fallback xmlns="">
      <p:transition spd="slow" advTm="897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WEG MS-2 ( ALTAMONT PASS)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990600" y="438150"/>
            <a:ext cx="7283450" cy="5218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315" name="Text Box 3"/>
          <p:cNvSpPr txBox="1">
            <a:spLocks noChangeArrowheads="1"/>
          </p:cNvSpPr>
          <p:nvPr/>
        </p:nvSpPr>
        <p:spPr bwMode="auto">
          <a:xfrm>
            <a:off x="1676400" y="5715000"/>
            <a:ext cx="6051550" cy="94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sz="2800">
                <a:solidFill>
                  <a:srgbClr val="FFCC66"/>
                </a:solidFill>
                <a:latin typeface="Times New Roman" pitchFamily="18" charset="0"/>
              </a:rPr>
              <a:t>UK Wind Energy Group (WEG) 250 kW</a:t>
            </a:r>
          </a:p>
          <a:p>
            <a:pPr algn="ctr"/>
            <a:r>
              <a:rPr lang="el-GR" sz="2800">
                <a:solidFill>
                  <a:srgbClr val="FFCC66"/>
                </a:solidFill>
                <a:latin typeface="Times New Roman" pitchFamily="18" charset="0"/>
              </a:rPr>
              <a:t>Α/Γ</a:t>
            </a:r>
            <a:r>
              <a:rPr lang="en-US" sz="2800">
                <a:solidFill>
                  <a:srgbClr val="FFCC66"/>
                </a:solidFill>
                <a:latin typeface="Times New Roman" pitchFamily="18" charset="0"/>
              </a:rPr>
              <a:t> </a:t>
            </a:r>
            <a:r>
              <a:rPr lang="el-GR" sz="2800">
                <a:solidFill>
                  <a:srgbClr val="FFCC66"/>
                </a:solidFill>
                <a:latin typeface="Times New Roman" pitchFamily="18" charset="0"/>
              </a:rPr>
              <a:t>στο</a:t>
            </a:r>
            <a:r>
              <a:rPr lang="en-US" sz="2800">
                <a:solidFill>
                  <a:srgbClr val="FFCC66"/>
                </a:solidFill>
                <a:latin typeface="Times New Roman" pitchFamily="18" charset="0"/>
              </a:rPr>
              <a:t> Altamont Pass</a:t>
            </a:r>
            <a:endParaRPr lang="en-US" sz="2800">
              <a:solidFill>
                <a:srgbClr val="FFFFFF"/>
              </a:solidFill>
              <a:latin typeface="Times New Roman" pitchFamily="18" charset="0"/>
            </a:endParaRPr>
          </a:p>
        </p:txBody>
      </p:sp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25221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380"/>
    </mc:Choice>
    <mc:Fallback xmlns="">
      <p:transition spd="slow" advTm="938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386" name="Rectangle 2" hidden="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144387" name="Rectangle 3" descr="abiltrp2"/>
          <p:cNvSpPr>
            <a:spLocks noGrp="1" noChangeAspect="1" noChangeArrowheads="1"/>
          </p:cNvSpPr>
          <p:nvPr isPhoto="1"/>
        </p:nvSpPr>
        <p:spPr bwMode="auto">
          <a:xfrm>
            <a:off x="1616075" y="0"/>
            <a:ext cx="5911850" cy="6858000"/>
          </a:xfrm>
          <a:prstGeom prst="rect">
            <a:avLst/>
          </a:prstGeom>
          <a:blipFill dpi="0" rotWithShape="1">
            <a:blip r:embed="rId5" cstate="print"/>
            <a:srcRect/>
            <a:stretch>
              <a:fillRect r="-4"/>
            </a:stretch>
          </a:blip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/>
          <a:lstStyle/>
          <a:p>
            <a:endParaRPr lang="el-GR"/>
          </a:p>
        </p:txBody>
      </p:sp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9286"/>
    </mc:Choice>
    <mc:Fallback xmlns="">
      <p:transition spd="slow" advTm="1928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5091" name="Rectangle 3" descr="brest"/>
          <p:cNvSpPr>
            <a:spLocks noGrp="1" noChangeAspect="1" noChangeArrowheads="1"/>
          </p:cNvSpPr>
          <p:nvPr isPhoto="1"/>
        </p:nvSpPr>
        <p:spPr bwMode="auto">
          <a:xfrm>
            <a:off x="1349375" y="0"/>
            <a:ext cx="6443663" cy="6858000"/>
          </a:xfrm>
          <a:prstGeom prst="rect">
            <a:avLst/>
          </a:prstGeom>
          <a:blipFill dpi="0" rotWithShape="1">
            <a:blip r:embed="rId5" cstate="print"/>
            <a:srcRect/>
            <a:stretch>
              <a:fillRect b="-2"/>
            </a:stretch>
          </a:blip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/>
          <a:lstStyle/>
          <a:p>
            <a:endParaRPr lang="el-GR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6253336" y="4509120"/>
            <a:ext cx="2890664" cy="1647056"/>
          </a:xfrm>
          <a:solidFill>
            <a:srgbClr val="92D050"/>
          </a:solidFill>
        </p:spPr>
        <p:txBody>
          <a:bodyPr/>
          <a:lstStyle/>
          <a:p>
            <a:r>
              <a:rPr lang="el-GR" sz="3200" smtClean="0">
                <a:latin typeface="Cambria" panose="02040503050406030204" pitchFamily="18" charset="0"/>
              </a:rPr>
              <a:t>Ροδόγραμμα ανέμου για μια περιοχή</a:t>
            </a:r>
            <a:endParaRPr lang="en-GB" sz="3200">
              <a:latin typeface="Cambria" panose="02040503050406030204" pitchFamily="18" charset="0"/>
            </a:endParaRPr>
          </a:p>
        </p:txBody>
      </p:sp>
      <p:pic>
        <p:nvPicPr>
          <p:cNvPr id="4" name="Audio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99240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981"/>
    </mc:Choice>
    <mc:Fallback xmlns="">
      <p:transition spd="slow" advTm="998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6114" name="Rectangle 2" hidden="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46115" name="Rectangle 3" descr="caen"/>
          <p:cNvSpPr>
            <a:spLocks noGrp="1" noChangeAspect="1" noChangeArrowheads="1"/>
          </p:cNvSpPr>
          <p:nvPr isPhoto="1"/>
        </p:nvSpPr>
        <p:spPr bwMode="auto">
          <a:xfrm>
            <a:off x="1331913" y="0"/>
            <a:ext cx="6478587" cy="6858000"/>
          </a:xfrm>
          <a:prstGeom prst="rect">
            <a:avLst/>
          </a:prstGeom>
          <a:blipFill dpi="0" rotWithShape="1">
            <a:blip r:embed="rId5" cstate="print"/>
            <a:srcRect/>
            <a:stretch>
              <a:fillRect r="-8"/>
            </a:stretch>
          </a:blip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/>
          <a:lstStyle/>
          <a:p>
            <a:endParaRPr lang="el-GR"/>
          </a:p>
        </p:txBody>
      </p:sp>
      <p:sp>
        <p:nvSpPr>
          <p:cNvPr id="5" name="Title 2"/>
          <p:cNvSpPr txBox="1">
            <a:spLocks/>
          </p:cNvSpPr>
          <p:nvPr/>
        </p:nvSpPr>
        <p:spPr bwMode="auto">
          <a:xfrm>
            <a:off x="6253336" y="4509120"/>
            <a:ext cx="2890664" cy="1647056"/>
          </a:xfrm>
          <a:prstGeom prst="rect">
            <a:avLst/>
          </a:prstGeom>
          <a:solidFill>
            <a:srgbClr val="92D050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r>
              <a:rPr lang="el-GR" sz="3200" kern="0" smtClean="0">
                <a:latin typeface="Cambria" panose="02040503050406030204" pitchFamily="18" charset="0"/>
              </a:rPr>
              <a:t>Ροδόγραμμα ανέμου για μια περιοχή</a:t>
            </a:r>
            <a:endParaRPr lang="en-GB" sz="3200" kern="0">
              <a:latin typeface="Cambria" panose="02040503050406030204" pitchFamily="18" charset="0"/>
            </a:endParaRPr>
          </a:p>
        </p:txBody>
      </p:sp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92885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496"/>
    </mc:Choice>
    <mc:Fallback xmlns="">
      <p:transition spd="slow" advTm="649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250" name="Rectangle 2" hidden="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181251" name="Rectangle 3" descr="enermovi"/>
          <p:cNvSpPr>
            <a:spLocks noGrp="1" noChangeAspect="1" noChangeArrowheads="1"/>
          </p:cNvSpPr>
          <p:nvPr isPhoto="1"/>
        </p:nvSpPr>
        <p:spPr bwMode="auto">
          <a:xfrm>
            <a:off x="2538413" y="0"/>
            <a:ext cx="4065587" cy="6858000"/>
          </a:xfrm>
          <a:prstGeom prst="rect">
            <a:avLst/>
          </a:prstGeom>
          <a:blipFill dpi="0" rotWithShape="1">
            <a:blip r:embed="rId5" cstate="print"/>
            <a:srcRect/>
            <a:stretch>
              <a:fillRect r="-6"/>
            </a:stretch>
          </a:blip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/>
          <a:lstStyle/>
          <a:p>
            <a:endParaRPr lang="el-GR"/>
          </a:p>
        </p:txBody>
      </p:sp>
      <p:sp>
        <p:nvSpPr>
          <p:cNvPr id="5" name="Title 2"/>
          <p:cNvSpPr txBox="1">
            <a:spLocks/>
          </p:cNvSpPr>
          <p:nvPr/>
        </p:nvSpPr>
        <p:spPr bwMode="auto">
          <a:xfrm>
            <a:off x="5940152" y="4509120"/>
            <a:ext cx="3203848" cy="1647056"/>
          </a:xfrm>
          <a:prstGeom prst="rect">
            <a:avLst/>
          </a:prstGeom>
          <a:solidFill>
            <a:srgbClr val="92D050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r>
              <a:rPr lang="el-GR" sz="3200" kern="0" smtClean="0">
                <a:latin typeface="Cambria" panose="02040503050406030204" pitchFamily="18" charset="0"/>
              </a:rPr>
              <a:t>Επιφάνεια σάρωσης ανεμογεννήτριας</a:t>
            </a:r>
            <a:endParaRPr lang="en-GB" sz="3200" kern="0">
              <a:latin typeface="Cambria" panose="02040503050406030204" pitchFamily="18" charset="0"/>
            </a:endParaRPr>
          </a:p>
        </p:txBody>
      </p:sp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4220"/>
    </mc:Choice>
    <mc:Fallback xmlns="">
      <p:transition spd="slow" advTm="1422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338" name="Rectangle 2" hidden="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270339" name="Rectangle 3" descr="turbtubx"/>
          <p:cNvSpPr>
            <a:spLocks noGrp="1" noChangeAspect="1" noChangeArrowheads="1"/>
          </p:cNvSpPr>
          <p:nvPr isPhoto="1"/>
        </p:nvSpPr>
        <p:spPr bwMode="auto">
          <a:xfrm>
            <a:off x="0" y="709613"/>
            <a:ext cx="9144000" cy="5437187"/>
          </a:xfrm>
          <a:prstGeom prst="rect">
            <a:avLst/>
          </a:prstGeom>
          <a:blipFill dpi="0" rotWithShape="1">
            <a:blip r:embed="rId5" cstate="print"/>
            <a:srcRect/>
            <a:stretch>
              <a:fillRect r="-4"/>
            </a:stretch>
          </a:blip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/>
          <a:lstStyle/>
          <a:p>
            <a:endParaRPr lang="el-GR"/>
          </a:p>
        </p:txBody>
      </p:sp>
      <p:sp>
        <p:nvSpPr>
          <p:cNvPr id="5" name="Title 2"/>
          <p:cNvSpPr txBox="1">
            <a:spLocks/>
          </p:cNvSpPr>
          <p:nvPr/>
        </p:nvSpPr>
        <p:spPr bwMode="auto">
          <a:xfrm>
            <a:off x="5475735" y="5189007"/>
            <a:ext cx="3635896" cy="1647056"/>
          </a:xfrm>
          <a:prstGeom prst="rect">
            <a:avLst/>
          </a:prstGeom>
          <a:solidFill>
            <a:srgbClr val="92D050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r>
              <a:rPr lang="el-GR" sz="3200" kern="0" smtClean="0">
                <a:latin typeface="Cambria" panose="02040503050406030204" pitchFamily="18" charset="0"/>
              </a:rPr>
              <a:t>Σχηματική διάταξη όγκου αναφοράς για την ανάλυση</a:t>
            </a:r>
            <a:endParaRPr lang="en-GB" sz="3200" kern="0">
              <a:latin typeface="Cambria" panose="02040503050406030204" pitchFamily="18" charset="0"/>
            </a:endParaRPr>
          </a:p>
        </p:txBody>
      </p:sp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1802"/>
    </mc:Choice>
    <mc:Fallback xmlns="">
      <p:transition spd="slow" advTm="1180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7138" name="Rectangle 2" hidden="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47139" name="Rectangle 3" descr="wind_europe_rsc"/>
          <p:cNvSpPr>
            <a:spLocks noGrp="1" noChangeAspect="1" noChangeArrowheads="1"/>
          </p:cNvSpPr>
          <p:nvPr isPhoto="1"/>
        </p:nvSpPr>
        <p:spPr bwMode="auto">
          <a:xfrm>
            <a:off x="1574800" y="0"/>
            <a:ext cx="5994400" cy="6858000"/>
          </a:xfrm>
          <a:prstGeom prst="rect">
            <a:avLst/>
          </a:prstGeom>
          <a:blipFill dpi="0" rotWithShape="1">
            <a:blip r:embed="rId5" cstate="print"/>
            <a:srcRect/>
            <a:stretch>
              <a:fillRect b="-9"/>
            </a:stretch>
          </a:blip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/>
          <a:lstStyle/>
          <a:p>
            <a:endParaRPr lang="el-GR"/>
          </a:p>
        </p:txBody>
      </p:sp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16153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8980"/>
    </mc:Choice>
    <mc:Fallback xmlns="">
      <p:transition spd="slow" advTm="1898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WIND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090738" y="139700"/>
            <a:ext cx="7053262" cy="6478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323528" y="5013176"/>
            <a:ext cx="3240360" cy="1642194"/>
          </a:xfrm>
        </p:spPr>
        <p:txBody>
          <a:bodyPr/>
          <a:lstStyle/>
          <a:p>
            <a:r>
              <a:rPr lang="el-GR" dirty="0" smtClean="0">
                <a:latin typeface="Cambria" pitchFamily="18" charset="0"/>
              </a:rPr>
              <a:t>Αιολικό δυναμικό</a:t>
            </a:r>
            <a:endParaRPr lang="el-GR" dirty="0">
              <a:latin typeface="Cambria" pitchFamily="18" charset="0"/>
            </a:endParaRPr>
          </a:p>
        </p:txBody>
      </p:sp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1272"/>
    </mc:Choice>
    <mc:Fallback xmlns="">
      <p:transition spd="slow" advTm="2127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6783" name="Rectangle 1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άνεμος και τυρβώδης ροή</a:t>
            </a:r>
          </a:p>
        </p:txBody>
      </p:sp>
      <p:pic>
        <p:nvPicPr>
          <p:cNvPr id="416782" name="Picture 14"/>
          <p:cNvPicPr>
            <a:picLocks noGrp="1" noChangeAspect="1" noChangeArrowheads="1"/>
          </p:cNvPicPr>
          <p:nvPr>
            <p:ph idx="1"/>
          </p:nvPr>
        </p:nvPicPr>
        <p:blipFill>
          <a:blip r:embed="rId5" cstate="print"/>
          <a:srcRect/>
          <a:stretch>
            <a:fillRect/>
          </a:stretch>
        </p:blipFill>
        <p:spPr>
          <a:xfrm>
            <a:off x="358775" y="1700213"/>
            <a:ext cx="8424863" cy="4441825"/>
          </a:xfrm>
          <a:noFill/>
          <a:ln/>
        </p:spPr>
      </p:pic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5343"/>
    </mc:Choice>
    <mc:Fallback xmlns="">
      <p:transition spd="slow" advTm="2534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Επιτάχυνση ανέμου και στροβιλισμοί τύρβης</a:t>
            </a:r>
            <a:endParaRPr lang="en-GB"/>
          </a:p>
        </p:txBody>
      </p:sp>
      <p:pic>
        <p:nvPicPr>
          <p:cNvPr id="5122" name="Picture 2" descr="http://www.for.gov.bc.ca/hfp/training/00015/lesson2/photos/lrg_24.gi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50" y="2420888"/>
            <a:ext cx="8477760" cy="37867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16744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7665"/>
    </mc:Choice>
    <mc:Fallback xmlns="">
      <p:transition spd="slow" advTm="1766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46050"/>
          </a:xfrm>
        </p:spPr>
        <p:txBody>
          <a:bodyPr/>
          <a:lstStyle/>
          <a:p>
            <a:r>
              <a:rPr lang="el-GR" sz="2400" smtClean="0">
                <a:latin typeface="Cambria" panose="02040503050406030204" pitchFamily="18" charset="0"/>
              </a:rPr>
              <a:t>ΣΤΡΟΒΙΛΙΣΜΟΙ ΛΟΓΩ ΔΕΝΔΡΩΝ – ΣΧΕΤΙΚΕΣ ΔΙΑΣΤΑΣΕΙΣ</a:t>
            </a:r>
            <a:endParaRPr lang="en-GB" sz="2400">
              <a:latin typeface="Cambria" panose="02040503050406030204" pitchFamily="18" charset="0"/>
            </a:endParaRPr>
          </a:p>
        </p:txBody>
      </p:sp>
      <p:pic>
        <p:nvPicPr>
          <p:cNvPr id="6146" name="Picture 2" descr="http://www.homepower.com/sites/default/files/styles/article_gallery_active/public/articles/images/Wind_Power_1.4.jpg?itok=gbu-LVvP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204864"/>
            <a:ext cx="8665450" cy="41349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03715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5348"/>
    </mc:Choice>
    <mc:Fallback xmlns="">
      <p:transition spd="slow" advTm="1534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Howden 250kW at Altamont Pass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09600" y="471488"/>
            <a:ext cx="7950200" cy="5454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39" name="Text Box 3"/>
          <p:cNvSpPr txBox="1">
            <a:spLocks noChangeArrowheads="1"/>
          </p:cNvSpPr>
          <p:nvPr/>
        </p:nvSpPr>
        <p:spPr bwMode="auto">
          <a:xfrm>
            <a:off x="1841500" y="6019800"/>
            <a:ext cx="55626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sz="2800">
                <a:solidFill>
                  <a:srgbClr val="FFCC66"/>
                </a:solidFill>
                <a:latin typeface="Times New Roman" pitchFamily="18" charset="0"/>
              </a:rPr>
              <a:t>Howden 330 kW </a:t>
            </a:r>
            <a:r>
              <a:rPr lang="el-GR" sz="2800">
                <a:solidFill>
                  <a:srgbClr val="FFCC66"/>
                </a:solidFill>
                <a:latin typeface="Times New Roman" pitchFamily="18" charset="0"/>
              </a:rPr>
              <a:t>Α/Γ στην</a:t>
            </a:r>
            <a:r>
              <a:rPr lang="en-US" sz="2800">
                <a:solidFill>
                  <a:srgbClr val="FFCC66"/>
                </a:solidFill>
                <a:latin typeface="Times New Roman" pitchFamily="18" charset="0"/>
              </a:rPr>
              <a:t> California</a:t>
            </a:r>
            <a:endParaRPr lang="en-US" sz="2800">
              <a:solidFill>
                <a:srgbClr val="FFFFFF"/>
              </a:solidFill>
              <a:latin typeface="Times New Roman" pitchFamily="18" charset="0"/>
            </a:endParaRPr>
          </a:p>
        </p:txBody>
      </p:sp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60588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1001"/>
    </mc:Choice>
    <mc:Fallback xmlns="">
      <p:transition spd="slow" advTm="1100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18058"/>
          </a:xfrm>
        </p:spPr>
        <p:txBody>
          <a:bodyPr/>
          <a:lstStyle/>
          <a:p>
            <a:r>
              <a:rPr lang="el-GR" sz="2000" smtClean="0">
                <a:solidFill>
                  <a:srgbClr val="C00000"/>
                </a:solidFill>
              </a:rPr>
              <a:t>ΕΠΙΚΡΑΤΩΝ ΑΝΕΜΟΣ ΚΑΙ ΠΕΡΙΟΧΗ ΤΥΡΒΩΔΟΥΣ ΡΟΗΣ</a:t>
            </a:r>
            <a:endParaRPr lang="en-GB" sz="2000">
              <a:solidFill>
                <a:srgbClr val="C0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5661248"/>
            <a:ext cx="8229600" cy="853555"/>
          </a:xfrm>
        </p:spPr>
        <p:txBody>
          <a:bodyPr/>
          <a:lstStyle/>
          <a:p>
            <a:r>
              <a:rPr lang="el-GR" sz="2800" smtClean="0"/>
              <a:t>Προσοχή σε ποιο ύψος υπάρχει ομαλή ροή για τον χαρταετό ….</a:t>
            </a:r>
            <a:endParaRPr lang="en-GB" sz="2800"/>
          </a:p>
        </p:txBody>
      </p:sp>
      <p:pic>
        <p:nvPicPr>
          <p:cNvPr id="10242" name="Picture 2" descr="http://www.solacity.com/Images/DisturbedAir.gi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350" y="1700808"/>
            <a:ext cx="8911299" cy="38610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Audio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99013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4083"/>
    </mc:Choice>
    <mc:Fallback xmlns="">
      <p:transition spd="slow" advTm="2408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://www.windturbinesyndrome.com/wp-content/uploads/2011/11/cloud-528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90498"/>
            <a:ext cx="9144000" cy="66675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/>
          <a:lstStyle/>
          <a:p>
            <a:r>
              <a:rPr lang="el-GR" smtClean="0"/>
              <a:t>Τυρβώδης ροή κατάντη Α/Γ</a:t>
            </a:r>
            <a:endParaRPr lang="en-GB"/>
          </a:p>
        </p:txBody>
      </p:sp>
      <p:pic>
        <p:nvPicPr>
          <p:cNvPr id="4" name="Audio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3440"/>
    </mc:Choice>
    <mc:Fallback xmlns="">
      <p:transition spd="slow" advTm="3344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330" name="Rectangle 2" hidden="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227331" name="Rectangle 3" descr="smoke1"/>
          <p:cNvSpPr>
            <a:spLocks noGrp="1" noChangeAspect="1" noChangeArrowheads="1"/>
          </p:cNvSpPr>
          <p:nvPr isPhoto="1"/>
        </p:nvSpPr>
        <p:spPr bwMode="auto">
          <a:xfrm>
            <a:off x="2787650" y="201613"/>
            <a:ext cx="3568700" cy="6453187"/>
          </a:xfrm>
          <a:prstGeom prst="rect">
            <a:avLst/>
          </a:prstGeom>
          <a:blipFill dpi="0" rotWithShape="1">
            <a:blip r:embed="rId6" cstate="print"/>
            <a:srcRect/>
            <a:stretch>
              <a:fillRect r="-15"/>
            </a:stretch>
          </a:blip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/>
          <a:lstStyle/>
          <a:p>
            <a:endParaRPr lang="el-GR"/>
          </a:p>
        </p:txBody>
      </p:sp>
      <p:pic>
        <p:nvPicPr>
          <p:cNvPr id="7170" name="Picture 2" descr="http://i.ytimg.com/vi/Jkiv5r4Wq1g/maxresdefault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5004" cy="68504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5909"/>
    </mc:Choice>
    <mc:Fallback xmlns="">
      <p:transition spd="slow" advTm="3590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/>
          <a:lstStyle/>
          <a:p>
            <a:r>
              <a:rPr lang="el-GR" sz="2800" b="1">
                <a:solidFill>
                  <a:srgbClr val="C00000"/>
                </a:solidFill>
                <a:latin typeface="Cambria" panose="02040503050406030204" pitchFamily="18" charset="0"/>
              </a:rPr>
              <a:t>ΑΙΟΛΙΚΟ ΠΑΡΚΟ – ΘΕΣΕΙΣ </a:t>
            </a:r>
            <a:r>
              <a:rPr lang="el-GR" sz="2800" b="1" smtClean="0">
                <a:solidFill>
                  <a:srgbClr val="C00000"/>
                </a:solidFill>
                <a:latin typeface="Cambria" panose="02040503050406030204" pitchFamily="18" charset="0"/>
              </a:rPr>
              <a:t>ΑΝΕΜΟΓΕΝΝΗΤΡΙΩΝ</a:t>
            </a:r>
            <a:endParaRPr lang="en-GB" sz="2800" b="1">
              <a:solidFill>
                <a:srgbClr val="C00000"/>
              </a:solidFill>
            </a:endParaRPr>
          </a:p>
        </p:txBody>
      </p:sp>
      <p:sp>
        <p:nvSpPr>
          <p:cNvPr id="226307" name="Rectangle 3" descr="park"/>
          <p:cNvSpPr>
            <a:spLocks noGrp="1" noChangeAspect="1" noChangeArrowheads="1"/>
          </p:cNvSpPr>
          <p:nvPr isPhoto="1"/>
        </p:nvSpPr>
        <p:spPr bwMode="auto">
          <a:xfrm>
            <a:off x="1947863" y="1052513"/>
            <a:ext cx="5246687" cy="5445125"/>
          </a:xfrm>
          <a:prstGeom prst="rect">
            <a:avLst/>
          </a:prstGeom>
          <a:blipFill dpi="0" rotWithShape="1">
            <a:blip r:embed="rId5" cstate="print"/>
            <a:srcRect/>
            <a:stretch>
              <a:fillRect r="-8"/>
            </a:stretch>
          </a:blip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/>
          <a:lstStyle/>
          <a:p>
            <a:endParaRPr lang="el-GR"/>
          </a:p>
        </p:txBody>
      </p:sp>
      <p:pic>
        <p:nvPicPr>
          <p:cNvPr id="4" name="Audio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8871"/>
    </mc:Choice>
    <mc:Fallback xmlns="">
      <p:transition spd="slow" advTm="3887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5572" name="Rectangle 4"/>
          <p:cNvSpPr>
            <a:spLocks noGrp="1" noChangeArrowheads="1"/>
          </p:cNvSpPr>
          <p:nvPr>
            <p:ph type="ctrTitle"/>
          </p:nvPr>
        </p:nvSpPr>
        <p:spPr>
          <a:xfrm>
            <a:off x="685800" y="836712"/>
            <a:ext cx="7772400" cy="1470025"/>
          </a:xfrm>
        </p:spPr>
        <p:txBody>
          <a:bodyPr/>
          <a:lstStyle/>
          <a:p>
            <a:r>
              <a:rPr lang="el-GR" smtClean="0"/>
              <a:t>Ανεμογεννήτριες και  θόρυβος</a:t>
            </a:r>
            <a:endParaRPr lang="el-GR"/>
          </a:p>
        </p:txBody>
      </p:sp>
      <p:sp>
        <p:nvSpPr>
          <p:cNvPr id="365573" name="Rectangle 5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1026" name="Picture 2" descr="http://www.generationdeaf.com/img/earplugs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5050" y="2636912"/>
            <a:ext cx="4533900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284"/>
    </mc:Choice>
    <mc:Fallback xmlns="">
      <p:transition spd="slow" advTm="228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/>
          <a:lstStyle/>
          <a:p>
            <a:r>
              <a:rPr lang="el-GR" smtClean="0"/>
              <a:t>Αιολική ενέργεια και θόρυβος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038211"/>
            <a:ext cx="8314469" cy="58197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Audio 5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2688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8585"/>
    </mc:Choice>
    <mc:Fallback xmlns="">
      <p:transition spd="slow" advTm="3858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6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490066"/>
          </a:xfrm>
        </p:spPr>
        <p:txBody>
          <a:bodyPr/>
          <a:lstStyle/>
          <a:p>
            <a:pPr eaLnBrk="1" hangingPunct="1"/>
            <a:r>
              <a:rPr lang="el-GR" sz="2000" smtClean="0">
                <a:solidFill>
                  <a:srgbClr val="C00000"/>
                </a:solidFill>
              </a:rPr>
              <a:t>Μεταβολή του επιπέδου του θορύβου με την ταχύτητα του ανέμου</a:t>
            </a:r>
          </a:p>
        </p:txBody>
      </p:sp>
      <p:pic>
        <p:nvPicPr>
          <p:cNvPr id="56323" name="Picture 5" descr="noisebwcunloaded"/>
          <p:cNvPicPr>
            <a:picLocks noGrp="1" noChangeAspect="1" noChangeArrowheads="1"/>
          </p:cNvPicPr>
          <p:nvPr>
            <p:ph idx="1"/>
          </p:nvPr>
        </p:nvPicPr>
        <p:blipFill>
          <a:blip r:embed="rId5" cstate="print"/>
          <a:srcRect/>
          <a:stretch>
            <a:fillRect/>
          </a:stretch>
        </p:blipFill>
        <p:spPr>
          <a:xfrm>
            <a:off x="-31584" y="1082547"/>
            <a:ext cx="7699927" cy="5775453"/>
          </a:xfrm>
          <a:noFill/>
        </p:spPr>
      </p:pic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98179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498"/>
    </mc:Choice>
    <mc:Fallback xmlns="">
      <p:transition spd="slow" advTm="649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6"/>
          <p:cNvSpPr>
            <a:spLocks noGrp="1" noChangeArrowheads="1"/>
          </p:cNvSpPr>
          <p:nvPr>
            <p:ph type="title"/>
          </p:nvPr>
        </p:nvSpPr>
        <p:spPr>
          <a:xfrm>
            <a:off x="457200" y="188640"/>
            <a:ext cx="8229600" cy="346050"/>
          </a:xfrm>
        </p:spPr>
        <p:txBody>
          <a:bodyPr/>
          <a:lstStyle/>
          <a:p>
            <a:pPr eaLnBrk="1" hangingPunct="1"/>
            <a:r>
              <a:rPr lang="el-GR" sz="3200" smtClean="0">
                <a:solidFill>
                  <a:srgbClr val="C00000"/>
                </a:solidFill>
              </a:rPr>
              <a:t>Διάγραμμα θορύβου για 1 ανεμογεννήτρια</a:t>
            </a:r>
          </a:p>
        </p:txBody>
      </p:sp>
      <p:sp>
        <p:nvSpPr>
          <p:cNvPr id="5" name="Rectangle 3" descr="dbmap2"/>
          <p:cNvSpPr>
            <a:spLocks noGrp="1" noChangeAspect="1" noChangeArrowheads="1"/>
          </p:cNvSpPr>
          <p:nvPr isPhoto="1"/>
        </p:nvSpPr>
        <p:spPr bwMode="auto">
          <a:xfrm>
            <a:off x="29636" y="705705"/>
            <a:ext cx="7157740" cy="6152295"/>
          </a:xfrm>
          <a:prstGeom prst="rect">
            <a:avLst/>
          </a:prstGeom>
          <a:blipFill dpi="0" rotWithShape="1">
            <a:blip r:embed="rId5" cstate="print"/>
            <a:srcRect/>
            <a:stretch>
              <a:fillRect r="-8"/>
            </a:stretch>
          </a:blip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/>
          <a:lstStyle/>
          <a:p>
            <a:endParaRPr lang="el-GR"/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11731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9219"/>
    </mc:Choice>
    <mc:Fallback xmlns="">
      <p:transition spd="slow" advTm="1921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txBody>
          <a:bodyPr/>
          <a:lstStyle/>
          <a:p>
            <a:r>
              <a:rPr lang="el-GR" sz="3200">
                <a:solidFill>
                  <a:srgbClr val="C00000"/>
                </a:solidFill>
              </a:rPr>
              <a:t>Διάγραμμα θορύβου για </a:t>
            </a:r>
            <a:r>
              <a:rPr lang="el-GR" sz="3200" smtClean="0">
                <a:solidFill>
                  <a:srgbClr val="C00000"/>
                </a:solidFill>
              </a:rPr>
              <a:t>2 ανεμογεννήτριες</a:t>
            </a:r>
            <a:endParaRPr lang="en-GB" sz="3200"/>
          </a:p>
        </p:txBody>
      </p:sp>
      <p:sp>
        <p:nvSpPr>
          <p:cNvPr id="367619" name="Rectangle 3" descr="dbmap"/>
          <p:cNvSpPr>
            <a:spLocks noGrp="1" noChangeAspect="1" noChangeArrowheads="1"/>
          </p:cNvSpPr>
          <p:nvPr isPhoto="1"/>
        </p:nvSpPr>
        <p:spPr bwMode="auto">
          <a:xfrm>
            <a:off x="828675" y="921204"/>
            <a:ext cx="6479629" cy="5936796"/>
          </a:xfrm>
          <a:prstGeom prst="rect">
            <a:avLst/>
          </a:prstGeom>
          <a:blipFill dpi="0" rotWithShape="1">
            <a:blip r:embed="rId5" cstate="print"/>
            <a:srcRect/>
            <a:stretch>
              <a:fillRect b="-1"/>
            </a:stretch>
          </a:blip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/>
          <a:lstStyle/>
          <a:p>
            <a:endParaRPr lang="el-GR"/>
          </a:p>
        </p:txBody>
      </p:sp>
      <p:pic>
        <p:nvPicPr>
          <p:cNvPr id="4" name="Audio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4293"/>
    </mc:Choice>
    <mc:Fallback xmlns="">
      <p:transition spd="slow" advTm="1429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6"/>
          <p:cNvSpPr>
            <a:spLocks noGrp="1" noChangeArrowheads="1"/>
          </p:cNvSpPr>
          <p:nvPr>
            <p:ph type="title"/>
          </p:nvPr>
        </p:nvSpPr>
        <p:spPr>
          <a:xfrm>
            <a:off x="457200" y="273050"/>
            <a:ext cx="8075240" cy="491654"/>
          </a:xfrm>
        </p:spPr>
        <p:txBody>
          <a:bodyPr/>
          <a:lstStyle/>
          <a:p>
            <a:pPr algn="ctr" eaLnBrk="1" hangingPunct="1"/>
            <a:r>
              <a:rPr lang="el-GR" sz="2800" smtClean="0">
                <a:solidFill>
                  <a:srgbClr val="C00000"/>
                </a:solidFill>
                <a:latin typeface="Cambria" panose="02040503050406030204" pitchFamily="18" charset="0"/>
              </a:rPr>
              <a:t>Συνιστώμενα όρια θορύβου</a:t>
            </a:r>
          </a:p>
        </p:txBody>
      </p:sp>
      <p:pic>
        <p:nvPicPr>
          <p:cNvPr id="58371" name="Picture 5"/>
          <p:cNvPicPr>
            <a:picLocks noGrp="1" noChangeAspect="1" noChangeArrowheads="1"/>
          </p:cNvPicPr>
          <p:nvPr>
            <p:ph idx="1"/>
          </p:nvPr>
        </p:nvPicPr>
        <p:blipFill>
          <a:blip r:embed="rId5" cstate="print"/>
          <a:stretch>
            <a:fillRect/>
          </a:stretch>
        </p:blipFill>
        <p:spPr>
          <a:xfrm>
            <a:off x="4139952" y="955358"/>
            <a:ext cx="4320540" cy="5425970"/>
          </a:xfrm>
          <a:noFill/>
        </p:spPr>
      </p:pic>
      <p:sp>
        <p:nvSpPr>
          <p:cNvPr id="2" name="Text Placeholder 1"/>
          <p:cNvSpPr>
            <a:spLocks noGrp="1"/>
          </p:cNvSpPr>
          <p:nvPr>
            <p:ph type="body" sz="half" idx="2"/>
          </p:nvPr>
        </p:nvSpPr>
        <p:spPr>
          <a:xfrm>
            <a:off x="395536" y="980728"/>
            <a:ext cx="3744416" cy="5400600"/>
          </a:xfrm>
          <a:solidFill>
            <a:srgbClr val="FFFFCC"/>
          </a:solidFill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sz="2400" smtClean="0">
                <a:latin typeface="Cambria" panose="02040503050406030204" pitchFamily="18" charset="0"/>
              </a:rPr>
              <a:t>ΑΕΡΟΠΛΑΝΟ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sz="2400" smtClean="0">
                <a:latin typeface="Cambria" panose="02040503050406030204" pitchFamily="18" charset="0"/>
              </a:rPr>
              <a:t>ΚΟΜΠΡΕΣΣΕΡ</a:t>
            </a:r>
            <a:endParaRPr lang="el-GR" sz="2400">
              <a:latin typeface="Cambria" panose="020405030504060302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sz="2400" smtClean="0">
                <a:latin typeface="Cambria" panose="02040503050406030204" pitchFamily="18" charset="0"/>
              </a:rPr>
              <a:t>ΕΡΓΟΣΤΑΣΙΟ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sz="2400" smtClean="0">
                <a:latin typeface="Cambria" panose="02040503050406030204" pitchFamily="18" charset="0"/>
              </a:rPr>
              <a:t>ΔΥΝΑΤΗ ΜΟΥΣΙΚΗ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sz="2400" smtClean="0">
                <a:latin typeface="Cambria" panose="02040503050406030204" pitchFamily="18" charset="0"/>
              </a:rPr>
              <a:t>ΕΣΩΤΕΡΙΚΟ ΑΥΤΟΚΙΝΗΤΟΥ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sz="2400" smtClean="0">
                <a:latin typeface="Cambria" panose="02040503050406030204" pitchFamily="18" charset="0"/>
              </a:rPr>
              <a:t>ΓΡΑΦΕΙΟ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sz="2400" smtClean="0">
                <a:latin typeface="Cambria" panose="02040503050406030204" pitchFamily="18" charset="0"/>
              </a:rPr>
              <a:t>ΚΑΤΟΙΚΙΑ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sz="2400" smtClean="0">
                <a:latin typeface="Cambria" panose="02040503050406030204" pitchFamily="18" charset="0"/>
              </a:rPr>
              <a:t>ΑΝΕΜΟΓΕΝΝΗΤΡΙΑ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sz="2400" smtClean="0">
                <a:latin typeface="Cambria" panose="02040503050406030204" pitchFamily="18" charset="0"/>
              </a:rPr>
              <a:t>ΚΡΕΒΒΑΤΟΚΑΜΑΡΑ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sz="2400" smtClean="0">
                <a:latin typeface="Cambria" panose="02040503050406030204" pitchFamily="18" charset="0"/>
              </a:rPr>
              <a:t>ΨΙΘΥΡΙΣΜΑ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sz="2400" smtClean="0">
                <a:latin typeface="Cambria" panose="02040503050406030204" pitchFamily="18" charset="0"/>
              </a:rPr>
              <a:t>ΦΥΛΛΑ ΠΟΥ ΠΕΦΤΟΥΝ</a:t>
            </a:r>
            <a:endParaRPr lang="en-GB" sz="2400">
              <a:latin typeface="Cambria" panose="02040503050406030204" pitchFamily="18" charset="0"/>
            </a:endParaRPr>
          </a:p>
        </p:txBody>
      </p:sp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51989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9389"/>
    </mc:Choice>
    <mc:Fallback xmlns="">
      <p:transition spd="slow" advTm="2938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WEG MS-3 (CALIFORNIA)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990600" y="228600"/>
            <a:ext cx="4132263" cy="632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63" name="Text Box 4"/>
          <p:cNvSpPr txBox="1">
            <a:spLocks noChangeArrowheads="1"/>
          </p:cNvSpPr>
          <p:nvPr/>
        </p:nvSpPr>
        <p:spPr bwMode="auto">
          <a:xfrm>
            <a:off x="6058825" y="676275"/>
            <a:ext cx="2238113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sz="2800">
                <a:solidFill>
                  <a:srgbClr val="FFCC66"/>
                </a:solidFill>
                <a:latin typeface="Times New Roman" pitchFamily="18" charset="0"/>
              </a:rPr>
              <a:t>WEG 300 kW</a:t>
            </a:r>
          </a:p>
          <a:p>
            <a:pPr algn="ctr"/>
            <a:r>
              <a:rPr lang="en-US" sz="2800" smtClean="0">
                <a:solidFill>
                  <a:srgbClr val="FFCC66"/>
                </a:solidFill>
                <a:latin typeface="Times New Roman" pitchFamily="18" charset="0"/>
              </a:rPr>
              <a:t>California</a:t>
            </a:r>
            <a:endParaRPr lang="en-US" sz="2800">
              <a:solidFill>
                <a:srgbClr val="FFCC66"/>
              </a:solidFill>
              <a:latin typeface="Times New Roman" pitchFamily="18" charset="0"/>
            </a:endParaRPr>
          </a:p>
          <a:p>
            <a:pPr algn="ctr"/>
            <a:r>
              <a:rPr lang="en-US" sz="2800">
                <a:solidFill>
                  <a:srgbClr val="FFCC66"/>
                </a:solidFill>
                <a:latin typeface="Times New Roman" pitchFamily="18" charset="0"/>
              </a:rPr>
              <a:t>2</a:t>
            </a:r>
            <a:r>
              <a:rPr lang="el-GR" sz="2800" smtClean="0">
                <a:solidFill>
                  <a:srgbClr val="FFCC66"/>
                </a:solidFill>
                <a:latin typeface="Times New Roman" pitchFamily="18" charset="0"/>
              </a:rPr>
              <a:t>-πτέρυγος</a:t>
            </a:r>
            <a:endParaRPr lang="en-US" sz="2800">
              <a:solidFill>
                <a:srgbClr val="FFCC66"/>
              </a:solidFill>
              <a:latin typeface="Times New Roman" pitchFamily="18" charset="0"/>
            </a:endParaRPr>
          </a:p>
        </p:txBody>
      </p:sp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6856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1935"/>
    </mc:Choice>
    <mc:Fallback xmlns="">
      <p:transition spd="slow" advTm="1193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4114800" cy="1143000"/>
          </a:xfrm>
        </p:spPr>
        <p:txBody>
          <a:bodyPr/>
          <a:lstStyle/>
          <a:p>
            <a:r>
              <a:rPr lang="el-GR" sz="3600" b="1" smtClean="0">
                <a:solidFill>
                  <a:srgbClr val="C00000"/>
                </a:solidFill>
                <a:latin typeface="Cambria" panose="02040503050406030204" pitchFamily="18" charset="0"/>
              </a:rPr>
              <a:t>ΗΧΟ-ΡΥΠΑΝΣΗ</a:t>
            </a:r>
            <a:endParaRPr lang="en-GB" sz="3600" b="1">
              <a:solidFill>
                <a:srgbClr val="C00000"/>
              </a:solidFill>
              <a:latin typeface="Cambria" panose="020405030504060302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9218" name="Picture 2" descr="http://www.windturbinesyndrome.com/wp-content/uploads/2010/01/Wind-turbine-noise-graphic-447x286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835" y="1253393"/>
            <a:ext cx="8759645" cy="56046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5985" y="2492896"/>
            <a:ext cx="3569086" cy="2893100"/>
          </a:xfrm>
          <a:prstGeom prst="rect">
            <a:avLst/>
          </a:prstGeom>
          <a:solidFill>
            <a:srgbClr val="FFFFCC"/>
          </a:solidFill>
        </p:spPr>
        <p:txBody>
          <a:bodyPr wrap="square" rtlCol="0">
            <a:spAutoFit/>
          </a:bodyPr>
          <a:lstStyle/>
          <a:p>
            <a:r>
              <a:rPr lang="el-GR" sz="2000" b="1" smtClean="0">
                <a:solidFill>
                  <a:srgbClr val="C00000"/>
                </a:solidFill>
                <a:latin typeface="Cambria" panose="02040503050406030204" pitchFamily="18" charset="0"/>
              </a:rPr>
              <a:t>2. </a:t>
            </a:r>
            <a:r>
              <a:rPr lang="el-GR" b="1" smtClean="0">
                <a:latin typeface="Cambria" panose="02040503050406030204" pitchFamily="18" charset="0"/>
              </a:rPr>
              <a:t>ΠΑΛΛΟΜΕΝΟΙ ΗΧΟΙ</a:t>
            </a:r>
          </a:p>
          <a:p>
            <a:r>
              <a:rPr lang="el-GR" smtClean="0">
                <a:latin typeface="Cambria" panose="02040503050406030204" pitchFamily="18" charset="0"/>
              </a:rPr>
              <a:t>ΟΙ Α/Γ ΠΕΡΙΣΤΡΕΦΟΝΤΑΙ ΑΡΓΑ</a:t>
            </a:r>
          </a:p>
          <a:p>
            <a:r>
              <a:rPr lang="el-GR" smtClean="0">
                <a:latin typeface="Cambria" panose="02040503050406030204" pitchFamily="18" charset="0"/>
              </a:rPr>
              <a:t>Η ΑΚΡΗ ΤΟΥ ΠΤΕΡΥΓΙΟΥ ΜΠΟΡΕΙ ΝΑ ΦΘΑΣΕΙ ΤΑΧΥΤΗΤΕΣ ΠΑΝΩ ΑΠΌ 180 </a:t>
            </a:r>
            <a:r>
              <a:rPr lang="en-GB" smtClean="0">
                <a:latin typeface="Cambria" panose="02040503050406030204" pitchFamily="18" charset="0"/>
              </a:rPr>
              <a:t>km/h.</a:t>
            </a:r>
            <a:r>
              <a:rPr lang="el-GR">
                <a:latin typeface="Cambria" panose="02040503050406030204" pitchFamily="18" charset="0"/>
              </a:rPr>
              <a:t> </a:t>
            </a:r>
            <a:r>
              <a:rPr lang="el-GR" smtClean="0">
                <a:latin typeface="Cambria" panose="02040503050406030204" pitchFamily="18" charset="0"/>
              </a:rPr>
              <a:t>ΑΥΤΌ ΜΠΟΡΕΙ ΝΑ ΠΡΟΚΑΛΕΣΕΙ ΈΝΑΝ ΤΑΛΑΝΤΟΥΜΕΝΟ ΗΧΟ ΠΟΥ ΔΙΑΠΕΡΝΑ ΤΟΙΧΟΥΣ ΚΑΙ ΓΙΝΕΤΑΙ ΑΙΣΘΗΤΟΣ ΩΣ ΤΑΛΑΝΤΩΣΕΙΣ ΚΑΙ ΑΛΛΑΓΕΣ ΠΙΕΣΗΣ. </a:t>
            </a:r>
            <a:endParaRPr lang="en-GB">
              <a:latin typeface="Cambria" panose="020405030504060302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471268" y="0"/>
            <a:ext cx="4649206" cy="1231106"/>
          </a:xfrm>
          <a:prstGeom prst="rect">
            <a:avLst/>
          </a:prstGeom>
          <a:solidFill>
            <a:srgbClr val="FFFFCC"/>
          </a:solidFill>
        </p:spPr>
        <p:txBody>
          <a:bodyPr wrap="square" rtlCol="0">
            <a:spAutoFit/>
          </a:bodyPr>
          <a:lstStyle/>
          <a:p>
            <a:r>
              <a:rPr lang="el-GR" sz="2000" b="1">
                <a:solidFill>
                  <a:srgbClr val="C00000"/>
                </a:solidFill>
                <a:latin typeface="Cambria" panose="02040503050406030204" pitchFamily="18" charset="0"/>
              </a:rPr>
              <a:t>1</a:t>
            </a:r>
            <a:r>
              <a:rPr lang="el-GR" sz="2000" b="1" smtClean="0">
                <a:solidFill>
                  <a:srgbClr val="C00000"/>
                </a:solidFill>
                <a:latin typeface="Cambria" panose="02040503050406030204" pitchFamily="18" charset="0"/>
              </a:rPr>
              <a:t>. </a:t>
            </a:r>
            <a:r>
              <a:rPr lang="el-GR" b="1" smtClean="0">
                <a:latin typeface="Cambria" panose="02040503050406030204" pitchFamily="18" charset="0"/>
              </a:rPr>
              <a:t>ΤΥΡΒΩΔΗΣ ΡΟΗ ΣΤΟ ΠΤΕΡΥΓΙΟ</a:t>
            </a:r>
          </a:p>
          <a:p>
            <a:r>
              <a:rPr lang="el-GR" smtClean="0">
                <a:latin typeface="Cambria" panose="02040503050406030204" pitchFamily="18" charset="0"/>
              </a:rPr>
              <a:t>Ο ΘΟΡΥΒΟΣ ΠΡΟΚΑΛΕΙΤΑΙ ΑΠΌ ΤΟΝ ΑΕΡΑ ΠΟΥ ΚΙΝΕΙΤΑΙ ΓΥΡΩ ΑΠΌ ΤΗΝ ΕΠΙΦΑΝΕΙΑ ΤΗΣ ΠΤΕΡΥΓΟΣ Ή ΣΤΟ ΠΙΣΩ ΜΕΡΟΣ ΑΥΤΗΣ. </a:t>
            </a:r>
            <a:endParaRPr lang="en-GB">
              <a:latin typeface="Cambria" panose="020405030504060302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175448" y="3454271"/>
            <a:ext cx="4968552" cy="1508105"/>
          </a:xfrm>
          <a:prstGeom prst="rect">
            <a:avLst/>
          </a:prstGeom>
          <a:solidFill>
            <a:srgbClr val="FFFFCC"/>
          </a:solidFill>
        </p:spPr>
        <p:txBody>
          <a:bodyPr wrap="square" rtlCol="0">
            <a:spAutoFit/>
          </a:bodyPr>
          <a:lstStyle/>
          <a:p>
            <a:r>
              <a:rPr lang="el-GR" sz="2000" b="1" smtClean="0">
                <a:solidFill>
                  <a:srgbClr val="C00000"/>
                </a:solidFill>
                <a:latin typeface="Cambria" panose="02040503050406030204" pitchFamily="18" charset="0"/>
              </a:rPr>
              <a:t>3. </a:t>
            </a:r>
            <a:r>
              <a:rPr lang="el-GR" b="1" smtClean="0">
                <a:latin typeface="Cambria" panose="02040503050406030204" pitchFamily="18" charset="0"/>
              </a:rPr>
              <a:t>ΘΟΡΥΒΟΣ ΣΤΗΝ ΜΗΧΑΝΟΛΟΓΙΚΗ ΕΓΚΑΤΑΣΤΑΣΗ</a:t>
            </a:r>
          </a:p>
          <a:p>
            <a:r>
              <a:rPr lang="el-GR" smtClean="0">
                <a:latin typeface="Cambria" panose="02040503050406030204" pitchFamily="18" charset="0"/>
              </a:rPr>
              <a:t>ΘΟΡΥΒΟΣ ΠΡΟΚΑΛΕΙΤΑΙ ΚΑΙ ΣΤΟ ΕΣΩΤΕΡΙΚΟ ΤΗΣ ΕΓΚΑΤΑΣΤΑΣΗΣ – ΥΨΗΛΗΣ ΣΥΧΝΟΤΗΤΑΣ ΌΧΙ ΌΜΩΣ ΤΟΣΟ ΔΥΝΑΤΟΣ.</a:t>
            </a:r>
            <a:endParaRPr lang="en-GB">
              <a:latin typeface="Cambria" panose="020405030504060302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899592" y="5355218"/>
            <a:ext cx="4968552" cy="1508105"/>
          </a:xfrm>
          <a:prstGeom prst="rect">
            <a:avLst/>
          </a:prstGeom>
          <a:solidFill>
            <a:srgbClr val="FFFFCC"/>
          </a:solidFill>
        </p:spPr>
        <p:txBody>
          <a:bodyPr wrap="square" rtlCol="0">
            <a:spAutoFit/>
          </a:bodyPr>
          <a:lstStyle/>
          <a:p>
            <a:r>
              <a:rPr lang="el-GR" sz="2000" b="1" smtClean="0">
                <a:solidFill>
                  <a:srgbClr val="C00000"/>
                </a:solidFill>
                <a:latin typeface="Cambria" panose="02040503050406030204" pitchFamily="18" charset="0"/>
              </a:rPr>
              <a:t>4. </a:t>
            </a:r>
            <a:r>
              <a:rPr lang="el-GR" b="1" smtClean="0">
                <a:latin typeface="Cambria" panose="02040503050406030204" pitchFamily="18" charset="0"/>
              </a:rPr>
              <a:t>Η ΣΗΜΑΣΙΑ ΤΗΣ ΑΠΟΣΤΑΣΗΣ</a:t>
            </a:r>
          </a:p>
          <a:p>
            <a:r>
              <a:rPr lang="el-GR" smtClean="0">
                <a:latin typeface="Cambria" panose="02040503050406030204" pitchFamily="18" charset="0"/>
              </a:rPr>
              <a:t>Ο ΘΟΡΥΒΟΣ ΚΟΝΤΑ ΣΤΗΝ Α/Γ ΜΠΟΡΕΙ ΝΑ ΕΊΝΑΙ ΠΙΟ ΗΠΙΟΣ ΑΠΌ ΜΑΚΡΥΑ. ΜΕΡΙΚΟΙ ΗΧΟΙ ΑΥΞΑΝΟΝΤΑΙ ΜΕ ΤΗΝ ΑΠΟΣΤΑΣΗ, ΑΝΑΛΟΓΑ ΜΕ ΤΟΝ ΑΝΕΜΟ.</a:t>
            </a:r>
            <a:endParaRPr lang="en-GB">
              <a:latin typeface="Cambria" panose="02040503050406030204" pitchFamily="18" charset="0"/>
            </a:endParaRPr>
          </a:p>
        </p:txBody>
      </p:sp>
      <p:pic>
        <p:nvPicPr>
          <p:cNvPr id="5" name="Audio 4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5584263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3987"/>
    </mc:Choice>
    <mc:Fallback xmlns="">
      <p:transition spd="slow" advTm="7398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3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4" grpId="0" animBg="1"/>
      <p:bldP spid="6" grpId="0" animBg="1"/>
      <p:bldP spid="7" grpId="0" animBg="1"/>
      <p:bldP spid="8" grpId="0" animBg="1"/>
    </p:bldLst>
  </p:timing>
</p:sld>
</file>

<file path=ppt/slides/slide1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τελος</a:t>
            </a:r>
            <a:endParaRPr lang="en-GB"/>
          </a:p>
        </p:txBody>
      </p:sp>
      <p:pic>
        <p:nvPicPr>
          <p:cNvPr id="4" name="Audio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70602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294"/>
    </mc:Choice>
    <mc:Fallback xmlns="">
      <p:transition spd="slow" advTm="329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CEMMAES WINDFARM (WALES)-WEG MS-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62000" y="504825"/>
            <a:ext cx="7696200" cy="5124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87" name="Text Box 3"/>
          <p:cNvSpPr txBox="1">
            <a:spLocks noChangeArrowheads="1"/>
          </p:cNvSpPr>
          <p:nvPr/>
        </p:nvSpPr>
        <p:spPr bwMode="auto">
          <a:xfrm>
            <a:off x="1839913" y="5715000"/>
            <a:ext cx="5765800" cy="94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sz="2800">
                <a:solidFill>
                  <a:srgbClr val="FFCC66"/>
                </a:solidFill>
                <a:latin typeface="Times New Roman" pitchFamily="18" charset="0"/>
              </a:rPr>
              <a:t>WEG </a:t>
            </a:r>
            <a:r>
              <a:rPr lang="el-GR" sz="2800">
                <a:solidFill>
                  <a:srgbClr val="FFCC66"/>
                </a:solidFill>
                <a:latin typeface="Times New Roman" pitchFamily="18" charset="0"/>
              </a:rPr>
              <a:t>2-πτέρυγος</a:t>
            </a:r>
            <a:r>
              <a:rPr lang="en-US" sz="2800">
                <a:solidFill>
                  <a:srgbClr val="FFCC66"/>
                </a:solidFill>
                <a:latin typeface="Times New Roman" pitchFamily="18" charset="0"/>
              </a:rPr>
              <a:t> </a:t>
            </a:r>
            <a:r>
              <a:rPr lang="el-GR" sz="2800">
                <a:solidFill>
                  <a:srgbClr val="FFCC66"/>
                </a:solidFill>
                <a:latin typeface="Times New Roman" pitchFamily="18" charset="0"/>
              </a:rPr>
              <a:t>Α/Γ</a:t>
            </a:r>
            <a:r>
              <a:rPr lang="en-US" sz="2800">
                <a:solidFill>
                  <a:srgbClr val="FFCC66"/>
                </a:solidFill>
                <a:latin typeface="Times New Roman" pitchFamily="18" charset="0"/>
              </a:rPr>
              <a:t> </a:t>
            </a:r>
            <a:r>
              <a:rPr lang="el-GR" sz="2800">
                <a:solidFill>
                  <a:srgbClr val="FFCC66"/>
                </a:solidFill>
                <a:latin typeface="Times New Roman" pitchFamily="18" charset="0"/>
              </a:rPr>
              <a:t>στην Βρεττανία</a:t>
            </a:r>
            <a:r>
              <a:rPr lang="en-US" sz="2800">
                <a:solidFill>
                  <a:srgbClr val="FFCC66"/>
                </a:solidFill>
                <a:latin typeface="Times New Roman" pitchFamily="18" charset="0"/>
              </a:rPr>
              <a:t>:</a:t>
            </a:r>
          </a:p>
          <a:p>
            <a:pPr algn="ctr"/>
            <a:r>
              <a:rPr lang="en-US" sz="2800">
                <a:solidFill>
                  <a:srgbClr val="FFCC66"/>
                </a:solidFill>
                <a:latin typeface="Times New Roman" pitchFamily="18" charset="0"/>
              </a:rPr>
              <a:t>Cemmaes </a:t>
            </a:r>
            <a:r>
              <a:rPr lang="el-GR" sz="2800">
                <a:solidFill>
                  <a:srgbClr val="FFCC66"/>
                </a:solidFill>
                <a:latin typeface="Times New Roman" pitchFamily="18" charset="0"/>
              </a:rPr>
              <a:t>αιολικό πάρκο</a:t>
            </a:r>
            <a:r>
              <a:rPr lang="en-US" sz="2800">
                <a:solidFill>
                  <a:srgbClr val="FFCC66"/>
                </a:solidFill>
                <a:latin typeface="Times New Roman" pitchFamily="18" charset="0"/>
              </a:rPr>
              <a:t>, Wales</a:t>
            </a:r>
            <a:endParaRPr lang="en-US" sz="2800">
              <a:solidFill>
                <a:srgbClr val="FFFFFF"/>
              </a:solidFill>
              <a:latin typeface="Times New Roman" pitchFamily="18" charset="0"/>
            </a:endParaRPr>
          </a:p>
        </p:txBody>
      </p:sp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12598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138"/>
    </mc:Choice>
    <mc:Fallback xmlns="">
      <p:transition spd="slow" advTm="813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Tarifa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524000" y="685800"/>
            <a:ext cx="6019800" cy="5011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11" name="Text Box 3"/>
          <p:cNvSpPr txBox="1">
            <a:spLocks noChangeArrowheads="1"/>
          </p:cNvSpPr>
          <p:nvPr/>
        </p:nvSpPr>
        <p:spPr bwMode="auto">
          <a:xfrm>
            <a:off x="1982788" y="5791200"/>
            <a:ext cx="5027612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l-GR" sz="2800">
                <a:solidFill>
                  <a:srgbClr val="FFCC66"/>
                </a:solidFill>
                <a:latin typeface="Times New Roman" pitchFamily="18" charset="0"/>
              </a:rPr>
              <a:t>Α/Γ στην</a:t>
            </a:r>
            <a:r>
              <a:rPr lang="en-US" sz="2800">
                <a:solidFill>
                  <a:srgbClr val="FFCC66"/>
                </a:solidFill>
                <a:latin typeface="Times New Roman" pitchFamily="18" charset="0"/>
              </a:rPr>
              <a:t> Tarifa </a:t>
            </a:r>
            <a:r>
              <a:rPr lang="el-GR" sz="2800">
                <a:solidFill>
                  <a:srgbClr val="FFCC66"/>
                </a:solidFill>
                <a:latin typeface="Times New Roman" pitchFamily="18" charset="0"/>
              </a:rPr>
              <a:t>– Νότιος Ισπανία</a:t>
            </a:r>
            <a:endParaRPr lang="en-US" sz="2800">
              <a:solidFill>
                <a:srgbClr val="FFFFFF"/>
              </a:solidFill>
              <a:latin typeface="Times New Roman" pitchFamily="18" charset="0"/>
            </a:endParaRPr>
          </a:p>
        </p:txBody>
      </p:sp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77178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303"/>
    </mc:Choice>
    <mc:Fallback xmlns="">
      <p:transition spd="slow" advTm="930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4" descr="BLYTH HARBOUR WINDFARM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62000" y="511175"/>
            <a:ext cx="7620000" cy="5189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35" name="Text Box 5"/>
          <p:cNvSpPr txBox="1">
            <a:spLocks noChangeArrowheads="1"/>
          </p:cNvSpPr>
          <p:nvPr/>
        </p:nvSpPr>
        <p:spPr bwMode="auto">
          <a:xfrm>
            <a:off x="1603375" y="5791200"/>
            <a:ext cx="6067425" cy="94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l-GR" sz="2800">
                <a:solidFill>
                  <a:srgbClr val="FFCC66"/>
                </a:solidFill>
                <a:latin typeface="Times New Roman" pitchFamily="18" charset="0"/>
              </a:rPr>
              <a:t>Αιολικό πάρκο σε βιομηχανική περιοχή</a:t>
            </a:r>
            <a:r>
              <a:rPr lang="en-US" sz="2800">
                <a:solidFill>
                  <a:srgbClr val="FFCC66"/>
                </a:solidFill>
                <a:latin typeface="Times New Roman" pitchFamily="18" charset="0"/>
              </a:rPr>
              <a:t>:</a:t>
            </a:r>
          </a:p>
          <a:p>
            <a:pPr algn="ctr"/>
            <a:r>
              <a:rPr lang="en-US" sz="2800">
                <a:solidFill>
                  <a:srgbClr val="FFCC66"/>
                </a:solidFill>
                <a:latin typeface="Times New Roman" pitchFamily="18" charset="0"/>
              </a:rPr>
              <a:t>Blyth </a:t>
            </a:r>
            <a:r>
              <a:rPr lang="el-GR" sz="2800">
                <a:solidFill>
                  <a:srgbClr val="FFCC66"/>
                </a:solidFill>
                <a:latin typeface="Times New Roman" pitchFamily="18" charset="0"/>
              </a:rPr>
              <a:t>Λιμάνι</a:t>
            </a:r>
            <a:r>
              <a:rPr lang="en-US" sz="2800">
                <a:solidFill>
                  <a:srgbClr val="FFCC66"/>
                </a:solidFill>
                <a:latin typeface="Times New Roman" pitchFamily="18" charset="0"/>
              </a:rPr>
              <a:t>, Tyne and Wear, </a:t>
            </a:r>
            <a:r>
              <a:rPr lang="el-GR" sz="2800">
                <a:solidFill>
                  <a:srgbClr val="FFCC66"/>
                </a:solidFill>
                <a:latin typeface="Times New Roman" pitchFamily="18" charset="0"/>
              </a:rPr>
              <a:t>Βρεττανία</a:t>
            </a:r>
            <a:endParaRPr lang="en-US" sz="2800">
              <a:solidFill>
                <a:srgbClr val="FFFFFF"/>
              </a:solidFill>
              <a:latin typeface="Times New Roman" pitchFamily="18" charset="0"/>
            </a:endParaRPr>
          </a:p>
        </p:txBody>
      </p:sp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44119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3283"/>
    </mc:Choice>
    <mc:Fallback xmlns="">
      <p:transition spd="slow" advTm="1328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VINDEBY WINDFARM BONUS 450kW A17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57200" y="374650"/>
            <a:ext cx="8229600" cy="5526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59" name="Text Box 3"/>
          <p:cNvSpPr txBox="1">
            <a:spLocks noChangeArrowheads="1"/>
          </p:cNvSpPr>
          <p:nvPr/>
        </p:nvSpPr>
        <p:spPr bwMode="auto">
          <a:xfrm>
            <a:off x="1068606" y="6019800"/>
            <a:ext cx="7040133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l-GR" sz="2800">
                <a:solidFill>
                  <a:srgbClr val="FFCC66"/>
                </a:solidFill>
                <a:latin typeface="Times New Roman" pitchFamily="18" charset="0"/>
              </a:rPr>
              <a:t>Το πρώτο </a:t>
            </a:r>
            <a:r>
              <a:rPr lang="el-GR" sz="2800" smtClean="0">
                <a:solidFill>
                  <a:srgbClr val="FFCC66"/>
                </a:solidFill>
                <a:latin typeface="Times New Roman" pitchFamily="18" charset="0"/>
              </a:rPr>
              <a:t>αιολικό πάρκο στην θάλασσα </a:t>
            </a:r>
            <a:r>
              <a:rPr lang="el-GR" sz="2800">
                <a:solidFill>
                  <a:srgbClr val="FFCC66"/>
                </a:solidFill>
                <a:latin typeface="Times New Roman" pitchFamily="18" charset="0"/>
              </a:rPr>
              <a:t>- Δανία</a:t>
            </a:r>
            <a:endParaRPr lang="en-US" sz="2800">
              <a:solidFill>
                <a:srgbClr val="FFFFFF"/>
              </a:solidFill>
              <a:latin typeface="Times New Roman" pitchFamily="18" charset="0"/>
            </a:endParaRPr>
          </a:p>
        </p:txBody>
      </p:sp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82164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547"/>
    </mc:Choice>
    <mc:Fallback xmlns="">
      <p:transition spd="slow" advTm="554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VINDEBY WINDFARM BONUS 450kW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143000" y="304800"/>
            <a:ext cx="4086225" cy="6237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83" name="Text Box 3"/>
          <p:cNvSpPr txBox="1">
            <a:spLocks noChangeArrowheads="1"/>
          </p:cNvSpPr>
          <p:nvPr/>
        </p:nvSpPr>
        <p:spPr bwMode="auto">
          <a:xfrm>
            <a:off x="5435040" y="600075"/>
            <a:ext cx="3622209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l-GR" sz="2800">
                <a:solidFill>
                  <a:srgbClr val="FFCC66"/>
                </a:solidFill>
                <a:latin typeface="Times New Roman" pitchFamily="18" charset="0"/>
              </a:rPr>
              <a:t>Α/Γ στο αιολικό πάρκο</a:t>
            </a:r>
            <a:r>
              <a:rPr lang="en-US" sz="2800">
                <a:solidFill>
                  <a:srgbClr val="FFCC66"/>
                </a:solidFill>
                <a:latin typeface="Times New Roman" pitchFamily="18" charset="0"/>
              </a:rPr>
              <a:t>:</a:t>
            </a:r>
          </a:p>
          <a:p>
            <a:pPr algn="ctr"/>
            <a:r>
              <a:rPr lang="en-US" sz="2800">
                <a:solidFill>
                  <a:srgbClr val="FFCC66"/>
                </a:solidFill>
                <a:latin typeface="Times New Roman" pitchFamily="18" charset="0"/>
              </a:rPr>
              <a:t>Bonus 450 </a:t>
            </a:r>
            <a:r>
              <a:rPr lang="en-US" sz="2800" smtClean="0">
                <a:solidFill>
                  <a:srgbClr val="FFCC66"/>
                </a:solidFill>
                <a:latin typeface="Times New Roman" pitchFamily="18" charset="0"/>
              </a:rPr>
              <a:t>kW</a:t>
            </a:r>
            <a:endParaRPr lang="en-US" sz="2800">
              <a:solidFill>
                <a:srgbClr val="FFCC66"/>
              </a:solidFill>
              <a:latin typeface="Times New Roman" pitchFamily="18" charset="0"/>
            </a:endParaRPr>
          </a:p>
        </p:txBody>
      </p:sp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61192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681"/>
    </mc:Choice>
    <mc:Fallback xmlns="">
      <p:transition spd="slow" advTm="968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Εικόνα 2" descr="image009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0137" y="823912"/>
            <a:ext cx="6943725" cy="5210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72009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26"/>
    </mc:Choice>
    <mc:Fallback xmlns="">
      <p:transition spd="slow" advTm="42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offshore1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066800" y="228600"/>
            <a:ext cx="4267200" cy="640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507" name="Text Box 3"/>
          <p:cNvSpPr txBox="1">
            <a:spLocks noChangeArrowheads="1"/>
          </p:cNvSpPr>
          <p:nvPr/>
        </p:nvSpPr>
        <p:spPr bwMode="auto">
          <a:xfrm>
            <a:off x="6046788" y="523875"/>
            <a:ext cx="2554287" cy="3081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sz="2800">
                <a:solidFill>
                  <a:srgbClr val="FFCC66"/>
                </a:solidFill>
                <a:latin typeface="Times New Roman" pitchFamily="18" charset="0"/>
              </a:rPr>
              <a:t>Yttre Stengrund</a:t>
            </a:r>
          </a:p>
          <a:p>
            <a:pPr algn="ctr"/>
            <a:r>
              <a:rPr lang="el-GR" sz="2800">
                <a:solidFill>
                  <a:srgbClr val="FFCC66"/>
                </a:solidFill>
                <a:latin typeface="Times New Roman" pitchFamily="18" charset="0"/>
              </a:rPr>
              <a:t>αιολικό πάρκο,</a:t>
            </a:r>
          </a:p>
          <a:p>
            <a:pPr algn="ctr"/>
            <a:r>
              <a:rPr lang="el-GR" sz="2800">
                <a:solidFill>
                  <a:srgbClr val="FFCC66"/>
                </a:solidFill>
                <a:latin typeface="Times New Roman" pitchFamily="18" charset="0"/>
              </a:rPr>
              <a:t>Σουηδία</a:t>
            </a:r>
            <a:endParaRPr lang="en-US" sz="2800">
              <a:solidFill>
                <a:srgbClr val="FFCC66"/>
              </a:solidFill>
              <a:latin typeface="Times New Roman" pitchFamily="18" charset="0"/>
            </a:endParaRPr>
          </a:p>
          <a:p>
            <a:pPr algn="ctr"/>
            <a:endParaRPr lang="en-US" sz="2800">
              <a:solidFill>
                <a:srgbClr val="FFCC66"/>
              </a:solidFill>
              <a:latin typeface="Times New Roman" pitchFamily="18" charset="0"/>
            </a:endParaRPr>
          </a:p>
          <a:p>
            <a:pPr algn="ctr"/>
            <a:r>
              <a:rPr lang="en-US" sz="2800">
                <a:solidFill>
                  <a:srgbClr val="FFCC66"/>
                </a:solidFill>
                <a:latin typeface="Times New Roman" pitchFamily="18" charset="0"/>
              </a:rPr>
              <a:t>5 </a:t>
            </a:r>
            <a:r>
              <a:rPr lang="el-GR" sz="2800">
                <a:solidFill>
                  <a:srgbClr val="FFCC66"/>
                </a:solidFill>
                <a:latin typeface="Times New Roman" pitchFamily="18" charset="0"/>
              </a:rPr>
              <a:t>Α/Γ</a:t>
            </a:r>
            <a:r>
              <a:rPr lang="en-US" sz="2800">
                <a:solidFill>
                  <a:srgbClr val="FFCC66"/>
                </a:solidFill>
                <a:latin typeface="Times New Roman" pitchFamily="18" charset="0"/>
              </a:rPr>
              <a:t>,</a:t>
            </a:r>
            <a:endParaRPr lang="el-GR" sz="2800">
              <a:solidFill>
                <a:srgbClr val="FFCC66"/>
              </a:solidFill>
              <a:latin typeface="Times New Roman" pitchFamily="18" charset="0"/>
            </a:endParaRPr>
          </a:p>
          <a:p>
            <a:pPr algn="ctr"/>
            <a:r>
              <a:rPr lang="el-GR" sz="2800">
                <a:solidFill>
                  <a:srgbClr val="FFCC66"/>
                </a:solidFill>
                <a:latin typeface="Times New Roman" pitchFamily="18" charset="0"/>
              </a:rPr>
              <a:t>βάθος θάλασσας</a:t>
            </a:r>
            <a:endParaRPr lang="en-US" sz="2800">
              <a:solidFill>
                <a:srgbClr val="FFCC66"/>
              </a:solidFill>
              <a:latin typeface="Times New Roman" pitchFamily="18" charset="0"/>
            </a:endParaRPr>
          </a:p>
          <a:p>
            <a:pPr algn="ctr"/>
            <a:r>
              <a:rPr lang="en-US" sz="2800">
                <a:solidFill>
                  <a:srgbClr val="FFCC66"/>
                </a:solidFill>
                <a:latin typeface="Times New Roman" pitchFamily="18" charset="0"/>
              </a:rPr>
              <a:t> 8.5m</a:t>
            </a:r>
            <a:endParaRPr lang="en-US" sz="2800">
              <a:solidFill>
                <a:srgbClr val="FFFFFF"/>
              </a:solidFill>
              <a:latin typeface="Times New Roman" pitchFamily="18" charset="0"/>
            </a:endParaRPr>
          </a:p>
        </p:txBody>
      </p:sp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03555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1270"/>
    </mc:Choice>
    <mc:Fallback xmlns="">
      <p:transition spd="slow" advTm="2127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3" descr="offshore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295400" y="228600"/>
            <a:ext cx="4286250" cy="6429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555" name="Text Box 4"/>
          <p:cNvSpPr txBox="1">
            <a:spLocks noChangeArrowheads="1"/>
          </p:cNvSpPr>
          <p:nvPr/>
        </p:nvSpPr>
        <p:spPr bwMode="auto">
          <a:xfrm>
            <a:off x="5897118" y="1066800"/>
            <a:ext cx="3020315" cy="31085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sz="2800">
                <a:solidFill>
                  <a:srgbClr val="FFCC66"/>
                </a:solidFill>
                <a:latin typeface="Times New Roman" pitchFamily="18" charset="0"/>
              </a:rPr>
              <a:t>Yttre Stengrund</a:t>
            </a:r>
          </a:p>
          <a:p>
            <a:pPr algn="ctr"/>
            <a:r>
              <a:rPr lang="el-GR" sz="2800">
                <a:solidFill>
                  <a:srgbClr val="FFCC66"/>
                </a:solidFill>
                <a:latin typeface="Times New Roman" pitchFamily="18" charset="0"/>
              </a:rPr>
              <a:t>αιολικό πάρκο</a:t>
            </a:r>
            <a:r>
              <a:rPr lang="en-US" sz="2800">
                <a:solidFill>
                  <a:srgbClr val="FFCC66"/>
                </a:solidFill>
                <a:latin typeface="Times New Roman" pitchFamily="18" charset="0"/>
              </a:rPr>
              <a:t>:</a:t>
            </a:r>
          </a:p>
          <a:p>
            <a:pPr algn="ctr"/>
            <a:r>
              <a:rPr lang="en-US" sz="2800">
                <a:solidFill>
                  <a:srgbClr val="FFCC66"/>
                </a:solidFill>
                <a:latin typeface="Times New Roman" pitchFamily="18" charset="0"/>
              </a:rPr>
              <a:t>NEG Micon</a:t>
            </a:r>
          </a:p>
          <a:p>
            <a:pPr algn="ctr"/>
            <a:r>
              <a:rPr lang="el-GR" sz="2800">
                <a:solidFill>
                  <a:srgbClr val="FFCC66"/>
                </a:solidFill>
                <a:latin typeface="Times New Roman" pitchFamily="18" charset="0"/>
              </a:rPr>
              <a:t>Α/Γ </a:t>
            </a:r>
            <a:r>
              <a:rPr lang="en-US" sz="2800">
                <a:solidFill>
                  <a:srgbClr val="FFCC66"/>
                </a:solidFill>
                <a:latin typeface="Times New Roman" pitchFamily="18" charset="0"/>
              </a:rPr>
              <a:t>2 MW </a:t>
            </a:r>
            <a:r>
              <a:rPr lang="el-GR" sz="2800" smtClean="0">
                <a:solidFill>
                  <a:srgbClr val="FFCC66"/>
                </a:solidFill>
                <a:latin typeface="Times New Roman" pitchFamily="18" charset="0"/>
              </a:rPr>
              <a:t>ισχύος-</a:t>
            </a:r>
            <a:endParaRPr lang="en-US" sz="2800">
              <a:solidFill>
                <a:srgbClr val="FFCC66"/>
              </a:solidFill>
              <a:latin typeface="Times New Roman" pitchFamily="18" charset="0"/>
            </a:endParaRPr>
          </a:p>
          <a:p>
            <a:pPr algn="ctr"/>
            <a:r>
              <a:rPr lang="el-GR" sz="2800">
                <a:solidFill>
                  <a:srgbClr val="FFCC66"/>
                </a:solidFill>
                <a:latin typeface="Times New Roman" pitchFamily="18" charset="0"/>
              </a:rPr>
              <a:t>διάμετρος ρότορα</a:t>
            </a:r>
            <a:endParaRPr lang="en-US" sz="2800">
              <a:solidFill>
                <a:srgbClr val="FFCC66"/>
              </a:solidFill>
              <a:latin typeface="Times New Roman" pitchFamily="18" charset="0"/>
            </a:endParaRPr>
          </a:p>
          <a:p>
            <a:pPr algn="ctr"/>
            <a:r>
              <a:rPr lang="en-US" sz="2800">
                <a:solidFill>
                  <a:srgbClr val="FFCC66"/>
                </a:solidFill>
                <a:latin typeface="Times New Roman" pitchFamily="18" charset="0"/>
              </a:rPr>
              <a:t>72m</a:t>
            </a:r>
            <a:endParaRPr lang="en-US" sz="2800">
              <a:solidFill>
                <a:srgbClr val="FFFFFF"/>
              </a:solidFill>
              <a:latin typeface="Times New Roman" pitchFamily="18" charset="0"/>
            </a:endParaRPr>
          </a:p>
          <a:p>
            <a:pPr algn="ctr"/>
            <a:endParaRPr lang="en-US" sz="2800">
              <a:solidFill>
                <a:srgbClr val="FFFFFF"/>
              </a:solidFill>
              <a:latin typeface="Times New Roman" pitchFamily="18" charset="0"/>
            </a:endParaRPr>
          </a:p>
        </p:txBody>
      </p:sp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02899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2873"/>
    </mc:Choice>
    <mc:Fallback xmlns="">
      <p:transition spd="slow" advTm="1287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hornsreef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066800" y="228600"/>
            <a:ext cx="4286250" cy="6429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579" name="Text Box 3"/>
          <p:cNvSpPr txBox="1">
            <a:spLocks noChangeArrowheads="1"/>
          </p:cNvSpPr>
          <p:nvPr/>
        </p:nvSpPr>
        <p:spPr bwMode="auto">
          <a:xfrm>
            <a:off x="5791200" y="523875"/>
            <a:ext cx="3065463" cy="3935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sz="2800">
                <a:solidFill>
                  <a:srgbClr val="FFCC66"/>
                </a:solidFill>
                <a:latin typeface="Times New Roman" pitchFamily="18" charset="0"/>
              </a:rPr>
              <a:t>Horns Reef</a:t>
            </a:r>
          </a:p>
          <a:p>
            <a:pPr algn="ctr"/>
            <a:r>
              <a:rPr lang="el-GR" sz="2800">
                <a:solidFill>
                  <a:srgbClr val="FFCC66"/>
                </a:solidFill>
                <a:latin typeface="Times New Roman" pitchFamily="18" charset="0"/>
              </a:rPr>
              <a:t>αιολικό πάρκο</a:t>
            </a:r>
            <a:r>
              <a:rPr lang="en-US" sz="2800">
                <a:solidFill>
                  <a:srgbClr val="FFCC66"/>
                </a:solidFill>
                <a:latin typeface="Times New Roman" pitchFamily="18" charset="0"/>
              </a:rPr>
              <a:t>, </a:t>
            </a:r>
            <a:endParaRPr lang="el-GR" sz="2800">
              <a:solidFill>
                <a:srgbClr val="FFCC66"/>
              </a:solidFill>
              <a:latin typeface="Times New Roman" pitchFamily="18" charset="0"/>
            </a:endParaRPr>
          </a:p>
          <a:p>
            <a:pPr algn="ctr"/>
            <a:r>
              <a:rPr lang="en-US" sz="2800">
                <a:solidFill>
                  <a:srgbClr val="FFCC66"/>
                </a:solidFill>
                <a:latin typeface="Times New Roman" pitchFamily="18" charset="0"/>
              </a:rPr>
              <a:t>Denmark.</a:t>
            </a:r>
          </a:p>
          <a:p>
            <a:pPr algn="ctr"/>
            <a:r>
              <a:rPr lang="el-GR" sz="2800">
                <a:solidFill>
                  <a:srgbClr val="FFCC66"/>
                </a:solidFill>
                <a:latin typeface="Times New Roman" pitchFamily="18" charset="0"/>
              </a:rPr>
              <a:t>Ανέγερση πύργου</a:t>
            </a:r>
          </a:p>
          <a:p>
            <a:pPr algn="ctr"/>
            <a:r>
              <a:rPr lang="el-GR" sz="2800">
                <a:solidFill>
                  <a:srgbClr val="FFCC66"/>
                </a:solidFill>
                <a:latin typeface="Times New Roman" pitchFamily="18" charset="0"/>
              </a:rPr>
              <a:t>και συναρμολόγηση</a:t>
            </a:r>
          </a:p>
          <a:p>
            <a:pPr algn="ctr"/>
            <a:endParaRPr lang="en-US" sz="2800">
              <a:solidFill>
                <a:srgbClr val="FFCC66"/>
              </a:solidFill>
              <a:latin typeface="Times New Roman" pitchFamily="18" charset="0"/>
            </a:endParaRPr>
          </a:p>
          <a:p>
            <a:pPr algn="ctr"/>
            <a:endParaRPr lang="en-US" sz="2800">
              <a:solidFill>
                <a:srgbClr val="FFCC66"/>
              </a:solidFill>
              <a:latin typeface="Times New Roman" pitchFamily="18" charset="0"/>
            </a:endParaRPr>
          </a:p>
          <a:p>
            <a:pPr algn="ctr"/>
            <a:r>
              <a:rPr lang="en-US" sz="2800">
                <a:solidFill>
                  <a:srgbClr val="FFCC66"/>
                </a:solidFill>
                <a:latin typeface="Times New Roman" pitchFamily="18" charset="0"/>
              </a:rPr>
              <a:t>Vestas V80</a:t>
            </a:r>
            <a:r>
              <a:rPr lang="el-GR" sz="2800">
                <a:solidFill>
                  <a:srgbClr val="FFCC66"/>
                </a:solidFill>
                <a:latin typeface="Times New Roman" pitchFamily="18" charset="0"/>
              </a:rPr>
              <a:t> Α/Γ</a:t>
            </a:r>
            <a:r>
              <a:rPr lang="en-US" sz="2800">
                <a:solidFill>
                  <a:srgbClr val="FFCC66"/>
                </a:solidFill>
                <a:latin typeface="Times New Roman" pitchFamily="18" charset="0"/>
              </a:rPr>
              <a:t>, </a:t>
            </a:r>
            <a:endParaRPr lang="el-GR" sz="2800">
              <a:solidFill>
                <a:srgbClr val="FFCC66"/>
              </a:solidFill>
              <a:latin typeface="Times New Roman" pitchFamily="18" charset="0"/>
            </a:endParaRPr>
          </a:p>
          <a:p>
            <a:pPr algn="ctr"/>
            <a:r>
              <a:rPr lang="el-GR" sz="2800">
                <a:solidFill>
                  <a:srgbClr val="FFCC66"/>
                </a:solidFill>
                <a:latin typeface="Times New Roman" pitchFamily="18" charset="0"/>
              </a:rPr>
              <a:t>ισχύος </a:t>
            </a:r>
            <a:r>
              <a:rPr lang="en-US" sz="2800">
                <a:solidFill>
                  <a:srgbClr val="FFCC66"/>
                </a:solidFill>
                <a:latin typeface="Times New Roman" pitchFamily="18" charset="0"/>
              </a:rPr>
              <a:t> 2 MW</a:t>
            </a:r>
            <a:endParaRPr lang="en-US" sz="2800">
              <a:solidFill>
                <a:srgbClr val="FFFFFF"/>
              </a:solidFill>
              <a:latin typeface="Times New Roman" pitchFamily="18" charset="0"/>
            </a:endParaRPr>
          </a:p>
        </p:txBody>
      </p:sp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90290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6656"/>
    </mc:Choice>
    <mc:Fallback xmlns="">
      <p:transition spd="slow" advTm="1665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 descr="hornsreef1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28600" y="1143000"/>
            <a:ext cx="8763000" cy="290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603" name="Text Box 3"/>
          <p:cNvSpPr txBox="1">
            <a:spLocks noChangeArrowheads="1"/>
          </p:cNvSpPr>
          <p:nvPr/>
        </p:nvSpPr>
        <p:spPr bwMode="auto">
          <a:xfrm>
            <a:off x="1927225" y="4486275"/>
            <a:ext cx="5475288" cy="94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sz="2800">
                <a:solidFill>
                  <a:srgbClr val="FFCC66"/>
                </a:solidFill>
                <a:latin typeface="Times New Roman" pitchFamily="18" charset="0"/>
              </a:rPr>
              <a:t>Horns Reef </a:t>
            </a:r>
            <a:r>
              <a:rPr lang="el-GR" sz="2800">
                <a:solidFill>
                  <a:srgbClr val="FFCC66"/>
                </a:solidFill>
                <a:latin typeface="Times New Roman" pitchFamily="18" charset="0"/>
              </a:rPr>
              <a:t>αιολικό πάρκο</a:t>
            </a:r>
            <a:r>
              <a:rPr lang="en-US" sz="2800">
                <a:solidFill>
                  <a:srgbClr val="FFCC66"/>
                </a:solidFill>
                <a:latin typeface="Times New Roman" pitchFamily="18" charset="0"/>
              </a:rPr>
              <a:t> Denmark.</a:t>
            </a:r>
          </a:p>
          <a:p>
            <a:pPr algn="ctr"/>
            <a:r>
              <a:rPr lang="en-US" sz="2800">
                <a:solidFill>
                  <a:srgbClr val="FFCC66"/>
                </a:solidFill>
                <a:latin typeface="Times New Roman" pitchFamily="18" charset="0"/>
              </a:rPr>
              <a:t>80 </a:t>
            </a:r>
            <a:r>
              <a:rPr lang="el-GR" sz="2800">
                <a:solidFill>
                  <a:srgbClr val="FFCC66"/>
                </a:solidFill>
                <a:latin typeface="Times New Roman" pitchFamily="18" charset="0"/>
              </a:rPr>
              <a:t>Α/Γ</a:t>
            </a:r>
            <a:r>
              <a:rPr lang="en-US" sz="2800">
                <a:solidFill>
                  <a:srgbClr val="FFCC66"/>
                </a:solidFill>
                <a:latin typeface="Times New Roman" pitchFamily="18" charset="0"/>
              </a:rPr>
              <a:t>, </a:t>
            </a:r>
            <a:r>
              <a:rPr lang="el-GR" sz="2800">
                <a:solidFill>
                  <a:srgbClr val="FFCC66"/>
                </a:solidFill>
                <a:latin typeface="Times New Roman" pitchFamily="18" charset="0"/>
              </a:rPr>
              <a:t>ισχύος </a:t>
            </a:r>
            <a:r>
              <a:rPr lang="en-US" sz="2800">
                <a:solidFill>
                  <a:srgbClr val="FFCC66"/>
                </a:solidFill>
                <a:latin typeface="Times New Roman" pitchFamily="18" charset="0"/>
              </a:rPr>
              <a:t> 2 MW</a:t>
            </a:r>
            <a:r>
              <a:rPr lang="en-US" sz="2800">
                <a:solidFill>
                  <a:srgbClr val="FFFFFF"/>
                </a:solidFill>
                <a:latin typeface="Times New Roman" pitchFamily="18" charset="0"/>
              </a:rPr>
              <a:t> </a:t>
            </a:r>
          </a:p>
        </p:txBody>
      </p:sp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2325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5157"/>
    </mc:Choice>
    <mc:Fallback xmlns="">
      <p:transition spd="slow" advTm="1515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Blythoffshore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914400" y="609600"/>
            <a:ext cx="4638675" cy="548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627" name="Text Box 3"/>
          <p:cNvSpPr txBox="1">
            <a:spLocks noChangeArrowheads="1"/>
          </p:cNvSpPr>
          <p:nvPr/>
        </p:nvSpPr>
        <p:spPr bwMode="auto">
          <a:xfrm>
            <a:off x="6167438" y="752475"/>
            <a:ext cx="2462212" cy="3935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sz="2800">
                <a:solidFill>
                  <a:srgbClr val="FFCC66"/>
                </a:solidFill>
                <a:latin typeface="Times New Roman" pitchFamily="18" charset="0"/>
              </a:rPr>
              <a:t>UK </a:t>
            </a:r>
            <a:r>
              <a:rPr lang="el-GR" sz="2800">
                <a:solidFill>
                  <a:srgbClr val="FFCC66"/>
                </a:solidFill>
                <a:latin typeface="Times New Roman" pitchFamily="18" charset="0"/>
              </a:rPr>
              <a:t>αιολικό </a:t>
            </a:r>
          </a:p>
          <a:p>
            <a:pPr algn="ctr"/>
            <a:r>
              <a:rPr lang="el-GR" sz="2800">
                <a:solidFill>
                  <a:srgbClr val="FFCC66"/>
                </a:solidFill>
                <a:latin typeface="Times New Roman" pitchFamily="18" charset="0"/>
              </a:rPr>
              <a:t>πάρκο στο</a:t>
            </a:r>
            <a:endParaRPr lang="en-US" sz="2800">
              <a:solidFill>
                <a:srgbClr val="FFCC66"/>
              </a:solidFill>
              <a:latin typeface="Times New Roman" pitchFamily="18" charset="0"/>
            </a:endParaRPr>
          </a:p>
          <a:p>
            <a:pPr algn="ctr"/>
            <a:r>
              <a:rPr lang="en-US" sz="2800">
                <a:solidFill>
                  <a:srgbClr val="FFCC66"/>
                </a:solidFill>
                <a:latin typeface="Times New Roman" pitchFamily="18" charset="0"/>
              </a:rPr>
              <a:t>Blyth Harbour,</a:t>
            </a:r>
          </a:p>
          <a:p>
            <a:pPr algn="ctr"/>
            <a:r>
              <a:rPr lang="en-US" sz="2800">
                <a:solidFill>
                  <a:srgbClr val="FFCC66"/>
                </a:solidFill>
                <a:latin typeface="Times New Roman" pitchFamily="18" charset="0"/>
              </a:rPr>
              <a:t>Tyne and Wear.</a:t>
            </a:r>
          </a:p>
          <a:p>
            <a:pPr algn="ctr"/>
            <a:endParaRPr lang="en-US" sz="2800">
              <a:solidFill>
                <a:srgbClr val="FFCC66"/>
              </a:solidFill>
              <a:latin typeface="Times New Roman" pitchFamily="18" charset="0"/>
            </a:endParaRPr>
          </a:p>
          <a:p>
            <a:pPr algn="ctr"/>
            <a:r>
              <a:rPr lang="en-US" sz="2800">
                <a:solidFill>
                  <a:srgbClr val="FFCC66"/>
                </a:solidFill>
                <a:latin typeface="Times New Roman" pitchFamily="18" charset="0"/>
              </a:rPr>
              <a:t>2 </a:t>
            </a:r>
            <a:r>
              <a:rPr lang="el-GR" sz="2800">
                <a:solidFill>
                  <a:srgbClr val="FFCC66"/>
                </a:solidFill>
                <a:latin typeface="Times New Roman" pitchFamily="18" charset="0"/>
              </a:rPr>
              <a:t>Α/Γ</a:t>
            </a:r>
            <a:endParaRPr lang="en-US" sz="2800">
              <a:solidFill>
                <a:srgbClr val="FFCC66"/>
              </a:solidFill>
              <a:latin typeface="Times New Roman" pitchFamily="18" charset="0"/>
            </a:endParaRPr>
          </a:p>
          <a:p>
            <a:pPr algn="ctr"/>
            <a:r>
              <a:rPr lang="el-GR" sz="2800">
                <a:solidFill>
                  <a:srgbClr val="FFCC66"/>
                </a:solidFill>
                <a:latin typeface="Times New Roman" pitchFamily="18" charset="0"/>
              </a:rPr>
              <a:t>ισχύος</a:t>
            </a:r>
            <a:r>
              <a:rPr lang="en-US" sz="2800">
                <a:solidFill>
                  <a:srgbClr val="FFCC66"/>
                </a:solidFill>
                <a:latin typeface="Times New Roman" pitchFamily="18" charset="0"/>
              </a:rPr>
              <a:t> 2 MW,</a:t>
            </a:r>
            <a:endParaRPr lang="el-GR" sz="2800">
              <a:solidFill>
                <a:srgbClr val="FFCC66"/>
              </a:solidFill>
              <a:latin typeface="Times New Roman" pitchFamily="18" charset="0"/>
            </a:endParaRPr>
          </a:p>
          <a:p>
            <a:pPr algn="ctr"/>
            <a:r>
              <a:rPr lang="en-US" sz="2800">
                <a:solidFill>
                  <a:srgbClr val="FFCC66"/>
                </a:solidFill>
                <a:latin typeface="Times New Roman" pitchFamily="18" charset="0"/>
              </a:rPr>
              <a:t>1 km</a:t>
            </a:r>
          </a:p>
          <a:p>
            <a:pPr algn="ctr"/>
            <a:r>
              <a:rPr lang="el-GR" sz="2800">
                <a:solidFill>
                  <a:srgbClr val="FFCC66"/>
                </a:solidFill>
                <a:latin typeface="Times New Roman" pitchFamily="18" charset="0"/>
              </a:rPr>
              <a:t>από την ακτή</a:t>
            </a:r>
            <a:endParaRPr lang="en-US" sz="2800">
              <a:solidFill>
                <a:srgbClr val="FFCC66"/>
              </a:solidFill>
              <a:latin typeface="Times New Roman" pitchFamily="18" charset="0"/>
            </a:endParaRPr>
          </a:p>
        </p:txBody>
      </p:sp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56973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1348"/>
    </mc:Choice>
    <mc:Fallback xmlns="">
      <p:transition spd="slow" advTm="1134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250" name="Rectangle 2" hidden="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09251" name="Rectangle 3" descr="hornsrev"/>
          <p:cNvSpPr>
            <a:spLocks noGrp="1" noChangeAspect="1" noChangeArrowheads="1"/>
          </p:cNvSpPr>
          <p:nvPr isPhoto="1"/>
        </p:nvSpPr>
        <p:spPr bwMode="auto">
          <a:xfrm>
            <a:off x="0" y="300038"/>
            <a:ext cx="9144000" cy="6257925"/>
          </a:xfrm>
          <a:prstGeom prst="rect">
            <a:avLst/>
          </a:prstGeom>
          <a:blipFill dpi="0" rotWithShape="1">
            <a:blip r:embed="rId5" cstate="print"/>
            <a:srcRect/>
            <a:stretch>
              <a:fillRect r="-1"/>
            </a:stretch>
          </a:blip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/>
          <a:lstStyle/>
          <a:p>
            <a:endParaRPr lang="el-GR"/>
          </a:p>
        </p:txBody>
      </p:sp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1832"/>
    </mc:Choice>
    <mc:Fallback xmlns="">
      <p:transition spd="slow" advTm="1183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650" name="Rectangle 2" hidden="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283651" name="Rectangle 3" descr="vindebyl"/>
          <p:cNvSpPr>
            <a:spLocks noGrp="1" noChangeAspect="1" noChangeArrowheads="1"/>
          </p:cNvSpPr>
          <p:nvPr isPhoto="1"/>
        </p:nvSpPr>
        <p:spPr bwMode="auto">
          <a:xfrm>
            <a:off x="0" y="592138"/>
            <a:ext cx="9144000" cy="5672137"/>
          </a:xfrm>
          <a:prstGeom prst="rect">
            <a:avLst/>
          </a:prstGeom>
          <a:blipFill dpi="0" rotWithShape="1">
            <a:blip r:embed="rId5" cstate="print"/>
            <a:srcRect/>
            <a:stretch>
              <a:fillRect b="-6"/>
            </a:stretch>
          </a:blip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/>
          <a:lstStyle/>
          <a:p>
            <a:endParaRPr lang="el-GR"/>
          </a:p>
        </p:txBody>
      </p:sp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749"/>
    </mc:Choice>
    <mc:Fallback xmlns="">
      <p:transition spd="slow" advTm="374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3282" name="Rectangle 2" hidden="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53283" name="Rectangle 3" descr="imglasfiber_windfarm"/>
          <p:cNvSpPr>
            <a:spLocks noGrp="1" noChangeAspect="1" noChangeArrowheads="1"/>
          </p:cNvSpPr>
          <p:nvPr isPhoto="1"/>
        </p:nvSpPr>
        <p:spPr bwMode="auto">
          <a:xfrm>
            <a:off x="971550" y="0"/>
            <a:ext cx="7199313" cy="6858000"/>
          </a:xfrm>
          <a:prstGeom prst="rect">
            <a:avLst/>
          </a:prstGeom>
          <a:blipFill dpi="0" rotWithShape="1">
            <a:blip r:embed="rId5" cstate="print"/>
            <a:srcRect/>
            <a:stretch>
              <a:fillRect r="-10"/>
            </a:stretch>
          </a:blip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/>
          <a:lstStyle/>
          <a:p>
            <a:endParaRPr lang="el-GR"/>
          </a:p>
        </p:txBody>
      </p:sp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520"/>
    </mc:Choice>
    <mc:Fallback xmlns="">
      <p:transition spd="slow" advTm="552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 descr="RIVA CALZONI 200kW (SARDINIA)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143000" y="304800"/>
            <a:ext cx="4489450" cy="6172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7651" name="Text Box 3"/>
          <p:cNvSpPr txBox="1">
            <a:spLocks noChangeArrowheads="1"/>
          </p:cNvSpPr>
          <p:nvPr/>
        </p:nvSpPr>
        <p:spPr bwMode="auto">
          <a:xfrm>
            <a:off x="6040438" y="914400"/>
            <a:ext cx="2317750" cy="3081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l-GR" sz="2800">
                <a:solidFill>
                  <a:srgbClr val="FFCC66"/>
                </a:solidFill>
                <a:latin typeface="Times New Roman" pitchFamily="18" charset="0"/>
              </a:rPr>
              <a:t>Μονοπτέρυγος</a:t>
            </a:r>
          </a:p>
          <a:p>
            <a:pPr algn="ctr"/>
            <a:r>
              <a:rPr lang="el-GR" sz="2800">
                <a:solidFill>
                  <a:srgbClr val="FFCC66"/>
                </a:solidFill>
                <a:latin typeface="Times New Roman" pitchFamily="18" charset="0"/>
              </a:rPr>
              <a:t>Α/Γ</a:t>
            </a:r>
          </a:p>
          <a:p>
            <a:pPr algn="ctr"/>
            <a:r>
              <a:rPr lang="el-GR" sz="2800">
                <a:solidFill>
                  <a:srgbClr val="FFCC66"/>
                </a:solidFill>
                <a:latin typeface="Times New Roman" pitchFamily="18" charset="0"/>
              </a:rPr>
              <a:t>κατασκευή</a:t>
            </a:r>
            <a:r>
              <a:rPr lang="en-US" sz="2800">
                <a:solidFill>
                  <a:srgbClr val="FFCC66"/>
                </a:solidFill>
                <a:latin typeface="Times New Roman" pitchFamily="18" charset="0"/>
              </a:rPr>
              <a:t> </a:t>
            </a:r>
            <a:endParaRPr lang="el-GR" sz="2800">
              <a:solidFill>
                <a:srgbClr val="FFCC66"/>
              </a:solidFill>
              <a:latin typeface="Times New Roman" pitchFamily="18" charset="0"/>
            </a:endParaRPr>
          </a:p>
          <a:p>
            <a:pPr algn="ctr"/>
            <a:r>
              <a:rPr lang="en-US" sz="2800">
                <a:solidFill>
                  <a:srgbClr val="FFCC66"/>
                </a:solidFill>
                <a:latin typeface="Times New Roman" pitchFamily="18" charset="0"/>
              </a:rPr>
              <a:t>Riva Calzoni, </a:t>
            </a:r>
            <a:endParaRPr lang="el-GR" sz="2800">
              <a:solidFill>
                <a:srgbClr val="FFCC66"/>
              </a:solidFill>
              <a:latin typeface="Times New Roman" pitchFamily="18" charset="0"/>
            </a:endParaRPr>
          </a:p>
          <a:p>
            <a:pPr algn="ctr"/>
            <a:r>
              <a:rPr lang="en-US" sz="2800">
                <a:solidFill>
                  <a:srgbClr val="FFCC66"/>
                </a:solidFill>
                <a:latin typeface="Times New Roman" pitchFamily="18" charset="0"/>
              </a:rPr>
              <a:t>Italy.</a:t>
            </a:r>
          </a:p>
          <a:p>
            <a:pPr algn="ctr"/>
            <a:endParaRPr lang="en-US" sz="2800">
              <a:solidFill>
                <a:srgbClr val="FFCC66"/>
              </a:solidFill>
              <a:latin typeface="Times New Roman" pitchFamily="18" charset="0"/>
            </a:endParaRPr>
          </a:p>
          <a:p>
            <a:pPr algn="ctr"/>
            <a:r>
              <a:rPr lang="el-GR" sz="2800">
                <a:solidFill>
                  <a:srgbClr val="FFCC66"/>
                </a:solidFill>
                <a:latin typeface="Times New Roman" pitchFamily="18" charset="0"/>
              </a:rPr>
              <a:t>Ισχύς </a:t>
            </a:r>
            <a:r>
              <a:rPr lang="en-US" sz="2800">
                <a:solidFill>
                  <a:srgbClr val="FFCC66"/>
                </a:solidFill>
                <a:latin typeface="Times New Roman" pitchFamily="18" charset="0"/>
              </a:rPr>
              <a:t>225 kW</a:t>
            </a:r>
            <a:endParaRPr lang="en-US" sz="2800">
              <a:solidFill>
                <a:srgbClr val="FFFFFF"/>
              </a:solidFill>
              <a:latin typeface="Times New Roman" pitchFamily="18" charset="0"/>
            </a:endParaRPr>
          </a:p>
        </p:txBody>
      </p:sp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36196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1333"/>
    </mc:Choice>
    <mc:Fallback xmlns="">
      <p:transition spd="slow" advTm="1133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 descr="A5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62000" y="304800"/>
            <a:ext cx="3675063" cy="6172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2771" name="Text Box 3"/>
          <p:cNvSpPr txBox="1">
            <a:spLocks noChangeArrowheads="1"/>
          </p:cNvSpPr>
          <p:nvPr/>
        </p:nvSpPr>
        <p:spPr bwMode="auto">
          <a:xfrm>
            <a:off x="4868863" y="457200"/>
            <a:ext cx="3948112" cy="5643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sz="2800">
                <a:solidFill>
                  <a:srgbClr val="FFCC66"/>
                </a:solidFill>
                <a:latin typeface="Times New Roman" pitchFamily="18" charset="0"/>
              </a:rPr>
              <a:t>150 kW </a:t>
            </a:r>
            <a:r>
              <a:rPr lang="el-GR" sz="2800">
                <a:solidFill>
                  <a:srgbClr val="FFCC66"/>
                </a:solidFill>
                <a:latin typeface="Times New Roman" pitchFamily="18" charset="0"/>
              </a:rPr>
              <a:t>κατακόρυφου </a:t>
            </a:r>
            <a:endParaRPr lang="en-US" sz="2800">
              <a:solidFill>
                <a:srgbClr val="FFCC66"/>
              </a:solidFill>
              <a:latin typeface="Times New Roman" pitchFamily="18" charset="0"/>
            </a:endParaRPr>
          </a:p>
          <a:p>
            <a:pPr algn="ctr"/>
            <a:r>
              <a:rPr lang="el-GR" sz="2800">
                <a:solidFill>
                  <a:srgbClr val="FFCC66"/>
                </a:solidFill>
                <a:latin typeface="Times New Roman" pitchFamily="18" charset="0"/>
              </a:rPr>
              <a:t>άξονα στο</a:t>
            </a:r>
            <a:endParaRPr lang="en-US" sz="2800">
              <a:solidFill>
                <a:srgbClr val="FFCC66"/>
              </a:solidFill>
              <a:latin typeface="Times New Roman" pitchFamily="18" charset="0"/>
            </a:endParaRPr>
          </a:p>
          <a:p>
            <a:pPr algn="ctr"/>
            <a:r>
              <a:rPr lang="en-US" sz="2800">
                <a:solidFill>
                  <a:srgbClr val="FFCC66"/>
                </a:solidFill>
                <a:latin typeface="Times New Roman" pitchFamily="18" charset="0"/>
              </a:rPr>
              <a:t>Carmarthen Bay,</a:t>
            </a:r>
          </a:p>
          <a:p>
            <a:pPr algn="ctr"/>
            <a:r>
              <a:rPr lang="en-US" sz="2800">
                <a:solidFill>
                  <a:srgbClr val="FFCC66"/>
                </a:solidFill>
                <a:latin typeface="Times New Roman" pitchFamily="18" charset="0"/>
              </a:rPr>
              <a:t>Wales.</a:t>
            </a:r>
            <a:endParaRPr lang="el-GR" sz="2800">
              <a:solidFill>
                <a:srgbClr val="FFCC66"/>
              </a:solidFill>
              <a:latin typeface="Times New Roman" pitchFamily="18" charset="0"/>
            </a:endParaRPr>
          </a:p>
          <a:p>
            <a:pPr algn="ctr"/>
            <a:endParaRPr lang="en-US" sz="2800">
              <a:solidFill>
                <a:srgbClr val="FFCC66"/>
              </a:solidFill>
              <a:latin typeface="Times New Roman" pitchFamily="18" charset="0"/>
            </a:endParaRPr>
          </a:p>
          <a:p>
            <a:pPr algn="ctr"/>
            <a:r>
              <a:rPr lang="el-GR" sz="2800" smtClean="0">
                <a:solidFill>
                  <a:srgbClr val="FFCC66"/>
                </a:solidFill>
                <a:latin typeface="Times New Roman" pitchFamily="18" charset="0"/>
              </a:rPr>
              <a:t>Πρότυπο</a:t>
            </a:r>
            <a:endParaRPr lang="en-US" sz="2800">
              <a:solidFill>
                <a:srgbClr val="FFCC66"/>
              </a:solidFill>
              <a:latin typeface="Times New Roman" pitchFamily="18" charset="0"/>
            </a:endParaRPr>
          </a:p>
          <a:p>
            <a:pPr algn="ctr"/>
            <a:r>
              <a:rPr lang="el-GR" sz="2800">
                <a:solidFill>
                  <a:srgbClr val="FFCC66"/>
                </a:solidFill>
                <a:latin typeface="Times New Roman" pitchFamily="18" charset="0"/>
              </a:rPr>
              <a:t>με μεταβλητή γεωμετρία</a:t>
            </a:r>
          </a:p>
          <a:p>
            <a:pPr algn="ctr"/>
            <a:r>
              <a:rPr lang="el-GR" sz="2800">
                <a:solidFill>
                  <a:srgbClr val="FFCC66"/>
                </a:solidFill>
                <a:latin typeface="Times New Roman" pitchFamily="18" charset="0"/>
              </a:rPr>
              <a:t>πτερύγων</a:t>
            </a:r>
            <a:r>
              <a:rPr lang="en-US" sz="2800">
                <a:solidFill>
                  <a:srgbClr val="FFCC66"/>
                </a:solidFill>
                <a:latin typeface="Times New Roman" pitchFamily="18" charset="0"/>
              </a:rPr>
              <a:t>.</a:t>
            </a:r>
          </a:p>
          <a:p>
            <a:pPr algn="ctr"/>
            <a:endParaRPr lang="en-US" sz="2800">
              <a:solidFill>
                <a:srgbClr val="FFCC66"/>
              </a:solidFill>
              <a:latin typeface="Times New Roman" pitchFamily="18" charset="0"/>
            </a:endParaRPr>
          </a:p>
          <a:p>
            <a:pPr algn="ctr"/>
            <a:r>
              <a:rPr lang="el-GR" sz="2800">
                <a:solidFill>
                  <a:srgbClr val="FFCC66"/>
                </a:solidFill>
                <a:latin typeface="Times New Roman" pitchFamily="18" charset="0"/>
              </a:rPr>
              <a:t>Πύργος οπλισμένου</a:t>
            </a:r>
          </a:p>
          <a:p>
            <a:pPr algn="ctr"/>
            <a:r>
              <a:rPr lang="el-GR" sz="2800">
                <a:solidFill>
                  <a:srgbClr val="FFCC66"/>
                </a:solidFill>
                <a:latin typeface="Times New Roman" pitchFamily="18" charset="0"/>
              </a:rPr>
              <a:t>σκυροδέματος</a:t>
            </a:r>
            <a:r>
              <a:rPr lang="en-US" sz="2800">
                <a:solidFill>
                  <a:srgbClr val="FFCC66"/>
                </a:solidFill>
                <a:latin typeface="Times New Roman" pitchFamily="18" charset="0"/>
              </a:rPr>
              <a:t>,</a:t>
            </a:r>
          </a:p>
          <a:p>
            <a:pPr algn="ctr"/>
            <a:r>
              <a:rPr lang="el-GR" sz="2800">
                <a:solidFill>
                  <a:srgbClr val="FFCC66"/>
                </a:solidFill>
                <a:latin typeface="Times New Roman" pitchFamily="18" charset="0"/>
              </a:rPr>
              <a:t>πτερύγια σύνθετου υλικού</a:t>
            </a:r>
            <a:endParaRPr lang="en-US" sz="2800">
              <a:solidFill>
                <a:srgbClr val="FFCC66"/>
              </a:solidFill>
              <a:latin typeface="Times New Roman" pitchFamily="18" charset="0"/>
            </a:endParaRPr>
          </a:p>
          <a:p>
            <a:pPr algn="ctr"/>
            <a:r>
              <a:rPr lang="el-GR" sz="2800">
                <a:solidFill>
                  <a:srgbClr val="FFCC66"/>
                </a:solidFill>
                <a:latin typeface="Times New Roman" pitchFamily="18" charset="0"/>
              </a:rPr>
              <a:t>ύψους </a:t>
            </a:r>
            <a:r>
              <a:rPr lang="en-US" sz="2800">
                <a:solidFill>
                  <a:srgbClr val="FFCC66"/>
                </a:solidFill>
                <a:latin typeface="Times New Roman" pitchFamily="18" charset="0"/>
              </a:rPr>
              <a:t>18m</a:t>
            </a:r>
            <a:endParaRPr lang="en-US" sz="2800">
              <a:solidFill>
                <a:srgbClr val="FFFFFF"/>
              </a:solidFill>
              <a:latin typeface="Times New Roman" pitchFamily="18" charset="0"/>
            </a:endParaRPr>
          </a:p>
        </p:txBody>
      </p:sp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87723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3135"/>
    </mc:Choice>
    <mc:Fallback xmlns="">
      <p:transition spd="slow" advTm="2313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Εικόνα 3" descr="image01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0137" y="620688"/>
            <a:ext cx="6943725" cy="5219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68042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18"/>
    </mc:Choice>
    <mc:Fallback xmlns="">
      <p:transition spd="slow" advTm="41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5" descr="VAWT 17m 100kW (SCILLY ISLES)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38200" y="381000"/>
            <a:ext cx="4329113" cy="609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3795" name="Text Box 6"/>
          <p:cNvSpPr txBox="1">
            <a:spLocks noChangeArrowheads="1"/>
          </p:cNvSpPr>
          <p:nvPr/>
        </p:nvSpPr>
        <p:spPr bwMode="auto">
          <a:xfrm>
            <a:off x="5618163" y="752475"/>
            <a:ext cx="3254375" cy="2227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l-GR" sz="2800">
                <a:solidFill>
                  <a:srgbClr val="FFCC66"/>
                </a:solidFill>
                <a:latin typeface="Times New Roman" pitchFamily="18" charset="0"/>
              </a:rPr>
              <a:t>Σταθερής γεωμετρίας</a:t>
            </a:r>
            <a:endParaRPr lang="en-US" sz="2800">
              <a:solidFill>
                <a:srgbClr val="FFCC66"/>
              </a:solidFill>
              <a:latin typeface="Times New Roman" pitchFamily="18" charset="0"/>
            </a:endParaRPr>
          </a:p>
          <a:p>
            <a:pPr algn="ctr"/>
            <a:r>
              <a:rPr lang="el-GR" sz="2800">
                <a:solidFill>
                  <a:srgbClr val="FFCC66"/>
                </a:solidFill>
                <a:latin typeface="Times New Roman" pitchFamily="18" charset="0"/>
              </a:rPr>
              <a:t>κατακορύφου άξονα</a:t>
            </a:r>
            <a:endParaRPr lang="en-US" sz="2800">
              <a:solidFill>
                <a:srgbClr val="FFCC66"/>
              </a:solidFill>
              <a:latin typeface="Times New Roman" pitchFamily="18" charset="0"/>
            </a:endParaRPr>
          </a:p>
          <a:p>
            <a:pPr algn="ctr"/>
            <a:r>
              <a:rPr lang="en-US" sz="2800">
                <a:solidFill>
                  <a:srgbClr val="FFCC66"/>
                </a:solidFill>
                <a:latin typeface="Times New Roman" pitchFamily="18" charset="0"/>
              </a:rPr>
              <a:t>100 kW,</a:t>
            </a:r>
          </a:p>
          <a:p>
            <a:pPr algn="ctr"/>
            <a:r>
              <a:rPr lang="en-US" sz="2800">
                <a:solidFill>
                  <a:srgbClr val="FFCC66"/>
                </a:solidFill>
                <a:latin typeface="Times New Roman" pitchFamily="18" charset="0"/>
              </a:rPr>
              <a:t>Isles of Scilly,</a:t>
            </a:r>
          </a:p>
          <a:p>
            <a:pPr algn="ctr"/>
            <a:r>
              <a:rPr lang="en-US" sz="2800">
                <a:solidFill>
                  <a:srgbClr val="FFCC66"/>
                </a:solidFill>
                <a:latin typeface="Times New Roman" pitchFamily="18" charset="0"/>
              </a:rPr>
              <a:t>UK</a:t>
            </a:r>
          </a:p>
        </p:txBody>
      </p:sp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51069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1023"/>
    </mc:Choice>
    <mc:Fallback xmlns="">
      <p:transition spd="slow" advTm="1102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2" descr="500kW VAWT UK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38200" y="381000"/>
            <a:ext cx="3811588" cy="6092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4819" name="Text Box 3"/>
          <p:cNvSpPr txBox="1">
            <a:spLocks noChangeArrowheads="1"/>
          </p:cNvSpPr>
          <p:nvPr/>
        </p:nvSpPr>
        <p:spPr bwMode="auto">
          <a:xfrm>
            <a:off x="5138738" y="914400"/>
            <a:ext cx="3481387" cy="180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sz="2800">
                <a:solidFill>
                  <a:srgbClr val="FFCC66"/>
                </a:solidFill>
                <a:latin typeface="Times New Roman" pitchFamily="18" charset="0"/>
              </a:rPr>
              <a:t>500 kW </a:t>
            </a:r>
            <a:r>
              <a:rPr lang="el-GR" sz="2800">
                <a:solidFill>
                  <a:srgbClr val="FFCC66"/>
                </a:solidFill>
                <a:latin typeface="Times New Roman" pitchFamily="18" charset="0"/>
              </a:rPr>
              <a:t>αιολικό πάρκο</a:t>
            </a:r>
          </a:p>
          <a:p>
            <a:pPr algn="ctr"/>
            <a:r>
              <a:rPr lang="el-GR" sz="2800">
                <a:solidFill>
                  <a:srgbClr val="FFCC66"/>
                </a:solidFill>
                <a:latin typeface="Times New Roman" pitchFamily="18" charset="0"/>
              </a:rPr>
              <a:t>με Α/Γ 150</a:t>
            </a:r>
            <a:r>
              <a:rPr lang="en-US" sz="2800">
                <a:solidFill>
                  <a:srgbClr val="FFCC66"/>
                </a:solidFill>
                <a:latin typeface="Times New Roman" pitchFamily="18" charset="0"/>
              </a:rPr>
              <a:t> kW </a:t>
            </a:r>
          </a:p>
          <a:p>
            <a:pPr algn="ctr"/>
            <a:r>
              <a:rPr lang="el-GR" sz="2800">
                <a:solidFill>
                  <a:srgbClr val="FFCC66"/>
                </a:solidFill>
                <a:latin typeface="Times New Roman" pitchFamily="18" charset="0"/>
              </a:rPr>
              <a:t>σταθερής γεωμετρίας</a:t>
            </a:r>
            <a:endParaRPr lang="en-US" sz="2800">
              <a:solidFill>
                <a:srgbClr val="FFCC66"/>
              </a:solidFill>
              <a:latin typeface="Times New Roman" pitchFamily="18" charset="0"/>
            </a:endParaRPr>
          </a:p>
          <a:p>
            <a:pPr algn="ctr"/>
            <a:r>
              <a:rPr lang="el-GR" sz="2800">
                <a:solidFill>
                  <a:srgbClr val="FFCC66"/>
                </a:solidFill>
                <a:latin typeface="Times New Roman" pitchFamily="18" charset="0"/>
              </a:rPr>
              <a:t>στο</a:t>
            </a:r>
            <a:r>
              <a:rPr lang="en-US" sz="2800">
                <a:solidFill>
                  <a:srgbClr val="FFCC66"/>
                </a:solidFill>
                <a:latin typeface="Times New Roman" pitchFamily="18" charset="0"/>
              </a:rPr>
              <a:t> Carmarthen Bay</a:t>
            </a:r>
            <a:endParaRPr lang="en-US" sz="2800">
              <a:solidFill>
                <a:srgbClr val="FFFFFF"/>
              </a:solidFill>
              <a:latin typeface="Times New Roman" pitchFamily="18" charset="0"/>
            </a:endParaRPr>
          </a:p>
        </p:txBody>
      </p:sp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11066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2861"/>
    </mc:Choice>
    <mc:Fallback xmlns="">
      <p:transition spd="slow" advTm="1286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2" descr="EOLE 4MW (CANADA)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62000" y="457200"/>
            <a:ext cx="7546975" cy="5127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5843" name="Text Box 3"/>
          <p:cNvSpPr txBox="1">
            <a:spLocks noChangeArrowheads="1"/>
          </p:cNvSpPr>
          <p:nvPr/>
        </p:nvSpPr>
        <p:spPr bwMode="auto">
          <a:xfrm>
            <a:off x="249310" y="5705475"/>
            <a:ext cx="8691418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l-GR" sz="2800">
                <a:solidFill>
                  <a:srgbClr val="FFCC66"/>
                </a:solidFill>
                <a:latin typeface="Times New Roman" pitchFamily="18" charset="0"/>
              </a:rPr>
              <a:t>Έργο</a:t>
            </a:r>
            <a:r>
              <a:rPr lang="en-US" sz="2800">
                <a:solidFill>
                  <a:srgbClr val="FFCC66"/>
                </a:solidFill>
                <a:latin typeface="Times New Roman" pitchFamily="18" charset="0"/>
              </a:rPr>
              <a:t> EOLE 4 MW </a:t>
            </a:r>
            <a:r>
              <a:rPr lang="el-GR" sz="2800" smtClean="0">
                <a:solidFill>
                  <a:srgbClr val="FFCC66"/>
                </a:solidFill>
                <a:latin typeface="Times New Roman" pitchFamily="18" charset="0"/>
              </a:rPr>
              <a:t>πρότυπο </a:t>
            </a:r>
            <a:r>
              <a:rPr lang="el-GR" sz="2800">
                <a:solidFill>
                  <a:srgbClr val="FFCC66"/>
                </a:solidFill>
                <a:latin typeface="Times New Roman" pitchFamily="18" charset="0"/>
              </a:rPr>
              <a:t>κατακόρυφου άξονα-</a:t>
            </a:r>
            <a:r>
              <a:rPr lang="en-US" sz="2800">
                <a:solidFill>
                  <a:srgbClr val="FFCC66"/>
                </a:solidFill>
                <a:latin typeface="Times New Roman" pitchFamily="18" charset="0"/>
              </a:rPr>
              <a:t> Quebec.</a:t>
            </a:r>
          </a:p>
          <a:p>
            <a:pPr algn="ctr"/>
            <a:r>
              <a:rPr lang="el-GR" sz="2800">
                <a:solidFill>
                  <a:srgbClr val="FFCC66"/>
                </a:solidFill>
                <a:latin typeface="Times New Roman" pitchFamily="18" charset="0"/>
              </a:rPr>
              <a:t>Πύργος ύψους </a:t>
            </a:r>
            <a:r>
              <a:rPr lang="en-US" sz="2800">
                <a:solidFill>
                  <a:srgbClr val="FFCC66"/>
                </a:solidFill>
                <a:latin typeface="Times New Roman" pitchFamily="18" charset="0"/>
              </a:rPr>
              <a:t>110m</a:t>
            </a:r>
            <a:endParaRPr lang="en-US" sz="2800">
              <a:solidFill>
                <a:srgbClr val="FFFFFF"/>
              </a:solidFill>
              <a:latin typeface="Times New Roman" pitchFamily="18" charset="0"/>
            </a:endParaRPr>
          </a:p>
        </p:txBody>
      </p:sp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58194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5839"/>
    </mc:Choice>
    <mc:Fallback xmlns="">
      <p:transition spd="slow" advTm="1583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554" name="Rectangle 2" hidden="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279555" name="Rectangle 3" descr="vertax"/>
          <p:cNvSpPr>
            <a:spLocks noGrp="1" noChangeAspect="1" noChangeArrowheads="1"/>
          </p:cNvSpPr>
          <p:nvPr isPhoto="1"/>
        </p:nvSpPr>
        <p:spPr bwMode="auto">
          <a:xfrm>
            <a:off x="2143125" y="0"/>
            <a:ext cx="4856163" cy="6858000"/>
          </a:xfrm>
          <a:prstGeom prst="rect">
            <a:avLst/>
          </a:prstGeom>
          <a:blipFill dpi="0" rotWithShape="1">
            <a:blip r:embed="rId5" cstate="print"/>
            <a:srcRect/>
            <a:stretch>
              <a:fillRect b="-231"/>
            </a:stretch>
          </a:blip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/>
          <a:lstStyle/>
          <a:p>
            <a:endParaRPr lang="el-GR"/>
          </a:p>
        </p:txBody>
      </p:sp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444"/>
    </mc:Choice>
    <mc:Fallback xmlns="">
      <p:transition spd="slow" advTm="1044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5330" name="Rectangle 2" hidden="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55331" name="Rectangle 3" descr="bonu2mws"/>
          <p:cNvSpPr>
            <a:spLocks noGrp="1" noChangeAspect="1" noChangeArrowheads="1"/>
          </p:cNvSpPr>
          <p:nvPr isPhoto="1"/>
        </p:nvSpPr>
        <p:spPr bwMode="auto">
          <a:xfrm>
            <a:off x="0" y="363538"/>
            <a:ext cx="9144000" cy="6129337"/>
          </a:xfrm>
          <a:prstGeom prst="rect">
            <a:avLst/>
          </a:prstGeom>
          <a:blipFill dpi="0" rotWithShape="1">
            <a:blip r:embed="rId5" cstate="print"/>
            <a:srcRect/>
            <a:stretch>
              <a:fillRect r="-6"/>
            </a:stretch>
          </a:blip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/>
          <a:lstStyle/>
          <a:p>
            <a:endParaRPr lang="el-GR"/>
          </a:p>
        </p:txBody>
      </p:sp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512"/>
    </mc:Choice>
    <mc:Fallback xmlns="">
      <p:transition spd="slow" advTm="751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0690" name="Rectangle 2" hidden="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70691" name="Rectangle 3" descr="kcp6036h"/>
          <p:cNvSpPr>
            <a:spLocks noGrp="1" noChangeAspect="1" noChangeArrowheads="1"/>
          </p:cNvSpPr>
          <p:nvPr isPhoto="1"/>
        </p:nvSpPr>
        <p:spPr bwMode="auto">
          <a:xfrm>
            <a:off x="0" y="449263"/>
            <a:ext cx="9144000" cy="5959475"/>
          </a:xfrm>
          <a:prstGeom prst="rect">
            <a:avLst/>
          </a:prstGeom>
          <a:blipFill dpi="0" rotWithShape="1">
            <a:blip r:embed="rId5" cstate="print"/>
            <a:srcRect/>
            <a:stretch>
              <a:fillRect r="-2"/>
            </a:stretch>
          </a:blip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/>
          <a:lstStyle/>
          <a:p>
            <a:endParaRPr lang="el-GR"/>
          </a:p>
        </p:txBody>
      </p:sp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613"/>
    </mc:Choice>
    <mc:Fallback xmlns="">
      <p:transition spd="slow" advTm="861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6354" name="Rectangle 2" hidden="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56355" name="Rectangle 3" descr="bonus30"/>
          <p:cNvSpPr>
            <a:spLocks noGrp="1" noChangeAspect="1" noChangeArrowheads="1"/>
          </p:cNvSpPr>
          <p:nvPr isPhoto="1"/>
        </p:nvSpPr>
        <p:spPr bwMode="auto">
          <a:xfrm>
            <a:off x="1035050" y="0"/>
            <a:ext cx="7072313" cy="6858000"/>
          </a:xfrm>
          <a:prstGeom prst="rect">
            <a:avLst/>
          </a:prstGeom>
          <a:blipFill dpi="0" rotWithShape="1">
            <a:blip r:embed="rId5" cstate="print"/>
            <a:srcRect/>
            <a:stretch>
              <a:fillRect r="-38"/>
            </a:stretch>
          </a:blip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/>
          <a:lstStyle/>
          <a:p>
            <a:endParaRPr lang="el-GR"/>
          </a:p>
        </p:txBody>
      </p:sp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143"/>
    </mc:Choice>
    <mc:Fallback xmlns="">
      <p:transition spd="slow" advTm="614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7378" name="Rectangle 2" hidden="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57379" name="Rectangle 3" descr="bonus95"/>
          <p:cNvSpPr>
            <a:spLocks noGrp="1" noChangeAspect="1" noChangeArrowheads="1"/>
          </p:cNvSpPr>
          <p:nvPr isPhoto="1"/>
        </p:nvSpPr>
        <p:spPr bwMode="auto">
          <a:xfrm>
            <a:off x="1169988" y="0"/>
            <a:ext cx="6802437" cy="6858000"/>
          </a:xfrm>
          <a:prstGeom prst="rect">
            <a:avLst/>
          </a:prstGeom>
          <a:blipFill dpi="0" rotWithShape="1">
            <a:blip r:embed="rId5" cstate="print"/>
            <a:srcRect/>
            <a:stretch>
              <a:fillRect r="-6"/>
            </a:stretch>
          </a:blip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/>
          <a:lstStyle/>
          <a:p>
            <a:endParaRPr lang="el-GR"/>
          </a:p>
        </p:txBody>
      </p:sp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772"/>
    </mc:Choice>
    <mc:Fallback xmlns="">
      <p:transition spd="slow" advTm="977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 hidden="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123" name="Rectangle 3" descr="Φωτο bonu2mws"/>
          <p:cNvSpPr>
            <a:spLocks noGrp="1" noChangeAspect="1" noChangeArrowheads="1"/>
          </p:cNvSpPr>
          <p:nvPr isPhoto="1"/>
        </p:nvSpPr>
        <p:spPr bwMode="auto">
          <a:xfrm>
            <a:off x="0" y="363538"/>
            <a:ext cx="9144000" cy="6129337"/>
          </a:xfrm>
          <a:prstGeom prst="rect">
            <a:avLst/>
          </a:prstGeom>
          <a:blipFill dpi="0" rotWithShape="1">
            <a:blip r:embed="rId5" cstate="print"/>
            <a:srcRect/>
            <a:stretch>
              <a:fillRect r="-6"/>
            </a:stretch>
          </a:blip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/>
          <a:lstStyle/>
          <a:p>
            <a:endParaRPr lang="el-GR"/>
          </a:p>
        </p:txBody>
      </p:sp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479"/>
    </mc:Choice>
    <mc:Fallback xmlns="">
      <p:transition spd="slow" advTm="247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346" name="Rectangle 2" hidden="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13347" name="Rectangle 3" descr="maribosk"/>
          <p:cNvSpPr>
            <a:spLocks noGrp="1" noChangeAspect="1" noChangeArrowheads="1"/>
          </p:cNvSpPr>
          <p:nvPr isPhoto="1"/>
        </p:nvSpPr>
        <p:spPr bwMode="auto">
          <a:xfrm>
            <a:off x="2078038" y="0"/>
            <a:ext cx="4987925" cy="6858000"/>
          </a:xfrm>
          <a:prstGeom prst="rect">
            <a:avLst/>
          </a:prstGeom>
          <a:blipFill dpi="0" rotWithShape="1">
            <a:blip r:embed="rId5" cstate="print"/>
            <a:srcRect/>
            <a:stretch>
              <a:fillRect b="-6"/>
            </a:stretch>
          </a:blip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/>
          <a:lstStyle/>
          <a:p>
            <a:endParaRPr lang="el-GR"/>
          </a:p>
        </p:txBody>
      </p:sp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3429"/>
    </mc:Choice>
    <mc:Fallback xmlns="">
      <p:transition spd="slow" advTm="1342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130425"/>
            <a:ext cx="7772400" cy="866527"/>
          </a:xfrm>
        </p:spPr>
        <p:txBody>
          <a:bodyPr/>
          <a:lstStyle/>
          <a:p>
            <a:r>
              <a:rPr lang="el-GR" dirty="0"/>
              <a:t>ΑΙΟΛΙΚΗ </a:t>
            </a:r>
            <a:r>
              <a:rPr lang="el-GR" dirty="0" smtClean="0"/>
              <a:t>ΕΝΕΡΓΕΙΑ</a:t>
            </a:r>
            <a:endParaRPr lang="el-GR" dirty="0"/>
          </a:p>
        </p:txBody>
      </p:sp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  <p:sp>
        <p:nvSpPr>
          <p:cNvPr id="2" name="Subtitle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593"/>
    </mc:Choice>
    <mc:Fallback xmlns="">
      <p:transition spd="slow" advTm="159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370" name="Rectangle 2" hidden="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14371" name="Rectangle 3" descr="mermdsk"/>
          <p:cNvSpPr>
            <a:spLocks noGrp="1" noChangeAspect="1" noChangeArrowheads="1"/>
          </p:cNvSpPr>
          <p:nvPr isPhoto="1"/>
        </p:nvSpPr>
        <p:spPr bwMode="auto">
          <a:xfrm>
            <a:off x="30163" y="0"/>
            <a:ext cx="9083675" cy="6858000"/>
          </a:xfrm>
          <a:prstGeom prst="rect">
            <a:avLst/>
          </a:prstGeom>
          <a:blipFill dpi="0" rotWithShape="1">
            <a:blip r:embed="rId5" cstate="print"/>
            <a:srcRect/>
            <a:stretch>
              <a:fillRect b="-5"/>
            </a:stretch>
          </a:blip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/>
          <a:lstStyle/>
          <a:p>
            <a:endParaRPr lang="el-GR"/>
          </a:p>
        </p:txBody>
      </p:sp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5112"/>
    </mc:Choice>
    <mc:Fallback xmlns="">
      <p:transition spd="slow" advTm="1511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 hidden="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8195" name="Rectangle 3" descr="altcal"/>
          <p:cNvSpPr>
            <a:spLocks noGrp="1" noChangeAspect="1" noChangeArrowheads="1"/>
          </p:cNvSpPr>
          <p:nvPr isPhoto="1"/>
        </p:nvSpPr>
        <p:spPr bwMode="auto">
          <a:xfrm>
            <a:off x="0" y="403225"/>
            <a:ext cx="9144000" cy="6049963"/>
          </a:xfrm>
          <a:prstGeom prst="rect">
            <a:avLst/>
          </a:prstGeom>
          <a:blipFill dpi="0" rotWithShape="1">
            <a:blip r:embed="rId5" cstate="print"/>
            <a:srcRect/>
            <a:stretch>
              <a:fillRect r="-2"/>
            </a:stretch>
          </a:blip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/>
          <a:lstStyle/>
          <a:p>
            <a:endParaRPr lang="el-GR"/>
          </a:p>
        </p:txBody>
      </p:sp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2759"/>
    </mc:Choice>
    <mc:Fallback xmlns="">
      <p:transition spd="slow" advTm="1275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4306" name="Rectangle 2" hidden="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54307" name="Rectangle 3" descr="avedore"/>
          <p:cNvSpPr>
            <a:spLocks noGrp="1" noChangeAspect="1" noChangeArrowheads="1"/>
          </p:cNvSpPr>
          <p:nvPr isPhoto="1"/>
        </p:nvSpPr>
        <p:spPr bwMode="auto">
          <a:xfrm>
            <a:off x="0" y="396875"/>
            <a:ext cx="9144000" cy="6062663"/>
          </a:xfrm>
          <a:prstGeom prst="rect">
            <a:avLst/>
          </a:prstGeom>
          <a:blipFill dpi="0" rotWithShape="1">
            <a:blip r:embed="rId5" cstate="print"/>
            <a:srcRect/>
            <a:stretch>
              <a:fillRect r="-4"/>
            </a:stretch>
          </a:blip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/>
          <a:lstStyle/>
          <a:p>
            <a:endParaRPr lang="el-GR"/>
          </a:p>
        </p:txBody>
      </p:sp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251"/>
    </mc:Choice>
    <mc:Fallback xmlns="">
      <p:transition spd="slow" advTm="725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8946" name="Rectangle 2" hidden="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38947" name="Rectangle 3" descr="ngm2000"/>
          <p:cNvSpPr>
            <a:spLocks noGrp="1" noChangeAspect="1" noChangeArrowheads="1"/>
          </p:cNvSpPr>
          <p:nvPr isPhoto="1"/>
        </p:nvSpPr>
        <p:spPr bwMode="auto">
          <a:xfrm>
            <a:off x="0" y="0"/>
            <a:ext cx="9144000" cy="6858000"/>
          </a:xfrm>
          <a:prstGeom prst="rect">
            <a:avLst/>
          </a:prstGeom>
          <a:blipFill dpi="0" rotWithShape="1">
            <a:blip r:embed="rId5" cstate="print"/>
            <a:srcRect/>
            <a:stretch>
              <a:fillRect/>
            </a:stretch>
          </a:blip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/>
          <a:lstStyle/>
          <a:p>
            <a:endParaRPr lang="el-GR"/>
          </a:p>
        </p:txBody>
      </p:sp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622"/>
    </mc:Choice>
    <mc:Fallback xmlns="">
      <p:transition spd="slow" advTm="762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530" name="Rectangle 2" hidden="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278531" name="Rectangle 3" descr="vejlskmo"/>
          <p:cNvSpPr>
            <a:spLocks noGrp="1" noChangeAspect="1" noChangeArrowheads="1"/>
          </p:cNvSpPr>
          <p:nvPr isPhoto="1"/>
        </p:nvSpPr>
        <p:spPr bwMode="auto">
          <a:xfrm>
            <a:off x="0" y="854075"/>
            <a:ext cx="9144000" cy="5149850"/>
          </a:xfrm>
          <a:prstGeom prst="rect">
            <a:avLst/>
          </a:prstGeom>
          <a:blipFill dpi="0" rotWithShape="1">
            <a:blip r:embed="rId5" cstate="print"/>
            <a:srcRect/>
            <a:stretch>
              <a:fillRect b="-4"/>
            </a:stretch>
          </a:blip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/>
          <a:lstStyle/>
          <a:p>
            <a:endParaRPr lang="el-GR"/>
          </a:p>
        </p:txBody>
      </p:sp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1464"/>
    </mc:Choice>
    <mc:Fallback xmlns="">
      <p:transition spd="slow" advTm="1146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274" name="Rectangle 2" hidden="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10275" name="Rectangle 3" descr="islaskmo"/>
          <p:cNvSpPr>
            <a:spLocks noGrp="1" noChangeAspect="1" noChangeArrowheads="1"/>
          </p:cNvSpPr>
          <p:nvPr isPhoto="1"/>
        </p:nvSpPr>
        <p:spPr bwMode="auto">
          <a:xfrm>
            <a:off x="0" y="998538"/>
            <a:ext cx="9144000" cy="4859337"/>
          </a:xfrm>
          <a:prstGeom prst="rect">
            <a:avLst/>
          </a:prstGeom>
          <a:blipFill dpi="0" rotWithShape="1">
            <a:blip r:embed="rId5" cstate="print"/>
            <a:srcRect/>
            <a:stretch>
              <a:fillRect b="-1"/>
            </a:stretch>
          </a:blip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/>
          <a:lstStyle/>
          <a:p>
            <a:endParaRPr lang="el-GR"/>
          </a:p>
        </p:txBody>
      </p:sp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3993"/>
    </mc:Choice>
    <mc:Fallback xmlns="">
      <p:transition spd="slow" advTm="3399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298" name="Rectangle 2" hidden="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11299" name="Rectangle 3" descr="kappelmj"/>
          <p:cNvSpPr>
            <a:spLocks noGrp="1" noChangeAspect="1" noChangeArrowheads="1"/>
          </p:cNvSpPr>
          <p:nvPr isPhoto="1"/>
        </p:nvSpPr>
        <p:spPr bwMode="auto">
          <a:xfrm>
            <a:off x="0" y="596900"/>
            <a:ext cx="9144000" cy="5662613"/>
          </a:xfrm>
          <a:prstGeom prst="rect">
            <a:avLst/>
          </a:prstGeom>
          <a:blipFill dpi="0" rotWithShape="1">
            <a:blip r:embed="rId5" cstate="print"/>
            <a:srcRect/>
            <a:stretch>
              <a:fillRect b="-8"/>
            </a:stretch>
          </a:blip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/>
          <a:lstStyle/>
          <a:p>
            <a:endParaRPr lang="el-GR"/>
          </a:p>
        </p:txBody>
      </p:sp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8832"/>
    </mc:Choice>
    <mc:Fallback xmlns="">
      <p:transition spd="slow" advTm="1883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62" name="Rectangle 2" hidden="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296963" name="Rectangle 3" descr="Ανεμογεννήτριες με αγελάδες Spanien2"/>
          <p:cNvSpPr>
            <a:spLocks noGrp="1" noChangeAspect="1" noChangeArrowheads="1"/>
          </p:cNvSpPr>
          <p:nvPr isPhoto="1"/>
        </p:nvSpPr>
        <p:spPr bwMode="auto">
          <a:xfrm>
            <a:off x="0" y="401638"/>
            <a:ext cx="9144000" cy="6053137"/>
          </a:xfrm>
          <a:prstGeom prst="rect">
            <a:avLst/>
          </a:prstGeom>
          <a:blipFill dpi="0" rotWithShape="1">
            <a:blip r:embed="rId5" cstate="print"/>
            <a:srcRect/>
            <a:stretch>
              <a:fillRect b="-3"/>
            </a:stretch>
          </a:blip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/>
          <a:lstStyle/>
          <a:p>
            <a:endParaRPr lang="el-GR"/>
          </a:p>
        </p:txBody>
      </p:sp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170"/>
    </mc:Choice>
    <mc:Fallback xmlns="">
      <p:transition spd="slow" advTm="717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A6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990600" y="304800"/>
            <a:ext cx="4495800" cy="609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43" name="Text Box 3"/>
          <p:cNvSpPr txBox="1">
            <a:spLocks noChangeArrowheads="1"/>
          </p:cNvSpPr>
          <p:nvPr/>
        </p:nvSpPr>
        <p:spPr bwMode="auto">
          <a:xfrm>
            <a:off x="6610350" y="752475"/>
            <a:ext cx="1733550" cy="1373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l-GR" sz="2800">
                <a:solidFill>
                  <a:srgbClr val="FFCC66"/>
                </a:solidFill>
                <a:latin typeface="Times New Roman" pitchFamily="18" charset="0"/>
              </a:rPr>
              <a:t>Πρόσβαση</a:t>
            </a:r>
          </a:p>
          <a:p>
            <a:pPr algn="ctr"/>
            <a:r>
              <a:rPr lang="el-GR" sz="2800">
                <a:solidFill>
                  <a:srgbClr val="FFCC66"/>
                </a:solidFill>
                <a:latin typeface="Times New Roman" pitchFamily="18" charset="0"/>
              </a:rPr>
              <a:t>Στην</a:t>
            </a:r>
          </a:p>
          <a:p>
            <a:pPr algn="ctr"/>
            <a:r>
              <a:rPr lang="el-GR" sz="2800">
                <a:solidFill>
                  <a:srgbClr val="FFCC66"/>
                </a:solidFill>
                <a:latin typeface="Times New Roman" pitchFamily="18" charset="0"/>
              </a:rPr>
              <a:t>πτέρυγα</a:t>
            </a:r>
            <a:endParaRPr lang="en-US" sz="2800">
              <a:solidFill>
                <a:srgbClr val="FFFFFF"/>
              </a:solidFill>
              <a:latin typeface="Times New Roman" pitchFamily="18" charset="0"/>
            </a:endParaRPr>
          </a:p>
        </p:txBody>
      </p:sp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85178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9400"/>
    </mc:Choice>
    <mc:Fallback xmlns="">
      <p:transition spd="slow" advTm="194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Maintenance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09600" y="381000"/>
            <a:ext cx="4138613" cy="601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267" name="Text Box 3"/>
          <p:cNvSpPr txBox="1">
            <a:spLocks noChangeArrowheads="1"/>
          </p:cNvSpPr>
          <p:nvPr/>
        </p:nvSpPr>
        <p:spPr bwMode="auto">
          <a:xfrm>
            <a:off x="5489575" y="676275"/>
            <a:ext cx="2909888" cy="3508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l-GR" sz="2800">
                <a:solidFill>
                  <a:srgbClr val="FFCC66"/>
                </a:solidFill>
                <a:latin typeface="Times New Roman" pitchFamily="18" charset="0"/>
              </a:rPr>
              <a:t>Η συντήρηρη </a:t>
            </a:r>
          </a:p>
          <a:p>
            <a:pPr algn="ctr"/>
            <a:r>
              <a:rPr lang="el-GR" sz="2800">
                <a:solidFill>
                  <a:srgbClr val="FFCC66"/>
                </a:solidFill>
                <a:latin typeface="Times New Roman" pitchFamily="18" charset="0"/>
              </a:rPr>
              <a:t>των Α/Γ απαιτεί</a:t>
            </a:r>
          </a:p>
          <a:p>
            <a:pPr algn="ctr"/>
            <a:r>
              <a:rPr lang="el-GR" sz="2800">
                <a:solidFill>
                  <a:srgbClr val="FFCC66"/>
                </a:solidFill>
                <a:latin typeface="Times New Roman" pitchFamily="18" charset="0"/>
              </a:rPr>
              <a:t>ειδικές ικανότητες:</a:t>
            </a:r>
          </a:p>
          <a:p>
            <a:pPr algn="ctr"/>
            <a:r>
              <a:rPr lang="el-GR" sz="2800">
                <a:solidFill>
                  <a:srgbClr val="FFCC66"/>
                </a:solidFill>
                <a:latin typeface="Times New Roman" pitchFamily="18" charset="0"/>
              </a:rPr>
              <a:t>η πρόσβαση είναι </a:t>
            </a:r>
          </a:p>
          <a:p>
            <a:pPr algn="ctr"/>
            <a:r>
              <a:rPr lang="el-GR" sz="2800">
                <a:solidFill>
                  <a:srgbClr val="FFCC66"/>
                </a:solidFill>
                <a:latin typeface="Times New Roman" pitchFamily="18" charset="0"/>
              </a:rPr>
              <a:t>δυσκολότερη </a:t>
            </a:r>
          </a:p>
          <a:p>
            <a:pPr algn="ctr"/>
            <a:r>
              <a:rPr lang="el-GR" sz="2800">
                <a:solidFill>
                  <a:srgbClr val="FFCC66"/>
                </a:solidFill>
                <a:latin typeface="Times New Roman" pitchFamily="18" charset="0"/>
              </a:rPr>
              <a:t>σε μικρότερες</a:t>
            </a:r>
          </a:p>
          <a:p>
            <a:pPr algn="ctr"/>
            <a:r>
              <a:rPr lang="el-GR" sz="2800">
                <a:solidFill>
                  <a:srgbClr val="FFCC66"/>
                </a:solidFill>
                <a:latin typeface="Times New Roman" pitchFamily="18" charset="0"/>
              </a:rPr>
              <a:t>μηχανές</a:t>
            </a:r>
            <a:endParaRPr lang="en-US" sz="2800">
              <a:solidFill>
                <a:srgbClr val="FFFFFF"/>
              </a:solidFill>
              <a:latin typeface="Times New Roman" pitchFamily="18" charset="0"/>
            </a:endParaRPr>
          </a:p>
          <a:p>
            <a:pPr algn="ctr"/>
            <a:endParaRPr lang="en-US" sz="2800">
              <a:solidFill>
                <a:srgbClr val="FFFFFF"/>
              </a:solidFill>
              <a:latin typeface="Times New Roman" pitchFamily="18" charset="0"/>
            </a:endParaRPr>
          </a:p>
        </p:txBody>
      </p:sp>
      <p:pic>
        <p:nvPicPr>
          <p:cNvPr id="6" name="Picture 2" descr="C:\Users\Dias\Documents\01 ΠΑΝΕΠΙΣΤΗΜΙΟ ΑΙΓΑΙΟΥ\01  ΜΑΘΗΜΑΤΑ\  Μάθημα - 01 ΑΝΑΝΕΩΣΙΜΕΣ ΠΗΓΕΣ ΕΝΕΡΓΕΙΑΣ\01 ΑΙΟΛΙΚΗ\WT Ροδόπη 2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00063" y="330200"/>
            <a:ext cx="7862887" cy="6427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6980499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7128"/>
    </mc:Choice>
    <mc:Fallback xmlns="">
      <p:transition spd="slow" advTm="2712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SAIL TURBINES LASITHI PLATEAU CRETE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85800" y="1155700"/>
            <a:ext cx="7772400" cy="5187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25" name="Text Box 5"/>
          <p:cNvSpPr txBox="1">
            <a:spLocks noChangeArrowheads="1"/>
          </p:cNvSpPr>
          <p:nvPr/>
        </p:nvSpPr>
        <p:spPr bwMode="auto">
          <a:xfrm>
            <a:off x="2220913" y="349250"/>
            <a:ext cx="4722812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l-GR" sz="3600" b="1" i="1">
                <a:solidFill>
                  <a:srgbClr val="FFCC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Ανεμόμυλοι στο Λασήθι</a:t>
            </a:r>
            <a:endParaRPr lang="en-US" sz="3200" b="1" i="1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</a:endParaRPr>
          </a:p>
        </p:txBody>
      </p:sp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55285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4448"/>
    </mc:Choice>
    <mc:Fallback xmlns="">
      <p:transition spd="slow" advTm="1444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754" name="Rectangle 2" hidden="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30755" name="Rectangle 3" descr="figure_3"/>
          <p:cNvSpPr>
            <a:spLocks noGrp="1" noChangeAspect="1" noChangeArrowheads="1"/>
          </p:cNvSpPr>
          <p:nvPr isPhoto="1"/>
        </p:nvSpPr>
        <p:spPr bwMode="auto">
          <a:xfrm>
            <a:off x="0" y="30163"/>
            <a:ext cx="9144000" cy="6796087"/>
          </a:xfrm>
          <a:prstGeom prst="rect">
            <a:avLst/>
          </a:prstGeom>
          <a:blipFill dpi="0" rotWithShape="1">
            <a:blip r:embed="rId6" cstate="print"/>
            <a:srcRect/>
            <a:stretch>
              <a:fillRect b="-14"/>
            </a:stretch>
          </a:blip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/>
          <a:lstStyle/>
          <a:p>
            <a:endParaRPr lang="el-GR"/>
          </a:p>
        </p:txBody>
      </p:sp>
      <p:pic>
        <p:nvPicPr>
          <p:cNvPr id="3074" name="Picture 2" descr="http://xn--drmstrre-64ad.dk/wp-content/wind/miller/windpower%20web/kres/openrotr.gif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70" y="0"/>
            <a:ext cx="9108130" cy="6826250"/>
          </a:xfrm>
          <a:prstGeom prst="rect">
            <a:avLst/>
          </a:prstGeom>
          <a:solidFill>
            <a:schemeClr val="accent1"/>
          </a:solidFill>
        </p:spPr>
      </p:pic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8370231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4340"/>
    </mc:Choice>
    <mc:Fallback xmlns="">
      <p:transition spd="slow" advTm="4434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148" name="Rectangle 4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el-GR"/>
              <a:t>ΚΑΤΑΣΚΕΥΗ</a:t>
            </a:r>
          </a:p>
        </p:txBody>
      </p:sp>
      <p:sp>
        <p:nvSpPr>
          <p:cNvPr id="262149" name="Rectangle 5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121"/>
    </mc:Choice>
    <mc:Fallback xmlns="">
      <p:transition spd="slow" advTm="212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2" name="Rectangle 2" hidden="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112643" name="Rectangle 3" descr="kcp6049h"/>
          <p:cNvSpPr>
            <a:spLocks noGrp="1" noChangeAspect="1" noChangeArrowheads="1"/>
          </p:cNvSpPr>
          <p:nvPr isPhoto="1"/>
        </p:nvSpPr>
        <p:spPr bwMode="auto">
          <a:xfrm>
            <a:off x="0" y="449263"/>
            <a:ext cx="9144000" cy="5959475"/>
          </a:xfrm>
          <a:prstGeom prst="rect">
            <a:avLst/>
          </a:prstGeom>
          <a:blipFill dpi="0" rotWithShape="1">
            <a:blip r:embed="rId5" cstate="print"/>
            <a:srcRect/>
            <a:stretch>
              <a:fillRect r="-2"/>
            </a:stretch>
          </a:blip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/>
          <a:lstStyle/>
          <a:p>
            <a:endParaRPr lang="el-GR"/>
          </a:p>
        </p:txBody>
      </p:sp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127"/>
    </mc:Choice>
    <mc:Fallback xmlns="">
      <p:transition spd="slow" advTm="812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Rectangle 2" hidden="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106499" name="Rectangle 3" descr="kcp6046h"/>
          <p:cNvSpPr>
            <a:spLocks noGrp="1" noChangeAspect="1" noChangeArrowheads="1"/>
          </p:cNvSpPr>
          <p:nvPr isPhoto="1"/>
        </p:nvSpPr>
        <p:spPr bwMode="auto">
          <a:xfrm>
            <a:off x="0" y="449263"/>
            <a:ext cx="9144000" cy="5959475"/>
          </a:xfrm>
          <a:prstGeom prst="rect">
            <a:avLst/>
          </a:prstGeom>
          <a:blipFill dpi="0" rotWithShape="1">
            <a:blip r:embed="rId5" cstate="print"/>
            <a:srcRect/>
            <a:stretch>
              <a:fillRect r="-2"/>
            </a:stretch>
          </a:blip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/>
          <a:lstStyle/>
          <a:p>
            <a:endParaRPr lang="el-GR"/>
          </a:p>
        </p:txBody>
      </p:sp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586"/>
    </mc:Choice>
    <mc:Fallback xmlns="">
      <p:transition spd="slow" advTm="358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Rectangle 2" hidden="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110595" name="Rectangle 3" descr="kcp6048h"/>
          <p:cNvSpPr>
            <a:spLocks noGrp="1" noChangeAspect="1" noChangeArrowheads="1"/>
          </p:cNvSpPr>
          <p:nvPr isPhoto="1"/>
        </p:nvSpPr>
        <p:spPr bwMode="auto">
          <a:xfrm>
            <a:off x="0" y="449263"/>
            <a:ext cx="9144000" cy="5959475"/>
          </a:xfrm>
          <a:prstGeom prst="rect">
            <a:avLst/>
          </a:prstGeom>
          <a:blipFill dpi="0" rotWithShape="1">
            <a:blip r:embed="rId5" cstate="print"/>
            <a:srcRect/>
            <a:stretch>
              <a:fillRect r="-2"/>
            </a:stretch>
          </a:blip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/>
          <a:lstStyle/>
          <a:p>
            <a:endParaRPr lang="el-GR"/>
          </a:p>
        </p:txBody>
      </p:sp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499"/>
    </mc:Choice>
    <mc:Fallback xmlns="">
      <p:transition spd="slow" advTm="349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Rectangle 2" hidden="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104451" name="Rectangle 3" descr="kcp6045h"/>
          <p:cNvSpPr>
            <a:spLocks noGrp="1" noChangeAspect="1" noChangeArrowheads="1"/>
          </p:cNvSpPr>
          <p:nvPr isPhoto="1"/>
        </p:nvSpPr>
        <p:spPr bwMode="auto">
          <a:xfrm>
            <a:off x="0" y="449263"/>
            <a:ext cx="9144000" cy="5959475"/>
          </a:xfrm>
          <a:prstGeom prst="rect">
            <a:avLst/>
          </a:prstGeom>
          <a:blipFill dpi="0" rotWithShape="1">
            <a:blip r:embed="rId5" cstate="print"/>
            <a:srcRect/>
            <a:stretch>
              <a:fillRect r="-2"/>
            </a:stretch>
          </a:blip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/>
          <a:lstStyle/>
          <a:p>
            <a:endParaRPr lang="el-GR"/>
          </a:p>
        </p:txBody>
      </p:sp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792"/>
    </mc:Choice>
    <mc:Fallback xmlns="">
      <p:transition spd="slow" advTm="679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2" hidden="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5779" name="Rectangle 3" descr="kcp6030h"/>
          <p:cNvSpPr>
            <a:spLocks noGrp="1" noChangeAspect="1" noChangeArrowheads="1"/>
          </p:cNvSpPr>
          <p:nvPr isPhoto="1"/>
        </p:nvSpPr>
        <p:spPr bwMode="auto">
          <a:xfrm>
            <a:off x="0" y="457200"/>
            <a:ext cx="9144000" cy="5943600"/>
          </a:xfrm>
          <a:prstGeom prst="rect">
            <a:avLst/>
          </a:prstGeom>
          <a:blipFill dpi="0" rotWithShape="1">
            <a:blip r:embed="rId5" cstate="print"/>
            <a:srcRect/>
            <a:stretch>
              <a:fillRect/>
            </a:stretch>
          </a:blip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/>
          <a:lstStyle/>
          <a:p>
            <a:endParaRPr lang="el-GR"/>
          </a:p>
        </p:txBody>
      </p:sp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474"/>
    </mc:Choice>
    <mc:Fallback xmlns="">
      <p:transition spd="slow" advTm="747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2" hidden="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7827" name="Rectangle 3" descr="kcp6031h"/>
          <p:cNvSpPr>
            <a:spLocks noGrp="1" noChangeAspect="1" noChangeArrowheads="1"/>
          </p:cNvSpPr>
          <p:nvPr isPhoto="1"/>
        </p:nvSpPr>
        <p:spPr bwMode="auto">
          <a:xfrm>
            <a:off x="0" y="417513"/>
            <a:ext cx="9144000" cy="6022975"/>
          </a:xfrm>
          <a:prstGeom prst="rect">
            <a:avLst/>
          </a:prstGeom>
          <a:blipFill dpi="0" rotWithShape="1">
            <a:blip r:embed="rId5" cstate="print"/>
            <a:srcRect/>
            <a:stretch>
              <a:fillRect r="-9"/>
            </a:stretch>
          </a:blip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/>
          <a:lstStyle/>
          <a:p>
            <a:endParaRPr lang="el-GR"/>
          </a:p>
        </p:txBody>
      </p:sp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727"/>
    </mc:Choice>
    <mc:Fallback xmlns="">
      <p:transition spd="slow" advTm="572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5810" name="Rectangle 2" hidden="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75811" name="Rectangle 3" descr="torollsk"/>
          <p:cNvSpPr>
            <a:spLocks noGrp="1" noChangeAspect="1" noChangeArrowheads="1"/>
          </p:cNvSpPr>
          <p:nvPr isPhoto="1"/>
        </p:nvSpPr>
        <p:spPr bwMode="auto">
          <a:xfrm>
            <a:off x="1997075" y="0"/>
            <a:ext cx="5148263" cy="6858000"/>
          </a:xfrm>
          <a:prstGeom prst="rect">
            <a:avLst/>
          </a:prstGeom>
          <a:blipFill dpi="0" rotWithShape="1">
            <a:blip r:embed="rId5" cstate="print"/>
            <a:srcRect/>
            <a:stretch>
              <a:fillRect r="-5"/>
            </a:stretch>
          </a:blip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/>
          <a:lstStyle/>
          <a:p>
            <a:endParaRPr lang="el-GR"/>
          </a:p>
        </p:txBody>
      </p:sp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419"/>
    </mc:Choice>
    <mc:Fallback xmlns="">
      <p:transition spd="slow" advTm="441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6834" name="Rectangle 2" hidden="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76835" name="Rectangle 3" descr="toskinsk"/>
          <p:cNvSpPr>
            <a:spLocks noGrp="1" noChangeAspect="1" noChangeArrowheads="1"/>
          </p:cNvSpPr>
          <p:nvPr isPhoto="1"/>
        </p:nvSpPr>
        <p:spPr bwMode="auto">
          <a:xfrm>
            <a:off x="0" y="0"/>
            <a:ext cx="9144000" cy="6858000"/>
          </a:xfrm>
          <a:prstGeom prst="rect">
            <a:avLst/>
          </a:prstGeom>
          <a:blipFill dpi="0" rotWithShape="1">
            <a:blip r:embed="rId5" cstate="print"/>
            <a:srcRect/>
            <a:stretch>
              <a:fillRect/>
            </a:stretch>
          </a:blip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/>
          <a:lstStyle/>
          <a:p>
            <a:endParaRPr lang="el-GR"/>
          </a:p>
        </p:txBody>
      </p:sp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138"/>
    </mc:Choice>
    <mc:Fallback xmlns="">
      <p:transition spd="slow" advTm="213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730" name="Rectangle 2" hidden="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  </a:t>
            </a:r>
            <a:endParaRPr lang="el-GR"/>
          </a:p>
        </p:txBody>
      </p:sp>
      <p:sp>
        <p:nvSpPr>
          <p:cNvPr id="329731" name="Rectangle 3" descr="wind_project_fig1_e"/>
          <p:cNvSpPr>
            <a:spLocks noGrp="1" noChangeAspect="1" noChangeArrowheads="1"/>
          </p:cNvSpPr>
          <p:nvPr isPhoto="1"/>
        </p:nvSpPr>
        <p:spPr bwMode="auto">
          <a:xfrm>
            <a:off x="1533524" y="0"/>
            <a:ext cx="6380163" cy="6858000"/>
          </a:xfrm>
          <a:prstGeom prst="rect">
            <a:avLst/>
          </a:prstGeom>
          <a:blipFill dpi="0" rotWithShape="1">
            <a:blip r:embed="rId6" cstate="print"/>
            <a:srcRect/>
            <a:stretch>
              <a:fillRect b="-10"/>
            </a:stretch>
          </a:blip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/>
          <a:lstStyle/>
          <a:p>
            <a:endParaRPr lang="el-GR"/>
          </a:p>
        </p:txBody>
      </p:sp>
      <p:sp>
        <p:nvSpPr>
          <p:cNvPr id="2" name="Left-Right Arrow 1"/>
          <p:cNvSpPr/>
          <p:nvPr/>
        </p:nvSpPr>
        <p:spPr>
          <a:xfrm>
            <a:off x="1533399" y="1994074"/>
            <a:ext cx="3694931" cy="432048"/>
          </a:xfrm>
          <a:prstGeom prst="leftRightArrow">
            <a:avLst/>
          </a:prstGeom>
          <a:solidFill>
            <a:srgbClr val="FFFF00">
              <a:alpha val="68000"/>
            </a:srgbClr>
          </a:solidFill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mtClean="0">
                <a:solidFill>
                  <a:srgbClr val="C00000"/>
                </a:solidFill>
              </a:rPr>
              <a:t>ΔΙΑΜΕΤΡΟΣ ΡΟΤΟΡΑ</a:t>
            </a:r>
            <a:endParaRPr lang="en-GB">
              <a:solidFill>
                <a:srgbClr val="C00000"/>
              </a:solidFill>
            </a:endParaRPr>
          </a:p>
        </p:txBody>
      </p:sp>
      <p:sp>
        <p:nvSpPr>
          <p:cNvPr id="5" name="Left-Right Arrow 4"/>
          <p:cNvSpPr/>
          <p:nvPr/>
        </p:nvSpPr>
        <p:spPr>
          <a:xfrm rot="5400000">
            <a:off x="5676862" y="3841540"/>
            <a:ext cx="3694931" cy="432048"/>
          </a:xfrm>
          <a:prstGeom prst="leftRightArrow">
            <a:avLst/>
          </a:prstGeom>
          <a:solidFill>
            <a:srgbClr val="FFFF00">
              <a:alpha val="68000"/>
            </a:srgbClr>
          </a:solidFill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C000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7740352" y="3105834"/>
            <a:ext cx="1237064" cy="646331"/>
          </a:xfrm>
          <a:prstGeom prst="rect">
            <a:avLst/>
          </a:prstGeom>
          <a:solidFill>
            <a:srgbClr val="FFFF00">
              <a:alpha val="12000"/>
            </a:srgbClr>
          </a:solidFill>
          <a:ln>
            <a:solidFill>
              <a:schemeClr val="tx2">
                <a:lumMod val="95000"/>
                <a:lumOff val="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l-GR" smtClean="0">
                <a:solidFill>
                  <a:srgbClr val="C00000"/>
                </a:solidFill>
              </a:rPr>
              <a:t>ΥΨΟΣ ΠΥΛΩΝΑ</a:t>
            </a:r>
            <a:endParaRPr lang="en-GB">
              <a:solidFill>
                <a:srgbClr val="C00000"/>
              </a:solidFill>
            </a:endParaRPr>
          </a:p>
        </p:txBody>
      </p:sp>
      <p:sp>
        <p:nvSpPr>
          <p:cNvPr id="4" name="Oval 3"/>
          <p:cNvSpPr/>
          <p:nvPr/>
        </p:nvSpPr>
        <p:spPr>
          <a:xfrm>
            <a:off x="1575033" y="445902"/>
            <a:ext cx="3611662" cy="3611662"/>
          </a:xfrm>
          <a:prstGeom prst="ellipse">
            <a:avLst/>
          </a:prstGeom>
          <a:solidFill>
            <a:srgbClr val="FFFF00">
              <a:alpha val="14000"/>
            </a:srgbClr>
          </a:solidFill>
          <a:ln w="1270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8" name="Audio 7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6180"/>
    </mc:Choice>
    <mc:Fallback xmlns="">
      <p:transition spd="slow" advTm="1618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2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2" grpId="0" animBg="1"/>
      <p:bldP spid="5" grpId="0" animBg="1"/>
      <p:bldP spid="3" grpId="0" animBg="1"/>
      <p:bldP spid="4" grpId="0" animBg="1"/>
    </p:bld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7858" name="Rectangle 2" hidden="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77859" name="Rectangle 3" descr="toweldin"/>
          <p:cNvSpPr>
            <a:spLocks noGrp="1" noChangeAspect="1" noChangeArrowheads="1"/>
          </p:cNvSpPr>
          <p:nvPr isPhoto="1"/>
        </p:nvSpPr>
        <p:spPr bwMode="auto">
          <a:xfrm>
            <a:off x="0" y="0"/>
            <a:ext cx="9144000" cy="6858000"/>
          </a:xfrm>
          <a:prstGeom prst="rect">
            <a:avLst/>
          </a:prstGeom>
          <a:blipFill dpi="0" rotWithShape="1">
            <a:blip r:embed="rId5" cstate="print"/>
            <a:srcRect/>
            <a:stretch>
              <a:fillRect/>
            </a:stretch>
          </a:blip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/>
          <a:lstStyle/>
          <a:p>
            <a:endParaRPr lang="el-GR"/>
          </a:p>
        </p:txBody>
      </p:sp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877"/>
    </mc:Choice>
    <mc:Fallback xmlns="">
      <p:transition spd="slow" advTm="687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82" name="Rectangle 2" hidden="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78883" name="Rectangle 3" descr="toweldou"/>
          <p:cNvSpPr>
            <a:spLocks noGrp="1" noChangeAspect="1" noChangeArrowheads="1"/>
          </p:cNvSpPr>
          <p:nvPr isPhoto="1"/>
        </p:nvSpPr>
        <p:spPr bwMode="auto">
          <a:xfrm>
            <a:off x="0" y="0"/>
            <a:ext cx="9144000" cy="6858000"/>
          </a:xfrm>
          <a:prstGeom prst="rect">
            <a:avLst/>
          </a:prstGeom>
          <a:blipFill dpi="0" rotWithShape="1">
            <a:blip r:embed="rId5" cstate="print"/>
            <a:srcRect/>
            <a:stretch>
              <a:fillRect/>
            </a:stretch>
          </a:blip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/>
          <a:lstStyle/>
          <a:p>
            <a:endParaRPr lang="el-GR"/>
          </a:p>
        </p:txBody>
      </p:sp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84"/>
    </mc:Choice>
    <mc:Fallback xmlns="">
      <p:transition spd="slow" advTm="408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2" hidden="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86019" name="Rectangle 3" descr="kcp6035h"/>
          <p:cNvSpPr>
            <a:spLocks noGrp="1" noChangeAspect="1" noChangeArrowheads="1"/>
          </p:cNvSpPr>
          <p:nvPr isPhoto="1"/>
        </p:nvSpPr>
        <p:spPr bwMode="auto">
          <a:xfrm>
            <a:off x="0" y="393700"/>
            <a:ext cx="9144000" cy="6069013"/>
          </a:xfrm>
          <a:prstGeom prst="rect">
            <a:avLst/>
          </a:prstGeom>
          <a:blipFill dpi="0" rotWithShape="1">
            <a:blip r:embed="rId5" cstate="print"/>
            <a:srcRect/>
            <a:stretch>
              <a:fillRect b="-12"/>
            </a:stretch>
          </a:blip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/>
          <a:lstStyle/>
          <a:p>
            <a:endParaRPr lang="el-GR"/>
          </a:p>
        </p:txBody>
      </p:sp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550"/>
    </mc:Choice>
    <mc:Fallback xmlns="">
      <p:transition spd="slow" advTm="455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2" hidden="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9875" name="Rectangle 3" descr="kcp6032h"/>
          <p:cNvSpPr>
            <a:spLocks noGrp="1" noChangeAspect="1" noChangeArrowheads="1"/>
          </p:cNvSpPr>
          <p:nvPr isPhoto="1"/>
        </p:nvSpPr>
        <p:spPr bwMode="auto">
          <a:xfrm>
            <a:off x="0" y="425450"/>
            <a:ext cx="9144000" cy="6007100"/>
          </a:xfrm>
          <a:prstGeom prst="rect">
            <a:avLst/>
          </a:prstGeom>
          <a:blipFill dpi="0" rotWithShape="1">
            <a:blip r:embed="rId6" cstate="print"/>
            <a:srcRect/>
            <a:stretch>
              <a:fillRect r="-7"/>
            </a:stretch>
          </a:blip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/>
          <a:lstStyle/>
          <a:p>
            <a:endParaRPr lang="el-GR"/>
          </a:p>
        </p:txBody>
      </p:sp>
      <p:sp>
        <p:nvSpPr>
          <p:cNvPr id="2" name="Right Arrow 1"/>
          <p:cNvSpPr/>
          <p:nvPr/>
        </p:nvSpPr>
        <p:spPr>
          <a:xfrm rot="20954502">
            <a:off x="1428152" y="5508765"/>
            <a:ext cx="2740170" cy="373604"/>
          </a:xfrm>
          <a:prstGeom prst="rightArrow">
            <a:avLst/>
          </a:prstGeom>
          <a:solidFill>
            <a:srgbClr val="FFFF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4" name="Audio 3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2046"/>
    </mc:Choice>
    <mc:Fallback xmlns="">
      <p:transition spd="slow" advTm="1204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 animBg="1"/>
    </p:bld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2" hidden="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83971" name="Rectangle 3" descr="kcp6034h"/>
          <p:cNvSpPr>
            <a:spLocks noGrp="1" noChangeAspect="1" noChangeArrowheads="1"/>
          </p:cNvSpPr>
          <p:nvPr isPhoto="1"/>
        </p:nvSpPr>
        <p:spPr bwMode="auto">
          <a:xfrm>
            <a:off x="0" y="441325"/>
            <a:ext cx="9144000" cy="5975350"/>
          </a:xfrm>
          <a:prstGeom prst="rect">
            <a:avLst/>
          </a:prstGeom>
          <a:blipFill dpi="0" rotWithShape="1">
            <a:blip r:embed="rId5" cstate="print"/>
            <a:srcRect/>
            <a:stretch>
              <a:fillRect r="-4"/>
            </a:stretch>
          </a:blip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/>
          <a:lstStyle/>
          <a:p>
            <a:endParaRPr lang="el-GR"/>
          </a:p>
        </p:txBody>
      </p:sp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942"/>
    </mc:Choice>
    <mc:Fallback xmlns="">
      <p:transition spd="slow" advTm="594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2" hidden="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81923" name="Rectangle 3" descr="kcp6033h"/>
          <p:cNvSpPr>
            <a:spLocks noGrp="1" noChangeAspect="1" noChangeArrowheads="1"/>
          </p:cNvSpPr>
          <p:nvPr isPhoto="1"/>
        </p:nvSpPr>
        <p:spPr bwMode="auto">
          <a:xfrm>
            <a:off x="0" y="409575"/>
            <a:ext cx="9144000" cy="6038850"/>
          </a:xfrm>
          <a:prstGeom prst="rect">
            <a:avLst/>
          </a:prstGeom>
          <a:blipFill dpi="0" rotWithShape="1">
            <a:blip r:embed="rId5" cstate="print"/>
            <a:srcRect/>
            <a:stretch>
              <a:fillRect r="-11"/>
            </a:stretch>
          </a:blip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/>
          <a:lstStyle/>
          <a:p>
            <a:endParaRPr lang="el-GR"/>
          </a:p>
        </p:txBody>
      </p:sp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413"/>
    </mc:Choice>
    <mc:Fallback xmlns="">
      <p:transition spd="slow" advTm="641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6" name="Rectangle 2" hidden="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108547" name="Rectangle 3" descr="kcp6047h"/>
          <p:cNvSpPr>
            <a:spLocks noGrp="1" noChangeAspect="1" noChangeArrowheads="1"/>
          </p:cNvSpPr>
          <p:nvPr isPhoto="1"/>
        </p:nvSpPr>
        <p:spPr bwMode="auto">
          <a:xfrm>
            <a:off x="0" y="409575"/>
            <a:ext cx="9144000" cy="6038850"/>
          </a:xfrm>
          <a:prstGeom prst="rect">
            <a:avLst/>
          </a:prstGeom>
          <a:blipFill dpi="0" rotWithShape="1">
            <a:blip r:embed="rId5" cstate="print"/>
            <a:srcRect/>
            <a:stretch>
              <a:fillRect r="-11"/>
            </a:stretch>
          </a:blip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/>
          <a:lstStyle/>
          <a:p>
            <a:endParaRPr lang="el-GR"/>
          </a:p>
        </p:txBody>
      </p:sp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1657"/>
    </mc:Choice>
    <mc:Fallback xmlns="">
      <p:transition spd="slow" advTm="1165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6" name="Rectangle 2" hidden="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118787" name="Rectangle 3" descr="kcp6052h"/>
          <p:cNvSpPr>
            <a:spLocks noGrp="1" noChangeAspect="1" noChangeArrowheads="1"/>
          </p:cNvSpPr>
          <p:nvPr isPhoto="1"/>
        </p:nvSpPr>
        <p:spPr bwMode="auto">
          <a:xfrm>
            <a:off x="0" y="401638"/>
            <a:ext cx="9144000" cy="6054725"/>
          </a:xfrm>
          <a:prstGeom prst="rect">
            <a:avLst/>
          </a:prstGeom>
          <a:blipFill dpi="0" rotWithShape="1">
            <a:blip r:embed="rId5" cstate="print"/>
            <a:srcRect/>
            <a:stretch>
              <a:fillRect r="-13"/>
            </a:stretch>
          </a:blip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/>
          <a:lstStyle/>
          <a:p>
            <a:endParaRPr lang="el-GR"/>
          </a:p>
        </p:txBody>
      </p:sp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327"/>
    </mc:Choice>
    <mc:Fallback xmlns="">
      <p:transition spd="slow" advTm="132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0" name="Rectangle 2" hidden="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114691" name="Rectangle 3" descr="kcp6050h"/>
          <p:cNvSpPr>
            <a:spLocks noGrp="1" noChangeAspect="1" noChangeArrowheads="1"/>
          </p:cNvSpPr>
          <p:nvPr isPhoto="1"/>
        </p:nvSpPr>
        <p:spPr bwMode="auto">
          <a:xfrm>
            <a:off x="0" y="425450"/>
            <a:ext cx="9144000" cy="6007100"/>
          </a:xfrm>
          <a:prstGeom prst="rect">
            <a:avLst/>
          </a:prstGeom>
          <a:blipFill dpi="0" rotWithShape="1">
            <a:blip r:embed="rId5" cstate="print"/>
            <a:srcRect/>
            <a:stretch>
              <a:fillRect r="-7"/>
            </a:stretch>
          </a:blip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/>
          <a:lstStyle/>
          <a:p>
            <a:endParaRPr lang="el-GR"/>
          </a:p>
        </p:txBody>
      </p:sp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827"/>
    </mc:Choice>
    <mc:Fallback xmlns="">
      <p:transition spd="slow" advTm="282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38" name="Rectangle 2" hidden="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116739" name="Rectangle 3" descr="kcp6051h"/>
          <p:cNvSpPr>
            <a:spLocks noGrp="1" noChangeAspect="1" noChangeArrowheads="1"/>
          </p:cNvSpPr>
          <p:nvPr isPhoto="1"/>
        </p:nvSpPr>
        <p:spPr bwMode="auto">
          <a:xfrm>
            <a:off x="0" y="409575"/>
            <a:ext cx="9144000" cy="6038850"/>
          </a:xfrm>
          <a:prstGeom prst="rect">
            <a:avLst/>
          </a:prstGeom>
          <a:blipFill dpi="0" rotWithShape="1">
            <a:blip r:embed="rId5" cstate="print"/>
            <a:srcRect/>
            <a:stretch>
              <a:fillRect r="-11"/>
            </a:stretch>
          </a:blip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/>
          <a:lstStyle/>
          <a:p>
            <a:endParaRPr lang="el-GR"/>
          </a:p>
        </p:txBody>
      </p:sp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31"/>
    </mc:Choice>
    <mc:Fallback xmlns="">
      <p:transition spd="slow" advTm="203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 hidden="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16387" name="Rectangle 3" descr="figure_2"/>
          <p:cNvSpPr>
            <a:spLocks noGrp="1" noChangeAspect="1" noChangeArrowheads="1"/>
          </p:cNvSpPr>
          <p:nvPr isPhoto="1"/>
        </p:nvSpPr>
        <p:spPr bwMode="auto">
          <a:xfrm>
            <a:off x="0" y="466725"/>
            <a:ext cx="9144000" cy="5922963"/>
          </a:xfrm>
          <a:prstGeom prst="rect">
            <a:avLst/>
          </a:prstGeom>
          <a:blipFill dpi="0" rotWithShape="1">
            <a:blip r:embed="rId5" cstate="print"/>
            <a:srcRect/>
            <a:stretch>
              <a:fillRect b="-9"/>
            </a:stretch>
          </a:blip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/>
          <a:lstStyle/>
          <a:p>
            <a:endParaRPr lang="el-GR">
              <a:solidFill>
                <a:srgbClr val="C00000"/>
              </a:solidFill>
            </a:endParaRPr>
          </a:p>
        </p:txBody>
      </p:sp>
      <p:sp>
        <p:nvSpPr>
          <p:cNvPr id="2" name="Right Arrow 1"/>
          <p:cNvSpPr/>
          <p:nvPr/>
        </p:nvSpPr>
        <p:spPr>
          <a:xfrm rot="5400000">
            <a:off x="1773191" y="4110986"/>
            <a:ext cx="1296144" cy="508236"/>
          </a:xfrm>
          <a:prstGeom prst="rightArrow">
            <a:avLst/>
          </a:prstGeom>
          <a:solidFill>
            <a:srgbClr val="FFFF00">
              <a:alpha val="31000"/>
            </a:srgbClr>
          </a:solidFill>
          <a:ln w="952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Right Arrow 4"/>
          <p:cNvSpPr/>
          <p:nvPr/>
        </p:nvSpPr>
        <p:spPr>
          <a:xfrm rot="6949751">
            <a:off x="3994400" y="3660166"/>
            <a:ext cx="2592288" cy="508236"/>
          </a:xfrm>
          <a:prstGeom prst="rightArrow">
            <a:avLst/>
          </a:prstGeom>
          <a:solidFill>
            <a:srgbClr val="FFFF00">
              <a:alpha val="31000"/>
            </a:srgbClr>
          </a:solidFill>
          <a:ln w="9525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Right Arrow 5"/>
          <p:cNvSpPr/>
          <p:nvPr/>
        </p:nvSpPr>
        <p:spPr>
          <a:xfrm rot="3816266">
            <a:off x="6360770" y="3663550"/>
            <a:ext cx="2592288" cy="508236"/>
          </a:xfrm>
          <a:prstGeom prst="rightArrow">
            <a:avLst/>
          </a:prstGeom>
          <a:solidFill>
            <a:srgbClr val="FFFF00">
              <a:alpha val="31000"/>
            </a:srgbClr>
          </a:solidFill>
          <a:ln w="9525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TextBox 2"/>
          <p:cNvSpPr txBox="1"/>
          <p:nvPr/>
        </p:nvSpPr>
        <p:spPr>
          <a:xfrm>
            <a:off x="6686741" y="2097722"/>
            <a:ext cx="1512168" cy="646331"/>
          </a:xfrm>
          <a:prstGeom prst="rect">
            <a:avLst/>
          </a:prstGeom>
          <a:solidFill>
            <a:srgbClr val="FFFF00">
              <a:alpha val="15000"/>
            </a:srgbClr>
          </a:solidFill>
          <a:ln>
            <a:solidFill>
              <a:schemeClr val="tx2">
                <a:lumMod val="1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l-GR" smtClean="0">
                <a:solidFill>
                  <a:srgbClr val="C00000"/>
                </a:solidFill>
              </a:rPr>
              <a:t>ΤΑΧΥΤΗΤΑ ΑΠΟΚΟΠΗΣ</a:t>
            </a:r>
            <a:endParaRPr lang="en-GB">
              <a:solidFill>
                <a:srgbClr val="C0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644172" y="1932165"/>
            <a:ext cx="1872208" cy="923330"/>
          </a:xfrm>
          <a:prstGeom prst="rect">
            <a:avLst/>
          </a:prstGeom>
          <a:solidFill>
            <a:srgbClr val="FFFF00">
              <a:alpha val="15000"/>
            </a:srgbClr>
          </a:solidFill>
          <a:ln>
            <a:solidFill>
              <a:schemeClr val="tx2">
                <a:lumMod val="1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l-GR" smtClean="0">
                <a:solidFill>
                  <a:srgbClr val="C00000"/>
                </a:solidFill>
              </a:rPr>
              <a:t>ΤΑΧΥΤΗΤΑ ΟΝΟΜΑΣΤΙΚΗΣ ΙΣΧΥΟΣ</a:t>
            </a:r>
            <a:endParaRPr lang="en-GB">
              <a:solidFill>
                <a:srgbClr val="C00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485159" y="2643679"/>
            <a:ext cx="1872208" cy="923330"/>
          </a:xfrm>
          <a:prstGeom prst="rect">
            <a:avLst/>
          </a:prstGeom>
          <a:solidFill>
            <a:srgbClr val="FFFF00">
              <a:alpha val="15000"/>
            </a:srgbClr>
          </a:solidFill>
          <a:ln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l-GR" smtClean="0">
                <a:solidFill>
                  <a:srgbClr val="C00000"/>
                </a:solidFill>
              </a:rPr>
              <a:t>ΤΑΧΥΤΗΤΑ ΕΝΑΡΞΗΣ ΛΕΙΤΟΥΡΓΙΑΣ</a:t>
            </a:r>
            <a:endParaRPr lang="en-GB">
              <a:solidFill>
                <a:srgbClr val="C0000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843807" y="282059"/>
            <a:ext cx="2964533" cy="369332"/>
          </a:xfrm>
          <a:prstGeom prst="rect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mtClean="0">
                <a:solidFill>
                  <a:srgbClr val="C00000"/>
                </a:solidFill>
              </a:rPr>
              <a:t>P</a:t>
            </a:r>
            <a:r>
              <a:rPr lang="en-GB" baseline="-25000" smtClean="0">
                <a:solidFill>
                  <a:srgbClr val="C00000"/>
                </a:solidFill>
              </a:rPr>
              <a:t>r</a:t>
            </a:r>
            <a:r>
              <a:rPr lang="en-GB" smtClean="0">
                <a:solidFill>
                  <a:srgbClr val="C00000"/>
                </a:solidFill>
              </a:rPr>
              <a:t> : </a:t>
            </a:r>
            <a:r>
              <a:rPr lang="el-GR" smtClean="0">
                <a:solidFill>
                  <a:srgbClr val="C00000"/>
                </a:solidFill>
              </a:rPr>
              <a:t>ΟΝΟΜΑΣΤΙΚΗ ΙΣΧΥΣ</a:t>
            </a:r>
            <a:endParaRPr lang="en-GB">
              <a:solidFill>
                <a:srgbClr val="C00000"/>
              </a:solidFill>
            </a:endParaRPr>
          </a:p>
        </p:txBody>
      </p:sp>
      <p:sp>
        <p:nvSpPr>
          <p:cNvPr id="7" name="Freeform 6"/>
          <p:cNvSpPr/>
          <p:nvPr/>
        </p:nvSpPr>
        <p:spPr>
          <a:xfrm>
            <a:off x="2440314" y="805218"/>
            <a:ext cx="2118038" cy="4408227"/>
          </a:xfrm>
          <a:custGeom>
            <a:avLst/>
            <a:gdLst>
              <a:gd name="connsiteX0" fmla="*/ 2118038 w 2118038"/>
              <a:gd name="connsiteY0" fmla="*/ 0 h 4408227"/>
              <a:gd name="connsiteX1" fmla="*/ 2022504 w 2118038"/>
              <a:gd name="connsiteY1" fmla="*/ 95534 h 4408227"/>
              <a:gd name="connsiteX2" fmla="*/ 2008856 w 2118038"/>
              <a:gd name="connsiteY2" fmla="*/ 136478 h 4408227"/>
              <a:gd name="connsiteX3" fmla="*/ 1995208 w 2118038"/>
              <a:gd name="connsiteY3" fmla="*/ 177421 h 4408227"/>
              <a:gd name="connsiteX4" fmla="*/ 1981561 w 2118038"/>
              <a:gd name="connsiteY4" fmla="*/ 259307 h 4408227"/>
              <a:gd name="connsiteX5" fmla="*/ 1967913 w 2118038"/>
              <a:gd name="connsiteY5" fmla="*/ 300251 h 4408227"/>
              <a:gd name="connsiteX6" fmla="*/ 1940617 w 2118038"/>
              <a:gd name="connsiteY6" fmla="*/ 641445 h 4408227"/>
              <a:gd name="connsiteX7" fmla="*/ 1913322 w 2118038"/>
              <a:gd name="connsiteY7" fmla="*/ 723331 h 4408227"/>
              <a:gd name="connsiteX8" fmla="*/ 1886026 w 2118038"/>
              <a:gd name="connsiteY8" fmla="*/ 764275 h 4408227"/>
              <a:gd name="connsiteX9" fmla="*/ 1858731 w 2118038"/>
              <a:gd name="connsiteY9" fmla="*/ 941695 h 4408227"/>
              <a:gd name="connsiteX10" fmla="*/ 1845083 w 2118038"/>
              <a:gd name="connsiteY10" fmla="*/ 1023582 h 4408227"/>
              <a:gd name="connsiteX11" fmla="*/ 1804140 w 2118038"/>
              <a:gd name="connsiteY11" fmla="*/ 1255594 h 4408227"/>
              <a:gd name="connsiteX12" fmla="*/ 1790492 w 2118038"/>
              <a:gd name="connsiteY12" fmla="*/ 1392072 h 4408227"/>
              <a:gd name="connsiteX13" fmla="*/ 1749549 w 2118038"/>
              <a:gd name="connsiteY13" fmla="*/ 1528549 h 4408227"/>
              <a:gd name="connsiteX14" fmla="*/ 1708605 w 2118038"/>
              <a:gd name="connsiteY14" fmla="*/ 1651379 h 4408227"/>
              <a:gd name="connsiteX15" fmla="*/ 1667662 w 2118038"/>
              <a:gd name="connsiteY15" fmla="*/ 1774209 h 4408227"/>
              <a:gd name="connsiteX16" fmla="*/ 1640367 w 2118038"/>
              <a:gd name="connsiteY16" fmla="*/ 1856095 h 4408227"/>
              <a:gd name="connsiteX17" fmla="*/ 1626719 w 2118038"/>
              <a:gd name="connsiteY17" fmla="*/ 1910686 h 4408227"/>
              <a:gd name="connsiteX18" fmla="*/ 1613071 w 2118038"/>
              <a:gd name="connsiteY18" fmla="*/ 2019869 h 4408227"/>
              <a:gd name="connsiteX19" fmla="*/ 1599423 w 2118038"/>
              <a:gd name="connsiteY19" fmla="*/ 2060812 h 4408227"/>
              <a:gd name="connsiteX20" fmla="*/ 1585776 w 2118038"/>
              <a:gd name="connsiteY20" fmla="*/ 2115403 h 4408227"/>
              <a:gd name="connsiteX21" fmla="*/ 1572128 w 2118038"/>
              <a:gd name="connsiteY21" fmla="*/ 2210937 h 4408227"/>
              <a:gd name="connsiteX22" fmla="*/ 1558480 w 2118038"/>
              <a:gd name="connsiteY22" fmla="*/ 2251881 h 4408227"/>
              <a:gd name="connsiteX23" fmla="*/ 1531185 w 2118038"/>
              <a:gd name="connsiteY23" fmla="*/ 2361063 h 4408227"/>
              <a:gd name="connsiteX24" fmla="*/ 1490241 w 2118038"/>
              <a:gd name="connsiteY24" fmla="*/ 2511188 h 4408227"/>
              <a:gd name="connsiteX25" fmla="*/ 1462946 w 2118038"/>
              <a:gd name="connsiteY25" fmla="*/ 2593075 h 4408227"/>
              <a:gd name="connsiteX26" fmla="*/ 1449298 w 2118038"/>
              <a:gd name="connsiteY26" fmla="*/ 2688609 h 4408227"/>
              <a:gd name="connsiteX27" fmla="*/ 1408355 w 2118038"/>
              <a:gd name="connsiteY27" fmla="*/ 2715904 h 4408227"/>
              <a:gd name="connsiteX28" fmla="*/ 1394707 w 2118038"/>
              <a:gd name="connsiteY28" fmla="*/ 2797791 h 4408227"/>
              <a:gd name="connsiteX29" fmla="*/ 1340116 w 2118038"/>
              <a:gd name="connsiteY29" fmla="*/ 2879678 h 4408227"/>
              <a:gd name="connsiteX30" fmla="*/ 1312820 w 2118038"/>
              <a:gd name="connsiteY30" fmla="*/ 2920621 h 4408227"/>
              <a:gd name="connsiteX31" fmla="*/ 1271877 w 2118038"/>
              <a:gd name="connsiteY31" fmla="*/ 3029803 h 4408227"/>
              <a:gd name="connsiteX32" fmla="*/ 1258229 w 2118038"/>
              <a:gd name="connsiteY32" fmla="*/ 3084394 h 4408227"/>
              <a:gd name="connsiteX33" fmla="*/ 1230934 w 2118038"/>
              <a:gd name="connsiteY33" fmla="*/ 3125337 h 4408227"/>
              <a:gd name="connsiteX34" fmla="*/ 1189990 w 2118038"/>
              <a:gd name="connsiteY34" fmla="*/ 3275463 h 4408227"/>
              <a:gd name="connsiteX35" fmla="*/ 1149047 w 2118038"/>
              <a:gd name="connsiteY35" fmla="*/ 3357349 h 4408227"/>
              <a:gd name="connsiteX36" fmla="*/ 1121752 w 2118038"/>
              <a:gd name="connsiteY36" fmla="*/ 3398292 h 4408227"/>
              <a:gd name="connsiteX37" fmla="*/ 1094456 w 2118038"/>
              <a:gd name="connsiteY37" fmla="*/ 3480179 h 4408227"/>
              <a:gd name="connsiteX38" fmla="*/ 1080808 w 2118038"/>
              <a:gd name="connsiteY38" fmla="*/ 3521122 h 4408227"/>
              <a:gd name="connsiteX39" fmla="*/ 1039865 w 2118038"/>
              <a:gd name="connsiteY39" fmla="*/ 3548418 h 4408227"/>
              <a:gd name="connsiteX40" fmla="*/ 998922 w 2118038"/>
              <a:gd name="connsiteY40" fmla="*/ 3562066 h 4408227"/>
              <a:gd name="connsiteX41" fmla="*/ 1026217 w 2118038"/>
              <a:gd name="connsiteY41" fmla="*/ 3603009 h 4408227"/>
              <a:gd name="connsiteX42" fmla="*/ 985274 w 2118038"/>
              <a:gd name="connsiteY42" fmla="*/ 3630304 h 4408227"/>
              <a:gd name="connsiteX43" fmla="*/ 957979 w 2118038"/>
              <a:gd name="connsiteY43" fmla="*/ 3712191 h 4408227"/>
              <a:gd name="connsiteX44" fmla="*/ 930683 w 2118038"/>
              <a:gd name="connsiteY44" fmla="*/ 3753134 h 4408227"/>
              <a:gd name="connsiteX45" fmla="*/ 903387 w 2118038"/>
              <a:gd name="connsiteY45" fmla="*/ 3835021 h 4408227"/>
              <a:gd name="connsiteX46" fmla="*/ 889740 w 2118038"/>
              <a:gd name="connsiteY46" fmla="*/ 3875964 h 4408227"/>
              <a:gd name="connsiteX47" fmla="*/ 807853 w 2118038"/>
              <a:gd name="connsiteY47" fmla="*/ 3930555 h 4408227"/>
              <a:gd name="connsiteX48" fmla="*/ 766910 w 2118038"/>
              <a:gd name="connsiteY48" fmla="*/ 4012442 h 4408227"/>
              <a:gd name="connsiteX49" fmla="*/ 725967 w 2118038"/>
              <a:gd name="connsiteY49" fmla="*/ 4026089 h 4408227"/>
              <a:gd name="connsiteX50" fmla="*/ 712319 w 2118038"/>
              <a:gd name="connsiteY50" fmla="*/ 4067033 h 4408227"/>
              <a:gd name="connsiteX51" fmla="*/ 630432 w 2118038"/>
              <a:gd name="connsiteY51" fmla="*/ 4107976 h 4408227"/>
              <a:gd name="connsiteX52" fmla="*/ 589489 w 2118038"/>
              <a:gd name="connsiteY52" fmla="*/ 4135272 h 4408227"/>
              <a:gd name="connsiteX53" fmla="*/ 562193 w 2118038"/>
              <a:gd name="connsiteY53" fmla="*/ 4176215 h 4408227"/>
              <a:gd name="connsiteX54" fmla="*/ 480307 w 2118038"/>
              <a:gd name="connsiteY54" fmla="*/ 4230806 h 4408227"/>
              <a:gd name="connsiteX55" fmla="*/ 439364 w 2118038"/>
              <a:gd name="connsiteY55" fmla="*/ 4258101 h 4408227"/>
              <a:gd name="connsiteX56" fmla="*/ 357477 w 2118038"/>
              <a:gd name="connsiteY56" fmla="*/ 4285397 h 4408227"/>
              <a:gd name="connsiteX57" fmla="*/ 316534 w 2118038"/>
              <a:gd name="connsiteY57" fmla="*/ 4299045 h 4408227"/>
              <a:gd name="connsiteX58" fmla="*/ 302886 w 2118038"/>
              <a:gd name="connsiteY58" fmla="*/ 4353636 h 4408227"/>
              <a:gd name="connsiteX59" fmla="*/ 220999 w 2118038"/>
              <a:gd name="connsiteY59" fmla="*/ 4380931 h 4408227"/>
              <a:gd name="connsiteX60" fmla="*/ 98170 w 2118038"/>
              <a:gd name="connsiteY60" fmla="*/ 4408227 h 4408227"/>
              <a:gd name="connsiteX61" fmla="*/ 2635 w 2118038"/>
              <a:gd name="connsiteY61" fmla="*/ 4394579 h 4408227"/>
              <a:gd name="connsiteX62" fmla="*/ 43579 w 2118038"/>
              <a:gd name="connsiteY62" fmla="*/ 4367283 h 4408227"/>
              <a:gd name="connsiteX63" fmla="*/ 84522 w 2118038"/>
              <a:gd name="connsiteY63" fmla="*/ 4353636 h 4408227"/>
              <a:gd name="connsiteX64" fmla="*/ 125465 w 2118038"/>
              <a:gd name="connsiteY64" fmla="*/ 4326340 h 44082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</a:cxnLst>
            <a:rect l="l" t="t" r="r" b="b"/>
            <a:pathLst>
              <a:path w="2118038" h="4408227">
                <a:moveTo>
                  <a:pt x="2118038" y="0"/>
                </a:moveTo>
                <a:cubicBezTo>
                  <a:pt x="2021586" y="19291"/>
                  <a:pt x="2057135" y="-8358"/>
                  <a:pt x="2022504" y="95534"/>
                </a:cubicBezTo>
                <a:lnTo>
                  <a:pt x="2008856" y="136478"/>
                </a:lnTo>
                <a:lnTo>
                  <a:pt x="1995208" y="177421"/>
                </a:lnTo>
                <a:cubicBezTo>
                  <a:pt x="1990659" y="204716"/>
                  <a:pt x="1987564" y="232294"/>
                  <a:pt x="1981561" y="259307"/>
                </a:cubicBezTo>
                <a:cubicBezTo>
                  <a:pt x="1978440" y="273351"/>
                  <a:pt x="1969108" y="285914"/>
                  <a:pt x="1967913" y="300251"/>
                </a:cubicBezTo>
                <a:cubicBezTo>
                  <a:pt x="1952724" y="482519"/>
                  <a:pt x="1977589" y="518203"/>
                  <a:pt x="1940617" y="641445"/>
                </a:cubicBezTo>
                <a:cubicBezTo>
                  <a:pt x="1932350" y="669003"/>
                  <a:pt x="1929282" y="699391"/>
                  <a:pt x="1913322" y="723331"/>
                </a:cubicBezTo>
                <a:lnTo>
                  <a:pt x="1886026" y="764275"/>
                </a:lnTo>
                <a:cubicBezTo>
                  <a:pt x="1856024" y="854286"/>
                  <a:pt x="1879842" y="772807"/>
                  <a:pt x="1858731" y="941695"/>
                </a:cubicBezTo>
                <a:cubicBezTo>
                  <a:pt x="1855299" y="969153"/>
                  <a:pt x="1850183" y="996384"/>
                  <a:pt x="1845083" y="1023582"/>
                </a:cubicBezTo>
                <a:cubicBezTo>
                  <a:pt x="1821743" y="1148058"/>
                  <a:pt x="1817230" y="1144326"/>
                  <a:pt x="1804140" y="1255594"/>
                </a:cubicBezTo>
                <a:cubicBezTo>
                  <a:pt x="1798798" y="1301000"/>
                  <a:pt x="1796958" y="1346812"/>
                  <a:pt x="1790492" y="1392072"/>
                </a:cubicBezTo>
                <a:cubicBezTo>
                  <a:pt x="1766763" y="1558175"/>
                  <a:pt x="1787535" y="1300634"/>
                  <a:pt x="1749549" y="1528549"/>
                </a:cubicBezTo>
                <a:cubicBezTo>
                  <a:pt x="1733204" y="1626615"/>
                  <a:pt x="1751251" y="1587412"/>
                  <a:pt x="1708605" y="1651379"/>
                </a:cubicBezTo>
                <a:lnTo>
                  <a:pt x="1667662" y="1774209"/>
                </a:lnTo>
                <a:lnTo>
                  <a:pt x="1640367" y="1856095"/>
                </a:lnTo>
                <a:lnTo>
                  <a:pt x="1626719" y="1910686"/>
                </a:lnTo>
                <a:cubicBezTo>
                  <a:pt x="1622170" y="1947080"/>
                  <a:pt x="1619632" y="1983783"/>
                  <a:pt x="1613071" y="2019869"/>
                </a:cubicBezTo>
                <a:cubicBezTo>
                  <a:pt x="1610498" y="2034023"/>
                  <a:pt x="1603375" y="2046980"/>
                  <a:pt x="1599423" y="2060812"/>
                </a:cubicBezTo>
                <a:cubicBezTo>
                  <a:pt x="1594270" y="2078847"/>
                  <a:pt x="1589131" y="2096949"/>
                  <a:pt x="1585776" y="2115403"/>
                </a:cubicBezTo>
                <a:cubicBezTo>
                  <a:pt x="1580022" y="2147052"/>
                  <a:pt x="1578437" y="2179394"/>
                  <a:pt x="1572128" y="2210937"/>
                </a:cubicBezTo>
                <a:cubicBezTo>
                  <a:pt x="1569307" y="2225044"/>
                  <a:pt x="1561969" y="2237924"/>
                  <a:pt x="1558480" y="2251881"/>
                </a:cubicBezTo>
                <a:lnTo>
                  <a:pt x="1531185" y="2361063"/>
                </a:lnTo>
                <a:cubicBezTo>
                  <a:pt x="1501606" y="2597688"/>
                  <a:pt x="1544097" y="2390012"/>
                  <a:pt x="1490241" y="2511188"/>
                </a:cubicBezTo>
                <a:cubicBezTo>
                  <a:pt x="1478556" y="2537480"/>
                  <a:pt x="1462946" y="2593075"/>
                  <a:pt x="1462946" y="2593075"/>
                </a:cubicBezTo>
                <a:cubicBezTo>
                  <a:pt x="1458397" y="2624920"/>
                  <a:pt x="1462363" y="2659214"/>
                  <a:pt x="1449298" y="2688609"/>
                </a:cubicBezTo>
                <a:cubicBezTo>
                  <a:pt x="1442636" y="2703598"/>
                  <a:pt x="1415690" y="2701233"/>
                  <a:pt x="1408355" y="2715904"/>
                </a:cubicBezTo>
                <a:cubicBezTo>
                  <a:pt x="1395980" y="2740655"/>
                  <a:pt x="1405350" y="2772247"/>
                  <a:pt x="1394707" y="2797791"/>
                </a:cubicBezTo>
                <a:cubicBezTo>
                  <a:pt x="1382090" y="2828073"/>
                  <a:pt x="1358313" y="2852382"/>
                  <a:pt x="1340116" y="2879678"/>
                </a:cubicBezTo>
                <a:lnTo>
                  <a:pt x="1312820" y="2920621"/>
                </a:lnTo>
                <a:cubicBezTo>
                  <a:pt x="1278209" y="3093686"/>
                  <a:pt x="1324590" y="2906809"/>
                  <a:pt x="1271877" y="3029803"/>
                </a:cubicBezTo>
                <a:cubicBezTo>
                  <a:pt x="1264488" y="3047043"/>
                  <a:pt x="1265618" y="3067154"/>
                  <a:pt x="1258229" y="3084394"/>
                </a:cubicBezTo>
                <a:cubicBezTo>
                  <a:pt x="1251768" y="3099470"/>
                  <a:pt x="1238269" y="3110666"/>
                  <a:pt x="1230934" y="3125337"/>
                </a:cubicBezTo>
                <a:cubicBezTo>
                  <a:pt x="1213429" y="3160347"/>
                  <a:pt x="1199899" y="3260600"/>
                  <a:pt x="1189990" y="3275463"/>
                </a:cubicBezTo>
                <a:cubicBezTo>
                  <a:pt x="1111767" y="3392800"/>
                  <a:pt x="1205551" y="3244342"/>
                  <a:pt x="1149047" y="3357349"/>
                </a:cubicBezTo>
                <a:cubicBezTo>
                  <a:pt x="1141712" y="3372020"/>
                  <a:pt x="1128414" y="3383303"/>
                  <a:pt x="1121752" y="3398292"/>
                </a:cubicBezTo>
                <a:cubicBezTo>
                  <a:pt x="1110067" y="3424584"/>
                  <a:pt x="1103555" y="3452883"/>
                  <a:pt x="1094456" y="3480179"/>
                </a:cubicBezTo>
                <a:cubicBezTo>
                  <a:pt x="1089907" y="3493827"/>
                  <a:pt x="1092778" y="3513142"/>
                  <a:pt x="1080808" y="3521122"/>
                </a:cubicBezTo>
                <a:lnTo>
                  <a:pt x="1039865" y="3548418"/>
                </a:lnTo>
                <a:cubicBezTo>
                  <a:pt x="972407" y="3649605"/>
                  <a:pt x="978840" y="3662472"/>
                  <a:pt x="998922" y="3562066"/>
                </a:cubicBezTo>
                <a:cubicBezTo>
                  <a:pt x="1008020" y="3575714"/>
                  <a:pt x="1029434" y="3586925"/>
                  <a:pt x="1026217" y="3603009"/>
                </a:cubicBezTo>
                <a:cubicBezTo>
                  <a:pt x="1023000" y="3619093"/>
                  <a:pt x="993967" y="3616395"/>
                  <a:pt x="985274" y="3630304"/>
                </a:cubicBezTo>
                <a:cubicBezTo>
                  <a:pt x="970025" y="3654703"/>
                  <a:pt x="967077" y="3684895"/>
                  <a:pt x="957979" y="3712191"/>
                </a:cubicBezTo>
                <a:cubicBezTo>
                  <a:pt x="952792" y="3727752"/>
                  <a:pt x="939782" y="3739486"/>
                  <a:pt x="930683" y="3753134"/>
                </a:cubicBezTo>
                <a:lnTo>
                  <a:pt x="903387" y="3835021"/>
                </a:lnTo>
                <a:cubicBezTo>
                  <a:pt x="898838" y="3848669"/>
                  <a:pt x="901710" y="3867984"/>
                  <a:pt x="889740" y="3875964"/>
                </a:cubicBezTo>
                <a:lnTo>
                  <a:pt x="807853" y="3930555"/>
                </a:lnTo>
                <a:cubicBezTo>
                  <a:pt x="798863" y="3957525"/>
                  <a:pt x="790960" y="3993202"/>
                  <a:pt x="766910" y="4012442"/>
                </a:cubicBezTo>
                <a:cubicBezTo>
                  <a:pt x="755677" y="4021429"/>
                  <a:pt x="739615" y="4021540"/>
                  <a:pt x="725967" y="4026089"/>
                </a:cubicBezTo>
                <a:cubicBezTo>
                  <a:pt x="721418" y="4039737"/>
                  <a:pt x="721306" y="4055799"/>
                  <a:pt x="712319" y="4067033"/>
                </a:cubicBezTo>
                <a:cubicBezTo>
                  <a:pt x="693078" y="4091084"/>
                  <a:pt x="657403" y="4098986"/>
                  <a:pt x="630432" y="4107976"/>
                </a:cubicBezTo>
                <a:cubicBezTo>
                  <a:pt x="616784" y="4117075"/>
                  <a:pt x="601087" y="4123674"/>
                  <a:pt x="589489" y="4135272"/>
                </a:cubicBezTo>
                <a:cubicBezTo>
                  <a:pt x="577891" y="4146870"/>
                  <a:pt x="574537" y="4165414"/>
                  <a:pt x="562193" y="4176215"/>
                </a:cubicBezTo>
                <a:cubicBezTo>
                  <a:pt x="537505" y="4197817"/>
                  <a:pt x="507602" y="4212609"/>
                  <a:pt x="480307" y="4230806"/>
                </a:cubicBezTo>
                <a:cubicBezTo>
                  <a:pt x="466659" y="4239904"/>
                  <a:pt x="454925" y="4252914"/>
                  <a:pt x="439364" y="4258101"/>
                </a:cubicBezTo>
                <a:lnTo>
                  <a:pt x="357477" y="4285397"/>
                </a:lnTo>
                <a:lnTo>
                  <a:pt x="316534" y="4299045"/>
                </a:lnTo>
                <a:cubicBezTo>
                  <a:pt x="311985" y="4317242"/>
                  <a:pt x="317128" y="4341429"/>
                  <a:pt x="302886" y="4353636"/>
                </a:cubicBezTo>
                <a:cubicBezTo>
                  <a:pt x="281040" y="4372360"/>
                  <a:pt x="248912" y="4373953"/>
                  <a:pt x="220999" y="4380931"/>
                </a:cubicBezTo>
                <a:cubicBezTo>
                  <a:pt x="143904" y="4400205"/>
                  <a:pt x="184801" y="4390900"/>
                  <a:pt x="98170" y="4408227"/>
                </a:cubicBezTo>
                <a:cubicBezTo>
                  <a:pt x="66325" y="4403678"/>
                  <a:pt x="28369" y="4413880"/>
                  <a:pt x="2635" y="4394579"/>
                </a:cubicBezTo>
                <a:cubicBezTo>
                  <a:pt x="-10487" y="4384737"/>
                  <a:pt x="28908" y="4374619"/>
                  <a:pt x="43579" y="4367283"/>
                </a:cubicBezTo>
                <a:cubicBezTo>
                  <a:pt x="56446" y="4360850"/>
                  <a:pt x="70874" y="4358185"/>
                  <a:pt x="84522" y="4353636"/>
                </a:cubicBezTo>
                <a:lnTo>
                  <a:pt x="125465" y="4326340"/>
                </a:lnTo>
              </a:path>
            </a:pathLst>
          </a:cu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3" name="Straight Connector 12"/>
          <p:cNvCxnSpPr/>
          <p:nvPr/>
        </p:nvCxnSpPr>
        <p:spPr>
          <a:xfrm>
            <a:off x="4572000" y="805218"/>
            <a:ext cx="3888761" cy="0"/>
          </a:xfrm>
          <a:prstGeom prst="line">
            <a:avLst/>
          </a:prstGeom>
          <a:ln w="508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Oval 14"/>
          <p:cNvSpPr/>
          <p:nvPr/>
        </p:nvSpPr>
        <p:spPr>
          <a:xfrm>
            <a:off x="4392556" y="5048493"/>
            <a:ext cx="358888" cy="371350"/>
          </a:xfrm>
          <a:prstGeom prst="ellipse">
            <a:avLst/>
          </a:prstGeom>
          <a:solidFill>
            <a:srgbClr val="FFC000">
              <a:alpha val="49000"/>
            </a:srgbClr>
          </a:solidFill>
          <a:ln>
            <a:solidFill>
              <a:schemeClr val="bg2">
                <a:lumMod val="50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9" name="Oval 18"/>
          <p:cNvSpPr/>
          <p:nvPr/>
        </p:nvSpPr>
        <p:spPr>
          <a:xfrm>
            <a:off x="8198909" y="5048493"/>
            <a:ext cx="358888" cy="371350"/>
          </a:xfrm>
          <a:prstGeom prst="ellipse">
            <a:avLst/>
          </a:prstGeom>
          <a:solidFill>
            <a:srgbClr val="FFC000">
              <a:alpha val="49000"/>
            </a:srgbClr>
          </a:solidFill>
          <a:ln>
            <a:solidFill>
              <a:schemeClr val="tx2">
                <a:lumMod val="10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0" name="Oval 19"/>
          <p:cNvSpPr/>
          <p:nvPr/>
        </p:nvSpPr>
        <p:spPr>
          <a:xfrm>
            <a:off x="2260870" y="5038802"/>
            <a:ext cx="358888" cy="371350"/>
          </a:xfrm>
          <a:prstGeom prst="ellipse">
            <a:avLst/>
          </a:prstGeom>
          <a:solidFill>
            <a:srgbClr val="FFC000">
              <a:alpha val="49000"/>
            </a:srgbClr>
          </a:solidFill>
          <a:ln>
            <a:solidFill>
              <a:schemeClr val="bg1">
                <a:lumMod val="50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7" name="Straight Connector 16"/>
          <p:cNvCxnSpPr>
            <a:endCxn id="7" idx="0"/>
          </p:cNvCxnSpPr>
          <p:nvPr/>
        </p:nvCxnSpPr>
        <p:spPr>
          <a:xfrm>
            <a:off x="755576" y="805218"/>
            <a:ext cx="3802776" cy="0"/>
          </a:xfrm>
          <a:prstGeom prst="line">
            <a:avLst/>
          </a:prstGeom>
          <a:ln w="38100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V="1">
            <a:off x="4572000" y="805218"/>
            <a:ext cx="0" cy="4428950"/>
          </a:xfrm>
          <a:prstGeom prst="line">
            <a:avLst/>
          </a:prstGeom>
          <a:ln w="38100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 flipV="1">
            <a:off x="8378353" y="805218"/>
            <a:ext cx="0" cy="4419259"/>
          </a:xfrm>
          <a:prstGeom prst="line">
            <a:avLst/>
          </a:prstGeom>
          <a:ln w="38100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Audio 1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3867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7052"/>
    </mc:Choice>
    <mc:Fallback xmlns="">
      <p:transition spd="slow" advTm="1705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34" name="Rectangle 2" hidden="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120835" name="Rectangle 3" descr="kcp6053h"/>
          <p:cNvSpPr>
            <a:spLocks noGrp="1" noChangeAspect="1" noChangeArrowheads="1"/>
          </p:cNvSpPr>
          <p:nvPr isPhoto="1"/>
        </p:nvSpPr>
        <p:spPr bwMode="auto">
          <a:xfrm>
            <a:off x="0" y="409575"/>
            <a:ext cx="9144000" cy="6038850"/>
          </a:xfrm>
          <a:prstGeom prst="rect">
            <a:avLst/>
          </a:prstGeom>
          <a:blipFill dpi="0" rotWithShape="1">
            <a:blip r:embed="rId5" cstate="print"/>
            <a:srcRect/>
            <a:stretch>
              <a:fillRect r="-11"/>
            </a:stretch>
          </a:blip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/>
          <a:lstStyle/>
          <a:p>
            <a:endParaRPr lang="el-GR"/>
          </a:p>
        </p:txBody>
      </p:sp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740"/>
    </mc:Choice>
    <mc:Fallback xmlns="">
      <p:transition spd="slow" advTm="474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2738" name="Rectangle 2" hidden="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72739" name="Rectangle 3" descr="sparksk"/>
          <p:cNvSpPr>
            <a:spLocks noGrp="1" noChangeAspect="1" noChangeArrowheads="1"/>
          </p:cNvSpPr>
          <p:nvPr isPhoto="1"/>
        </p:nvSpPr>
        <p:spPr bwMode="auto">
          <a:xfrm>
            <a:off x="325438" y="0"/>
            <a:ext cx="8491537" cy="6858000"/>
          </a:xfrm>
          <a:prstGeom prst="rect">
            <a:avLst/>
          </a:prstGeom>
          <a:blipFill dpi="0" rotWithShape="1">
            <a:blip r:embed="rId5" cstate="print"/>
            <a:srcRect/>
            <a:stretch>
              <a:fillRect b="-8"/>
            </a:stretch>
          </a:blip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/>
          <a:lstStyle/>
          <a:p>
            <a:endParaRPr lang="el-GR"/>
          </a:p>
        </p:txBody>
      </p:sp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4662"/>
    </mc:Choice>
    <mc:Fallback xmlns="">
      <p:transition spd="slow" advTm="1466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30" name="Rectangle 2" hidden="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124931" name="Rectangle 3" descr="kcp6057h"/>
          <p:cNvSpPr>
            <a:spLocks noGrp="1" noChangeAspect="1" noChangeArrowheads="1"/>
          </p:cNvSpPr>
          <p:nvPr isPhoto="1"/>
        </p:nvSpPr>
        <p:spPr bwMode="auto">
          <a:xfrm>
            <a:off x="0" y="465138"/>
            <a:ext cx="9144000" cy="5927725"/>
          </a:xfrm>
          <a:prstGeom prst="rect">
            <a:avLst/>
          </a:prstGeom>
          <a:blipFill dpi="0" rotWithShape="1">
            <a:blip r:embed="rId5" cstate="print"/>
            <a:srcRect/>
            <a:stretch>
              <a:fillRect b="-2"/>
            </a:stretch>
          </a:blip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/>
          <a:lstStyle/>
          <a:p>
            <a:endParaRPr lang="el-GR"/>
          </a:p>
        </p:txBody>
      </p:sp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712"/>
    </mc:Choice>
    <mc:Fallback xmlns="">
      <p:transition spd="slow" advTm="871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4786" name="Rectangle 2" hidden="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74787" name="Rectangle 3" descr="toflansk"/>
          <p:cNvSpPr>
            <a:spLocks noGrp="1" noChangeAspect="1" noChangeArrowheads="1"/>
          </p:cNvSpPr>
          <p:nvPr isPhoto="1"/>
        </p:nvSpPr>
        <p:spPr bwMode="auto">
          <a:xfrm>
            <a:off x="0" y="0"/>
            <a:ext cx="9144000" cy="6858000"/>
          </a:xfrm>
          <a:prstGeom prst="rect">
            <a:avLst/>
          </a:prstGeom>
          <a:blipFill dpi="0" rotWithShape="1">
            <a:blip r:embed="rId5" cstate="print"/>
            <a:srcRect/>
            <a:stretch>
              <a:fillRect/>
            </a:stretch>
          </a:blip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/>
          <a:lstStyle/>
          <a:p>
            <a:endParaRPr lang="el-GR"/>
          </a:p>
        </p:txBody>
      </p:sp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1541"/>
    </mc:Choice>
    <mc:Fallback xmlns="">
      <p:transition spd="slow" advTm="1154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02" name="Rectangle 2" hidden="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153603" name="Rectangle 3" descr="boltssk"/>
          <p:cNvSpPr>
            <a:spLocks noGrp="1" noChangeAspect="1" noChangeArrowheads="1"/>
          </p:cNvSpPr>
          <p:nvPr isPhoto="1"/>
        </p:nvSpPr>
        <p:spPr bwMode="auto">
          <a:xfrm>
            <a:off x="0" y="914400"/>
            <a:ext cx="9144000" cy="5029200"/>
          </a:xfrm>
          <a:prstGeom prst="rect">
            <a:avLst/>
          </a:prstGeom>
          <a:blipFill dpi="0" rotWithShape="1">
            <a:blip r:embed="rId5" cstate="print"/>
            <a:srcRect/>
            <a:stretch>
              <a:fillRect/>
            </a:stretch>
          </a:blip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/>
          <a:lstStyle/>
          <a:p>
            <a:endParaRPr lang="el-GR"/>
          </a:p>
        </p:txBody>
      </p:sp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658"/>
    </mc:Choice>
    <mc:Fallback xmlns="">
      <p:transition spd="slow" advTm="165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026" name="Rectangle 2" hidden="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129027" name="Rectangle 3" descr="kcp6060h"/>
          <p:cNvSpPr>
            <a:spLocks noGrp="1" noChangeAspect="1" noChangeArrowheads="1"/>
          </p:cNvSpPr>
          <p:nvPr isPhoto="1"/>
        </p:nvSpPr>
        <p:spPr bwMode="auto">
          <a:xfrm>
            <a:off x="0" y="354013"/>
            <a:ext cx="9144000" cy="6148387"/>
          </a:xfrm>
          <a:prstGeom prst="rect">
            <a:avLst/>
          </a:prstGeom>
          <a:blipFill dpi="0" rotWithShape="1">
            <a:blip r:embed="rId5" cstate="print"/>
            <a:srcRect/>
            <a:stretch>
              <a:fillRect b="-3"/>
            </a:stretch>
          </a:blip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/>
          <a:lstStyle/>
          <a:p>
            <a:endParaRPr lang="el-GR"/>
          </a:p>
        </p:txBody>
      </p:sp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656"/>
    </mc:Choice>
    <mc:Fallback xmlns="">
      <p:transition spd="slow" advTm="465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2" name="Rectangle 2" hidden="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122883" name="Rectangle 3" descr="kcp6054h"/>
          <p:cNvSpPr>
            <a:spLocks noGrp="1" noChangeAspect="1" noChangeArrowheads="1"/>
          </p:cNvSpPr>
          <p:nvPr isPhoto="1"/>
        </p:nvSpPr>
        <p:spPr bwMode="auto">
          <a:xfrm>
            <a:off x="0" y="449263"/>
            <a:ext cx="9144000" cy="5959475"/>
          </a:xfrm>
          <a:prstGeom prst="rect">
            <a:avLst/>
          </a:prstGeom>
          <a:blipFill dpi="0" rotWithShape="1">
            <a:blip r:embed="rId5" cstate="print"/>
            <a:srcRect/>
            <a:stretch>
              <a:fillRect r="-2"/>
            </a:stretch>
          </a:blip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/>
          <a:lstStyle/>
          <a:p>
            <a:endParaRPr lang="el-GR"/>
          </a:p>
        </p:txBody>
      </p:sp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018"/>
    </mc:Choice>
    <mc:Fallback xmlns="">
      <p:transition spd="slow" advTm="701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2" hidden="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3731" name="Rectangle 3" descr="kcp6064h"/>
          <p:cNvSpPr>
            <a:spLocks noGrp="1" noChangeAspect="1" noChangeArrowheads="1"/>
          </p:cNvSpPr>
          <p:nvPr isPhoto="1"/>
        </p:nvSpPr>
        <p:spPr bwMode="auto">
          <a:xfrm>
            <a:off x="0" y="354013"/>
            <a:ext cx="9144000" cy="6148387"/>
          </a:xfrm>
          <a:prstGeom prst="rect">
            <a:avLst/>
          </a:prstGeom>
          <a:blipFill dpi="0" rotWithShape="1">
            <a:blip r:embed="rId5" cstate="print"/>
            <a:srcRect/>
            <a:stretch>
              <a:fillRect b="-3"/>
            </a:stretch>
          </a:blip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/>
          <a:lstStyle/>
          <a:p>
            <a:endParaRPr lang="el-GR"/>
          </a:p>
        </p:txBody>
      </p:sp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761"/>
    </mc:Choice>
    <mc:Fallback xmlns="">
      <p:transition spd="slow" advTm="576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074" name="Rectangle 2" hidden="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131075" name="Rectangle 3" descr="kcp6061h"/>
          <p:cNvSpPr>
            <a:spLocks noGrp="1" noChangeAspect="1" noChangeArrowheads="1"/>
          </p:cNvSpPr>
          <p:nvPr isPhoto="1"/>
        </p:nvSpPr>
        <p:spPr bwMode="auto">
          <a:xfrm>
            <a:off x="0" y="354013"/>
            <a:ext cx="9144000" cy="6148387"/>
          </a:xfrm>
          <a:prstGeom prst="rect">
            <a:avLst/>
          </a:prstGeom>
          <a:blipFill dpi="0" rotWithShape="1">
            <a:blip r:embed="rId5" cstate="print"/>
            <a:srcRect/>
            <a:stretch>
              <a:fillRect b="-3"/>
            </a:stretch>
          </a:blip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/>
          <a:lstStyle/>
          <a:p>
            <a:endParaRPr lang="el-GR"/>
          </a:p>
        </p:txBody>
      </p:sp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868"/>
    </mc:Choice>
    <mc:Fallback xmlns="">
      <p:transition spd="slow" advTm="286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22" name="Rectangle 2" hidden="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133123" name="Rectangle 3" descr="kcp6062h"/>
          <p:cNvSpPr>
            <a:spLocks noGrp="1" noChangeAspect="1" noChangeArrowheads="1"/>
          </p:cNvSpPr>
          <p:nvPr isPhoto="1"/>
        </p:nvSpPr>
        <p:spPr bwMode="auto">
          <a:xfrm>
            <a:off x="0" y="133350"/>
            <a:ext cx="9144000" cy="6589713"/>
          </a:xfrm>
          <a:prstGeom prst="rect">
            <a:avLst/>
          </a:prstGeom>
          <a:blipFill dpi="0" rotWithShape="1">
            <a:blip r:embed="rId5" cstate="print"/>
            <a:srcRect/>
            <a:stretch>
              <a:fillRect b="-4"/>
            </a:stretch>
          </a:blip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/>
          <a:lstStyle/>
          <a:p>
            <a:endParaRPr lang="el-GR"/>
          </a:p>
        </p:txBody>
      </p:sp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182"/>
    </mc:Choice>
    <mc:Fallback xmlns="">
      <p:transition spd="slow" advTm="518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ext Box 3"/>
          <p:cNvSpPr txBox="1">
            <a:spLocks noChangeArrowheads="1"/>
          </p:cNvSpPr>
          <p:nvPr/>
        </p:nvSpPr>
        <p:spPr bwMode="auto">
          <a:xfrm>
            <a:off x="4857750" y="676275"/>
            <a:ext cx="3683000" cy="1816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l-GR" sz="2800">
                <a:solidFill>
                  <a:srgbClr val="FFCC66"/>
                </a:solidFill>
                <a:latin typeface="Times New Roman" pitchFamily="18" charset="0"/>
              </a:rPr>
              <a:t>Αιολικό δυναμικό</a:t>
            </a:r>
          </a:p>
          <a:p>
            <a:pPr algn="ctr"/>
            <a:r>
              <a:rPr lang="el-GR" sz="2800">
                <a:solidFill>
                  <a:srgbClr val="FFCC66"/>
                </a:solidFill>
                <a:latin typeface="Times New Roman" pitchFamily="18" charset="0"/>
              </a:rPr>
              <a:t>στην Ευρώπη</a:t>
            </a:r>
            <a:r>
              <a:rPr lang="en-US" sz="2800">
                <a:solidFill>
                  <a:srgbClr val="FFCC66"/>
                </a:solidFill>
                <a:latin typeface="Times New Roman" pitchFamily="18" charset="0"/>
              </a:rPr>
              <a:t> </a:t>
            </a:r>
            <a:endParaRPr lang="el-GR" sz="2800">
              <a:solidFill>
                <a:srgbClr val="FFCC66"/>
              </a:solidFill>
              <a:latin typeface="Times New Roman" pitchFamily="18" charset="0"/>
            </a:endParaRPr>
          </a:p>
          <a:p>
            <a:pPr algn="ctr"/>
            <a:r>
              <a:rPr lang="en-US" sz="2800">
                <a:solidFill>
                  <a:srgbClr val="FFCC66"/>
                </a:solidFill>
                <a:latin typeface="Times New Roman" pitchFamily="18" charset="0"/>
              </a:rPr>
              <a:t>(50 m</a:t>
            </a:r>
            <a:r>
              <a:rPr lang="el-GR" sz="2800">
                <a:solidFill>
                  <a:srgbClr val="FFCC66"/>
                </a:solidFill>
                <a:latin typeface="Times New Roman" pitchFamily="18" charset="0"/>
              </a:rPr>
              <a:t> πάνω από το έδαφος)</a:t>
            </a:r>
            <a:endParaRPr lang="en-US" sz="2800">
              <a:solidFill>
                <a:srgbClr val="FFFFFF"/>
              </a:solidFill>
              <a:latin typeface="Times New Roman" pitchFamily="18" charset="0"/>
            </a:endParaRPr>
          </a:p>
        </p:txBody>
      </p:sp>
      <p:pic>
        <p:nvPicPr>
          <p:cNvPr id="6147" name="Picture 4" descr="Wind Map of western Europe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0"/>
            <a:ext cx="4851400" cy="579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8" name="Picture 5" descr="eurosgn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214688" y="2801938"/>
            <a:ext cx="4851400" cy="1254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Audio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94466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1826"/>
    </mc:Choice>
    <mc:Fallback xmlns="">
      <p:transition spd="slow" advTm="1182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70" name="Rectangle 2" hidden="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135171" name="Rectangle 3" descr="kcp6063h"/>
          <p:cNvSpPr>
            <a:spLocks noGrp="1" noChangeAspect="1" noChangeArrowheads="1"/>
          </p:cNvSpPr>
          <p:nvPr isPhoto="1"/>
        </p:nvSpPr>
        <p:spPr bwMode="auto">
          <a:xfrm>
            <a:off x="0" y="346075"/>
            <a:ext cx="9144000" cy="6164263"/>
          </a:xfrm>
          <a:prstGeom prst="rect">
            <a:avLst/>
          </a:prstGeom>
          <a:blipFill dpi="0" rotWithShape="1">
            <a:blip r:embed="rId5" cstate="print"/>
            <a:srcRect/>
            <a:stretch>
              <a:fillRect b="-1"/>
            </a:stretch>
          </a:blip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/>
          <a:lstStyle/>
          <a:p>
            <a:endParaRPr lang="el-GR"/>
          </a:p>
        </p:txBody>
      </p:sp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417"/>
    </mc:Choice>
    <mc:Fallback xmlns="">
      <p:transition spd="slow" advTm="241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906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el-GR"/>
              <a:t>ΣΥΝΑΡΜΟΛΟΓΗΣΗ</a:t>
            </a:r>
          </a:p>
        </p:txBody>
      </p:sp>
      <p:sp>
        <p:nvSpPr>
          <p:cNvPr id="379907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181"/>
    </mc:Choice>
    <mc:Fallback xmlns="">
      <p:transition spd="slow" advTm="118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4482" name="Rectangle 2" hidden="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04483" name="Rectangle 3" descr="vestas"/>
          <p:cNvSpPr>
            <a:spLocks noGrp="1" noChangeAspect="1" noChangeArrowheads="1"/>
          </p:cNvSpPr>
          <p:nvPr isPhoto="1"/>
        </p:nvSpPr>
        <p:spPr bwMode="auto">
          <a:xfrm>
            <a:off x="1901825" y="0"/>
            <a:ext cx="5338763" cy="6858000"/>
          </a:xfrm>
          <a:prstGeom prst="rect">
            <a:avLst/>
          </a:prstGeom>
          <a:blipFill dpi="0" rotWithShape="1">
            <a:blip r:embed="rId5" cstate="print"/>
            <a:srcRect/>
            <a:stretch>
              <a:fillRect r="-7"/>
            </a:stretch>
          </a:blip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/>
          <a:lstStyle/>
          <a:p>
            <a:endParaRPr lang="el-GR"/>
          </a:p>
        </p:txBody>
      </p:sp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1806"/>
    </mc:Choice>
    <mc:Fallback xmlns="">
      <p:transition spd="slow" advTm="1180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5506" name="Rectangle 2" hidden="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05507" name="Rectangle 3" descr="kcp6037h"/>
          <p:cNvSpPr>
            <a:spLocks noGrp="1" noChangeAspect="1" noChangeArrowheads="1"/>
          </p:cNvSpPr>
          <p:nvPr isPhoto="1"/>
        </p:nvSpPr>
        <p:spPr bwMode="auto">
          <a:xfrm>
            <a:off x="2344738" y="0"/>
            <a:ext cx="4454525" cy="6858000"/>
          </a:xfrm>
          <a:prstGeom prst="rect">
            <a:avLst/>
          </a:prstGeom>
          <a:blipFill dpi="0" rotWithShape="1">
            <a:blip r:embed="rId5" cstate="print"/>
            <a:srcRect/>
            <a:stretch>
              <a:fillRect b="-12"/>
            </a:stretch>
          </a:blip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/>
          <a:lstStyle/>
          <a:p>
            <a:endParaRPr lang="el-GR"/>
          </a:p>
        </p:txBody>
      </p:sp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501"/>
    </mc:Choice>
    <mc:Fallback xmlns="">
      <p:transition spd="slow" advTm="150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7554" name="Rectangle 2" hidden="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07555" name="Rectangle 3" descr="kcp6039h"/>
          <p:cNvSpPr>
            <a:spLocks noGrp="1" noChangeAspect="1" noChangeArrowheads="1"/>
          </p:cNvSpPr>
          <p:nvPr isPhoto="1"/>
        </p:nvSpPr>
        <p:spPr bwMode="auto">
          <a:xfrm>
            <a:off x="2330450" y="0"/>
            <a:ext cx="4483100" cy="6858000"/>
          </a:xfrm>
          <a:prstGeom prst="rect">
            <a:avLst/>
          </a:prstGeom>
          <a:blipFill dpi="0" rotWithShape="1">
            <a:blip r:embed="rId5" cstate="print"/>
            <a:srcRect/>
            <a:stretch>
              <a:fillRect r="-9"/>
            </a:stretch>
          </a:blip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/>
          <a:lstStyle/>
          <a:p>
            <a:endParaRPr lang="el-GR"/>
          </a:p>
        </p:txBody>
      </p:sp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03"/>
    </mc:Choice>
    <mc:Fallback xmlns="">
      <p:transition spd="slow" advTm="100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6530" name="Rectangle 2" hidden="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06531" name="Rectangle 3" descr="kcp6038h"/>
          <p:cNvSpPr>
            <a:spLocks noGrp="1" noChangeAspect="1" noChangeArrowheads="1"/>
          </p:cNvSpPr>
          <p:nvPr isPhoto="1"/>
        </p:nvSpPr>
        <p:spPr bwMode="auto">
          <a:xfrm>
            <a:off x="2346325" y="0"/>
            <a:ext cx="4449763" cy="6858000"/>
          </a:xfrm>
          <a:prstGeom prst="rect">
            <a:avLst/>
          </a:prstGeom>
          <a:blipFill dpi="0" rotWithShape="1">
            <a:blip r:embed="rId5" cstate="print"/>
            <a:srcRect/>
            <a:stretch>
              <a:fillRect b="-3"/>
            </a:stretch>
          </a:blip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/>
          <a:lstStyle/>
          <a:p>
            <a:endParaRPr lang="el-GR"/>
          </a:p>
        </p:txBody>
      </p:sp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237"/>
    </mc:Choice>
    <mc:Fallback xmlns="">
      <p:transition spd="slow" advTm="123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2978" name="Rectangle 2" hidden="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82979" name="Rectangle 3" descr="twrssk"/>
          <p:cNvSpPr>
            <a:spLocks noGrp="1" noChangeAspect="1" noChangeArrowheads="1"/>
          </p:cNvSpPr>
          <p:nvPr isPhoto="1"/>
        </p:nvSpPr>
        <p:spPr bwMode="auto">
          <a:xfrm>
            <a:off x="7938" y="0"/>
            <a:ext cx="9128125" cy="6858000"/>
          </a:xfrm>
          <a:prstGeom prst="rect">
            <a:avLst/>
          </a:prstGeom>
          <a:blipFill dpi="0" rotWithShape="1">
            <a:blip r:embed="rId5" cstate="print"/>
            <a:srcRect/>
            <a:stretch>
              <a:fillRect b="-6"/>
            </a:stretch>
          </a:blip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/>
          <a:lstStyle/>
          <a:p>
            <a:endParaRPr lang="el-GR"/>
          </a:p>
        </p:txBody>
      </p:sp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252"/>
    </mc:Choice>
    <mc:Fallback xmlns="">
      <p:transition spd="slow" advTm="825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8578" name="Rectangle 2" hidden="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08579" name="Rectangle 3" descr="kcp6040h"/>
          <p:cNvSpPr>
            <a:spLocks noGrp="1" noChangeAspect="1" noChangeArrowheads="1"/>
          </p:cNvSpPr>
          <p:nvPr isPhoto="1"/>
        </p:nvSpPr>
        <p:spPr bwMode="auto">
          <a:xfrm>
            <a:off x="2336800" y="0"/>
            <a:ext cx="4468813" cy="6858000"/>
          </a:xfrm>
          <a:prstGeom prst="rect">
            <a:avLst/>
          </a:prstGeom>
          <a:blipFill dpi="0" rotWithShape="1">
            <a:blip r:embed="rId5" cstate="print"/>
            <a:srcRect/>
            <a:stretch>
              <a:fillRect b="-1"/>
            </a:stretch>
          </a:blip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/>
          <a:lstStyle/>
          <a:p>
            <a:endParaRPr lang="el-GR"/>
          </a:p>
        </p:txBody>
      </p:sp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1110"/>
    </mc:Choice>
    <mc:Fallback xmlns="">
      <p:transition spd="slow" advTm="1111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02" name="Rectangle 2" hidden="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09603" name="Rectangle 3" descr="kcp6041h"/>
          <p:cNvSpPr>
            <a:spLocks noGrp="1" noChangeAspect="1" noChangeArrowheads="1"/>
          </p:cNvSpPr>
          <p:nvPr isPhoto="1"/>
        </p:nvSpPr>
        <p:spPr bwMode="auto">
          <a:xfrm>
            <a:off x="2317750" y="0"/>
            <a:ext cx="4508500" cy="6858000"/>
          </a:xfrm>
          <a:prstGeom prst="rect">
            <a:avLst/>
          </a:prstGeom>
          <a:blipFill dpi="0" rotWithShape="1">
            <a:blip r:embed="rId5" cstate="print"/>
            <a:srcRect/>
            <a:stretch>
              <a:fillRect b="-12"/>
            </a:stretch>
          </a:blip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/>
          <a:lstStyle/>
          <a:p>
            <a:endParaRPr lang="el-GR"/>
          </a:p>
        </p:txBody>
      </p:sp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466"/>
    </mc:Choice>
    <mc:Fallback xmlns="">
      <p:transition spd="slow" advTm="646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626" name="Rectangle 2" hidden="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10627" name="Rectangle 3" descr="kcp6043h"/>
          <p:cNvSpPr>
            <a:spLocks noGrp="1" noChangeAspect="1" noChangeArrowheads="1"/>
          </p:cNvSpPr>
          <p:nvPr isPhoto="1"/>
        </p:nvSpPr>
        <p:spPr bwMode="auto">
          <a:xfrm>
            <a:off x="2336800" y="0"/>
            <a:ext cx="4468813" cy="6858000"/>
          </a:xfrm>
          <a:prstGeom prst="rect">
            <a:avLst/>
          </a:prstGeom>
          <a:blipFill dpi="0" rotWithShape="1">
            <a:blip r:embed="rId5" cstate="print"/>
            <a:srcRect/>
            <a:stretch>
              <a:fillRect b="-1"/>
            </a:stretch>
          </a:blip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/>
          <a:lstStyle/>
          <a:p>
            <a:endParaRPr lang="el-GR"/>
          </a:p>
        </p:txBody>
      </p:sp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456"/>
    </mc:Choice>
    <mc:Fallback xmlns="">
      <p:transition spd="slow" advTm="545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4" descr="A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62000" y="304800"/>
            <a:ext cx="4087813" cy="6172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71" name="Text Box 5"/>
          <p:cNvSpPr txBox="1">
            <a:spLocks noChangeArrowheads="1"/>
          </p:cNvSpPr>
          <p:nvPr/>
        </p:nvSpPr>
        <p:spPr bwMode="auto">
          <a:xfrm>
            <a:off x="5189538" y="600075"/>
            <a:ext cx="3656012" cy="3508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l-GR" sz="2800">
                <a:solidFill>
                  <a:srgbClr val="FFCC66"/>
                </a:solidFill>
                <a:latin typeface="Times New Roman" pitchFamily="18" charset="0"/>
              </a:rPr>
              <a:t>Τυπική Ανεμογεννήτρια</a:t>
            </a:r>
            <a:endParaRPr lang="en-US" sz="2800">
              <a:solidFill>
                <a:srgbClr val="FFCC66"/>
              </a:solidFill>
              <a:latin typeface="Times New Roman" pitchFamily="18" charset="0"/>
            </a:endParaRPr>
          </a:p>
          <a:p>
            <a:pPr algn="ctr"/>
            <a:r>
              <a:rPr lang="el-GR" sz="2800">
                <a:solidFill>
                  <a:srgbClr val="FFCC66"/>
                </a:solidFill>
                <a:latin typeface="Times New Roman" pitchFamily="18" charset="0"/>
              </a:rPr>
              <a:t>γιά παραγωγή </a:t>
            </a:r>
          </a:p>
          <a:p>
            <a:pPr algn="ctr"/>
            <a:r>
              <a:rPr lang="el-GR" sz="2800">
                <a:solidFill>
                  <a:srgbClr val="FFCC66"/>
                </a:solidFill>
                <a:latin typeface="Times New Roman" pitchFamily="18" charset="0"/>
              </a:rPr>
              <a:t>ηλεκτρισμού από</a:t>
            </a:r>
          </a:p>
          <a:p>
            <a:pPr algn="ctr"/>
            <a:r>
              <a:rPr lang="el-GR" sz="2800">
                <a:solidFill>
                  <a:srgbClr val="FFCC66"/>
                </a:solidFill>
                <a:latin typeface="Times New Roman" pitchFamily="18" charset="0"/>
              </a:rPr>
              <a:t>την δεκαετία του 1970.</a:t>
            </a:r>
            <a:endParaRPr lang="en-US" sz="2800">
              <a:solidFill>
                <a:srgbClr val="FFCC66"/>
              </a:solidFill>
              <a:latin typeface="Times New Roman" pitchFamily="18" charset="0"/>
            </a:endParaRPr>
          </a:p>
          <a:p>
            <a:pPr algn="ctr"/>
            <a:endParaRPr lang="en-US" sz="2800">
              <a:solidFill>
                <a:srgbClr val="FFCC66"/>
              </a:solidFill>
              <a:latin typeface="Times New Roman" pitchFamily="18" charset="0"/>
            </a:endParaRPr>
          </a:p>
          <a:p>
            <a:pPr algn="ctr"/>
            <a:r>
              <a:rPr lang="en-US" sz="2800">
                <a:solidFill>
                  <a:srgbClr val="FFCC66"/>
                </a:solidFill>
                <a:latin typeface="Times New Roman" pitchFamily="18" charset="0"/>
              </a:rPr>
              <a:t>9m </a:t>
            </a:r>
            <a:r>
              <a:rPr lang="el-GR" sz="2800">
                <a:solidFill>
                  <a:srgbClr val="FFCC66"/>
                </a:solidFill>
                <a:latin typeface="Times New Roman" pitchFamily="18" charset="0"/>
              </a:rPr>
              <a:t>διάμετρος ρότορα</a:t>
            </a:r>
            <a:r>
              <a:rPr lang="en-US" sz="2800">
                <a:solidFill>
                  <a:srgbClr val="FFCC66"/>
                </a:solidFill>
                <a:latin typeface="Times New Roman" pitchFamily="18" charset="0"/>
              </a:rPr>
              <a:t>,</a:t>
            </a:r>
          </a:p>
          <a:p>
            <a:pPr algn="ctr"/>
            <a:r>
              <a:rPr lang="en-US" sz="2800">
                <a:solidFill>
                  <a:srgbClr val="FFCC66"/>
                </a:solidFill>
                <a:latin typeface="Times New Roman" pitchFamily="18" charset="0"/>
              </a:rPr>
              <a:t>15 kW </a:t>
            </a:r>
            <a:r>
              <a:rPr lang="el-GR" sz="2800">
                <a:solidFill>
                  <a:srgbClr val="FFCC66"/>
                </a:solidFill>
                <a:latin typeface="Times New Roman" pitchFamily="18" charset="0"/>
              </a:rPr>
              <a:t>ισχύς</a:t>
            </a:r>
            <a:endParaRPr lang="en-US" sz="2800">
              <a:solidFill>
                <a:srgbClr val="FFCC66"/>
              </a:solidFill>
              <a:latin typeface="Times New Roman" pitchFamily="18" charset="0"/>
            </a:endParaRPr>
          </a:p>
          <a:p>
            <a:pPr algn="ctr"/>
            <a:r>
              <a:rPr lang="el-GR" sz="2800">
                <a:solidFill>
                  <a:srgbClr val="FFFFFF"/>
                </a:solidFill>
                <a:latin typeface="Times New Roman" pitchFamily="18" charset="0"/>
              </a:rPr>
              <a:t>σταθερός πυλώνας</a:t>
            </a:r>
            <a:endParaRPr lang="en-US" sz="2800">
              <a:solidFill>
                <a:srgbClr val="FFFFFF"/>
              </a:solidFill>
              <a:latin typeface="Times New Roman" pitchFamily="18" charset="0"/>
            </a:endParaRPr>
          </a:p>
        </p:txBody>
      </p:sp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37710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3926"/>
    </mc:Choice>
    <mc:Fallback xmlns="">
      <p:transition spd="slow" advTm="1392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1650" name="Rectangle 2" hidden="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11651" name="Rectangle 3" descr="kcp6044h"/>
          <p:cNvSpPr>
            <a:spLocks noGrp="1" noChangeAspect="1" noChangeArrowheads="1"/>
          </p:cNvSpPr>
          <p:nvPr isPhoto="1"/>
        </p:nvSpPr>
        <p:spPr bwMode="auto">
          <a:xfrm>
            <a:off x="2341563" y="0"/>
            <a:ext cx="4459287" cy="6858000"/>
          </a:xfrm>
          <a:prstGeom prst="rect">
            <a:avLst/>
          </a:prstGeom>
          <a:blipFill dpi="0" rotWithShape="1">
            <a:blip r:embed="rId5" cstate="print"/>
            <a:srcRect/>
            <a:stretch>
              <a:fillRect b="-3"/>
            </a:stretch>
          </a:blip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/>
          <a:lstStyle/>
          <a:p>
            <a:endParaRPr lang="el-GR"/>
          </a:p>
        </p:txBody>
      </p:sp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515"/>
    </mc:Choice>
    <mc:Fallback xmlns="">
      <p:transition spd="slow" advTm="551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1954" name="Rectangle 2" hidden="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81955" name="Rectangle 3" descr="tunoec"/>
          <p:cNvSpPr>
            <a:spLocks noGrp="1" noChangeAspect="1" noChangeArrowheads="1"/>
          </p:cNvSpPr>
          <p:nvPr isPhoto="1"/>
        </p:nvSpPr>
        <p:spPr bwMode="auto">
          <a:xfrm>
            <a:off x="1838325" y="0"/>
            <a:ext cx="5467350" cy="6858000"/>
          </a:xfrm>
          <a:prstGeom prst="rect">
            <a:avLst/>
          </a:prstGeom>
          <a:blipFill dpi="0" rotWithShape="1">
            <a:blip r:embed="rId5" cstate="print"/>
            <a:srcRect/>
            <a:stretch>
              <a:fillRect b="-6"/>
            </a:stretch>
          </a:blip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/>
          <a:lstStyle/>
          <a:p>
            <a:endParaRPr lang="el-GR"/>
          </a:p>
        </p:txBody>
      </p:sp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506"/>
    </mc:Choice>
    <mc:Fallback xmlns="">
      <p:transition spd="slow" advTm="1050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4002" name="Rectangle 2" hidden="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84003" name="Rectangle 3" descr="m1028sk"/>
          <p:cNvSpPr>
            <a:spLocks noGrp="1" noChangeAspect="1" noChangeArrowheads="1"/>
          </p:cNvSpPr>
          <p:nvPr isPhoto="1"/>
        </p:nvSpPr>
        <p:spPr bwMode="auto">
          <a:xfrm>
            <a:off x="381000" y="0"/>
            <a:ext cx="8382000" cy="6858000"/>
          </a:xfrm>
          <a:prstGeom prst="rect">
            <a:avLst/>
          </a:prstGeom>
          <a:blipFill dpi="0" rotWithShape="1">
            <a:blip r:embed="rId5" cstate="print"/>
            <a:srcRect/>
            <a:stretch>
              <a:fillRect/>
            </a:stretch>
          </a:blip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/>
          <a:lstStyle/>
          <a:p>
            <a:endParaRPr lang="el-GR"/>
          </a:p>
        </p:txBody>
      </p:sp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2786"/>
    </mc:Choice>
    <mc:Fallback xmlns="">
      <p:transition spd="slow" advTm="1278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5026" name="Rectangle 2" hidden="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85027" name="Rectangle 3" descr="m1031sk"/>
          <p:cNvSpPr>
            <a:spLocks noGrp="1" noChangeAspect="1" noChangeArrowheads="1"/>
          </p:cNvSpPr>
          <p:nvPr isPhoto="1"/>
        </p:nvSpPr>
        <p:spPr bwMode="auto">
          <a:xfrm>
            <a:off x="381000" y="0"/>
            <a:ext cx="8382000" cy="6858000"/>
          </a:xfrm>
          <a:prstGeom prst="rect">
            <a:avLst/>
          </a:prstGeom>
          <a:blipFill dpi="0" rotWithShape="1">
            <a:blip r:embed="rId5" cstate="print"/>
            <a:srcRect/>
            <a:stretch>
              <a:fillRect/>
            </a:stretch>
          </a:blip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/>
          <a:lstStyle/>
          <a:p>
            <a:endParaRPr lang="el-GR"/>
          </a:p>
        </p:txBody>
      </p:sp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333"/>
    </mc:Choice>
    <mc:Fallback xmlns="">
      <p:transition spd="slow" advTm="233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6050" name="Rectangle 2" hidden="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86051" name="Rectangle 3" descr="m3074025"/>
          <p:cNvSpPr>
            <a:spLocks noGrp="1" noChangeAspect="1" noChangeArrowheads="1"/>
          </p:cNvSpPr>
          <p:nvPr isPhoto="1"/>
        </p:nvSpPr>
        <p:spPr bwMode="auto">
          <a:xfrm>
            <a:off x="381000" y="0"/>
            <a:ext cx="8382000" cy="6858000"/>
          </a:xfrm>
          <a:prstGeom prst="rect">
            <a:avLst/>
          </a:prstGeom>
          <a:blipFill dpi="0" rotWithShape="1">
            <a:blip r:embed="rId5" cstate="print"/>
            <a:srcRect/>
            <a:stretch>
              <a:fillRect/>
            </a:stretch>
          </a:blip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/>
          <a:lstStyle/>
          <a:p>
            <a:endParaRPr lang="el-GR"/>
          </a:p>
        </p:txBody>
      </p:sp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637"/>
    </mc:Choice>
    <mc:Fallback xmlns="">
      <p:transition spd="slow" advTm="363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7074" name="Rectangle 2" hidden="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87075" name="Rectangle 3" descr="m3142547"/>
          <p:cNvSpPr>
            <a:spLocks noGrp="1" noChangeAspect="1" noChangeArrowheads="1"/>
          </p:cNvSpPr>
          <p:nvPr isPhoto="1"/>
        </p:nvSpPr>
        <p:spPr bwMode="auto">
          <a:xfrm>
            <a:off x="381000" y="0"/>
            <a:ext cx="8382000" cy="6858000"/>
          </a:xfrm>
          <a:prstGeom prst="rect">
            <a:avLst/>
          </a:prstGeom>
          <a:blipFill dpi="0" rotWithShape="1">
            <a:blip r:embed="rId5" cstate="print"/>
            <a:srcRect/>
            <a:stretch>
              <a:fillRect/>
            </a:stretch>
          </a:blip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/>
          <a:lstStyle/>
          <a:p>
            <a:endParaRPr lang="el-GR"/>
          </a:p>
        </p:txBody>
      </p:sp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211"/>
    </mc:Choice>
    <mc:Fallback xmlns="">
      <p:transition spd="slow" advTm="421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8098" name="Rectangle 2" hidden="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88099" name="Rectangle 3" descr="m4094412"/>
          <p:cNvSpPr>
            <a:spLocks noGrp="1" noChangeAspect="1" noChangeArrowheads="1"/>
          </p:cNvSpPr>
          <p:nvPr isPhoto="1"/>
        </p:nvSpPr>
        <p:spPr bwMode="auto">
          <a:xfrm>
            <a:off x="381000" y="0"/>
            <a:ext cx="8382000" cy="6858000"/>
          </a:xfrm>
          <a:prstGeom prst="rect">
            <a:avLst/>
          </a:prstGeom>
          <a:blipFill dpi="0" rotWithShape="1">
            <a:blip r:embed="rId5" cstate="print"/>
            <a:srcRect/>
            <a:stretch>
              <a:fillRect/>
            </a:stretch>
          </a:blip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/>
          <a:lstStyle/>
          <a:p>
            <a:endParaRPr lang="el-GR"/>
          </a:p>
        </p:txBody>
      </p:sp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662"/>
    </mc:Choice>
    <mc:Fallback xmlns="">
      <p:transition spd="slow" advTm="166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22" name="Rectangle 2" hidden="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89123" name="Rectangle 3" descr="m4124823"/>
          <p:cNvSpPr>
            <a:spLocks noGrp="1" noChangeAspect="1" noChangeArrowheads="1"/>
          </p:cNvSpPr>
          <p:nvPr isPhoto="1"/>
        </p:nvSpPr>
        <p:spPr bwMode="auto">
          <a:xfrm>
            <a:off x="381000" y="0"/>
            <a:ext cx="8382000" cy="6858000"/>
          </a:xfrm>
          <a:prstGeom prst="rect">
            <a:avLst/>
          </a:prstGeom>
          <a:blipFill dpi="0" rotWithShape="1">
            <a:blip r:embed="rId5" cstate="print"/>
            <a:srcRect/>
            <a:stretch>
              <a:fillRect/>
            </a:stretch>
          </a:blip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/>
          <a:lstStyle/>
          <a:p>
            <a:endParaRPr lang="el-GR"/>
          </a:p>
        </p:txBody>
      </p:sp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720"/>
    </mc:Choice>
    <mc:Fallback xmlns="">
      <p:transition spd="slow" advTm="172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5266" name="Rectangle 2" hidden="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95267" name="Rectangle 3" descr="m5124257"/>
          <p:cNvSpPr>
            <a:spLocks noGrp="1" noChangeAspect="1" noChangeArrowheads="1"/>
          </p:cNvSpPr>
          <p:nvPr isPhoto="1"/>
        </p:nvSpPr>
        <p:spPr bwMode="auto">
          <a:xfrm>
            <a:off x="381000" y="0"/>
            <a:ext cx="8382000" cy="6858000"/>
          </a:xfrm>
          <a:prstGeom prst="rect">
            <a:avLst/>
          </a:prstGeom>
          <a:blipFill dpi="0" rotWithShape="1">
            <a:blip r:embed="rId5" cstate="print"/>
            <a:srcRect/>
            <a:stretch>
              <a:fillRect/>
            </a:stretch>
          </a:blip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/>
          <a:lstStyle/>
          <a:p>
            <a:endParaRPr lang="el-GR"/>
          </a:p>
        </p:txBody>
      </p:sp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471"/>
    </mc:Choice>
    <mc:Fallback xmlns="">
      <p:transition spd="slow" advTm="447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8338" name="Rectangle 2" hidden="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98339" name="Rectangle 3" descr="1726"/>
          <p:cNvSpPr>
            <a:spLocks noGrp="1" noChangeAspect="1" noChangeArrowheads="1"/>
          </p:cNvSpPr>
          <p:nvPr isPhoto="1"/>
        </p:nvSpPr>
        <p:spPr bwMode="auto">
          <a:xfrm>
            <a:off x="381000" y="0"/>
            <a:ext cx="8382000" cy="6858000"/>
          </a:xfrm>
          <a:prstGeom prst="rect">
            <a:avLst/>
          </a:prstGeom>
          <a:blipFill dpi="0" rotWithShape="1">
            <a:blip r:embed="rId5" cstate="print"/>
            <a:srcRect/>
            <a:stretch>
              <a:fillRect/>
            </a:stretch>
          </a:blip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/>
          <a:lstStyle/>
          <a:p>
            <a:endParaRPr lang="el-GR"/>
          </a:p>
        </p:txBody>
      </p:sp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502"/>
    </mc:Choice>
    <mc:Fallback xmlns="">
      <p:transition spd="slow" advTm="350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5.9|4.2|4.4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9.2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0.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8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2.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9|12|19.5|22.9"/>
</p:tagLst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Default Design">
  <a:themeElements>
    <a:clrScheme name="Default Design 10">
      <a:dk1>
        <a:srgbClr val="777777"/>
      </a:dk1>
      <a:lt1>
        <a:srgbClr val="FFFFFF"/>
      </a:lt1>
      <a:dk2>
        <a:srgbClr val="686B5D"/>
      </a:dk2>
      <a:lt2>
        <a:srgbClr val="D1D1CB"/>
      </a:lt2>
      <a:accent1>
        <a:srgbClr val="909082"/>
      </a:accent1>
      <a:accent2>
        <a:srgbClr val="809EA8"/>
      </a:accent2>
      <a:accent3>
        <a:srgbClr val="B9BAB6"/>
      </a:accent3>
      <a:accent4>
        <a:srgbClr val="DADADA"/>
      </a:accent4>
      <a:accent5>
        <a:srgbClr val="C6C6C1"/>
      </a:accent5>
      <a:accent6>
        <a:srgbClr val="738F98"/>
      </a:accent6>
      <a:hlink>
        <a:srgbClr val="FFCC66"/>
      </a:hlink>
      <a:folHlink>
        <a:srgbClr val="E9DCB9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483</TotalTime>
  <Words>709</Words>
  <Application>Microsoft Office PowerPoint</Application>
  <PresentationFormat>On-screen Show (4:3)</PresentationFormat>
  <Paragraphs>300</Paragraphs>
  <Slides>141</Slides>
  <Notes>132</Notes>
  <HiddenSlides>0</HiddenSlides>
  <MMClips>141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141</vt:i4>
      </vt:variant>
    </vt:vector>
  </HeadingPairs>
  <TitlesOfParts>
    <vt:vector size="143" baseType="lpstr">
      <vt:lpstr>Default Design</vt:lpstr>
      <vt:lpstr>1_Default Design</vt:lpstr>
      <vt:lpstr>ΑΝΑΝΕΩΣΙΜΕΣ ΠΗΓΕΣ ΕΝΕΡΓΕΙΑΣ</vt:lpstr>
      <vt:lpstr>PowerPoint Presentation</vt:lpstr>
      <vt:lpstr>PowerPoint Presentation</vt:lpstr>
      <vt:lpstr>ΑΙΟΛΙΚΗ ΕΝΕΡΓΕΙΑ</vt:lpstr>
      <vt:lpstr>PowerPoint Presentation</vt:lpstr>
      <vt:lpstr> 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ΚΑΤΑΣΚΕΥΗ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ΣΥΝΑΡΜΟΛΟΓΗΣΗ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ΠΑΡΑΓΩΓΗ ΗΛΕΚΤΡΙΣΜΟΥ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Ροδόγραμμα ανέμου για μια περιοχή</vt:lpstr>
      <vt:lpstr>PowerPoint Presentation</vt:lpstr>
      <vt:lpstr>PowerPoint Presentation</vt:lpstr>
      <vt:lpstr>PowerPoint Presentation</vt:lpstr>
      <vt:lpstr>PowerPoint Presentation</vt:lpstr>
      <vt:lpstr>Αιολικό δυναμικό</vt:lpstr>
      <vt:lpstr>άνεμος και τυρβώδης ροή</vt:lpstr>
      <vt:lpstr>Επιτάχυνση ανέμου και στροβιλισμοί τύρβης</vt:lpstr>
      <vt:lpstr>ΣΤΡΟΒΙΛΙΣΜΟΙ ΛΟΓΩ ΔΕΝΔΡΩΝ – ΣΧΕΤΙΚΕΣ ΔΙΑΣΤΑΣΕΙΣ</vt:lpstr>
      <vt:lpstr>ΕΠΙΚΡΑΤΩΝ ΑΝΕΜΟΣ ΚΑΙ ΠΕΡΙΟΧΗ ΤΥΡΒΩΔΟΥΣ ΡΟΗΣ</vt:lpstr>
      <vt:lpstr>Τυρβώδης ροή κατάντη Α/Γ</vt:lpstr>
      <vt:lpstr>PowerPoint Presentation</vt:lpstr>
      <vt:lpstr>ΑΙΟΛΙΚΟ ΠΑΡΚΟ – ΘΕΣΕΙΣ ΑΝΕΜΟΓΕΝΝΗΤΡΙΩΝ</vt:lpstr>
      <vt:lpstr>Ανεμογεννήτριες και  θόρυβος</vt:lpstr>
      <vt:lpstr>Αιολική ενέργεια και θόρυβος</vt:lpstr>
      <vt:lpstr>Μεταβολή του επιπέδου του θορύβου με την ταχύτητα του ανέμου</vt:lpstr>
      <vt:lpstr>Διάγραμμα θορύβου για 1 ανεμογεννήτρια</vt:lpstr>
      <vt:lpstr>Διάγραμμα θορύβου για 2 ανεμογεννήτριες</vt:lpstr>
      <vt:lpstr>Συνιστώμενα όρια θορύβου</vt:lpstr>
      <vt:lpstr>ΗΧΟ-ΡΥΠΑΝΣΗ</vt:lpstr>
      <vt:lpstr>τελος</vt:lpstr>
    </vt:vector>
  </TitlesOfParts>
  <Company>University of the Aegean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Photo Album</dc:title>
  <dc:creator>Dias Haralambopoulos</dc:creator>
  <cp:lastModifiedBy>Dias Haralambopoulos</cp:lastModifiedBy>
  <cp:revision>33</cp:revision>
  <dcterms:created xsi:type="dcterms:W3CDTF">2007-01-07T22:08:45Z</dcterms:created>
  <dcterms:modified xsi:type="dcterms:W3CDTF">2015-03-08T13:02:15Z</dcterms:modified>
</cp:coreProperties>
</file>