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030AC-50EF-4A2D-B5E0-9FA492B0BB1E}" type="datetimeFigureOut">
              <a:rPr lang="el-GR" smtClean="0"/>
              <a:t>15/2/2014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5D052-1AB8-4818-B97B-29AECEB2D84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F2346-B665-4F41-ADBA-A9A0F44F4425}" type="datetimeFigureOut">
              <a:rPr lang="el-GR" smtClean="0"/>
              <a:pPr/>
              <a:t>15/2/2014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B2CA4-D13E-4D40-8930-08F143B2420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/>
          <a:lstStyle/>
          <a:p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Πειρατές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pic>
        <p:nvPicPr>
          <p:cNvPr id="4" name="3 - Εικόνα" descr="pir3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980728"/>
            <a:ext cx="1512168" cy="2428637"/>
          </a:xfrm>
          <a:prstGeom prst="rect">
            <a:avLst/>
          </a:prstGeom>
        </p:spPr>
      </p:pic>
      <p:pic>
        <p:nvPicPr>
          <p:cNvPr id="5" name="4 - Εικόνα" descr="animepirat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7664" y="3682673"/>
            <a:ext cx="6120680" cy="27347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Captain Hook</a:t>
            </a:r>
            <a:br>
              <a:rPr lang="en-US" b="1" dirty="0" smtClean="0"/>
            </a:br>
            <a:r>
              <a:rPr lang="en-US" dirty="0" smtClean="0"/>
              <a:t>Disney</a:t>
            </a:r>
            <a:endParaRPr lang="el-GR" dirty="0"/>
          </a:p>
        </p:txBody>
      </p:sp>
      <p:pic>
        <p:nvPicPr>
          <p:cNvPr id="4" name="3 - Θέση περιεχομένου" descr="HOO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70577" y="692696"/>
            <a:ext cx="2361863" cy="3456384"/>
          </a:xfrm>
        </p:spPr>
      </p:pic>
      <p:pic>
        <p:nvPicPr>
          <p:cNvPr id="5" name="4 - Εικόνα" descr="CUBB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2564904"/>
            <a:ext cx="1921854" cy="2453430"/>
          </a:xfrm>
          <a:prstGeom prst="rect">
            <a:avLst/>
          </a:prstGeom>
        </p:spPr>
      </p:pic>
      <p:pic>
        <p:nvPicPr>
          <p:cNvPr id="6" name="5 - Εικόνα" descr="bon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2204864"/>
            <a:ext cx="1512168" cy="3944786"/>
          </a:xfrm>
          <a:prstGeom prst="rect">
            <a:avLst/>
          </a:prstGeom>
        </p:spPr>
      </p:pic>
      <p:sp>
        <p:nvSpPr>
          <p:cNvPr id="7" name="6 - Ορθογώνιο"/>
          <p:cNvSpPr/>
          <p:nvPr/>
        </p:nvSpPr>
        <p:spPr>
          <a:xfrm>
            <a:off x="3672408" y="504801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b="1" dirty="0" err="1"/>
              <a:t>Cubby</a:t>
            </a:r>
            <a:r>
              <a:rPr lang="el-GR" b="1" dirty="0"/>
              <a:t>,</a:t>
            </a:r>
            <a:r>
              <a:rPr lang="el-GR" dirty="0"/>
              <a:t> ο νεότερος και ο πιο άτολμος του πληρώματος, </a:t>
            </a:r>
            <a:r>
              <a:rPr lang="el-GR" dirty="0" smtClean="0"/>
              <a:t>πλοηγός του </a:t>
            </a:r>
            <a:r>
              <a:rPr lang="el-GR" dirty="0" err="1"/>
              <a:t>Never</a:t>
            </a:r>
            <a:r>
              <a:rPr lang="el-GR" dirty="0"/>
              <a:t> </a:t>
            </a:r>
            <a:r>
              <a:rPr lang="el-GR" dirty="0" err="1"/>
              <a:t>Land</a:t>
            </a:r>
            <a:r>
              <a:rPr lang="el-GR" dirty="0"/>
              <a:t>, είναι ένα σημαντικό μέλος, είτε το αντιλαμβάνεται είτε όχι. </a:t>
            </a:r>
            <a:r>
              <a:rPr lang="en-US" dirty="0" smtClean="0"/>
              <a:t>O</a:t>
            </a:r>
            <a:r>
              <a:rPr lang="el-GR" dirty="0" smtClean="0"/>
              <a:t> </a:t>
            </a:r>
            <a:r>
              <a:rPr lang="el-GR" dirty="0" err="1"/>
              <a:t>Cubby</a:t>
            </a:r>
            <a:r>
              <a:rPr lang="el-GR" dirty="0"/>
              <a:t> μοιάζει </a:t>
            </a:r>
            <a:r>
              <a:rPr lang="el-GR" dirty="0" smtClean="0"/>
              <a:t>να διαθέτει όλα τα χαρακτηριστικά των </a:t>
            </a:r>
            <a:r>
              <a:rPr lang="el-GR" dirty="0" err="1"/>
              <a:t>Lost</a:t>
            </a:r>
            <a:r>
              <a:rPr lang="el-GR" dirty="0"/>
              <a:t> </a:t>
            </a:r>
            <a:r>
              <a:rPr lang="el-GR" dirty="0" err="1" smtClean="0"/>
              <a:t>Boys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827584" y="6237312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Bones</a:t>
            </a:r>
            <a:endParaRPr lang="el-G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Tales of </a:t>
            </a:r>
            <a:r>
              <a:rPr lang="en-US" b="1" dirty="0" err="1" smtClean="0"/>
              <a:t>Vesperia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n-US" dirty="0" smtClean="0"/>
              <a:t>x-box</a:t>
            </a:r>
            <a:endParaRPr lang="el-GR" dirty="0"/>
          </a:p>
        </p:txBody>
      </p:sp>
      <p:pic>
        <p:nvPicPr>
          <p:cNvPr id="4" name="3 - Θέση περιεχομένου" descr="pattyfleu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535782"/>
            <a:ext cx="1809750" cy="3981450"/>
          </a:xfrm>
        </p:spPr>
      </p:pic>
      <p:sp>
        <p:nvSpPr>
          <p:cNvPr id="5" name="4 - Ορθογώνιο"/>
          <p:cNvSpPr/>
          <p:nvPr/>
        </p:nvSpPr>
        <p:spPr>
          <a:xfrm>
            <a:off x="3528392" y="243888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 H </a:t>
            </a:r>
            <a:r>
              <a:rPr lang="el-GR" b="1" dirty="0" err="1" smtClean="0"/>
              <a:t>Patty</a:t>
            </a:r>
            <a:r>
              <a:rPr lang="el-GR" dirty="0" smtClean="0"/>
              <a:t> </a:t>
            </a:r>
            <a:r>
              <a:rPr lang="el-GR" dirty="0"/>
              <a:t>είναι ένα χαρούμενο νεαρό </a:t>
            </a:r>
            <a:r>
              <a:rPr lang="el-GR" dirty="0" smtClean="0"/>
              <a:t>κορίτσι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dirty="0"/>
              <a:t>πειρατής που ταξιδεύει σε όλο τον κόσμο σε αναζήτηση του ρομαντισμού και </a:t>
            </a:r>
            <a:r>
              <a:rPr lang="el-GR" dirty="0" smtClean="0"/>
              <a:t>το</a:t>
            </a:r>
            <a:r>
              <a:rPr lang="el-GR" dirty="0"/>
              <a:t>υ</a:t>
            </a:r>
            <a:r>
              <a:rPr lang="el-GR" dirty="0" smtClean="0"/>
              <a:t> θρυλικού θησαυρού </a:t>
            </a:r>
            <a:r>
              <a:rPr lang="el-GR" dirty="0"/>
              <a:t>του διαβόητου πειρατή </a:t>
            </a:r>
            <a:r>
              <a:rPr lang="el-GR" dirty="0" err="1"/>
              <a:t>Aifread</a:t>
            </a:r>
            <a:r>
              <a:rPr lang="el-GR" dirty="0"/>
              <a:t>. Παρά το νεαρό της </a:t>
            </a:r>
            <a:r>
              <a:rPr lang="el-GR" dirty="0" smtClean="0"/>
              <a:t>ηλικίας, </a:t>
            </a:r>
            <a:r>
              <a:rPr lang="el-GR" dirty="0"/>
              <a:t>έχει </a:t>
            </a:r>
            <a:r>
              <a:rPr lang="el-GR" dirty="0" smtClean="0"/>
              <a:t>την προσωπικότητα </a:t>
            </a:r>
            <a:r>
              <a:rPr lang="el-GR" dirty="0"/>
              <a:t>και τον τρόπο έκφρασης </a:t>
            </a:r>
            <a:r>
              <a:rPr lang="el-GR" dirty="0" smtClean="0"/>
              <a:t>ότι μιας πιο ώριμής προσωπικότητας. </a:t>
            </a:r>
            <a:r>
              <a:rPr lang="el-GR" dirty="0"/>
              <a:t>Είναι </a:t>
            </a:r>
            <a:r>
              <a:rPr lang="el-GR" dirty="0" smtClean="0"/>
              <a:t>μια  δεινή σκοπεύτρια, </a:t>
            </a:r>
            <a:r>
              <a:rPr lang="el-GR" dirty="0"/>
              <a:t>εμπειρογνωμόνων, σε θέση να </a:t>
            </a:r>
            <a:r>
              <a:rPr lang="el-GR" dirty="0" smtClean="0"/>
              <a:t>χρησιμοποιεί εξίσου  καλά ένα όπλο αλλά και ένα μαχαίρι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Στερεότυπα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dirty="0" smtClean="0"/>
              <a:t>Νεκροκεφαλές</a:t>
            </a:r>
          </a:p>
          <a:p>
            <a:pPr algn="ctr"/>
            <a:r>
              <a:rPr lang="el-GR" dirty="0" smtClean="0"/>
              <a:t>Γάντζοι</a:t>
            </a:r>
          </a:p>
          <a:p>
            <a:pPr algn="ctr"/>
            <a:r>
              <a:rPr lang="el-GR" dirty="0" smtClean="0"/>
              <a:t>Ξύλινα πόδια</a:t>
            </a:r>
          </a:p>
          <a:p>
            <a:pPr algn="ctr"/>
            <a:r>
              <a:rPr lang="el-GR" dirty="0" smtClean="0"/>
              <a:t>Παπαγάλοι Σύντροφοι κ.α.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122</Words>
  <Application>Microsoft Office PowerPoint</Application>
  <PresentationFormat>Προβολή στην οθόνη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Πειρατές </vt:lpstr>
      <vt:lpstr>Captain Hook Disney</vt:lpstr>
      <vt:lpstr>Tales of Vesperia x-box</vt:lpstr>
      <vt:lpstr>Στερεότυπα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Πειρατες</dc:title>
  <dc:creator>ΑΝΑΣΤΑΣΙΑ</dc:creator>
  <cp:lastModifiedBy>ΑΝΑΣΤΑΣΙΑ</cp:lastModifiedBy>
  <cp:revision>14</cp:revision>
  <dcterms:created xsi:type="dcterms:W3CDTF">2014-01-30T10:47:13Z</dcterms:created>
  <dcterms:modified xsi:type="dcterms:W3CDTF">2014-02-15T18:22:27Z</dcterms:modified>
</cp:coreProperties>
</file>