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av" ContentType="audio/wav"/>
  <Default Extension="wdp" ContentType="image/vnd.ms-photo"/>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12.xml" ContentType="application/vnd.openxmlformats-officedocument.presentationml.notesSlide+xml"/>
  <Override PartName="/ppt/tags/tag4.xml" ContentType="application/vnd.openxmlformats-officedocument.presentationml.tags+xml"/>
  <Override PartName="/ppt/notesSlides/notesSlide13.xml" ContentType="application/vnd.openxmlformats-officedocument.presentationml.notesSlide+xml"/>
  <Override PartName="/ppt/tags/tag5.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6.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7.xml" ContentType="application/vnd.openxmlformats-officedocument.presentationml.tags+xml"/>
  <Override PartName="/ppt/notesSlides/notesSlide29.xml" ContentType="application/vnd.openxmlformats-officedocument.presentationml.notesSlide+xml"/>
  <Override PartName="/ppt/tags/tag8.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ags/tag9.xml" ContentType="application/vnd.openxmlformats-officedocument.presentationml.tag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tags/tag10.xml" ContentType="application/vnd.openxmlformats-officedocument.presentationml.tags+xml"/>
  <Override PartName="/ppt/notesSlides/notesSlide35.xml" ContentType="application/vnd.openxmlformats-officedocument.presentationml.notesSlide+xml"/>
  <Override PartName="/ppt/tags/tag11.xml" ContentType="application/vnd.openxmlformats-officedocument.presentationml.tag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ags/tag12.xml" ContentType="application/vnd.openxmlformats-officedocument.presentationml.tag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tags/tag13.xml" ContentType="application/vnd.openxmlformats-officedocument.presentationml.tags+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tags/tag14.xml" ContentType="application/vnd.openxmlformats-officedocument.presentationml.tags+xml"/>
  <Override PartName="/ppt/notesSlides/notesSlide75.xml" ContentType="application/vnd.openxmlformats-officedocument.presentationml.notesSlide+xml"/>
  <Override PartName="/ppt/notesSlides/notesSlide7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2"/>
  </p:notesMasterIdLst>
  <p:sldIdLst>
    <p:sldId id="399" r:id="rId2"/>
    <p:sldId id="400" r:id="rId3"/>
    <p:sldId id="401" r:id="rId4"/>
    <p:sldId id="256" r:id="rId5"/>
    <p:sldId id="414" r:id="rId6"/>
    <p:sldId id="447" r:id="rId7"/>
    <p:sldId id="279" r:id="rId8"/>
    <p:sldId id="359" r:id="rId9"/>
    <p:sldId id="391" r:id="rId10"/>
    <p:sldId id="310" r:id="rId11"/>
    <p:sldId id="338" r:id="rId12"/>
    <p:sldId id="380" r:id="rId13"/>
    <p:sldId id="390" r:id="rId14"/>
    <p:sldId id="397" r:id="rId15"/>
    <p:sldId id="410" r:id="rId16"/>
    <p:sldId id="450" r:id="rId17"/>
    <p:sldId id="451" r:id="rId18"/>
    <p:sldId id="402" r:id="rId19"/>
    <p:sldId id="284" r:id="rId20"/>
    <p:sldId id="457" r:id="rId21"/>
    <p:sldId id="460" r:id="rId22"/>
    <p:sldId id="426" r:id="rId23"/>
    <p:sldId id="427" r:id="rId24"/>
    <p:sldId id="428" r:id="rId25"/>
    <p:sldId id="429" r:id="rId26"/>
    <p:sldId id="265" r:id="rId27"/>
    <p:sldId id="454" r:id="rId28"/>
    <p:sldId id="430" r:id="rId29"/>
    <p:sldId id="431" r:id="rId30"/>
    <p:sldId id="432" r:id="rId31"/>
    <p:sldId id="433" r:id="rId32"/>
    <p:sldId id="435" r:id="rId33"/>
    <p:sldId id="261" r:id="rId34"/>
    <p:sldId id="436" r:id="rId35"/>
    <p:sldId id="443" r:id="rId36"/>
    <p:sldId id="444" r:id="rId37"/>
    <p:sldId id="445" r:id="rId38"/>
    <p:sldId id="446" r:id="rId39"/>
    <p:sldId id="422" r:id="rId40"/>
    <p:sldId id="415" r:id="rId41"/>
    <p:sldId id="425" r:id="rId42"/>
    <p:sldId id="257" r:id="rId43"/>
    <p:sldId id="316" r:id="rId44"/>
    <p:sldId id="314" r:id="rId45"/>
    <p:sldId id="315" r:id="rId46"/>
    <p:sldId id="403" r:id="rId47"/>
    <p:sldId id="404" r:id="rId48"/>
    <p:sldId id="405" r:id="rId49"/>
    <p:sldId id="283" r:id="rId50"/>
    <p:sldId id="407" r:id="rId51"/>
    <p:sldId id="409" r:id="rId52"/>
    <p:sldId id="408" r:id="rId53"/>
    <p:sldId id="267" r:id="rId54"/>
    <p:sldId id="268" r:id="rId55"/>
    <p:sldId id="270" r:id="rId56"/>
    <p:sldId id="271" r:id="rId57"/>
    <p:sldId id="272" r:id="rId58"/>
    <p:sldId id="274" r:id="rId59"/>
    <p:sldId id="406" r:id="rId60"/>
    <p:sldId id="264" r:id="rId61"/>
    <p:sldId id="269" r:id="rId62"/>
    <p:sldId id="277" r:id="rId63"/>
    <p:sldId id="278" r:id="rId64"/>
    <p:sldId id="313" r:id="rId65"/>
    <p:sldId id="464" r:id="rId66"/>
    <p:sldId id="293" r:id="rId67"/>
    <p:sldId id="294" r:id="rId68"/>
    <p:sldId id="299" r:id="rId69"/>
    <p:sldId id="295" r:id="rId70"/>
    <p:sldId id="298" r:id="rId71"/>
    <p:sldId id="411" r:id="rId72"/>
    <p:sldId id="412" r:id="rId73"/>
    <p:sldId id="413" r:id="rId74"/>
    <p:sldId id="319" r:id="rId75"/>
    <p:sldId id="322" r:id="rId76"/>
    <p:sldId id="323" r:id="rId77"/>
    <p:sldId id="324" r:id="rId78"/>
    <p:sldId id="285" r:id="rId79"/>
    <p:sldId id="286" r:id="rId80"/>
    <p:sldId id="287" r:id="rId81"/>
    <p:sldId id="288" r:id="rId82"/>
    <p:sldId id="325" r:id="rId83"/>
    <p:sldId id="326" r:id="rId84"/>
    <p:sldId id="327" r:id="rId85"/>
    <p:sldId id="329" r:id="rId86"/>
    <p:sldId id="330" r:id="rId87"/>
    <p:sldId id="331" r:id="rId88"/>
    <p:sldId id="333" r:id="rId89"/>
    <p:sldId id="334" r:id="rId90"/>
    <p:sldId id="335" r:id="rId91"/>
    <p:sldId id="336" r:id="rId92"/>
    <p:sldId id="345" r:id="rId93"/>
    <p:sldId id="300" r:id="rId94"/>
    <p:sldId id="339" r:id="rId95"/>
    <p:sldId id="340" r:id="rId96"/>
    <p:sldId id="341" r:id="rId97"/>
    <p:sldId id="343" r:id="rId98"/>
    <p:sldId id="344" r:id="rId99"/>
    <p:sldId id="350" r:id="rId100"/>
    <p:sldId id="351" r:id="rId101"/>
    <p:sldId id="352" r:id="rId102"/>
    <p:sldId id="353" r:id="rId103"/>
    <p:sldId id="373" r:id="rId104"/>
    <p:sldId id="361" r:id="rId105"/>
    <p:sldId id="368" r:id="rId106"/>
    <p:sldId id="365" r:id="rId107"/>
    <p:sldId id="366" r:id="rId108"/>
    <p:sldId id="369" r:id="rId109"/>
    <p:sldId id="370" r:id="rId110"/>
    <p:sldId id="371" r:id="rId111"/>
    <p:sldId id="374" r:id="rId112"/>
    <p:sldId id="421" r:id="rId113"/>
    <p:sldId id="452" r:id="rId114"/>
    <p:sldId id="453" r:id="rId115"/>
    <p:sldId id="420" r:id="rId116"/>
    <p:sldId id="424" r:id="rId117"/>
    <p:sldId id="461" r:id="rId118"/>
    <p:sldId id="462" r:id="rId119"/>
    <p:sldId id="463" r:id="rId120"/>
    <p:sldId id="398" r:id="rId121"/>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Default Section" id="{60D421B1-D58B-4B6F-89E9-4BE72CD3923B}">
          <p14:sldIdLst>
            <p14:sldId id="399"/>
            <p14:sldId id="400"/>
            <p14:sldId id="401"/>
            <p14:sldId id="256"/>
            <p14:sldId id="414"/>
            <p14:sldId id="447"/>
            <p14:sldId id="279"/>
            <p14:sldId id="359"/>
            <p14:sldId id="391"/>
            <p14:sldId id="310"/>
            <p14:sldId id="338"/>
            <p14:sldId id="380"/>
            <p14:sldId id="390"/>
            <p14:sldId id="397"/>
            <p14:sldId id="410"/>
            <p14:sldId id="450"/>
            <p14:sldId id="451"/>
            <p14:sldId id="402"/>
            <p14:sldId id="284"/>
            <p14:sldId id="457"/>
            <p14:sldId id="460"/>
            <p14:sldId id="426"/>
            <p14:sldId id="427"/>
            <p14:sldId id="428"/>
            <p14:sldId id="429"/>
            <p14:sldId id="265"/>
            <p14:sldId id="454"/>
            <p14:sldId id="430"/>
            <p14:sldId id="431"/>
            <p14:sldId id="432"/>
            <p14:sldId id="433"/>
            <p14:sldId id="435"/>
            <p14:sldId id="261"/>
            <p14:sldId id="436"/>
            <p14:sldId id="443"/>
            <p14:sldId id="444"/>
            <p14:sldId id="445"/>
            <p14:sldId id="446"/>
            <p14:sldId id="422"/>
            <p14:sldId id="415"/>
            <p14:sldId id="425"/>
            <p14:sldId id="257"/>
            <p14:sldId id="316"/>
            <p14:sldId id="314"/>
            <p14:sldId id="315"/>
            <p14:sldId id="403"/>
            <p14:sldId id="404"/>
            <p14:sldId id="405"/>
            <p14:sldId id="283"/>
            <p14:sldId id="407"/>
            <p14:sldId id="409"/>
            <p14:sldId id="408"/>
            <p14:sldId id="267"/>
            <p14:sldId id="268"/>
            <p14:sldId id="270"/>
            <p14:sldId id="271"/>
            <p14:sldId id="272"/>
            <p14:sldId id="274"/>
            <p14:sldId id="406"/>
            <p14:sldId id="264"/>
            <p14:sldId id="269"/>
            <p14:sldId id="277"/>
            <p14:sldId id="278"/>
            <p14:sldId id="313"/>
            <p14:sldId id="464"/>
            <p14:sldId id="293"/>
            <p14:sldId id="294"/>
            <p14:sldId id="299"/>
            <p14:sldId id="295"/>
            <p14:sldId id="298"/>
            <p14:sldId id="411"/>
            <p14:sldId id="412"/>
            <p14:sldId id="413"/>
            <p14:sldId id="319"/>
            <p14:sldId id="322"/>
            <p14:sldId id="323"/>
            <p14:sldId id="324"/>
            <p14:sldId id="285"/>
            <p14:sldId id="286"/>
            <p14:sldId id="287"/>
            <p14:sldId id="288"/>
            <p14:sldId id="325"/>
            <p14:sldId id="326"/>
            <p14:sldId id="327"/>
            <p14:sldId id="329"/>
            <p14:sldId id="330"/>
            <p14:sldId id="331"/>
            <p14:sldId id="333"/>
            <p14:sldId id="334"/>
            <p14:sldId id="335"/>
            <p14:sldId id="336"/>
            <p14:sldId id="345"/>
            <p14:sldId id="300"/>
            <p14:sldId id="339"/>
            <p14:sldId id="340"/>
            <p14:sldId id="341"/>
            <p14:sldId id="343"/>
            <p14:sldId id="344"/>
            <p14:sldId id="350"/>
            <p14:sldId id="351"/>
            <p14:sldId id="352"/>
            <p14:sldId id="353"/>
            <p14:sldId id="373"/>
            <p14:sldId id="361"/>
            <p14:sldId id="368"/>
            <p14:sldId id="365"/>
            <p14:sldId id="366"/>
            <p14:sldId id="369"/>
            <p14:sldId id="370"/>
            <p14:sldId id="371"/>
            <p14:sldId id="374"/>
            <p14:sldId id="421"/>
            <p14:sldId id="452"/>
            <p14:sldId id="453"/>
            <p14:sldId id="420"/>
            <p14:sldId id="424"/>
            <p14:sldId id="461"/>
            <p14:sldId id="462"/>
            <p14:sldId id="463"/>
            <p14:sldId id="398"/>
          </p14:sldIdLst>
        </p14:section>
        <p14:section name="Untitled Section" id="{033FCB8F-48FB-487F-9F11-FBE99ACCAB09}">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A317"/>
    <a:srgbClr val="FFFF99"/>
    <a:srgbClr val="FFCC99"/>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9" autoAdjust="0"/>
    <p:restoredTop sz="89850" autoAdjust="0"/>
  </p:normalViewPr>
  <p:slideViewPr>
    <p:cSldViewPr showGuides="1">
      <p:cViewPr>
        <p:scale>
          <a:sx n="60" d="100"/>
          <a:sy n="60" d="100"/>
        </p:scale>
        <p:origin x="-1374" y="-234"/>
      </p:cViewPr>
      <p:guideLst>
        <p:guide orient="horz" pos="2160"/>
        <p:guide pos="2880"/>
      </p:guideLst>
    </p:cSldViewPr>
  </p:slideViewPr>
  <p:outlineViewPr>
    <p:cViewPr>
      <p:scale>
        <a:sx n="33" d="100"/>
        <a:sy n="33" d="100"/>
      </p:scale>
      <p:origin x="0" y="7533"/>
    </p:cViewPr>
  </p:outlineViewPr>
  <p:notesTextViewPr>
    <p:cViewPr>
      <p:scale>
        <a:sx n="100" d="100"/>
        <a:sy n="100" d="100"/>
      </p:scale>
      <p:origin x="0" y="0"/>
    </p:cViewPr>
  </p:notesTextViewPr>
  <p:sorterViewPr>
    <p:cViewPr>
      <p:scale>
        <a:sx n="70" d="100"/>
        <a:sy n="70" d="100"/>
      </p:scale>
      <p:origin x="0" y="1629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viewProps" Target="view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image" Target="../media/image24.png"/><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6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l-GR"/>
          </a:p>
        </p:txBody>
      </p:sp>
      <p:sp>
        <p:nvSpPr>
          <p:cNvPr id="7168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l-GR"/>
          </a:p>
        </p:txBody>
      </p:sp>
      <p:sp>
        <p:nvSpPr>
          <p:cNvPr id="7168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7168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p>
        </p:txBody>
      </p:sp>
      <p:sp>
        <p:nvSpPr>
          <p:cNvPr id="7168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l-GR"/>
          </a:p>
        </p:txBody>
      </p:sp>
      <p:sp>
        <p:nvSpPr>
          <p:cNvPr id="7168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76AA31D3-0943-4D15-AAE9-38BAB462F831}" type="slidenum">
              <a:rPr lang="el-GR"/>
              <a:pPr/>
              <a:t>‹#›</a:t>
            </a:fld>
            <a:endParaRPr lang="el-GR"/>
          </a:p>
        </p:txBody>
      </p:sp>
    </p:spTree>
    <p:extLst>
      <p:ext uri="{BB962C8B-B14F-4D97-AF65-F5344CB8AC3E}">
        <p14:creationId xmlns:p14="http://schemas.microsoft.com/office/powerpoint/2010/main" val="149978399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9127CA5-CD29-40C5-91F5-B112B5BA2A2B}" type="slidenum">
              <a:rPr lang="el-GR"/>
              <a:pPr/>
              <a:t>4</a:t>
            </a:fld>
            <a:endParaRPr lang="el-GR"/>
          </a:p>
        </p:txBody>
      </p:sp>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C0283CF-BE20-477C-9CFF-ABEF7BE568B3}" type="slidenum">
              <a:rPr lang="el-GR"/>
              <a:pPr/>
              <a:t>18</a:t>
            </a:fld>
            <a:endParaRPr lang="el-GR"/>
          </a:p>
        </p:txBody>
      </p:sp>
      <p:sp>
        <p:nvSpPr>
          <p:cNvPr id="342018" name="Rectangle 2"/>
          <p:cNvSpPr>
            <a:spLocks noGrp="1" noRot="1" noChangeAspect="1" noChangeArrowheads="1" noTextEdit="1"/>
          </p:cNvSpPr>
          <p:nvPr>
            <p:ph type="sldImg"/>
          </p:nvPr>
        </p:nvSpPr>
        <p:spPr>
          <a:ln/>
        </p:spPr>
      </p:sp>
      <p:sp>
        <p:nvSpPr>
          <p:cNvPr id="34201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48C2662-9962-4800-9F38-F77A86AF8CD4}" type="slidenum">
              <a:rPr lang="el-GR"/>
              <a:pPr/>
              <a:t>19</a:t>
            </a:fld>
            <a:endParaRPr lang="el-GR"/>
          </a:p>
        </p:txBody>
      </p:sp>
      <p:sp>
        <p:nvSpPr>
          <p:cNvPr id="101378" name="Rectangle 2"/>
          <p:cNvSpPr>
            <a:spLocks noGrp="1" noRot="1" noChangeAspect="1" noChangeArrowheads="1" noTextEdit="1"/>
          </p:cNvSpPr>
          <p:nvPr>
            <p:ph type="sldImg"/>
          </p:nvPr>
        </p:nvSpPr>
        <p:spPr>
          <a:ln/>
        </p:spPr>
      </p:sp>
      <p:sp>
        <p:nvSpPr>
          <p:cNvPr id="10137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BD7449F-1C12-4715-B2F4-C28B243EC0AF}" type="slidenum">
              <a:rPr lang="el-GR"/>
              <a:pPr/>
              <a:t>26</a:t>
            </a:fld>
            <a:endParaRPr lang="el-GR"/>
          </a:p>
        </p:txBody>
      </p:sp>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BF7E77A-EEB3-4B4F-9FD1-FE383EEACCA8}" type="slidenum">
              <a:rPr lang="el-GR"/>
              <a:pPr/>
              <a:t>27</a:t>
            </a:fld>
            <a:endParaRPr lang="el-GR"/>
          </a:p>
        </p:txBody>
      </p:sp>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p:txBody>
          <a:bodyPr/>
          <a:lstStyle/>
          <a:p>
            <a:r>
              <a:rPr lang="en-GB" sz="1200" b="0" i="0" kern="1200" smtClean="0">
                <a:solidFill>
                  <a:schemeClr val="tx1"/>
                </a:solidFill>
                <a:effectLst/>
                <a:latin typeface="Arial" charset="0"/>
                <a:ea typeface="+mn-ea"/>
                <a:cs typeface="+mn-cs"/>
              </a:rPr>
              <a:t>The </a:t>
            </a:r>
            <a:r>
              <a:rPr lang="en-GB" sz="1200" b="1" i="0" kern="1200" smtClean="0">
                <a:solidFill>
                  <a:schemeClr val="tx1"/>
                </a:solidFill>
                <a:effectLst/>
                <a:latin typeface="Arial" charset="0"/>
                <a:ea typeface="+mn-ea"/>
                <a:cs typeface="+mn-cs"/>
              </a:rPr>
              <a:t>wet</a:t>
            </a:r>
            <a:r>
              <a:rPr lang="en-GB" sz="1200" b="0" i="0" kern="1200" smtClean="0">
                <a:solidFill>
                  <a:schemeClr val="tx1"/>
                </a:solidFill>
                <a:effectLst/>
                <a:latin typeface="Arial" charset="0"/>
                <a:ea typeface="+mn-ea"/>
                <a:cs typeface="+mn-cs"/>
              </a:rPr>
              <a:t>-</a:t>
            </a:r>
            <a:r>
              <a:rPr lang="en-GB" sz="1200" b="1" i="0" kern="1200" smtClean="0">
                <a:solidFill>
                  <a:schemeClr val="tx1"/>
                </a:solidFill>
                <a:effectLst/>
                <a:latin typeface="Arial" charset="0"/>
                <a:ea typeface="+mn-ea"/>
                <a:cs typeface="+mn-cs"/>
              </a:rPr>
              <a:t>bulb</a:t>
            </a:r>
            <a:r>
              <a:rPr lang="en-GB" sz="1200" b="0" i="0" kern="1200" smtClean="0">
                <a:solidFill>
                  <a:schemeClr val="tx1"/>
                </a:solidFill>
                <a:effectLst/>
                <a:latin typeface="Arial" charset="0"/>
                <a:ea typeface="+mn-ea"/>
                <a:cs typeface="+mn-cs"/>
              </a:rPr>
              <a:t> temperature is the temperature a parcel of air would have if it were cooled to saturation (100% relative humidity) by the evaporation of water into it, with the latent heat being supplied by the parcel.</a:t>
            </a:r>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C54031C-F069-486F-9F7D-84ED431D454F}" type="slidenum">
              <a:rPr lang="el-GR"/>
              <a:pPr/>
              <a:t>33</a:t>
            </a:fld>
            <a:endParaRPr lang="el-GR"/>
          </a:p>
        </p:txBody>
      </p:sp>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C57B388-126D-45D5-AC77-7339B8E5E89B}" type="slidenum">
              <a:rPr lang="el-GR"/>
              <a:pPr/>
              <a:t>42</a:t>
            </a:fld>
            <a:endParaRPr lang="el-GR"/>
          </a:p>
        </p:txBody>
      </p:sp>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B1CED2A-F702-4D65-A408-B0AE8F5E05BA}" type="slidenum">
              <a:rPr lang="el-GR"/>
              <a:pPr/>
              <a:t>43</a:t>
            </a:fld>
            <a:endParaRPr lang="el-GR"/>
          </a:p>
        </p:txBody>
      </p:sp>
      <p:sp>
        <p:nvSpPr>
          <p:cNvPr id="209922" name="Rectangle 2"/>
          <p:cNvSpPr>
            <a:spLocks noGrp="1" noRot="1" noChangeAspect="1" noChangeArrowheads="1" noTextEdit="1"/>
          </p:cNvSpPr>
          <p:nvPr>
            <p:ph type="sldImg"/>
          </p:nvPr>
        </p:nvSpPr>
        <p:spPr>
          <a:ln/>
        </p:spPr>
      </p:sp>
      <p:sp>
        <p:nvSpPr>
          <p:cNvPr id="20992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320574F-6165-436E-A032-7ACFAA70D10C}" type="slidenum">
              <a:rPr lang="el-GR"/>
              <a:pPr/>
              <a:t>44</a:t>
            </a:fld>
            <a:endParaRPr lang="el-GR"/>
          </a:p>
        </p:txBody>
      </p:sp>
      <p:sp>
        <p:nvSpPr>
          <p:cNvPr id="205826" name="Rectangle 2"/>
          <p:cNvSpPr>
            <a:spLocks noGrp="1" noRot="1" noChangeAspect="1" noChangeArrowheads="1" noTextEdit="1"/>
          </p:cNvSpPr>
          <p:nvPr>
            <p:ph type="sldImg"/>
          </p:nvPr>
        </p:nvSpPr>
        <p:spPr>
          <a:ln/>
        </p:spPr>
      </p:sp>
      <p:sp>
        <p:nvSpPr>
          <p:cNvPr id="20582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425C75-E8E6-4790-9E21-7B11E14338E5}" type="slidenum">
              <a:rPr lang="el-GR"/>
              <a:pPr/>
              <a:t>45</a:t>
            </a:fld>
            <a:endParaRPr lang="el-GR"/>
          </a:p>
        </p:txBody>
      </p:sp>
      <p:sp>
        <p:nvSpPr>
          <p:cNvPr id="207874" name="Rectangle 2"/>
          <p:cNvSpPr>
            <a:spLocks noGrp="1" noRot="1" noChangeAspect="1" noChangeArrowheads="1" noTextEdit="1"/>
          </p:cNvSpPr>
          <p:nvPr>
            <p:ph type="sldImg"/>
          </p:nvPr>
        </p:nvSpPr>
        <p:spPr>
          <a:ln/>
        </p:spPr>
      </p:sp>
      <p:sp>
        <p:nvSpPr>
          <p:cNvPr id="20787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BD44C82-2EE6-410B-861F-FF581FF42777}" type="slidenum">
              <a:rPr lang="el-GR"/>
              <a:pPr/>
              <a:t>46</a:t>
            </a:fld>
            <a:endParaRPr lang="el-GR"/>
          </a:p>
        </p:txBody>
      </p:sp>
      <p:sp>
        <p:nvSpPr>
          <p:cNvPr id="344066" name="Rectangle 2"/>
          <p:cNvSpPr>
            <a:spLocks noGrp="1" noRot="1" noChangeAspect="1" noChangeArrowheads="1" noTextEdit="1"/>
          </p:cNvSpPr>
          <p:nvPr>
            <p:ph type="sldImg"/>
          </p:nvPr>
        </p:nvSpPr>
        <p:spPr>
          <a:ln/>
        </p:spPr>
      </p:sp>
      <p:sp>
        <p:nvSpPr>
          <p:cNvPr id="34406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E4B2FD-8B00-4C98-BA45-A5F70EF25F3A}" type="slidenum">
              <a:rPr lang="el-GR"/>
              <a:pPr/>
              <a:t>6</a:t>
            </a:fld>
            <a:endParaRPr lang="el-GR"/>
          </a:p>
        </p:txBody>
      </p:sp>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6768E15-7EA5-4DF8-A239-6C2DB5943750}" type="slidenum">
              <a:rPr lang="el-GR"/>
              <a:pPr/>
              <a:t>47</a:t>
            </a:fld>
            <a:endParaRPr lang="el-GR"/>
          </a:p>
        </p:txBody>
      </p:sp>
      <p:sp>
        <p:nvSpPr>
          <p:cNvPr id="345090" name="Rectangle 2"/>
          <p:cNvSpPr>
            <a:spLocks noGrp="1" noRot="1" noChangeAspect="1" noChangeArrowheads="1" noTextEdit="1"/>
          </p:cNvSpPr>
          <p:nvPr>
            <p:ph type="sldImg"/>
          </p:nvPr>
        </p:nvSpPr>
        <p:spPr>
          <a:ln/>
        </p:spPr>
      </p:sp>
      <p:sp>
        <p:nvSpPr>
          <p:cNvPr id="34509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625F012-DAE8-47D5-9188-BDA1BCB01C2C}" type="slidenum">
              <a:rPr lang="el-GR"/>
              <a:pPr/>
              <a:t>48</a:t>
            </a:fld>
            <a:endParaRPr lang="el-GR"/>
          </a:p>
        </p:txBody>
      </p:sp>
      <p:sp>
        <p:nvSpPr>
          <p:cNvPr id="346114" name="Rectangle 2"/>
          <p:cNvSpPr>
            <a:spLocks noGrp="1" noRot="1" noChangeAspect="1" noChangeArrowheads="1" noTextEdit="1"/>
          </p:cNvSpPr>
          <p:nvPr>
            <p:ph type="sldImg"/>
          </p:nvPr>
        </p:nvSpPr>
        <p:spPr>
          <a:ln/>
        </p:spPr>
      </p:sp>
      <p:sp>
        <p:nvSpPr>
          <p:cNvPr id="34611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D2C899-EE4E-4EDD-9CAB-C17EE3044651}" type="slidenum">
              <a:rPr lang="el-GR"/>
              <a:pPr/>
              <a:t>49</a:t>
            </a:fld>
            <a:endParaRPr lang="el-GR"/>
          </a:p>
        </p:txBody>
      </p:sp>
      <p:sp>
        <p:nvSpPr>
          <p:cNvPr id="100354" name="Rectangle 2"/>
          <p:cNvSpPr>
            <a:spLocks noGrp="1" noRot="1" noChangeAspect="1" noChangeArrowheads="1" noTextEdit="1"/>
          </p:cNvSpPr>
          <p:nvPr>
            <p:ph type="sldImg"/>
          </p:nvPr>
        </p:nvSpPr>
        <p:spPr>
          <a:ln/>
        </p:spPr>
      </p:sp>
      <p:sp>
        <p:nvSpPr>
          <p:cNvPr id="10035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0F747F5-6C13-4EDD-A53F-2C2319512533}" type="slidenum">
              <a:rPr lang="el-GR"/>
              <a:pPr/>
              <a:t>50</a:t>
            </a:fld>
            <a:endParaRPr lang="el-GR"/>
          </a:p>
        </p:txBody>
      </p:sp>
      <p:sp>
        <p:nvSpPr>
          <p:cNvPr id="348162" name="Rectangle 2"/>
          <p:cNvSpPr>
            <a:spLocks noGrp="1" noRot="1" noChangeAspect="1" noChangeArrowheads="1" noTextEdit="1"/>
          </p:cNvSpPr>
          <p:nvPr>
            <p:ph type="sldImg"/>
          </p:nvPr>
        </p:nvSpPr>
        <p:spPr>
          <a:ln/>
        </p:spPr>
      </p:sp>
      <p:sp>
        <p:nvSpPr>
          <p:cNvPr id="34816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E75B05-C83A-49F0-BB7E-185F478C86BB}" type="slidenum">
              <a:rPr lang="el-GR"/>
              <a:pPr/>
              <a:t>51</a:t>
            </a:fld>
            <a:endParaRPr lang="el-GR"/>
          </a:p>
        </p:txBody>
      </p:sp>
      <p:sp>
        <p:nvSpPr>
          <p:cNvPr id="350210" name="Rectangle 2"/>
          <p:cNvSpPr>
            <a:spLocks noGrp="1" noRot="1" noChangeAspect="1" noChangeArrowheads="1" noTextEdit="1"/>
          </p:cNvSpPr>
          <p:nvPr>
            <p:ph type="sldImg"/>
          </p:nvPr>
        </p:nvSpPr>
        <p:spPr>
          <a:ln/>
        </p:spPr>
      </p:sp>
      <p:sp>
        <p:nvSpPr>
          <p:cNvPr id="35021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23FFA0-8EE4-4C51-879C-3FBD4D99D1D7}" type="slidenum">
              <a:rPr lang="el-GR"/>
              <a:pPr/>
              <a:t>52</a:t>
            </a:fld>
            <a:endParaRPr lang="el-GR"/>
          </a:p>
        </p:txBody>
      </p:sp>
      <p:sp>
        <p:nvSpPr>
          <p:cNvPr id="349186" name="Rectangle 2"/>
          <p:cNvSpPr>
            <a:spLocks noGrp="1" noRot="1" noChangeAspect="1" noChangeArrowheads="1" noTextEdit="1"/>
          </p:cNvSpPr>
          <p:nvPr>
            <p:ph type="sldImg"/>
          </p:nvPr>
        </p:nvSpPr>
        <p:spPr>
          <a:ln/>
        </p:spPr>
      </p:sp>
      <p:sp>
        <p:nvSpPr>
          <p:cNvPr id="34918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98551CC-ED71-4C7E-B29C-610265F2072D}" type="slidenum">
              <a:rPr lang="el-GR"/>
              <a:pPr/>
              <a:t>53</a:t>
            </a:fld>
            <a:endParaRPr lang="el-GR"/>
          </a:p>
        </p:txBody>
      </p:sp>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983B053-6352-46C5-A56F-38C97F1AEA65}" type="slidenum">
              <a:rPr lang="el-GR"/>
              <a:pPr/>
              <a:t>54</a:t>
            </a:fld>
            <a:endParaRPr lang="el-GR"/>
          </a:p>
        </p:txBody>
      </p:sp>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66ABABA-4194-4E86-8CD3-EDC6975A7D2A}" type="slidenum">
              <a:rPr lang="el-GR"/>
              <a:pPr/>
              <a:t>55</a:t>
            </a:fld>
            <a:endParaRPr lang="el-GR"/>
          </a:p>
        </p:txBody>
      </p:sp>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EAB4AE8-4B3B-4F33-9055-139B82B0E9BD}" type="slidenum">
              <a:rPr lang="el-GR"/>
              <a:pPr/>
              <a:t>56</a:t>
            </a:fld>
            <a:endParaRPr lang="el-GR"/>
          </a:p>
        </p:txBody>
      </p:sp>
      <p:sp>
        <p:nvSpPr>
          <p:cNvPr id="89090" name="Rectangle 2"/>
          <p:cNvSpPr>
            <a:spLocks noGrp="1" noRot="1" noChangeAspect="1" noChangeArrowheads="1" noTextEdit="1"/>
          </p:cNvSpPr>
          <p:nvPr>
            <p:ph type="sldImg"/>
          </p:nvPr>
        </p:nvSpPr>
        <p:spPr>
          <a:ln/>
        </p:spPr>
      </p:sp>
      <p:sp>
        <p:nvSpPr>
          <p:cNvPr id="8909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A7FCBE8-2343-4659-AB12-2111B29BF893}" type="slidenum">
              <a:rPr lang="el-GR"/>
              <a:pPr/>
              <a:t>7</a:t>
            </a:fld>
            <a:endParaRPr lang="el-GR"/>
          </a:p>
        </p:txBody>
      </p:sp>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6079F6C-49B9-4FF7-8935-603A4BDD1B06}" type="slidenum">
              <a:rPr lang="el-GR"/>
              <a:pPr/>
              <a:t>57</a:t>
            </a:fld>
            <a:endParaRPr lang="el-GR"/>
          </a:p>
        </p:txBody>
      </p:sp>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AE391E2-1F35-47F1-B36F-8887B0AFDFFE}" type="slidenum">
              <a:rPr lang="el-GR"/>
              <a:pPr/>
              <a:t>58</a:t>
            </a:fld>
            <a:endParaRPr lang="el-GR"/>
          </a:p>
        </p:txBody>
      </p:sp>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70EE716-22B1-4584-BE7E-BCD8392F9B5F}" type="slidenum">
              <a:rPr lang="el-GR"/>
              <a:pPr/>
              <a:t>59</a:t>
            </a:fld>
            <a:endParaRPr lang="el-GR"/>
          </a:p>
        </p:txBody>
      </p:sp>
      <p:sp>
        <p:nvSpPr>
          <p:cNvPr id="347138" name="Rectangle 2"/>
          <p:cNvSpPr>
            <a:spLocks noGrp="1" noRot="1" noChangeAspect="1" noChangeArrowheads="1" noTextEdit="1"/>
          </p:cNvSpPr>
          <p:nvPr>
            <p:ph type="sldImg"/>
          </p:nvPr>
        </p:nvSpPr>
        <p:spPr>
          <a:ln/>
        </p:spPr>
      </p:sp>
      <p:sp>
        <p:nvSpPr>
          <p:cNvPr id="34713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72F3B43-239D-44BC-B421-A2FC52F06E96}" type="slidenum">
              <a:rPr lang="el-GR"/>
              <a:pPr/>
              <a:t>60</a:t>
            </a:fld>
            <a:endParaRPr lang="el-GR"/>
          </a:p>
        </p:txBody>
      </p:sp>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6AF5970-08C1-4452-84FC-3D13DC744E77}" type="slidenum">
              <a:rPr lang="el-GR"/>
              <a:pPr/>
              <a:t>61</a:t>
            </a:fld>
            <a:endParaRPr lang="el-GR"/>
          </a:p>
        </p:txBody>
      </p:sp>
      <p:sp>
        <p:nvSpPr>
          <p:cNvPr id="87042" name="Rectangle 2"/>
          <p:cNvSpPr>
            <a:spLocks noGrp="1" noRot="1" noChangeAspect="1" noChangeArrowheads="1" noTextEdit="1"/>
          </p:cNvSpPr>
          <p:nvPr>
            <p:ph type="sldImg"/>
          </p:nvPr>
        </p:nvSpPr>
        <p:spPr>
          <a:ln/>
        </p:spPr>
      </p:sp>
      <p:sp>
        <p:nvSpPr>
          <p:cNvPr id="8704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3B86B86-DB05-4C36-B928-128F8AFE9290}" type="slidenum">
              <a:rPr lang="el-GR"/>
              <a:pPr/>
              <a:t>62</a:t>
            </a:fld>
            <a:endParaRPr lang="el-GR"/>
          </a:p>
        </p:txBody>
      </p:sp>
      <p:sp>
        <p:nvSpPr>
          <p:cNvPr id="95234" name="Rectangle 2"/>
          <p:cNvSpPr>
            <a:spLocks noGrp="1" noRot="1" noChangeAspect="1" noChangeArrowheads="1" noTextEdit="1"/>
          </p:cNvSpPr>
          <p:nvPr>
            <p:ph type="sldImg"/>
          </p:nvPr>
        </p:nvSpPr>
        <p:spPr>
          <a:ln/>
        </p:spPr>
      </p:sp>
      <p:sp>
        <p:nvSpPr>
          <p:cNvPr id="9523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DBFC228-C500-4F16-AF77-722282294D8C}" type="slidenum">
              <a:rPr lang="el-GR"/>
              <a:pPr/>
              <a:t>63</a:t>
            </a:fld>
            <a:endParaRPr lang="el-GR"/>
          </a:p>
        </p:txBody>
      </p:sp>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D5A918-C5AA-4CF8-B34F-9028C737898C}" type="slidenum">
              <a:rPr lang="el-GR"/>
              <a:pPr/>
              <a:t>64</a:t>
            </a:fld>
            <a:endParaRPr lang="el-GR"/>
          </a:p>
        </p:txBody>
      </p:sp>
      <p:sp>
        <p:nvSpPr>
          <p:cNvPr id="203778" name="Rectangle 2"/>
          <p:cNvSpPr>
            <a:spLocks noGrp="1" noRot="1" noChangeAspect="1" noChangeArrowheads="1" noTextEdit="1"/>
          </p:cNvSpPr>
          <p:nvPr>
            <p:ph type="sldImg"/>
          </p:nvPr>
        </p:nvSpPr>
        <p:spPr>
          <a:ln/>
        </p:spPr>
      </p:sp>
      <p:sp>
        <p:nvSpPr>
          <p:cNvPr id="20377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A7F689D-D5CE-4055-B943-D05C90466EB6}" type="slidenum">
              <a:rPr lang="el-GR"/>
              <a:pPr/>
              <a:t>66</a:t>
            </a:fld>
            <a:endParaRPr lang="el-GR"/>
          </a:p>
        </p:txBody>
      </p:sp>
      <p:sp>
        <p:nvSpPr>
          <p:cNvPr id="147458" name="Rectangle 2"/>
          <p:cNvSpPr>
            <a:spLocks noGrp="1" noRot="1" noChangeAspect="1" noChangeArrowheads="1" noTextEdit="1"/>
          </p:cNvSpPr>
          <p:nvPr>
            <p:ph type="sldImg"/>
          </p:nvPr>
        </p:nvSpPr>
        <p:spPr>
          <a:ln/>
        </p:spPr>
      </p:sp>
      <p:sp>
        <p:nvSpPr>
          <p:cNvPr id="14745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E158021-DDAD-4F76-A4CD-B68795463154}" type="slidenum">
              <a:rPr lang="el-GR"/>
              <a:pPr/>
              <a:t>67</a:t>
            </a:fld>
            <a:endParaRPr lang="el-GR"/>
          </a:p>
        </p:txBody>
      </p:sp>
      <p:sp>
        <p:nvSpPr>
          <p:cNvPr id="148482" name="Rectangle 2"/>
          <p:cNvSpPr>
            <a:spLocks noGrp="1" noRot="1" noChangeAspect="1" noChangeArrowheads="1" noTextEdit="1"/>
          </p:cNvSpPr>
          <p:nvPr>
            <p:ph type="sldImg"/>
          </p:nvPr>
        </p:nvSpPr>
        <p:spPr>
          <a:ln/>
        </p:spPr>
      </p:sp>
      <p:sp>
        <p:nvSpPr>
          <p:cNvPr id="14848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27B4751-BBAE-4D6A-A814-D35100A9B5B0}" type="slidenum">
              <a:rPr lang="el-GR"/>
              <a:pPr/>
              <a:t>8</a:t>
            </a:fld>
            <a:endParaRPr lang="el-GR"/>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0652E9C-3E87-4F42-B773-B0FC72DB65B7}" type="slidenum">
              <a:rPr lang="el-GR"/>
              <a:pPr/>
              <a:t>68</a:t>
            </a:fld>
            <a:endParaRPr lang="el-GR"/>
          </a:p>
        </p:txBody>
      </p:sp>
      <p:sp>
        <p:nvSpPr>
          <p:cNvPr id="153602" name="Rectangle 2"/>
          <p:cNvSpPr>
            <a:spLocks noGrp="1" noRot="1" noChangeAspect="1" noChangeArrowheads="1" noTextEdit="1"/>
          </p:cNvSpPr>
          <p:nvPr>
            <p:ph type="sldImg"/>
          </p:nvPr>
        </p:nvSpPr>
        <p:spPr>
          <a:ln/>
        </p:spPr>
      </p:sp>
      <p:sp>
        <p:nvSpPr>
          <p:cNvPr id="15360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1BF3EFA-DBEE-42CD-AFAC-432E7530D0FC}" type="slidenum">
              <a:rPr lang="el-GR"/>
              <a:pPr/>
              <a:t>69</a:t>
            </a:fld>
            <a:endParaRPr lang="el-GR"/>
          </a:p>
        </p:txBody>
      </p:sp>
      <p:sp>
        <p:nvSpPr>
          <p:cNvPr id="149506" name="Rectangle 2"/>
          <p:cNvSpPr>
            <a:spLocks noGrp="1" noRot="1" noChangeAspect="1" noChangeArrowheads="1" noTextEdit="1"/>
          </p:cNvSpPr>
          <p:nvPr>
            <p:ph type="sldImg"/>
          </p:nvPr>
        </p:nvSpPr>
        <p:spPr>
          <a:ln/>
        </p:spPr>
      </p:sp>
      <p:sp>
        <p:nvSpPr>
          <p:cNvPr id="14950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2C5A874-0CE8-4125-B1F8-3FD9B10EBA78}" type="slidenum">
              <a:rPr lang="el-GR"/>
              <a:pPr/>
              <a:t>70</a:t>
            </a:fld>
            <a:endParaRPr lang="el-GR"/>
          </a:p>
        </p:txBody>
      </p:sp>
      <p:sp>
        <p:nvSpPr>
          <p:cNvPr id="152578" name="Rectangle 2"/>
          <p:cNvSpPr>
            <a:spLocks noGrp="1" noRot="1" noChangeAspect="1" noChangeArrowheads="1" noTextEdit="1"/>
          </p:cNvSpPr>
          <p:nvPr>
            <p:ph type="sldImg"/>
          </p:nvPr>
        </p:nvSpPr>
        <p:spPr>
          <a:ln/>
        </p:spPr>
      </p:sp>
      <p:sp>
        <p:nvSpPr>
          <p:cNvPr id="15257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6AA31D3-0943-4D15-AAE9-38BAB462F831}" type="slidenum">
              <a:rPr lang="el-GR" smtClean="0"/>
              <a:pPr/>
              <a:t>74</a:t>
            </a:fld>
            <a:endParaRPr lang="el-G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6AA31D3-0943-4D15-AAE9-38BAB462F831}" type="slidenum">
              <a:rPr lang="el-GR" smtClean="0"/>
              <a:pPr/>
              <a:t>75</a:t>
            </a:fld>
            <a:endParaRPr lang="el-G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6AA31D3-0943-4D15-AAE9-38BAB462F831}" type="slidenum">
              <a:rPr lang="el-GR" smtClean="0"/>
              <a:pPr/>
              <a:t>76</a:t>
            </a:fld>
            <a:endParaRPr lang="el-G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6AA31D3-0943-4D15-AAE9-38BAB462F831}" type="slidenum">
              <a:rPr lang="el-GR" smtClean="0"/>
              <a:pPr/>
              <a:t>77</a:t>
            </a:fld>
            <a:endParaRPr lang="el-G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28363E-78A6-43E3-A3A0-DEB22B909FB2}" type="slidenum">
              <a:rPr lang="el-GR"/>
              <a:pPr/>
              <a:t>78</a:t>
            </a:fld>
            <a:endParaRPr lang="el-GR"/>
          </a:p>
        </p:txBody>
      </p:sp>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6874F8-574C-42E8-8161-9DCCF98F8827}" type="slidenum">
              <a:rPr lang="el-GR"/>
              <a:pPr/>
              <a:t>79</a:t>
            </a:fld>
            <a:endParaRPr lang="el-GR"/>
          </a:p>
        </p:txBody>
      </p:sp>
      <p:sp>
        <p:nvSpPr>
          <p:cNvPr id="103426" name="Rectangle 2"/>
          <p:cNvSpPr>
            <a:spLocks noGrp="1" noRot="1" noChangeAspect="1" noChangeArrowheads="1" noTextEdit="1"/>
          </p:cNvSpPr>
          <p:nvPr>
            <p:ph type="sldImg"/>
          </p:nvPr>
        </p:nvSpPr>
        <p:spPr>
          <a:ln/>
        </p:spPr>
      </p:sp>
      <p:sp>
        <p:nvSpPr>
          <p:cNvPr id="10342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F4CC2CB-5577-473B-9CF7-96AA8DCA20BC}" type="slidenum">
              <a:rPr lang="el-GR"/>
              <a:pPr/>
              <a:t>80</a:t>
            </a:fld>
            <a:endParaRPr lang="el-GR"/>
          </a:p>
        </p:txBody>
      </p:sp>
      <p:sp>
        <p:nvSpPr>
          <p:cNvPr id="104450" name="Rectangle 2"/>
          <p:cNvSpPr>
            <a:spLocks noGrp="1" noRot="1" noChangeAspect="1" noChangeArrowheads="1" noTextEdit="1"/>
          </p:cNvSpPr>
          <p:nvPr>
            <p:ph type="sldImg"/>
          </p:nvPr>
        </p:nvSpPr>
        <p:spPr>
          <a:ln/>
        </p:spPr>
      </p:sp>
      <p:sp>
        <p:nvSpPr>
          <p:cNvPr id="10445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6AA31D3-0943-4D15-AAE9-38BAB462F831}" type="slidenum">
              <a:rPr lang="el-GR" smtClean="0"/>
              <a:pPr/>
              <a:t>10</a:t>
            </a:fld>
            <a:endParaRPr lang="el-G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C1B4A54-8BF3-449D-8A85-4F4981E1BD06}" type="slidenum">
              <a:rPr lang="el-GR"/>
              <a:pPr/>
              <a:t>81</a:t>
            </a:fld>
            <a:endParaRPr lang="el-GR"/>
          </a:p>
        </p:txBody>
      </p:sp>
      <p:sp>
        <p:nvSpPr>
          <p:cNvPr id="105474" name="Rectangle 2"/>
          <p:cNvSpPr>
            <a:spLocks noGrp="1" noRot="1" noChangeAspect="1" noChangeArrowheads="1" noTextEdit="1"/>
          </p:cNvSpPr>
          <p:nvPr>
            <p:ph type="sldImg"/>
          </p:nvPr>
        </p:nvSpPr>
        <p:spPr>
          <a:ln/>
        </p:spPr>
      </p:sp>
      <p:sp>
        <p:nvSpPr>
          <p:cNvPr id="10547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6AA31D3-0943-4D15-AAE9-38BAB462F831}" type="slidenum">
              <a:rPr lang="el-GR" smtClean="0"/>
              <a:pPr/>
              <a:t>82</a:t>
            </a:fld>
            <a:endParaRPr lang="el-G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6AA31D3-0943-4D15-AAE9-38BAB462F831}" type="slidenum">
              <a:rPr lang="el-GR" smtClean="0"/>
              <a:pPr/>
              <a:t>83</a:t>
            </a:fld>
            <a:endParaRPr lang="el-G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6AA31D3-0943-4D15-AAE9-38BAB462F831}" type="slidenum">
              <a:rPr lang="el-GR" smtClean="0"/>
              <a:pPr/>
              <a:t>84</a:t>
            </a:fld>
            <a:endParaRPr lang="el-G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6AA31D3-0943-4D15-AAE9-38BAB462F831}" type="slidenum">
              <a:rPr lang="el-GR" smtClean="0"/>
              <a:pPr/>
              <a:t>85</a:t>
            </a:fld>
            <a:endParaRPr lang="el-G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6AA31D3-0943-4D15-AAE9-38BAB462F831}" type="slidenum">
              <a:rPr lang="el-GR" smtClean="0"/>
              <a:pPr/>
              <a:t>86</a:t>
            </a:fld>
            <a:endParaRPr lang="el-G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6AA31D3-0943-4D15-AAE9-38BAB462F831}" type="slidenum">
              <a:rPr lang="el-GR" smtClean="0"/>
              <a:pPr/>
              <a:t>87</a:t>
            </a:fld>
            <a:endParaRPr lang="el-G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6AA31D3-0943-4D15-AAE9-38BAB462F831}" type="slidenum">
              <a:rPr lang="el-GR" smtClean="0"/>
              <a:pPr/>
              <a:t>88</a:t>
            </a:fld>
            <a:endParaRPr lang="el-G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5C1AFFB-86B5-4520-A6E5-1638F6DAA606}" type="slidenum">
              <a:rPr lang="el-GR"/>
              <a:pPr/>
              <a:t>89</a:t>
            </a:fld>
            <a:endParaRPr lang="el-GR"/>
          </a:p>
        </p:txBody>
      </p:sp>
      <p:sp>
        <p:nvSpPr>
          <p:cNvPr id="263170" name="Rectangle 2"/>
          <p:cNvSpPr>
            <a:spLocks noGrp="1" noRot="1" noChangeAspect="1" noChangeArrowheads="1" noTextEdit="1"/>
          </p:cNvSpPr>
          <p:nvPr>
            <p:ph type="sldImg"/>
          </p:nvPr>
        </p:nvSpPr>
        <p:spPr>
          <a:ln/>
        </p:spPr>
      </p:sp>
      <p:sp>
        <p:nvSpPr>
          <p:cNvPr id="263171" name="Rectangle 3"/>
          <p:cNvSpPr>
            <a:spLocks noGrp="1" noChangeArrowheads="1"/>
          </p:cNvSpPr>
          <p:nvPr>
            <p:ph type="body" idx="1"/>
          </p:nvPr>
        </p:nvSpPr>
        <p:spPr/>
        <p:txBody>
          <a:bodyPr/>
          <a:lstStyle/>
          <a:p>
            <a:r>
              <a:rPr lang="en-GB"/>
              <a:t>Viganella, a village in the North of Italy, faces a rather odd problem. The village is built at the bottom of a very steep side Alpine valley. The southern side of the valley is so sheer that from 11 November until 2 February not a single ray of sunlight falls on Viganella. </a:t>
            </a:r>
            <a:endParaRPr lang="el-G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6AA31D3-0943-4D15-AAE9-38BAB462F831}" type="slidenum">
              <a:rPr lang="el-GR" smtClean="0"/>
              <a:pPr/>
              <a:t>90</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6AA31D3-0943-4D15-AAE9-38BAB462F831}" type="slidenum">
              <a:rPr lang="el-GR" smtClean="0"/>
              <a:pPr/>
              <a:t>11</a:t>
            </a:fld>
            <a:endParaRPr lang="el-G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6AA31D3-0943-4D15-AAE9-38BAB462F831}" type="slidenum">
              <a:rPr lang="el-GR" smtClean="0"/>
              <a:pPr/>
              <a:t>91</a:t>
            </a:fld>
            <a:endParaRPr lang="el-G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6AA31D3-0943-4D15-AAE9-38BAB462F831}" type="slidenum">
              <a:rPr lang="el-GR" smtClean="0"/>
              <a:pPr/>
              <a:t>92</a:t>
            </a:fld>
            <a:endParaRPr lang="el-G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08C615A-D798-44CB-98CF-2E86CA1AD7B5}" type="slidenum">
              <a:rPr lang="el-GR"/>
              <a:pPr/>
              <a:t>93</a:t>
            </a:fld>
            <a:endParaRPr lang="el-GR"/>
          </a:p>
        </p:txBody>
      </p:sp>
      <p:sp>
        <p:nvSpPr>
          <p:cNvPr id="154626" name="Rectangle 2"/>
          <p:cNvSpPr>
            <a:spLocks noGrp="1" noRot="1" noChangeAspect="1" noChangeArrowheads="1" noTextEdit="1"/>
          </p:cNvSpPr>
          <p:nvPr>
            <p:ph type="sldImg"/>
          </p:nvPr>
        </p:nvSpPr>
        <p:spPr>
          <a:ln/>
        </p:spPr>
      </p:sp>
      <p:sp>
        <p:nvSpPr>
          <p:cNvPr id="15462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6AA31D3-0943-4D15-AAE9-38BAB462F831}" type="slidenum">
              <a:rPr lang="el-GR" smtClean="0"/>
              <a:pPr/>
              <a:t>94</a:t>
            </a:fld>
            <a:endParaRPr lang="el-G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6AA31D3-0943-4D15-AAE9-38BAB462F831}" type="slidenum">
              <a:rPr lang="el-GR" smtClean="0"/>
              <a:pPr/>
              <a:t>95</a:t>
            </a:fld>
            <a:endParaRPr lang="el-G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6AA31D3-0943-4D15-AAE9-38BAB462F831}" type="slidenum">
              <a:rPr lang="el-GR" smtClean="0"/>
              <a:pPr/>
              <a:t>96</a:t>
            </a:fld>
            <a:endParaRPr lang="el-G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6AA31D3-0943-4D15-AAE9-38BAB462F831}" type="slidenum">
              <a:rPr lang="el-GR" smtClean="0"/>
              <a:pPr/>
              <a:t>97</a:t>
            </a:fld>
            <a:endParaRPr lang="el-G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6AA31D3-0943-4D15-AAE9-38BAB462F831}" type="slidenum">
              <a:rPr lang="el-GR" smtClean="0"/>
              <a:pPr/>
              <a:t>98</a:t>
            </a:fld>
            <a:endParaRPr lang="el-G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p>
            <a:fld id="{CC523EC4-156B-41C6-9406-9BA72B75053A}" type="slidenum">
              <a:rPr lang="en-US"/>
              <a:pPr/>
              <a:t>99</a:t>
            </a:fld>
            <a:endParaRPr lang="en-US"/>
          </a:p>
        </p:txBody>
      </p:sp>
      <p:sp>
        <p:nvSpPr>
          <p:cNvPr id="15363" name="Rectangle 2"/>
          <p:cNvSpPr>
            <a:spLocks noChangeArrowheads="1"/>
          </p:cNvSpPr>
          <p:nvPr/>
        </p:nvSpPr>
        <p:spPr bwMode="auto">
          <a:xfrm>
            <a:off x="3886200" y="1"/>
            <a:ext cx="2971800" cy="457783"/>
          </a:xfrm>
          <a:prstGeom prst="rect">
            <a:avLst/>
          </a:prstGeom>
          <a:noFill/>
          <a:ln w="12700">
            <a:noFill/>
            <a:miter lim="800000"/>
            <a:headEnd/>
            <a:tailEnd/>
          </a:ln>
        </p:spPr>
        <p:txBody>
          <a:bodyPr wrap="none" anchor="ctr"/>
          <a:lstStyle/>
          <a:p>
            <a:pPr eaLnBrk="0" hangingPunct="0"/>
            <a:endParaRPr lang="el-GR"/>
          </a:p>
        </p:txBody>
      </p:sp>
      <p:sp>
        <p:nvSpPr>
          <p:cNvPr id="15364" name="Rectangle 3"/>
          <p:cNvSpPr>
            <a:spLocks noChangeArrowheads="1"/>
          </p:cNvSpPr>
          <p:nvPr/>
        </p:nvSpPr>
        <p:spPr bwMode="auto">
          <a:xfrm>
            <a:off x="3886200" y="8686217"/>
            <a:ext cx="2971800" cy="457783"/>
          </a:xfrm>
          <a:prstGeom prst="rect">
            <a:avLst/>
          </a:prstGeom>
          <a:noFill/>
          <a:ln w="12700">
            <a:noFill/>
            <a:miter lim="800000"/>
            <a:headEnd/>
            <a:tailEnd/>
          </a:ln>
        </p:spPr>
        <p:txBody>
          <a:bodyPr lIns="19766" tIns="0" rIns="19766" bIns="0" anchor="b"/>
          <a:lstStyle/>
          <a:p>
            <a:pPr algn="r" defTabSz="949325" eaLnBrk="0" hangingPunct="0"/>
            <a:r>
              <a:rPr lang="nl-NL" sz="1000" i="1"/>
              <a:t>1</a:t>
            </a:r>
          </a:p>
        </p:txBody>
      </p:sp>
      <p:sp>
        <p:nvSpPr>
          <p:cNvPr id="15365" name="Rectangle 4"/>
          <p:cNvSpPr>
            <a:spLocks noChangeArrowheads="1"/>
          </p:cNvSpPr>
          <p:nvPr/>
        </p:nvSpPr>
        <p:spPr bwMode="auto">
          <a:xfrm>
            <a:off x="0" y="8686217"/>
            <a:ext cx="2971800" cy="457783"/>
          </a:xfrm>
          <a:prstGeom prst="rect">
            <a:avLst/>
          </a:prstGeom>
          <a:noFill/>
          <a:ln w="12700">
            <a:noFill/>
            <a:miter lim="800000"/>
            <a:headEnd/>
            <a:tailEnd/>
          </a:ln>
        </p:spPr>
        <p:txBody>
          <a:bodyPr wrap="none" anchor="ctr"/>
          <a:lstStyle/>
          <a:p>
            <a:pPr eaLnBrk="0" hangingPunct="0"/>
            <a:endParaRPr lang="el-GR"/>
          </a:p>
        </p:txBody>
      </p:sp>
      <p:sp>
        <p:nvSpPr>
          <p:cNvPr id="15366" name="Rectangle 5"/>
          <p:cNvSpPr>
            <a:spLocks noChangeArrowheads="1"/>
          </p:cNvSpPr>
          <p:nvPr/>
        </p:nvSpPr>
        <p:spPr bwMode="auto">
          <a:xfrm>
            <a:off x="0" y="1"/>
            <a:ext cx="2971800" cy="457783"/>
          </a:xfrm>
          <a:prstGeom prst="rect">
            <a:avLst/>
          </a:prstGeom>
          <a:noFill/>
          <a:ln w="12700">
            <a:noFill/>
            <a:miter lim="800000"/>
            <a:headEnd/>
            <a:tailEnd/>
          </a:ln>
        </p:spPr>
        <p:txBody>
          <a:bodyPr wrap="none" anchor="ctr"/>
          <a:lstStyle/>
          <a:p>
            <a:pPr eaLnBrk="0" hangingPunct="0"/>
            <a:endParaRPr lang="el-GR"/>
          </a:p>
        </p:txBody>
      </p:sp>
      <p:sp>
        <p:nvSpPr>
          <p:cNvPr id="15367" name="Rectangle 6"/>
          <p:cNvSpPr>
            <a:spLocks noChangeArrowheads="1"/>
          </p:cNvSpPr>
          <p:nvPr/>
        </p:nvSpPr>
        <p:spPr bwMode="auto">
          <a:xfrm>
            <a:off x="3886200" y="1"/>
            <a:ext cx="2971800" cy="457783"/>
          </a:xfrm>
          <a:prstGeom prst="rect">
            <a:avLst/>
          </a:prstGeom>
          <a:noFill/>
          <a:ln w="12700">
            <a:noFill/>
            <a:miter lim="800000"/>
            <a:headEnd/>
            <a:tailEnd/>
          </a:ln>
        </p:spPr>
        <p:txBody>
          <a:bodyPr wrap="none" anchor="ctr"/>
          <a:lstStyle/>
          <a:p>
            <a:pPr eaLnBrk="0" hangingPunct="0"/>
            <a:endParaRPr lang="el-GR"/>
          </a:p>
        </p:txBody>
      </p:sp>
      <p:sp>
        <p:nvSpPr>
          <p:cNvPr id="15368" name="Rectangle 7"/>
          <p:cNvSpPr>
            <a:spLocks noChangeArrowheads="1"/>
          </p:cNvSpPr>
          <p:nvPr/>
        </p:nvSpPr>
        <p:spPr bwMode="auto">
          <a:xfrm>
            <a:off x="3886200" y="8686217"/>
            <a:ext cx="2971800" cy="457783"/>
          </a:xfrm>
          <a:prstGeom prst="rect">
            <a:avLst/>
          </a:prstGeom>
          <a:noFill/>
          <a:ln w="12700">
            <a:noFill/>
            <a:miter lim="800000"/>
            <a:headEnd/>
            <a:tailEnd/>
          </a:ln>
        </p:spPr>
        <p:txBody>
          <a:bodyPr lIns="19766" tIns="0" rIns="19766" bIns="0" anchor="b"/>
          <a:lstStyle/>
          <a:p>
            <a:pPr algn="r" defTabSz="949325" eaLnBrk="0" hangingPunct="0"/>
            <a:r>
              <a:rPr lang="nl-NL" sz="1000" i="1"/>
              <a:t>1</a:t>
            </a:r>
          </a:p>
        </p:txBody>
      </p:sp>
      <p:sp>
        <p:nvSpPr>
          <p:cNvPr id="15369" name="Rectangle 8"/>
          <p:cNvSpPr>
            <a:spLocks noChangeArrowheads="1"/>
          </p:cNvSpPr>
          <p:nvPr/>
        </p:nvSpPr>
        <p:spPr bwMode="auto">
          <a:xfrm>
            <a:off x="0" y="8686217"/>
            <a:ext cx="2971800" cy="457783"/>
          </a:xfrm>
          <a:prstGeom prst="rect">
            <a:avLst/>
          </a:prstGeom>
          <a:noFill/>
          <a:ln w="12700">
            <a:noFill/>
            <a:miter lim="800000"/>
            <a:headEnd/>
            <a:tailEnd/>
          </a:ln>
        </p:spPr>
        <p:txBody>
          <a:bodyPr wrap="none" anchor="ctr"/>
          <a:lstStyle/>
          <a:p>
            <a:pPr eaLnBrk="0" hangingPunct="0"/>
            <a:endParaRPr lang="el-GR"/>
          </a:p>
        </p:txBody>
      </p:sp>
      <p:sp>
        <p:nvSpPr>
          <p:cNvPr id="15370" name="Rectangle 9"/>
          <p:cNvSpPr>
            <a:spLocks noChangeArrowheads="1"/>
          </p:cNvSpPr>
          <p:nvPr/>
        </p:nvSpPr>
        <p:spPr bwMode="auto">
          <a:xfrm>
            <a:off x="0" y="1"/>
            <a:ext cx="2971800" cy="457783"/>
          </a:xfrm>
          <a:prstGeom prst="rect">
            <a:avLst/>
          </a:prstGeom>
          <a:noFill/>
          <a:ln w="12700">
            <a:noFill/>
            <a:miter lim="800000"/>
            <a:headEnd/>
            <a:tailEnd/>
          </a:ln>
        </p:spPr>
        <p:txBody>
          <a:bodyPr wrap="none" anchor="ctr"/>
          <a:lstStyle/>
          <a:p>
            <a:pPr eaLnBrk="0" hangingPunct="0"/>
            <a:endParaRPr lang="el-GR"/>
          </a:p>
        </p:txBody>
      </p:sp>
      <p:sp>
        <p:nvSpPr>
          <p:cNvPr id="15371" name="Rectangle 10"/>
          <p:cNvSpPr>
            <a:spLocks noGrp="1" noRot="1" noChangeAspect="1" noChangeArrowheads="1"/>
          </p:cNvSpPr>
          <p:nvPr>
            <p:ph type="sldImg"/>
          </p:nvPr>
        </p:nvSpPr>
        <p:spPr>
          <a:xfrm>
            <a:off x="1152525" y="692150"/>
            <a:ext cx="4554538" cy="3416300"/>
          </a:xfrm>
          <a:noFill/>
          <a:ln w="12700" cap="flat">
            <a:solidFill>
              <a:schemeClr val="tx1"/>
            </a:solidFill>
          </a:ln>
        </p:spPr>
      </p:sp>
      <p:sp>
        <p:nvSpPr>
          <p:cNvPr id="15372" name="Rectangle 11"/>
          <p:cNvSpPr>
            <a:spLocks noGrp="1" noChangeArrowheads="1"/>
          </p:cNvSpPr>
          <p:nvPr>
            <p:ph type="body" idx="1"/>
          </p:nvPr>
        </p:nvSpPr>
        <p:spPr>
          <a:xfrm>
            <a:off x="915988" y="4343109"/>
            <a:ext cx="5026025" cy="4117133"/>
          </a:xfrm>
          <a:noFill/>
          <a:ln/>
        </p:spPr>
        <p:txBody>
          <a:bodyPr lIns="93890" tIns="46121" rIns="93890" bIns="46121"/>
          <a:lstStyle/>
          <a:p>
            <a:pPr defTabSz="949325">
              <a:spcBef>
                <a:spcPct val="0"/>
              </a:spcBef>
            </a:pPr>
            <a:endParaRPr lang="el-GR" sz="2500" smtClean="0">
              <a:latin typeface="Arial" pitchFamily="34" charset="0"/>
              <a:ea typeface="ヒラギノ角ゴ Pro W3" pitchFamily="-65" charset="-128"/>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7D05509A-7BC5-4DBE-A3FE-FF5BE64D1513}" type="slidenum">
              <a:rPr lang="en-US"/>
              <a:pPr/>
              <a:t>100</a:t>
            </a:fld>
            <a:endParaRPr lang="en-US"/>
          </a:p>
        </p:txBody>
      </p:sp>
      <p:sp>
        <p:nvSpPr>
          <p:cNvPr id="17411" name="Rectangle 2"/>
          <p:cNvSpPr>
            <a:spLocks noChangeArrowheads="1"/>
          </p:cNvSpPr>
          <p:nvPr/>
        </p:nvSpPr>
        <p:spPr bwMode="auto">
          <a:xfrm>
            <a:off x="3886200" y="1"/>
            <a:ext cx="2971800" cy="457783"/>
          </a:xfrm>
          <a:prstGeom prst="rect">
            <a:avLst/>
          </a:prstGeom>
          <a:noFill/>
          <a:ln w="12700">
            <a:noFill/>
            <a:miter lim="800000"/>
            <a:headEnd/>
            <a:tailEnd/>
          </a:ln>
        </p:spPr>
        <p:txBody>
          <a:bodyPr wrap="none" anchor="ctr"/>
          <a:lstStyle/>
          <a:p>
            <a:pPr eaLnBrk="0" hangingPunct="0"/>
            <a:endParaRPr lang="el-GR"/>
          </a:p>
        </p:txBody>
      </p:sp>
      <p:sp>
        <p:nvSpPr>
          <p:cNvPr id="17412" name="Rectangle 3"/>
          <p:cNvSpPr>
            <a:spLocks noChangeArrowheads="1"/>
          </p:cNvSpPr>
          <p:nvPr/>
        </p:nvSpPr>
        <p:spPr bwMode="auto">
          <a:xfrm>
            <a:off x="3886200" y="8686217"/>
            <a:ext cx="2971800" cy="457783"/>
          </a:xfrm>
          <a:prstGeom prst="rect">
            <a:avLst/>
          </a:prstGeom>
          <a:noFill/>
          <a:ln w="12700">
            <a:noFill/>
            <a:miter lim="800000"/>
            <a:headEnd/>
            <a:tailEnd/>
          </a:ln>
        </p:spPr>
        <p:txBody>
          <a:bodyPr lIns="19766" tIns="0" rIns="19766" bIns="0" anchor="b"/>
          <a:lstStyle/>
          <a:p>
            <a:pPr algn="r" defTabSz="949325" eaLnBrk="0" hangingPunct="0"/>
            <a:r>
              <a:rPr lang="nl-NL" sz="1000" i="1"/>
              <a:t>1</a:t>
            </a:r>
          </a:p>
        </p:txBody>
      </p:sp>
      <p:sp>
        <p:nvSpPr>
          <p:cNvPr id="17413" name="Rectangle 4"/>
          <p:cNvSpPr>
            <a:spLocks noChangeArrowheads="1"/>
          </p:cNvSpPr>
          <p:nvPr/>
        </p:nvSpPr>
        <p:spPr bwMode="auto">
          <a:xfrm>
            <a:off x="0" y="8686217"/>
            <a:ext cx="2971800" cy="457783"/>
          </a:xfrm>
          <a:prstGeom prst="rect">
            <a:avLst/>
          </a:prstGeom>
          <a:noFill/>
          <a:ln w="12700">
            <a:noFill/>
            <a:miter lim="800000"/>
            <a:headEnd/>
            <a:tailEnd/>
          </a:ln>
        </p:spPr>
        <p:txBody>
          <a:bodyPr wrap="none" anchor="ctr"/>
          <a:lstStyle/>
          <a:p>
            <a:pPr eaLnBrk="0" hangingPunct="0"/>
            <a:endParaRPr lang="el-GR"/>
          </a:p>
        </p:txBody>
      </p:sp>
      <p:sp>
        <p:nvSpPr>
          <p:cNvPr id="17414" name="Rectangle 5"/>
          <p:cNvSpPr>
            <a:spLocks noChangeArrowheads="1"/>
          </p:cNvSpPr>
          <p:nvPr/>
        </p:nvSpPr>
        <p:spPr bwMode="auto">
          <a:xfrm>
            <a:off x="0" y="1"/>
            <a:ext cx="2971800" cy="457783"/>
          </a:xfrm>
          <a:prstGeom prst="rect">
            <a:avLst/>
          </a:prstGeom>
          <a:noFill/>
          <a:ln w="12700">
            <a:noFill/>
            <a:miter lim="800000"/>
            <a:headEnd/>
            <a:tailEnd/>
          </a:ln>
        </p:spPr>
        <p:txBody>
          <a:bodyPr wrap="none" anchor="ctr"/>
          <a:lstStyle/>
          <a:p>
            <a:pPr eaLnBrk="0" hangingPunct="0"/>
            <a:endParaRPr lang="el-GR"/>
          </a:p>
        </p:txBody>
      </p:sp>
      <p:sp>
        <p:nvSpPr>
          <p:cNvPr id="17415" name="Rectangle 6"/>
          <p:cNvSpPr>
            <a:spLocks noChangeArrowheads="1"/>
          </p:cNvSpPr>
          <p:nvPr/>
        </p:nvSpPr>
        <p:spPr bwMode="auto">
          <a:xfrm>
            <a:off x="3886200" y="1"/>
            <a:ext cx="2971800" cy="457783"/>
          </a:xfrm>
          <a:prstGeom prst="rect">
            <a:avLst/>
          </a:prstGeom>
          <a:noFill/>
          <a:ln w="12700">
            <a:noFill/>
            <a:miter lim="800000"/>
            <a:headEnd/>
            <a:tailEnd/>
          </a:ln>
        </p:spPr>
        <p:txBody>
          <a:bodyPr wrap="none" anchor="ctr"/>
          <a:lstStyle/>
          <a:p>
            <a:pPr eaLnBrk="0" hangingPunct="0"/>
            <a:endParaRPr lang="el-GR"/>
          </a:p>
        </p:txBody>
      </p:sp>
      <p:sp>
        <p:nvSpPr>
          <p:cNvPr id="17416" name="Rectangle 7"/>
          <p:cNvSpPr>
            <a:spLocks noChangeArrowheads="1"/>
          </p:cNvSpPr>
          <p:nvPr/>
        </p:nvSpPr>
        <p:spPr bwMode="auto">
          <a:xfrm>
            <a:off x="3886200" y="8686217"/>
            <a:ext cx="2971800" cy="457783"/>
          </a:xfrm>
          <a:prstGeom prst="rect">
            <a:avLst/>
          </a:prstGeom>
          <a:noFill/>
          <a:ln w="12700">
            <a:noFill/>
            <a:miter lim="800000"/>
            <a:headEnd/>
            <a:tailEnd/>
          </a:ln>
        </p:spPr>
        <p:txBody>
          <a:bodyPr lIns="19766" tIns="0" rIns="19766" bIns="0" anchor="b"/>
          <a:lstStyle/>
          <a:p>
            <a:pPr algn="r" defTabSz="949325" eaLnBrk="0" hangingPunct="0"/>
            <a:r>
              <a:rPr lang="nl-NL" sz="1000" i="1"/>
              <a:t>1</a:t>
            </a:r>
          </a:p>
        </p:txBody>
      </p:sp>
      <p:sp>
        <p:nvSpPr>
          <p:cNvPr id="17417" name="Rectangle 8"/>
          <p:cNvSpPr>
            <a:spLocks noChangeArrowheads="1"/>
          </p:cNvSpPr>
          <p:nvPr/>
        </p:nvSpPr>
        <p:spPr bwMode="auto">
          <a:xfrm>
            <a:off x="0" y="8686217"/>
            <a:ext cx="2971800" cy="457783"/>
          </a:xfrm>
          <a:prstGeom prst="rect">
            <a:avLst/>
          </a:prstGeom>
          <a:noFill/>
          <a:ln w="12700">
            <a:noFill/>
            <a:miter lim="800000"/>
            <a:headEnd/>
            <a:tailEnd/>
          </a:ln>
        </p:spPr>
        <p:txBody>
          <a:bodyPr wrap="none" anchor="ctr"/>
          <a:lstStyle/>
          <a:p>
            <a:pPr eaLnBrk="0" hangingPunct="0"/>
            <a:endParaRPr lang="el-GR"/>
          </a:p>
        </p:txBody>
      </p:sp>
      <p:sp>
        <p:nvSpPr>
          <p:cNvPr id="17418" name="Rectangle 9"/>
          <p:cNvSpPr>
            <a:spLocks noChangeArrowheads="1"/>
          </p:cNvSpPr>
          <p:nvPr/>
        </p:nvSpPr>
        <p:spPr bwMode="auto">
          <a:xfrm>
            <a:off x="0" y="1"/>
            <a:ext cx="2971800" cy="457783"/>
          </a:xfrm>
          <a:prstGeom prst="rect">
            <a:avLst/>
          </a:prstGeom>
          <a:noFill/>
          <a:ln w="12700">
            <a:noFill/>
            <a:miter lim="800000"/>
            <a:headEnd/>
            <a:tailEnd/>
          </a:ln>
        </p:spPr>
        <p:txBody>
          <a:bodyPr wrap="none" anchor="ctr"/>
          <a:lstStyle/>
          <a:p>
            <a:pPr eaLnBrk="0" hangingPunct="0"/>
            <a:endParaRPr lang="el-GR"/>
          </a:p>
        </p:txBody>
      </p:sp>
      <p:sp>
        <p:nvSpPr>
          <p:cNvPr id="17419" name="Rectangle 10"/>
          <p:cNvSpPr>
            <a:spLocks noGrp="1" noRot="1" noChangeAspect="1" noChangeArrowheads="1"/>
          </p:cNvSpPr>
          <p:nvPr>
            <p:ph type="sldImg"/>
          </p:nvPr>
        </p:nvSpPr>
        <p:spPr>
          <a:xfrm>
            <a:off x="1152525" y="692150"/>
            <a:ext cx="4554538" cy="3416300"/>
          </a:xfrm>
          <a:noFill/>
          <a:ln w="12700" cap="flat">
            <a:solidFill>
              <a:schemeClr val="tx1"/>
            </a:solidFill>
          </a:ln>
        </p:spPr>
      </p:sp>
      <p:sp>
        <p:nvSpPr>
          <p:cNvPr id="17420" name="Rectangle 11"/>
          <p:cNvSpPr>
            <a:spLocks noGrp="1" noChangeArrowheads="1"/>
          </p:cNvSpPr>
          <p:nvPr>
            <p:ph type="body" idx="1"/>
          </p:nvPr>
        </p:nvSpPr>
        <p:spPr>
          <a:xfrm>
            <a:off x="915988" y="4343109"/>
            <a:ext cx="5026025" cy="4117133"/>
          </a:xfrm>
          <a:noFill/>
          <a:ln/>
        </p:spPr>
        <p:txBody>
          <a:bodyPr lIns="93890" tIns="46121" rIns="93890" bIns="46121"/>
          <a:lstStyle/>
          <a:p>
            <a:pPr defTabSz="949325">
              <a:spcBef>
                <a:spcPct val="0"/>
              </a:spcBef>
            </a:pPr>
            <a:endParaRPr lang="el-GR" sz="2500" smtClean="0">
              <a:latin typeface="Arial" pitchFamily="34" charset="0"/>
              <a:ea typeface="ヒラギノ角ゴ Pro W3" pitchFamily="-65"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2BFC30D-BA12-4078-8CBE-4E92D2937DCF}" type="slidenum">
              <a:rPr lang="el-GR"/>
              <a:pPr/>
              <a:t>15</a:t>
            </a:fld>
            <a:endParaRPr lang="el-GR"/>
          </a:p>
        </p:txBody>
      </p:sp>
      <p:sp>
        <p:nvSpPr>
          <p:cNvPr id="352258" name="Rectangle 2"/>
          <p:cNvSpPr>
            <a:spLocks noGrp="1" noRot="1" noChangeAspect="1" noChangeArrowheads="1" noTextEdit="1"/>
          </p:cNvSpPr>
          <p:nvPr>
            <p:ph type="sldImg"/>
          </p:nvPr>
        </p:nvSpPr>
        <p:spPr>
          <a:ln/>
        </p:spPr>
      </p:sp>
      <p:sp>
        <p:nvSpPr>
          <p:cNvPr id="35225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fld id="{C89A0E3D-D342-400E-B789-4B2F688FF7BC}" type="slidenum">
              <a:rPr lang="en-US"/>
              <a:pPr/>
              <a:t>101</a:t>
            </a:fld>
            <a:endParaRPr lang="en-US"/>
          </a:p>
        </p:txBody>
      </p:sp>
      <p:sp>
        <p:nvSpPr>
          <p:cNvPr id="19459" name="Rectangle 2"/>
          <p:cNvSpPr>
            <a:spLocks noChangeArrowheads="1"/>
          </p:cNvSpPr>
          <p:nvPr/>
        </p:nvSpPr>
        <p:spPr bwMode="auto">
          <a:xfrm>
            <a:off x="3886200" y="1"/>
            <a:ext cx="2971800" cy="457783"/>
          </a:xfrm>
          <a:prstGeom prst="rect">
            <a:avLst/>
          </a:prstGeom>
          <a:noFill/>
          <a:ln w="12700">
            <a:noFill/>
            <a:miter lim="800000"/>
            <a:headEnd/>
            <a:tailEnd/>
          </a:ln>
        </p:spPr>
        <p:txBody>
          <a:bodyPr wrap="none" anchor="ctr"/>
          <a:lstStyle/>
          <a:p>
            <a:pPr eaLnBrk="0" hangingPunct="0"/>
            <a:endParaRPr lang="el-GR"/>
          </a:p>
        </p:txBody>
      </p:sp>
      <p:sp>
        <p:nvSpPr>
          <p:cNvPr id="19460" name="Rectangle 3"/>
          <p:cNvSpPr>
            <a:spLocks noChangeArrowheads="1"/>
          </p:cNvSpPr>
          <p:nvPr/>
        </p:nvSpPr>
        <p:spPr bwMode="auto">
          <a:xfrm>
            <a:off x="3886200" y="8686217"/>
            <a:ext cx="2971800" cy="457783"/>
          </a:xfrm>
          <a:prstGeom prst="rect">
            <a:avLst/>
          </a:prstGeom>
          <a:noFill/>
          <a:ln w="12700">
            <a:noFill/>
            <a:miter lim="800000"/>
            <a:headEnd/>
            <a:tailEnd/>
          </a:ln>
        </p:spPr>
        <p:txBody>
          <a:bodyPr lIns="19766" tIns="0" rIns="19766" bIns="0" anchor="b"/>
          <a:lstStyle/>
          <a:p>
            <a:pPr algn="r" defTabSz="949325" eaLnBrk="0" hangingPunct="0"/>
            <a:r>
              <a:rPr lang="nl-NL" sz="1000" i="1"/>
              <a:t>1</a:t>
            </a:r>
          </a:p>
        </p:txBody>
      </p:sp>
      <p:sp>
        <p:nvSpPr>
          <p:cNvPr id="19461" name="Rectangle 4"/>
          <p:cNvSpPr>
            <a:spLocks noChangeArrowheads="1"/>
          </p:cNvSpPr>
          <p:nvPr/>
        </p:nvSpPr>
        <p:spPr bwMode="auto">
          <a:xfrm>
            <a:off x="0" y="8686217"/>
            <a:ext cx="2971800" cy="457783"/>
          </a:xfrm>
          <a:prstGeom prst="rect">
            <a:avLst/>
          </a:prstGeom>
          <a:noFill/>
          <a:ln w="12700">
            <a:noFill/>
            <a:miter lim="800000"/>
            <a:headEnd/>
            <a:tailEnd/>
          </a:ln>
        </p:spPr>
        <p:txBody>
          <a:bodyPr wrap="none" anchor="ctr"/>
          <a:lstStyle/>
          <a:p>
            <a:pPr eaLnBrk="0" hangingPunct="0"/>
            <a:endParaRPr lang="el-GR"/>
          </a:p>
        </p:txBody>
      </p:sp>
      <p:sp>
        <p:nvSpPr>
          <p:cNvPr id="19462" name="Rectangle 5"/>
          <p:cNvSpPr>
            <a:spLocks noChangeArrowheads="1"/>
          </p:cNvSpPr>
          <p:nvPr/>
        </p:nvSpPr>
        <p:spPr bwMode="auto">
          <a:xfrm>
            <a:off x="0" y="1"/>
            <a:ext cx="2971800" cy="457783"/>
          </a:xfrm>
          <a:prstGeom prst="rect">
            <a:avLst/>
          </a:prstGeom>
          <a:noFill/>
          <a:ln w="12700">
            <a:noFill/>
            <a:miter lim="800000"/>
            <a:headEnd/>
            <a:tailEnd/>
          </a:ln>
        </p:spPr>
        <p:txBody>
          <a:bodyPr wrap="none" anchor="ctr"/>
          <a:lstStyle/>
          <a:p>
            <a:pPr eaLnBrk="0" hangingPunct="0"/>
            <a:endParaRPr lang="el-GR"/>
          </a:p>
        </p:txBody>
      </p:sp>
      <p:sp>
        <p:nvSpPr>
          <p:cNvPr id="19463" name="Rectangle 6"/>
          <p:cNvSpPr>
            <a:spLocks noChangeArrowheads="1"/>
          </p:cNvSpPr>
          <p:nvPr/>
        </p:nvSpPr>
        <p:spPr bwMode="auto">
          <a:xfrm>
            <a:off x="3886200" y="1"/>
            <a:ext cx="2971800" cy="457783"/>
          </a:xfrm>
          <a:prstGeom prst="rect">
            <a:avLst/>
          </a:prstGeom>
          <a:noFill/>
          <a:ln w="12700">
            <a:noFill/>
            <a:miter lim="800000"/>
            <a:headEnd/>
            <a:tailEnd/>
          </a:ln>
        </p:spPr>
        <p:txBody>
          <a:bodyPr wrap="none" anchor="ctr"/>
          <a:lstStyle/>
          <a:p>
            <a:pPr eaLnBrk="0" hangingPunct="0"/>
            <a:endParaRPr lang="el-GR"/>
          </a:p>
        </p:txBody>
      </p:sp>
      <p:sp>
        <p:nvSpPr>
          <p:cNvPr id="19464" name="Rectangle 7"/>
          <p:cNvSpPr>
            <a:spLocks noChangeArrowheads="1"/>
          </p:cNvSpPr>
          <p:nvPr/>
        </p:nvSpPr>
        <p:spPr bwMode="auto">
          <a:xfrm>
            <a:off x="3886200" y="8686217"/>
            <a:ext cx="2971800" cy="457783"/>
          </a:xfrm>
          <a:prstGeom prst="rect">
            <a:avLst/>
          </a:prstGeom>
          <a:noFill/>
          <a:ln w="12700">
            <a:noFill/>
            <a:miter lim="800000"/>
            <a:headEnd/>
            <a:tailEnd/>
          </a:ln>
        </p:spPr>
        <p:txBody>
          <a:bodyPr lIns="19766" tIns="0" rIns="19766" bIns="0" anchor="b"/>
          <a:lstStyle/>
          <a:p>
            <a:pPr algn="r" defTabSz="949325" eaLnBrk="0" hangingPunct="0"/>
            <a:r>
              <a:rPr lang="nl-NL" sz="1000" i="1"/>
              <a:t>1</a:t>
            </a:r>
          </a:p>
        </p:txBody>
      </p:sp>
      <p:sp>
        <p:nvSpPr>
          <p:cNvPr id="19465" name="Rectangle 8"/>
          <p:cNvSpPr>
            <a:spLocks noChangeArrowheads="1"/>
          </p:cNvSpPr>
          <p:nvPr/>
        </p:nvSpPr>
        <p:spPr bwMode="auto">
          <a:xfrm>
            <a:off x="0" y="8686217"/>
            <a:ext cx="2971800" cy="457783"/>
          </a:xfrm>
          <a:prstGeom prst="rect">
            <a:avLst/>
          </a:prstGeom>
          <a:noFill/>
          <a:ln w="12700">
            <a:noFill/>
            <a:miter lim="800000"/>
            <a:headEnd/>
            <a:tailEnd/>
          </a:ln>
        </p:spPr>
        <p:txBody>
          <a:bodyPr wrap="none" anchor="ctr"/>
          <a:lstStyle/>
          <a:p>
            <a:pPr eaLnBrk="0" hangingPunct="0"/>
            <a:endParaRPr lang="el-GR"/>
          </a:p>
        </p:txBody>
      </p:sp>
      <p:sp>
        <p:nvSpPr>
          <p:cNvPr id="19466" name="Rectangle 9"/>
          <p:cNvSpPr>
            <a:spLocks noChangeArrowheads="1"/>
          </p:cNvSpPr>
          <p:nvPr/>
        </p:nvSpPr>
        <p:spPr bwMode="auto">
          <a:xfrm>
            <a:off x="0" y="1"/>
            <a:ext cx="2971800" cy="457783"/>
          </a:xfrm>
          <a:prstGeom prst="rect">
            <a:avLst/>
          </a:prstGeom>
          <a:noFill/>
          <a:ln w="12700">
            <a:noFill/>
            <a:miter lim="800000"/>
            <a:headEnd/>
            <a:tailEnd/>
          </a:ln>
        </p:spPr>
        <p:txBody>
          <a:bodyPr wrap="none" anchor="ctr"/>
          <a:lstStyle/>
          <a:p>
            <a:pPr eaLnBrk="0" hangingPunct="0"/>
            <a:endParaRPr lang="el-GR"/>
          </a:p>
        </p:txBody>
      </p:sp>
      <p:sp>
        <p:nvSpPr>
          <p:cNvPr id="19467" name="Rectangle 10"/>
          <p:cNvSpPr>
            <a:spLocks noGrp="1" noRot="1" noChangeAspect="1" noChangeArrowheads="1"/>
          </p:cNvSpPr>
          <p:nvPr>
            <p:ph type="sldImg"/>
          </p:nvPr>
        </p:nvSpPr>
        <p:spPr>
          <a:xfrm>
            <a:off x="1152525" y="692150"/>
            <a:ext cx="4554538" cy="3416300"/>
          </a:xfrm>
          <a:noFill/>
          <a:ln w="12700" cap="flat">
            <a:solidFill>
              <a:schemeClr val="tx1"/>
            </a:solidFill>
          </a:ln>
        </p:spPr>
      </p:sp>
      <p:sp>
        <p:nvSpPr>
          <p:cNvPr id="19468" name="Rectangle 11"/>
          <p:cNvSpPr>
            <a:spLocks noGrp="1" noChangeArrowheads="1"/>
          </p:cNvSpPr>
          <p:nvPr>
            <p:ph type="body" idx="1"/>
          </p:nvPr>
        </p:nvSpPr>
        <p:spPr>
          <a:xfrm>
            <a:off x="915988" y="4343109"/>
            <a:ext cx="5026025" cy="4117133"/>
          </a:xfrm>
          <a:noFill/>
          <a:ln/>
        </p:spPr>
        <p:txBody>
          <a:bodyPr lIns="93890" tIns="46121" rIns="93890" bIns="46121"/>
          <a:lstStyle/>
          <a:p>
            <a:pPr defTabSz="949325">
              <a:spcBef>
                <a:spcPct val="0"/>
              </a:spcBef>
            </a:pPr>
            <a:endParaRPr lang="el-GR" sz="2500" smtClean="0">
              <a:latin typeface="Arial" pitchFamily="34" charset="0"/>
              <a:ea typeface="ヒラギノ角ゴ Pro W3" pitchFamily="-65" charset="-128"/>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1E4A30C1-302D-4536-B134-125B699D1640}" type="slidenum">
              <a:rPr lang="en-US"/>
              <a:pPr/>
              <a:t>102</a:t>
            </a:fld>
            <a:endParaRPr lang="en-US"/>
          </a:p>
        </p:txBody>
      </p:sp>
      <p:sp>
        <p:nvSpPr>
          <p:cNvPr id="21507" name="Rectangle 2"/>
          <p:cNvSpPr>
            <a:spLocks noChangeArrowheads="1"/>
          </p:cNvSpPr>
          <p:nvPr/>
        </p:nvSpPr>
        <p:spPr bwMode="auto">
          <a:xfrm>
            <a:off x="3886200" y="1"/>
            <a:ext cx="2971800" cy="457783"/>
          </a:xfrm>
          <a:prstGeom prst="rect">
            <a:avLst/>
          </a:prstGeom>
          <a:noFill/>
          <a:ln w="12700">
            <a:noFill/>
            <a:miter lim="800000"/>
            <a:headEnd/>
            <a:tailEnd/>
          </a:ln>
        </p:spPr>
        <p:txBody>
          <a:bodyPr wrap="none" anchor="ctr"/>
          <a:lstStyle/>
          <a:p>
            <a:pPr eaLnBrk="0" hangingPunct="0"/>
            <a:endParaRPr lang="el-GR"/>
          </a:p>
        </p:txBody>
      </p:sp>
      <p:sp>
        <p:nvSpPr>
          <p:cNvPr id="21508" name="Rectangle 3"/>
          <p:cNvSpPr>
            <a:spLocks noChangeArrowheads="1"/>
          </p:cNvSpPr>
          <p:nvPr/>
        </p:nvSpPr>
        <p:spPr bwMode="auto">
          <a:xfrm>
            <a:off x="3886200" y="8686217"/>
            <a:ext cx="2971800" cy="457783"/>
          </a:xfrm>
          <a:prstGeom prst="rect">
            <a:avLst/>
          </a:prstGeom>
          <a:noFill/>
          <a:ln w="12700">
            <a:noFill/>
            <a:miter lim="800000"/>
            <a:headEnd/>
            <a:tailEnd/>
          </a:ln>
        </p:spPr>
        <p:txBody>
          <a:bodyPr lIns="19766" tIns="0" rIns="19766" bIns="0" anchor="b"/>
          <a:lstStyle/>
          <a:p>
            <a:pPr algn="r" defTabSz="949325" eaLnBrk="0" hangingPunct="0"/>
            <a:r>
              <a:rPr lang="nl-NL" sz="1000" i="1"/>
              <a:t>1</a:t>
            </a:r>
          </a:p>
        </p:txBody>
      </p:sp>
      <p:sp>
        <p:nvSpPr>
          <p:cNvPr id="21509" name="Rectangle 4"/>
          <p:cNvSpPr>
            <a:spLocks noChangeArrowheads="1"/>
          </p:cNvSpPr>
          <p:nvPr/>
        </p:nvSpPr>
        <p:spPr bwMode="auto">
          <a:xfrm>
            <a:off x="0" y="8686217"/>
            <a:ext cx="2971800" cy="457783"/>
          </a:xfrm>
          <a:prstGeom prst="rect">
            <a:avLst/>
          </a:prstGeom>
          <a:noFill/>
          <a:ln w="12700">
            <a:noFill/>
            <a:miter lim="800000"/>
            <a:headEnd/>
            <a:tailEnd/>
          </a:ln>
        </p:spPr>
        <p:txBody>
          <a:bodyPr wrap="none" anchor="ctr"/>
          <a:lstStyle/>
          <a:p>
            <a:pPr eaLnBrk="0" hangingPunct="0"/>
            <a:endParaRPr lang="el-GR"/>
          </a:p>
        </p:txBody>
      </p:sp>
      <p:sp>
        <p:nvSpPr>
          <p:cNvPr id="21510" name="Rectangle 5"/>
          <p:cNvSpPr>
            <a:spLocks noChangeArrowheads="1"/>
          </p:cNvSpPr>
          <p:nvPr/>
        </p:nvSpPr>
        <p:spPr bwMode="auto">
          <a:xfrm>
            <a:off x="0" y="1"/>
            <a:ext cx="2971800" cy="457783"/>
          </a:xfrm>
          <a:prstGeom prst="rect">
            <a:avLst/>
          </a:prstGeom>
          <a:noFill/>
          <a:ln w="12700">
            <a:noFill/>
            <a:miter lim="800000"/>
            <a:headEnd/>
            <a:tailEnd/>
          </a:ln>
        </p:spPr>
        <p:txBody>
          <a:bodyPr wrap="none" anchor="ctr"/>
          <a:lstStyle/>
          <a:p>
            <a:pPr eaLnBrk="0" hangingPunct="0"/>
            <a:endParaRPr lang="el-GR"/>
          </a:p>
        </p:txBody>
      </p:sp>
      <p:sp>
        <p:nvSpPr>
          <p:cNvPr id="21511" name="Rectangle 6"/>
          <p:cNvSpPr>
            <a:spLocks noChangeArrowheads="1"/>
          </p:cNvSpPr>
          <p:nvPr/>
        </p:nvSpPr>
        <p:spPr bwMode="auto">
          <a:xfrm>
            <a:off x="3886200" y="1"/>
            <a:ext cx="2971800" cy="457783"/>
          </a:xfrm>
          <a:prstGeom prst="rect">
            <a:avLst/>
          </a:prstGeom>
          <a:noFill/>
          <a:ln w="12700">
            <a:noFill/>
            <a:miter lim="800000"/>
            <a:headEnd/>
            <a:tailEnd/>
          </a:ln>
        </p:spPr>
        <p:txBody>
          <a:bodyPr wrap="none" anchor="ctr"/>
          <a:lstStyle/>
          <a:p>
            <a:pPr eaLnBrk="0" hangingPunct="0"/>
            <a:endParaRPr lang="el-GR"/>
          </a:p>
        </p:txBody>
      </p:sp>
      <p:sp>
        <p:nvSpPr>
          <p:cNvPr id="21512" name="Rectangle 7"/>
          <p:cNvSpPr>
            <a:spLocks noChangeArrowheads="1"/>
          </p:cNvSpPr>
          <p:nvPr/>
        </p:nvSpPr>
        <p:spPr bwMode="auto">
          <a:xfrm>
            <a:off x="3886200" y="8686217"/>
            <a:ext cx="2971800" cy="457783"/>
          </a:xfrm>
          <a:prstGeom prst="rect">
            <a:avLst/>
          </a:prstGeom>
          <a:noFill/>
          <a:ln w="12700">
            <a:noFill/>
            <a:miter lim="800000"/>
            <a:headEnd/>
            <a:tailEnd/>
          </a:ln>
        </p:spPr>
        <p:txBody>
          <a:bodyPr lIns="19766" tIns="0" rIns="19766" bIns="0" anchor="b"/>
          <a:lstStyle/>
          <a:p>
            <a:pPr algn="r" defTabSz="949325" eaLnBrk="0" hangingPunct="0"/>
            <a:r>
              <a:rPr lang="nl-NL" sz="1000" i="1"/>
              <a:t>1</a:t>
            </a:r>
          </a:p>
        </p:txBody>
      </p:sp>
      <p:sp>
        <p:nvSpPr>
          <p:cNvPr id="21513" name="Rectangle 8"/>
          <p:cNvSpPr>
            <a:spLocks noChangeArrowheads="1"/>
          </p:cNvSpPr>
          <p:nvPr/>
        </p:nvSpPr>
        <p:spPr bwMode="auto">
          <a:xfrm>
            <a:off x="0" y="8686217"/>
            <a:ext cx="2971800" cy="457783"/>
          </a:xfrm>
          <a:prstGeom prst="rect">
            <a:avLst/>
          </a:prstGeom>
          <a:noFill/>
          <a:ln w="12700">
            <a:noFill/>
            <a:miter lim="800000"/>
            <a:headEnd/>
            <a:tailEnd/>
          </a:ln>
        </p:spPr>
        <p:txBody>
          <a:bodyPr wrap="none" anchor="ctr"/>
          <a:lstStyle/>
          <a:p>
            <a:pPr eaLnBrk="0" hangingPunct="0"/>
            <a:endParaRPr lang="el-GR"/>
          </a:p>
        </p:txBody>
      </p:sp>
      <p:sp>
        <p:nvSpPr>
          <p:cNvPr id="21514" name="Rectangle 9"/>
          <p:cNvSpPr>
            <a:spLocks noChangeArrowheads="1"/>
          </p:cNvSpPr>
          <p:nvPr/>
        </p:nvSpPr>
        <p:spPr bwMode="auto">
          <a:xfrm>
            <a:off x="0" y="1"/>
            <a:ext cx="2971800" cy="457783"/>
          </a:xfrm>
          <a:prstGeom prst="rect">
            <a:avLst/>
          </a:prstGeom>
          <a:noFill/>
          <a:ln w="12700">
            <a:noFill/>
            <a:miter lim="800000"/>
            <a:headEnd/>
            <a:tailEnd/>
          </a:ln>
        </p:spPr>
        <p:txBody>
          <a:bodyPr wrap="none" anchor="ctr"/>
          <a:lstStyle/>
          <a:p>
            <a:pPr eaLnBrk="0" hangingPunct="0"/>
            <a:endParaRPr lang="el-GR"/>
          </a:p>
        </p:txBody>
      </p:sp>
      <p:sp>
        <p:nvSpPr>
          <p:cNvPr id="21515" name="Rectangle 10"/>
          <p:cNvSpPr>
            <a:spLocks noGrp="1" noRot="1" noChangeAspect="1" noChangeArrowheads="1"/>
          </p:cNvSpPr>
          <p:nvPr>
            <p:ph type="sldImg"/>
          </p:nvPr>
        </p:nvSpPr>
        <p:spPr>
          <a:xfrm>
            <a:off x="1152525" y="692150"/>
            <a:ext cx="4554538" cy="3416300"/>
          </a:xfrm>
          <a:noFill/>
          <a:ln w="12700" cap="flat">
            <a:solidFill>
              <a:schemeClr val="tx1"/>
            </a:solidFill>
          </a:ln>
        </p:spPr>
      </p:sp>
      <p:sp>
        <p:nvSpPr>
          <p:cNvPr id="21516" name="Rectangle 11"/>
          <p:cNvSpPr>
            <a:spLocks noGrp="1" noChangeArrowheads="1"/>
          </p:cNvSpPr>
          <p:nvPr>
            <p:ph type="body" idx="1"/>
          </p:nvPr>
        </p:nvSpPr>
        <p:spPr>
          <a:xfrm>
            <a:off x="915988" y="4343109"/>
            <a:ext cx="5026025" cy="4117133"/>
          </a:xfrm>
          <a:noFill/>
          <a:ln/>
        </p:spPr>
        <p:txBody>
          <a:bodyPr lIns="93890" tIns="46121" rIns="93890" bIns="46121"/>
          <a:lstStyle/>
          <a:p>
            <a:pPr defTabSz="949325">
              <a:spcBef>
                <a:spcPct val="0"/>
              </a:spcBef>
            </a:pPr>
            <a:endParaRPr lang="el-GR" sz="2500" smtClean="0">
              <a:latin typeface="Arial" pitchFamily="34" charset="0"/>
              <a:ea typeface="ヒラギノ角ゴ Pro W3" pitchFamily="-65" charset="-128"/>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6769F4E-9526-45EF-99A6-5383067752A6}" type="slidenum">
              <a:rPr lang="el-GR"/>
              <a:pPr/>
              <a:t>104</a:t>
            </a:fld>
            <a:endParaRPr lang="el-GR"/>
          </a:p>
        </p:txBody>
      </p:sp>
      <p:sp>
        <p:nvSpPr>
          <p:cNvPr id="99330" name="Rectangle 2"/>
          <p:cNvSpPr>
            <a:spLocks noGrp="1" noRot="1" noChangeAspect="1" noChangeArrowheads="1" noTextEdit="1"/>
          </p:cNvSpPr>
          <p:nvPr>
            <p:ph type="sldImg"/>
          </p:nvPr>
        </p:nvSpPr>
        <p:spPr>
          <a:ln/>
        </p:spPr>
      </p:sp>
      <p:sp>
        <p:nvSpPr>
          <p:cNvPr id="9933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1"/>
          <p:cNvSpPr>
            <a:spLocks noGrp="1" noChangeArrowheads="1"/>
          </p:cNvSpPr>
          <p:nvPr>
            <p:ph type="sldNum" sz="quarter" idx="5"/>
          </p:nvPr>
        </p:nvSpPr>
        <p:spPr>
          <a:ln/>
        </p:spPr>
        <p:txBody>
          <a:bodyPr/>
          <a:lstStyle/>
          <a:p>
            <a:fld id="{78515DA2-35FF-4D3D-8226-558671D0F321}" type="slidenum">
              <a:rPr lang="zh-CN" altLang="en-US"/>
              <a:pPr/>
              <a:t>113</a:t>
            </a:fld>
            <a:endParaRPr lang="en-US" altLang="zh-CN"/>
          </a:p>
        </p:txBody>
      </p:sp>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xfrm>
            <a:off x="685800" y="4343400"/>
            <a:ext cx="5486400" cy="4114800"/>
          </a:xfrm>
        </p:spPr>
        <p:txBody>
          <a:bodyPr/>
          <a:lstStyle/>
          <a:p>
            <a:endParaRPr lang="zh-CN" alt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6AA31D3-0943-4D15-AAE9-38BAB462F831}" type="slidenum">
              <a:rPr lang="el-GR" smtClean="0"/>
              <a:pPr/>
              <a:t>117</a:t>
            </a:fld>
            <a:endParaRPr lang="el-G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6AA31D3-0943-4D15-AAE9-38BAB462F831}" type="slidenum">
              <a:rPr lang="el-GR" smtClean="0"/>
              <a:pPr/>
              <a:t>118</a:t>
            </a:fld>
            <a:endParaRPr lang="el-G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BDE393-B9CA-45AC-9CC9-C43E82D9E2C0}" type="slidenum">
              <a:rPr lang="el-GR"/>
              <a:pPr/>
              <a:t>119</a:t>
            </a:fld>
            <a:endParaRPr lang="el-GR"/>
          </a:p>
        </p:txBody>
      </p:sp>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9A430C8-CA4E-4F52-B7A2-61A03B341056}" type="slidenum">
              <a:rPr lang="el-GR"/>
              <a:pPr/>
              <a:t>16</a:t>
            </a:fld>
            <a:endParaRPr lang="el-GR"/>
          </a:p>
        </p:txBody>
      </p:sp>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85B9E65-8A06-4674-9032-B453C82230AC}" type="slidenum">
              <a:rPr lang="el-GR"/>
              <a:pPr/>
              <a:t>17</a:t>
            </a:fld>
            <a:endParaRPr lang="el-GR"/>
          </a:p>
        </p:txBody>
      </p:sp>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p:txBody>
          <a:bodyPr/>
          <a:lstStyle/>
          <a:p>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lvl1pPr>
              <a:defRPr/>
            </a:lvl1pPr>
          </a:lstStyle>
          <a:p>
            <a:endParaRPr lang="el-GR"/>
          </a:p>
        </p:txBody>
      </p:sp>
      <p:sp>
        <p:nvSpPr>
          <p:cNvPr id="5" name="Footer Placeholder 4"/>
          <p:cNvSpPr>
            <a:spLocks noGrp="1"/>
          </p:cNvSpPr>
          <p:nvPr>
            <p:ph type="ftr" sz="quarter" idx="11"/>
          </p:nvPr>
        </p:nvSpPr>
        <p:spPr/>
        <p:txBody>
          <a:bodyPr/>
          <a:lstStyle>
            <a:lvl1pPr>
              <a:defRPr/>
            </a:lvl1pPr>
          </a:lstStyle>
          <a:p>
            <a:endParaRPr lang="el-GR"/>
          </a:p>
        </p:txBody>
      </p:sp>
      <p:sp>
        <p:nvSpPr>
          <p:cNvPr id="6" name="Slide Number Placeholder 5"/>
          <p:cNvSpPr>
            <a:spLocks noGrp="1"/>
          </p:cNvSpPr>
          <p:nvPr>
            <p:ph type="sldNum" sz="quarter" idx="12"/>
          </p:nvPr>
        </p:nvSpPr>
        <p:spPr/>
        <p:txBody>
          <a:bodyPr/>
          <a:lstStyle>
            <a:lvl1pPr>
              <a:defRPr/>
            </a:lvl1pPr>
          </a:lstStyle>
          <a:p>
            <a:fld id="{77513DE3-9EB4-4C78-A243-FBFC24ABF243}" type="slidenum">
              <a:rPr lang="el-G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lvl1pPr>
              <a:defRPr/>
            </a:lvl1pPr>
          </a:lstStyle>
          <a:p>
            <a:endParaRPr lang="el-GR"/>
          </a:p>
        </p:txBody>
      </p:sp>
      <p:sp>
        <p:nvSpPr>
          <p:cNvPr id="5" name="Footer Placeholder 4"/>
          <p:cNvSpPr>
            <a:spLocks noGrp="1"/>
          </p:cNvSpPr>
          <p:nvPr>
            <p:ph type="ftr" sz="quarter" idx="11"/>
          </p:nvPr>
        </p:nvSpPr>
        <p:spPr/>
        <p:txBody>
          <a:bodyPr/>
          <a:lstStyle>
            <a:lvl1pPr>
              <a:defRPr/>
            </a:lvl1pPr>
          </a:lstStyle>
          <a:p>
            <a:endParaRPr lang="el-GR"/>
          </a:p>
        </p:txBody>
      </p:sp>
      <p:sp>
        <p:nvSpPr>
          <p:cNvPr id="6" name="Slide Number Placeholder 5"/>
          <p:cNvSpPr>
            <a:spLocks noGrp="1"/>
          </p:cNvSpPr>
          <p:nvPr>
            <p:ph type="sldNum" sz="quarter" idx="12"/>
          </p:nvPr>
        </p:nvSpPr>
        <p:spPr/>
        <p:txBody>
          <a:bodyPr/>
          <a:lstStyle>
            <a:lvl1pPr>
              <a:defRPr/>
            </a:lvl1pPr>
          </a:lstStyle>
          <a:p>
            <a:fld id="{9F77FA1C-4E4F-4938-B087-5D97D5FCF8CF}" type="slidenum">
              <a:rPr lang="el-G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lvl1pPr>
              <a:defRPr/>
            </a:lvl1pPr>
          </a:lstStyle>
          <a:p>
            <a:endParaRPr lang="el-GR"/>
          </a:p>
        </p:txBody>
      </p:sp>
      <p:sp>
        <p:nvSpPr>
          <p:cNvPr id="5" name="Footer Placeholder 4"/>
          <p:cNvSpPr>
            <a:spLocks noGrp="1"/>
          </p:cNvSpPr>
          <p:nvPr>
            <p:ph type="ftr" sz="quarter" idx="11"/>
          </p:nvPr>
        </p:nvSpPr>
        <p:spPr/>
        <p:txBody>
          <a:bodyPr/>
          <a:lstStyle>
            <a:lvl1pPr>
              <a:defRPr/>
            </a:lvl1pPr>
          </a:lstStyle>
          <a:p>
            <a:endParaRPr lang="el-GR"/>
          </a:p>
        </p:txBody>
      </p:sp>
      <p:sp>
        <p:nvSpPr>
          <p:cNvPr id="6" name="Slide Number Placeholder 5"/>
          <p:cNvSpPr>
            <a:spLocks noGrp="1"/>
          </p:cNvSpPr>
          <p:nvPr>
            <p:ph type="sldNum" sz="quarter" idx="12"/>
          </p:nvPr>
        </p:nvSpPr>
        <p:spPr/>
        <p:txBody>
          <a:bodyPr/>
          <a:lstStyle>
            <a:lvl1pPr>
              <a:defRPr/>
            </a:lvl1pPr>
          </a:lstStyle>
          <a:p>
            <a:fld id="{04321783-FE3E-4C58-B921-AE50C820A211}" type="slidenum">
              <a:rPr lang="el-GR"/>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l-GR"/>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l-GR"/>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l-G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F6577FD0-E41B-48F4-9B44-4C5C22C3C1AE}" type="slidenum">
              <a:rPr lang="el-GR"/>
              <a:pPr/>
              <a:t>‹#›</a:t>
            </a:fld>
            <a:endParaRPr lang="el-G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smtClean="0"/>
              <a:t>Click to edit Master title style</a:t>
            </a:r>
            <a:endParaRPr lang="el-GR"/>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a:xfrm>
            <a:off x="457200" y="6245225"/>
            <a:ext cx="2133600" cy="476250"/>
          </a:xfrm>
        </p:spPr>
        <p:txBody>
          <a:bodyPr/>
          <a:lstStyle>
            <a:lvl1pPr>
              <a:defRPr/>
            </a:lvl1pPr>
          </a:lstStyle>
          <a:p>
            <a:endParaRPr lang="el-GR"/>
          </a:p>
        </p:txBody>
      </p:sp>
      <p:sp>
        <p:nvSpPr>
          <p:cNvPr id="8" name="Footer Placeholder 7"/>
          <p:cNvSpPr>
            <a:spLocks noGrp="1"/>
          </p:cNvSpPr>
          <p:nvPr>
            <p:ph type="ftr" sz="quarter" idx="11"/>
          </p:nvPr>
        </p:nvSpPr>
        <p:spPr>
          <a:xfrm>
            <a:off x="3124200" y="6245225"/>
            <a:ext cx="2895600" cy="476250"/>
          </a:xfrm>
        </p:spPr>
        <p:txBody>
          <a:bodyPr/>
          <a:lstStyle>
            <a:lvl1pPr>
              <a:defRPr/>
            </a:lvl1pPr>
          </a:lstStyle>
          <a:p>
            <a:endParaRPr lang="el-GR"/>
          </a:p>
        </p:txBody>
      </p:sp>
      <p:sp>
        <p:nvSpPr>
          <p:cNvPr id="9" name="Slide Number Placeholder 8"/>
          <p:cNvSpPr>
            <a:spLocks noGrp="1"/>
          </p:cNvSpPr>
          <p:nvPr>
            <p:ph type="sldNum" sz="quarter" idx="12"/>
          </p:nvPr>
        </p:nvSpPr>
        <p:spPr>
          <a:xfrm>
            <a:off x="6553200" y="6245225"/>
            <a:ext cx="2133600" cy="476250"/>
          </a:xfrm>
        </p:spPr>
        <p:txBody>
          <a:bodyPr/>
          <a:lstStyle>
            <a:lvl1pPr>
              <a:defRPr/>
            </a:lvl1pPr>
          </a:lstStyle>
          <a:p>
            <a:fld id="{0A7B3BF6-F56E-42FA-9C79-9B018A8C608E}" type="slidenum">
              <a:rPr lang="el-GR"/>
              <a:pPr/>
              <a:t>‹#›</a:t>
            </a:fld>
            <a:endParaRPr lang="el-G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2780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8058"/>
          </a:xfrm>
        </p:spPr>
        <p:txBody>
          <a:bodyPr/>
          <a:lstStyle>
            <a:lvl1pPr>
              <a:defRPr sz="3200">
                <a:solidFill>
                  <a:srgbClr val="C00000"/>
                </a:solidFill>
                <a:latin typeface="Cambria" panose="02040503050406030204" pitchFamily="18" charset="0"/>
              </a:defRPr>
            </a:lvl1pPr>
          </a:lstStyle>
          <a:p>
            <a:r>
              <a:rPr lang="en-US" smtClean="0"/>
              <a:t>Click to edit Master title style</a:t>
            </a:r>
            <a:endParaRPr lang="el-GR"/>
          </a:p>
        </p:txBody>
      </p:sp>
      <p:sp>
        <p:nvSpPr>
          <p:cNvPr id="3" name="Content Placeholder 2"/>
          <p:cNvSpPr>
            <a:spLocks noGrp="1"/>
          </p:cNvSpPr>
          <p:nvPr>
            <p:ph idx="1"/>
          </p:nvPr>
        </p:nvSpPr>
        <p:spPr>
          <a:xfrm>
            <a:off x="457200" y="908720"/>
            <a:ext cx="8229600" cy="5217443"/>
          </a:xfrm>
        </p:spPr>
        <p:txBody>
          <a:bodyPr/>
          <a:lstStyle>
            <a:lvl1pPr>
              <a:defRPr sz="2400">
                <a:latin typeface="Cambria" panose="02040503050406030204" pitchFamily="18" charset="0"/>
              </a:defRPr>
            </a:lvl1pPr>
            <a:lvl2pPr>
              <a:defRPr sz="2000">
                <a:latin typeface="Cambria" panose="02040503050406030204" pitchFamily="18" charset="0"/>
              </a:defRPr>
            </a:lvl2pPr>
            <a:lvl3pPr>
              <a:defRPr sz="1800">
                <a:latin typeface="Cambria" panose="02040503050406030204" pitchFamily="18" charset="0"/>
              </a:defRPr>
            </a:lvl3pPr>
            <a:lvl4pPr>
              <a:defRPr sz="1600">
                <a:latin typeface="Cambria" panose="02040503050406030204" pitchFamily="18" charset="0"/>
              </a:defRPr>
            </a:lvl4pPr>
            <a:lvl5pPr>
              <a:defRPr sz="1600">
                <a:latin typeface="Cambria" panose="02040503050406030204" pitchFamily="18"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lvl1pPr>
              <a:defRPr/>
            </a:lvl1pPr>
          </a:lstStyle>
          <a:p>
            <a:endParaRPr lang="el-GR"/>
          </a:p>
        </p:txBody>
      </p:sp>
      <p:sp>
        <p:nvSpPr>
          <p:cNvPr id="5" name="Footer Placeholder 4"/>
          <p:cNvSpPr>
            <a:spLocks noGrp="1"/>
          </p:cNvSpPr>
          <p:nvPr>
            <p:ph type="ftr" sz="quarter" idx="11"/>
          </p:nvPr>
        </p:nvSpPr>
        <p:spPr/>
        <p:txBody>
          <a:bodyPr/>
          <a:lstStyle>
            <a:lvl1pPr>
              <a:defRPr/>
            </a:lvl1pPr>
          </a:lstStyle>
          <a:p>
            <a:endParaRPr lang="el-GR"/>
          </a:p>
        </p:txBody>
      </p:sp>
      <p:sp>
        <p:nvSpPr>
          <p:cNvPr id="6" name="Slide Number Placeholder 5"/>
          <p:cNvSpPr>
            <a:spLocks noGrp="1"/>
          </p:cNvSpPr>
          <p:nvPr>
            <p:ph type="sldNum" sz="quarter" idx="12"/>
          </p:nvPr>
        </p:nvSpPr>
        <p:spPr/>
        <p:txBody>
          <a:bodyPr/>
          <a:lstStyle>
            <a:lvl1pPr>
              <a:defRPr/>
            </a:lvl1pPr>
          </a:lstStyle>
          <a:p>
            <a:fld id="{2C31C1DE-39E8-4D31-A3C3-84471645ACB8}" type="slidenum">
              <a:rPr lang="el-GR"/>
              <a:pPr/>
              <a:t>‹#›</a:t>
            </a:fld>
            <a:endParaRPr lang="el-G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l-GR"/>
          </a:p>
        </p:txBody>
      </p:sp>
      <p:sp>
        <p:nvSpPr>
          <p:cNvPr id="5" name="Footer Placeholder 4"/>
          <p:cNvSpPr>
            <a:spLocks noGrp="1"/>
          </p:cNvSpPr>
          <p:nvPr>
            <p:ph type="ftr" sz="quarter" idx="11"/>
          </p:nvPr>
        </p:nvSpPr>
        <p:spPr/>
        <p:txBody>
          <a:bodyPr/>
          <a:lstStyle>
            <a:lvl1pPr>
              <a:defRPr/>
            </a:lvl1pPr>
          </a:lstStyle>
          <a:p>
            <a:endParaRPr lang="el-GR"/>
          </a:p>
        </p:txBody>
      </p:sp>
      <p:sp>
        <p:nvSpPr>
          <p:cNvPr id="6" name="Slide Number Placeholder 5"/>
          <p:cNvSpPr>
            <a:spLocks noGrp="1"/>
          </p:cNvSpPr>
          <p:nvPr>
            <p:ph type="sldNum" sz="quarter" idx="12"/>
          </p:nvPr>
        </p:nvSpPr>
        <p:spPr/>
        <p:txBody>
          <a:bodyPr/>
          <a:lstStyle>
            <a:lvl1pPr>
              <a:defRPr/>
            </a:lvl1pPr>
          </a:lstStyle>
          <a:p>
            <a:fld id="{6E18B384-9E7C-48D6-8DF5-2235F39FCF1C}" type="slidenum">
              <a:rPr lang="el-G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lvl1pPr>
              <a:defRPr/>
            </a:lvl1pPr>
          </a:lstStyle>
          <a:p>
            <a:endParaRPr lang="el-GR"/>
          </a:p>
        </p:txBody>
      </p:sp>
      <p:sp>
        <p:nvSpPr>
          <p:cNvPr id="6" name="Footer Placeholder 5"/>
          <p:cNvSpPr>
            <a:spLocks noGrp="1"/>
          </p:cNvSpPr>
          <p:nvPr>
            <p:ph type="ftr" sz="quarter" idx="11"/>
          </p:nvPr>
        </p:nvSpPr>
        <p:spPr/>
        <p:txBody>
          <a:bodyPr/>
          <a:lstStyle>
            <a:lvl1pPr>
              <a:defRPr/>
            </a:lvl1pPr>
          </a:lstStyle>
          <a:p>
            <a:endParaRPr lang="el-GR"/>
          </a:p>
        </p:txBody>
      </p:sp>
      <p:sp>
        <p:nvSpPr>
          <p:cNvPr id="7" name="Slide Number Placeholder 6"/>
          <p:cNvSpPr>
            <a:spLocks noGrp="1"/>
          </p:cNvSpPr>
          <p:nvPr>
            <p:ph type="sldNum" sz="quarter" idx="12"/>
          </p:nvPr>
        </p:nvSpPr>
        <p:spPr/>
        <p:txBody>
          <a:bodyPr/>
          <a:lstStyle>
            <a:lvl1pPr>
              <a:defRPr/>
            </a:lvl1pPr>
          </a:lstStyle>
          <a:p>
            <a:fld id="{0B58A9B2-ACDC-462C-A4EF-C524B27A7DBB}" type="slidenum">
              <a:rPr lang="el-G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lvl1pPr>
              <a:defRPr/>
            </a:lvl1pPr>
          </a:lstStyle>
          <a:p>
            <a:endParaRPr lang="el-GR"/>
          </a:p>
        </p:txBody>
      </p:sp>
      <p:sp>
        <p:nvSpPr>
          <p:cNvPr id="8" name="Footer Placeholder 7"/>
          <p:cNvSpPr>
            <a:spLocks noGrp="1"/>
          </p:cNvSpPr>
          <p:nvPr>
            <p:ph type="ftr" sz="quarter" idx="11"/>
          </p:nvPr>
        </p:nvSpPr>
        <p:spPr/>
        <p:txBody>
          <a:bodyPr/>
          <a:lstStyle>
            <a:lvl1pPr>
              <a:defRPr/>
            </a:lvl1pPr>
          </a:lstStyle>
          <a:p>
            <a:endParaRPr lang="el-GR"/>
          </a:p>
        </p:txBody>
      </p:sp>
      <p:sp>
        <p:nvSpPr>
          <p:cNvPr id="9" name="Slide Number Placeholder 8"/>
          <p:cNvSpPr>
            <a:spLocks noGrp="1"/>
          </p:cNvSpPr>
          <p:nvPr>
            <p:ph type="sldNum" sz="quarter" idx="12"/>
          </p:nvPr>
        </p:nvSpPr>
        <p:spPr/>
        <p:txBody>
          <a:bodyPr/>
          <a:lstStyle>
            <a:lvl1pPr>
              <a:defRPr/>
            </a:lvl1pPr>
          </a:lstStyle>
          <a:p>
            <a:fld id="{1C9F2967-0C8A-4B9A-B051-131D2130A63A}" type="slidenum">
              <a:rPr lang="el-G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lvl1pPr>
              <a:defRPr/>
            </a:lvl1pPr>
          </a:lstStyle>
          <a:p>
            <a:endParaRPr lang="el-GR"/>
          </a:p>
        </p:txBody>
      </p:sp>
      <p:sp>
        <p:nvSpPr>
          <p:cNvPr id="4" name="Footer Placeholder 3"/>
          <p:cNvSpPr>
            <a:spLocks noGrp="1"/>
          </p:cNvSpPr>
          <p:nvPr>
            <p:ph type="ftr" sz="quarter" idx="11"/>
          </p:nvPr>
        </p:nvSpPr>
        <p:spPr/>
        <p:txBody>
          <a:bodyPr/>
          <a:lstStyle>
            <a:lvl1pPr>
              <a:defRPr/>
            </a:lvl1pPr>
          </a:lstStyle>
          <a:p>
            <a:endParaRPr lang="el-GR"/>
          </a:p>
        </p:txBody>
      </p:sp>
      <p:sp>
        <p:nvSpPr>
          <p:cNvPr id="5" name="Slide Number Placeholder 4"/>
          <p:cNvSpPr>
            <a:spLocks noGrp="1"/>
          </p:cNvSpPr>
          <p:nvPr>
            <p:ph type="sldNum" sz="quarter" idx="12"/>
          </p:nvPr>
        </p:nvSpPr>
        <p:spPr/>
        <p:txBody>
          <a:bodyPr/>
          <a:lstStyle>
            <a:lvl1pPr>
              <a:defRPr/>
            </a:lvl1pPr>
          </a:lstStyle>
          <a:p>
            <a:fld id="{12FD5B69-90FA-4A30-B099-22C6B8339692}" type="slidenum">
              <a:rPr lang="el-GR"/>
              <a:pPr/>
              <a:t>‹#›</a:t>
            </a:fld>
            <a:endParaRPr lang="el-G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l-GR"/>
          </a:p>
        </p:txBody>
      </p:sp>
      <p:sp>
        <p:nvSpPr>
          <p:cNvPr id="3" name="Footer Placeholder 2"/>
          <p:cNvSpPr>
            <a:spLocks noGrp="1"/>
          </p:cNvSpPr>
          <p:nvPr>
            <p:ph type="ftr" sz="quarter" idx="11"/>
          </p:nvPr>
        </p:nvSpPr>
        <p:spPr/>
        <p:txBody>
          <a:bodyPr/>
          <a:lstStyle>
            <a:lvl1pPr>
              <a:defRPr/>
            </a:lvl1pPr>
          </a:lstStyle>
          <a:p>
            <a:endParaRPr lang="el-GR"/>
          </a:p>
        </p:txBody>
      </p:sp>
      <p:sp>
        <p:nvSpPr>
          <p:cNvPr id="4" name="Slide Number Placeholder 3"/>
          <p:cNvSpPr>
            <a:spLocks noGrp="1"/>
          </p:cNvSpPr>
          <p:nvPr>
            <p:ph type="sldNum" sz="quarter" idx="12"/>
          </p:nvPr>
        </p:nvSpPr>
        <p:spPr/>
        <p:txBody>
          <a:bodyPr/>
          <a:lstStyle>
            <a:lvl1pPr>
              <a:defRPr/>
            </a:lvl1pPr>
          </a:lstStyle>
          <a:p>
            <a:fld id="{481C0CF2-F88D-448F-AF71-101A7F1A4849}" type="slidenum">
              <a:rPr lang="el-G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l-GR"/>
          </a:p>
        </p:txBody>
      </p:sp>
      <p:sp>
        <p:nvSpPr>
          <p:cNvPr id="6" name="Footer Placeholder 5"/>
          <p:cNvSpPr>
            <a:spLocks noGrp="1"/>
          </p:cNvSpPr>
          <p:nvPr>
            <p:ph type="ftr" sz="quarter" idx="11"/>
          </p:nvPr>
        </p:nvSpPr>
        <p:spPr/>
        <p:txBody>
          <a:bodyPr/>
          <a:lstStyle>
            <a:lvl1pPr>
              <a:defRPr/>
            </a:lvl1pPr>
          </a:lstStyle>
          <a:p>
            <a:endParaRPr lang="el-GR"/>
          </a:p>
        </p:txBody>
      </p:sp>
      <p:sp>
        <p:nvSpPr>
          <p:cNvPr id="7" name="Slide Number Placeholder 6"/>
          <p:cNvSpPr>
            <a:spLocks noGrp="1"/>
          </p:cNvSpPr>
          <p:nvPr>
            <p:ph type="sldNum" sz="quarter" idx="12"/>
          </p:nvPr>
        </p:nvSpPr>
        <p:spPr/>
        <p:txBody>
          <a:bodyPr/>
          <a:lstStyle>
            <a:lvl1pPr>
              <a:defRPr/>
            </a:lvl1pPr>
          </a:lstStyle>
          <a:p>
            <a:fld id="{5D30B85C-8177-46E8-8921-19ECA0C1CCF4}" type="slidenum">
              <a:rPr lang="el-G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l-GR"/>
          </a:p>
        </p:txBody>
      </p:sp>
      <p:sp>
        <p:nvSpPr>
          <p:cNvPr id="6" name="Footer Placeholder 5"/>
          <p:cNvSpPr>
            <a:spLocks noGrp="1"/>
          </p:cNvSpPr>
          <p:nvPr>
            <p:ph type="ftr" sz="quarter" idx="11"/>
          </p:nvPr>
        </p:nvSpPr>
        <p:spPr/>
        <p:txBody>
          <a:bodyPr/>
          <a:lstStyle>
            <a:lvl1pPr>
              <a:defRPr/>
            </a:lvl1pPr>
          </a:lstStyle>
          <a:p>
            <a:endParaRPr lang="el-GR"/>
          </a:p>
        </p:txBody>
      </p:sp>
      <p:sp>
        <p:nvSpPr>
          <p:cNvPr id="7" name="Slide Number Placeholder 6"/>
          <p:cNvSpPr>
            <a:spLocks noGrp="1"/>
          </p:cNvSpPr>
          <p:nvPr>
            <p:ph type="sldNum" sz="quarter" idx="12"/>
          </p:nvPr>
        </p:nvSpPr>
        <p:spPr/>
        <p:txBody>
          <a:bodyPr/>
          <a:lstStyle>
            <a:lvl1pPr>
              <a:defRPr/>
            </a:lvl1pPr>
          </a:lstStyle>
          <a:p>
            <a:fld id="{33AA87DF-D13E-4077-A169-9CFF5298A6AD}" type="slidenum">
              <a:rPr lang="el-G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4900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l-GR" smtClean="0"/>
              <a:t>Click to edit Master title style</a:t>
            </a:r>
          </a:p>
        </p:txBody>
      </p:sp>
      <p:sp>
        <p:nvSpPr>
          <p:cNvPr id="1027" name="Rectangle 3"/>
          <p:cNvSpPr>
            <a:spLocks noGrp="1" noChangeArrowheads="1"/>
          </p:cNvSpPr>
          <p:nvPr>
            <p:ph type="body" idx="1"/>
          </p:nvPr>
        </p:nvSpPr>
        <p:spPr bwMode="auto">
          <a:xfrm>
            <a:off x="457200" y="980728"/>
            <a:ext cx="8229600" cy="514543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l-G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l-G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FA1FD4C5-49A2-4E19-AEE7-2BF2F15CAFC2}" type="slidenum">
              <a:rPr lang="el-GR"/>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iming>
    <p:tnLst>
      <p:par>
        <p:cTn id="1" dur="indefinite" restart="never" nodeType="tmRoot"/>
      </p:par>
    </p:tnLst>
  </p:timing>
  <p:txStyles>
    <p:titleStyle>
      <a:lvl1pPr algn="ctr" rtl="0" fontAlgn="base">
        <a:spcBef>
          <a:spcPct val="0"/>
        </a:spcBef>
        <a:spcAft>
          <a:spcPct val="0"/>
        </a:spcAft>
        <a:defRPr sz="3200">
          <a:solidFill>
            <a:srgbClr val="C00000"/>
          </a:solidFill>
          <a:latin typeface="Cambria" panose="02040503050406030204" pitchFamily="18"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2400">
          <a:solidFill>
            <a:schemeClr val="tx1"/>
          </a:solidFill>
          <a:latin typeface="Cambria" panose="02040503050406030204" pitchFamily="18" charset="0"/>
          <a:ea typeface="+mn-ea"/>
          <a:cs typeface="+mn-cs"/>
        </a:defRPr>
      </a:lvl1pPr>
      <a:lvl2pPr marL="742950" indent="-285750" algn="l" rtl="0" fontAlgn="base">
        <a:spcBef>
          <a:spcPct val="20000"/>
        </a:spcBef>
        <a:spcAft>
          <a:spcPct val="0"/>
        </a:spcAft>
        <a:buChar char="–"/>
        <a:defRPr sz="2000">
          <a:solidFill>
            <a:schemeClr val="tx1"/>
          </a:solidFill>
          <a:latin typeface="Cambria" panose="02040503050406030204" pitchFamily="18" charset="0"/>
        </a:defRPr>
      </a:lvl2pPr>
      <a:lvl3pPr marL="1143000" indent="-228600" algn="l" rtl="0" fontAlgn="base">
        <a:spcBef>
          <a:spcPct val="20000"/>
        </a:spcBef>
        <a:spcAft>
          <a:spcPct val="0"/>
        </a:spcAft>
        <a:buChar char="•"/>
        <a:defRPr sz="1800">
          <a:solidFill>
            <a:schemeClr val="tx1"/>
          </a:solidFill>
          <a:latin typeface="Cambria" panose="02040503050406030204" pitchFamily="18" charset="0"/>
        </a:defRPr>
      </a:lvl3pPr>
      <a:lvl4pPr marL="1600200" indent="-228600" algn="l" rtl="0" fontAlgn="base">
        <a:spcBef>
          <a:spcPct val="20000"/>
        </a:spcBef>
        <a:spcAft>
          <a:spcPct val="0"/>
        </a:spcAft>
        <a:buChar char="–"/>
        <a:defRPr sz="1600">
          <a:solidFill>
            <a:schemeClr val="tx1"/>
          </a:solidFill>
          <a:latin typeface="Cambria" panose="02040503050406030204" pitchFamily="18" charset="0"/>
        </a:defRPr>
      </a:lvl4pPr>
      <a:lvl5pPr marL="2057400" indent="-228600" algn="l" rtl="0" fontAlgn="base">
        <a:spcBef>
          <a:spcPct val="20000"/>
        </a:spcBef>
        <a:spcAft>
          <a:spcPct val="0"/>
        </a:spcAft>
        <a:buChar char="»"/>
        <a:defRPr sz="1600">
          <a:solidFill>
            <a:schemeClr val="tx1"/>
          </a:solidFill>
          <a:latin typeface="Cambria" panose="02040503050406030204" pitchFamily="18"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10.wav"/><Relationship Id="rId1" Type="http://schemas.microsoft.com/office/2007/relationships/media" Target="../media/media10.wav"/><Relationship Id="rId6" Type="http://schemas.microsoft.com/office/2007/relationships/hdphoto" Target="../media/hdphoto1.wdp"/><Relationship Id="rId5" Type="http://schemas.openxmlformats.org/officeDocument/2006/relationships/image" Target="../media/image17.png"/><Relationship Id="rId4" Type="http://schemas.openxmlformats.org/officeDocument/2006/relationships/notesSlide" Target="../notesSlides/notesSlide5.xml"/></Relationships>
</file>

<file path=ppt/slides/_rels/slide10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0.wav"/><Relationship Id="rId1" Type="http://schemas.microsoft.com/office/2007/relationships/media" Target="../media/media100.wav"/><Relationship Id="rId6" Type="http://schemas.openxmlformats.org/officeDocument/2006/relationships/image" Target="../media/image3.png"/><Relationship Id="rId5" Type="http://schemas.openxmlformats.org/officeDocument/2006/relationships/image" Target="../media/image125.jpeg"/><Relationship Id="rId4" Type="http://schemas.openxmlformats.org/officeDocument/2006/relationships/notesSlide" Target="../notesSlides/notesSlide69.xml"/></Relationships>
</file>

<file path=ppt/slides/_rels/slide10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1.wav"/><Relationship Id="rId1" Type="http://schemas.microsoft.com/office/2007/relationships/media" Target="../media/media101.wav"/><Relationship Id="rId6" Type="http://schemas.openxmlformats.org/officeDocument/2006/relationships/image" Target="../media/image3.png"/><Relationship Id="rId5" Type="http://schemas.openxmlformats.org/officeDocument/2006/relationships/image" Target="../media/image126.jpeg"/><Relationship Id="rId4" Type="http://schemas.openxmlformats.org/officeDocument/2006/relationships/notesSlide" Target="../notesSlides/notesSlide70.xml"/></Relationships>
</file>

<file path=ppt/slides/_rels/slide10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02.wav"/><Relationship Id="rId1" Type="http://schemas.microsoft.com/office/2007/relationships/media" Target="../media/media102.wav"/><Relationship Id="rId6" Type="http://schemas.openxmlformats.org/officeDocument/2006/relationships/image" Target="../media/image3.png"/><Relationship Id="rId5" Type="http://schemas.openxmlformats.org/officeDocument/2006/relationships/image" Target="../media/image127.png"/><Relationship Id="rId4" Type="http://schemas.openxmlformats.org/officeDocument/2006/relationships/notesSlide" Target="../notesSlides/notesSlide71.xml"/></Relationships>
</file>

<file path=ppt/slides/_rels/slide10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3.wav"/><Relationship Id="rId1" Type="http://schemas.microsoft.com/office/2007/relationships/media" Target="../media/media103.wav"/><Relationship Id="rId5" Type="http://schemas.openxmlformats.org/officeDocument/2006/relationships/image" Target="../media/image3.png"/><Relationship Id="rId4" Type="http://schemas.openxmlformats.org/officeDocument/2006/relationships/image" Target="../media/image128.jpg"/></Relationships>
</file>

<file path=ppt/slides/_rels/slide10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4.wav"/><Relationship Id="rId1" Type="http://schemas.microsoft.com/office/2007/relationships/media" Target="../media/media104.wav"/><Relationship Id="rId6" Type="http://schemas.openxmlformats.org/officeDocument/2006/relationships/image" Target="../media/image3.png"/><Relationship Id="rId5" Type="http://schemas.openxmlformats.org/officeDocument/2006/relationships/image" Target="../media/image129.jpeg"/><Relationship Id="rId4" Type="http://schemas.openxmlformats.org/officeDocument/2006/relationships/notesSlide" Target="../notesSlides/notesSlide72.xml"/></Relationships>
</file>

<file path=ppt/slides/_rels/slide10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5.wav"/><Relationship Id="rId1" Type="http://schemas.microsoft.com/office/2007/relationships/media" Target="../media/media105.wav"/><Relationship Id="rId5" Type="http://schemas.openxmlformats.org/officeDocument/2006/relationships/image" Target="../media/image3.png"/><Relationship Id="rId4" Type="http://schemas.openxmlformats.org/officeDocument/2006/relationships/image" Target="../media/image130.jpg"/></Relationships>
</file>

<file path=ppt/slides/_rels/slide10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6.wav"/><Relationship Id="rId1" Type="http://schemas.microsoft.com/office/2007/relationships/media" Target="../media/media106.wav"/><Relationship Id="rId5" Type="http://schemas.openxmlformats.org/officeDocument/2006/relationships/image" Target="../media/image3.png"/><Relationship Id="rId4" Type="http://schemas.openxmlformats.org/officeDocument/2006/relationships/image" Target="../media/image131.jpg"/></Relationships>
</file>

<file path=ppt/slides/_rels/slide10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7.wav"/><Relationship Id="rId1" Type="http://schemas.microsoft.com/office/2007/relationships/media" Target="../media/media107.wav"/><Relationship Id="rId5" Type="http://schemas.openxmlformats.org/officeDocument/2006/relationships/image" Target="../media/image3.png"/><Relationship Id="rId4" Type="http://schemas.openxmlformats.org/officeDocument/2006/relationships/image" Target="../media/image132.jpg"/></Relationships>
</file>

<file path=ppt/slides/_rels/slide10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8.wav"/><Relationship Id="rId1" Type="http://schemas.microsoft.com/office/2007/relationships/media" Target="../media/media108.wav"/><Relationship Id="rId5" Type="http://schemas.openxmlformats.org/officeDocument/2006/relationships/image" Target="../media/image3.png"/><Relationship Id="rId4" Type="http://schemas.openxmlformats.org/officeDocument/2006/relationships/image" Target="../media/image133.jpg"/></Relationships>
</file>

<file path=ppt/slides/_rels/slide10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9.wav"/><Relationship Id="rId1" Type="http://schemas.microsoft.com/office/2007/relationships/media" Target="../media/media109.wav"/><Relationship Id="rId5" Type="http://schemas.openxmlformats.org/officeDocument/2006/relationships/image" Target="../media/image3.png"/><Relationship Id="rId4" Type="http://schemas.openxmlformats.org/officeDocument/2006/relationships/image" Target="../media/image134.jp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11.wav"/><Relationship Id="rId1" Type="http://schemas.microsoft.com/office/2007/relationships/media" Target="../media/media11.wav"/><Relationship Id="rId6" Type="http://schemas.microsoft.com/office/2007/relationships/hdphoto" Target="../media/hdphoto2.wdp"/><Relationship Id="rId5" Type="http://schemas.openxmlformats.org/officeDocument/2006/relationships/image" Target="../media/image18.png"/><Relationship Id="rId4" Type="http://schemas.openxmlformats.org/officeDocument/2006/relationships/notesSlide" Target="../notesSlides/notesSlide6.xml"/></Relationships>
</file>

<file path=ppt/slides/_rels/slide1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0.wav"/><Relationship Id="rId1" Type="http://schemas.microsoft.com/office/2007/relationships/media" Target="../media/media110.wav"/><Relationship Id="rId5" Type="http://schemas.openxmlformats.org/officeDocument/2006/relationships/image" Target="../media/image3.png"/><Relationship Id="rId4" Type="http://schemas.openxmlformats.org/officeDocument/2006/relationships/image" Target="../media/image135.jpg"/></Relationships>
</file>

<file path=ppt/slides/_rels/slide1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1.wav"/><Relationship Id="rId1" Type="http://schemas.microsoft.com/office/2007/relationships/media" Target="../media/media111.wav"/><Relationship Id="rId5" Type="http://schemas.openxmlformats.org/officeDocument/2006/relationships/image" Target="../media/image3.png"/><Relationship Id="rId4" Type="http://schemas.openxmlformats.org/officeDocument/2006/relationships/image" Target="../media/image136.jpg"/></Relationships>
</file>

<file path=ppt/slides/_rels/slide1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2.wav"/><Relationship Id="rId1" Type="http://schemas.microsoft.com/office/2007/relationships/media" Target="../media/media112.wav"/><Relationship Id="rId4" Type="http://schemas.openxmlformats.org/officeDocument/2006/relationships/image" Target="../media/image3.png"/></Relationships>
</file>

<file path=ppt/slides/_rels/slide1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3.wav"/><Relationship Id="rId1" Type="http://schemas.microsoft.com/office/2007/relationships/media" Target="../media/media113.wav"/><Relationship Id="rId5" Type="http://schemas.openxmlformats.org/officeDocument/2006/relationships/image" Target="../media/image3.png"/><Relationship Id="rId4" Type="http://schemas.openxmlformats.org/officeDocument/2006/relationships/notesSlide" Target="../notesSlides/notesSlide73.xml"/></Relationships>
</file>

<file path=ppt/slides/_rels/slide11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114.wav"/><Relationship Id="rId7" Type="http://schemas.openxmlformats.org/officeDocument/2006/relationships/image" Target="../media/image137.png"/><Relationship Id="rId2" Type="http://schemas.microsoft.com/office/2007/relationships/media" Target="../media/media114.wav"/><Relationship Id="rId1" Type="http://schemas.openxmlformats.org/officeDocument/2006/relationships/vmlDrawing" Target="../drawings/vmlDrawing3.vml"/><Relationship Id="rId6" Type="http://schemas.openxmlformats.org/officeDocument/2006/relationships/oleObject" Target="../embeddings/oleObject8.bin"/><Relationship Id="rId5" Type="http://schemas.openxmlformats.org/officeDocument/2006/relationships/image" Target="../media/image138.jpeg"/><Relationship Id="rId4"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5.wav"/><Relationship Id="rId1" Type="http://schemas.microsoft.com/office/2007/relationships/media" Target="../media/media115.wav"/><Relationship Id="rId4" Type="http://schemas.openxmlformats.org/officeDocument/2006/relationships/image" Target="../media/image3.png"/></Relationships>
</file>

<file path=ppt/slides/_rels/slide11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16.wav"/><Relationship Id="rId1" Type="http://schemas.microsoft.com/office/2007/relationships/media" Target="../media/media116.wav"/><Relationship Id="rId4" Type="http://schemas.openxmlformats.org/officeDocument/2006/relationships/image" Target="../media/image3.png"/></Relationships>
</file>

<file path=ppt/slides/_rels/slide1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7.wav"/><Relationship Id="rId1" Type="http://schemas.microsoft.com/office/2007/relationships/media" Target="../media/media117.wav"/><Relationship Id="rId6" Type="http://schemas.openxmlformats.org/officeDocument/2006/relationships/image" Target="../media/image3.png"/><Relationship Id="rId5" Type="http://schemas.openxmlformats.org/officeDocument/2006/relationships/image" Target="../media/image139.png"/><Relationship Id="rId4" Type="http://schemas.openxmlformats.org/officeDocument/2006/relationships/notesSlide" Target="../notesSlides/notesSlide74.xml"/></Relationships>
</file>

<file path=ppt/slides/_rels/slide11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118.wav"/><Relationship Id="rId7" Type="http://schemas.openxmlformats.org/officeDocument/2006/relationships/image" Target="../media/image141.jpeg"/><Relationship Id="rId2" Type="http://schemas.microsoft.com/office/2007/relationships/media" Target="../media/media118.wav"/><Relationship Id="rId1" Type="http://schemas.openxmlformats.org/officeDocument/2006/relationships/tags" Target="../tags/tag14.xml"/><Relationship Id="rId6" Type="http://schemas.openxmlformats.org/officeDocument/2006/relationships/image" Target="../media/image140.jpeg"/><Relationship Id="rId5" Type="http://schemas.openxmlformats.org/officeDocument/2006/relationships/notesSlide" Target="../notesSlides/notesSlide75.xml"/><Relationship Id="rId4"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19.wav"/><Relationship Id="rId1" Type="http://schemas.microsoft.com/office/2007/relationships/media" Target="../media/media119.wav"/><Relationship Id="rId6" Type="http://schemas.openxmlformats.org/officeDocument/2006/relationships/image" Target="../media/image3.png"/><Relationship Id="rId5" Type="http://schemas.openxmlformats.org/officeDocument/2006/relationships/image" Target="../media/image142.jpeg"/><Relationship Id="rId4" Type="http://schemas.openxmlformats.org/officeDocument/2006/relationships/notesSlide" Target="../notesSlides/notesSlide76.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2.wav"/><Relationship Id="rId1" Type="http://schemas.microsoft.com/office/2007/relationships/media" Target="../media/media12.wav"/><Relationship Id="rId5" Type="http://schemas.openxmlformats.org/officeDocument/2006/relationships/image" Target="../media/image3.png"/><Relationship Id="rId4" Type="http://schemas.openxmlformats.org/officeDocument/2006/relationships/image" Target="../media/image19.jpg"/></Relationships>
</file>

<file path=ppt/slides/_rels/slide1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0.wav"/><Relationship Id="rId1" Type="http://schemas.microsoft.com/office/2007/relationships/media" Target="../media/media120.wav"/><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wav"/><Relationship Id="rId1" Type="http://schemas.microsoft.com/office/2007/relationships/media" Target="../media/media13.wav"/><Relationship Id="rId6" Type="http://schemas.openxmlformats.org/officeDocument/2006/relationships/image" Target="../media/image3.png"/><Relationship Id="rId5" Type="http://schemas.microsoft.com/office/2007/relationships/hdphoto" Target="../media/hdphoto3.wdp"/><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4.wav"/><Relationship Id="rId1" Type="http://schemas.microsoft.com/office/2007/relationships/media" Target="../media/media14.wav"/><Relationship Id="rId5" Type="http://schemas.openxmlformats.org/officeDocument/2006/relationships/image" Target="../media/image3.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5.wav"/><Relationship Id="rId1" Type="http://schemas.microsoft.com/office/2007/relationships/media" Target="../media/media15.wav"/><Relationship Id="rId6" Type="http://schemas.openxmlformats.org/officeDocument/2006/relationships/image" Target="../media/image3.png"/><Relationship Id="rId5" Type="http://schemas.openxmlformats.org/officeDocument/2006/relationships/image" Target="../media/image22.jpeg"/><Relationship Id="rId4" Type="http://schemas.openxmlformats.org/officeDocument/2006/relationships/notesSlide" Target="../notesSlides/notesSlide7.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wav"/><Relationship Id="rId1" Type="http://schemas.microsoft.com/office/2007/relationships/media" Target="../media/media16.wav"/><Relationship Id="rId5" Type="http://schemas.openxmlformats.org/officeDocument/2006/relationships/image" Target="../media/image3.png"/><Relationship Id="rId4" Type="http://schemas.openxmlformats.org/officeDocument/2006/relationships/notesSlide" Target="../notesSlides/notesSlide8.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7.wav"/><Relationship Id="rId1" Type="http://schemas.microsoft.com/office/2007/relationships/media" Target="../media/media17.wav"/><Relationship Id="rId6" Type="http://schemas.openxmlformats.org/officeDocument/2006/relationships/image" Target="../media/image3.png"/><Relationship Id="rId5" Type="http://schemas.openxmlformats.org/officeDocument/2006/relationships/image" Target="../media/image23.jpeg"/><Relationship Id="rId4" Type="http://schemas.openxmlformats.org/officeDocument/2006/relationships/notesSlide" Target="../notesSlides/notesSlide9.xml"/></Relationships>
</file>

<file path=ppt/slides/_rels/slide18.xml.rels><?xml version="1.0" encoding="UTF-8" standalone="yes"?>
<Relationships xmlns="http://schemas.openxmlformats.org/package/2006/relationships"><Relationship Id="rId8" Type="http://schemas.openxmlformats.org/officeDocument/2006/relationships/oleObject" Target="../embeddings/oleObject2.bin"/><Relationship Id="rId13" Type="http://schemas.openxmlformats.org/officeDocument/2006/relationships/image" Target="../media/image27.png"/><Relationship Id="rId18" Type="http://schemas.openxmlformats.org/officeDocument/2006/relationships/image" Target="../media/image3.png"/><Relationship Id="rId3" Type="http://schemas.openxmlformats.org/officeDocument/2006/relationships/audio" Target="../media/media18.wav"/><Relationship Id="rId7" Type="http://schemas.openxmlformats.org/officeDocument/2006/relationships/image" Target="../media/image24.png"/><Relationship Id="rId12" Type="http://schemas.openxmlformats.org/officeDocument/2006/relationships/oleObject" Target="../embeddings/oleObject4.bin"/><Relationship Id="rId17" Type="http://schemas.openxmlformats.org/officeDocument/2006/relationships/image" Target="../media/image29.png"/><Relationship Id="rId2" Type="http://schemas.microsoft.com/office/2007/relationships/media" Target="../media/media18.wav"/><Relationship Id="rId16" Type="http://schemas.openxmlformats.org/officeDocument/2006/relationships/oleObject" Target="../embeddings/oleObject6.bin"/><Relationship Id="rId1" Type="http://schemas.openxmlformats.org/officeDocument/2006/relationships/vmlDrawing" Target="../drawings/vmlDrawing1.vml"/><Relationship Id="rId6" Type="http://schemas.openxmlformats.org/officeDocument/2006/relationships/oleObject" Target="../embeddings/oleObject1.bin"/><Relationship Id="rId11" Type="http://schemas.openxmlformats.org/officeDocument/2006/relationships/image" Target="../media/image26.png"/><Relationship Id="rId5" Type="http://schemas.openxmlformats.org/officeDocument/2006/relationships/notesSlide" Target="../notesSlides/notesSlide10.xml"/><Relationship Id="rId15" Type="http://schemas.openxmlformats.org/officeDocument/2006/relationships/image" Target="../media/image28.png"/><Relationship Id="rId10" Type="http://schemas.openxmlformats.org/officeDocument/2006/relationships/oleObject" Target="../embeddings/oleObject3.bin"/><Relationship Id="rId4" Type="http://schemas.openxmlformats.org/officeDocument/2006/relationships/slideLayout" Target="../slideLayouts/slideLayout13.xml"/><Relationship Id="rId9" Type="http://schemas.openxmlformats.org/officeDocument/2006/relationships/image" Target="../media/image25.png"/><Relationship Id="rId14" Type="http://schemas.openxmlformats.org/officeDocument/2006/relationships/oleObject" Target="../embeddings/oleObject5.bin"/></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19.wav"/><Relationship Id="rId1" Type="http://schemas.microsoft.com/office/2007/relationships/media" Target="../media/media19.wav"/><Relationship Id="rId6" Type="http://schemas.microsoft.com/office/2007/relationships/hdphoto" Target="../media/hdphoto4.wdp"/><Relationship Id="rId5" Type="http://schemas.openxmlformats.org/officeDocument/2006/relationships/image" Target="../media/image30.png"/><Relationship Id="rId4"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wav"/><Relationship Id="rId1" Type="http://schemas.microsoft.com/office/2007/relationships/media" Target="../media/media2.wav"/><Relationship Id="rId5" Type="http://schemas.openxmlformats.org/officeDocument/2006/relationships/image" Target="../media/image3.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0.wav"/><Relationship Id="rId1" Type="http://schemas.microsoft.com/office/2007/relationships/media" Target="../media/media20.wav"/><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1.wav"/><Relationship Id="rId1" Type="http://schemas.microsoft.com/office/2007/relationships/media" Target="../media/media21.wav"/><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wav"/><Relationship Id="rId1" Type="http://schemas.microsoft.com/office/2007/relationships/media" Target="../media/media22.wav"/><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audio" Target="../media/media23.wav"/><Relationship Id="rId7" Type="http://schemas.openxmlformats.org/officeDocument/2006/relationships/image" Target="../media/image3.png"/><Relationship Id="rId2" Type="http://schemas.microsoft.com/office/2007/relationships/media" Target="../media/media23.wav"/><Relationship Id="rId1" Type="http://schemas.openxmlformats.org/officeDocument/2006/relationships/tags" Target="../tags/tag2.xml"/><Relationship Id="rId6" Type="http://schemas.openxmlformats.org/officeDocument/2006/relationships/image" Target="../media/image32.emf"/><Relationship Id="rId5" Type="http://schemas.openxmlformats.org/officeDocument/2006/relationships/image" Target="../media/image31.emf"/><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wav"/><Relationship Id="rId1" Type="http://schemas.microsoft.com/office/2007/relationships/media" Target="../media/media24.wav"/><Relationship Id="rId5" Type="http://schemas.openxmlformats.org/officeDocument/2006/relationships/image" Target="../media/image3.png"/><Relationship Id="rId4" Type="http://schemas.openxmlformats.org/officeDocument/2006/relationships/image" Target="../media/image33.jpeg"/></Relationships>
</file>

<file path=ppt/slides/_rels/slide25.xml.rels><?xml version="1.0" encoding="UTF-8" standalone="yes"?>
<Relationships xmlns="http://schemas.openxmlformats.org/package/2006/relationships"><Relationship Id="rId3" Type="http://schemas.openxmlformats.org/officeDocument/2006/relationships/audio" Target="../media/media25.wav"/><Relationship Id="rId7" Type="http://schemas.openxmlformats.org/officeDocument/2006/relationships/image" Target="../media/image3.png"/><Relationship Id="rId2" Type="http://schemas.microsoft.com/office/2007/relationships/media" Target="../media/media25.wav"/><Relationship Id="rId1" Type="http://schemas.openxmlformats.org/officeDocument/2006/relationships/tags" Target="../tags/tag3.xml"/><Relationship Id="rId6" Type="http://schemas.microsoft.com/office/2007/relationships/hdphoto" Target="../media/hdphoto5.wdp"/><Relationship Id="rId5" Type="http://schemas.openxmlformats.org/officeDocument/2006/relationships/image" Target="../media/image34.jpeg"/><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36.png"/><Relationship Id="rId2" Type="http://schemas.openxmlformats.org/officeDocument/2006/relationships/audio" Target="../media/media26.wav"/><Relationship Id="rId1" Type="http://schemas.microsoft.com/office/2007/relationships/media" Target="../media/media26.wav"/><Relationship Id="rId6" Type="http://schemas.microsoft.com/office/2007/relationships/hdphoto" Target="../media/hdphoto6.wdp"/><Relationship Id="rId5" Type="http://schemas.openxmlformats.org/officeDocument/2006/relationships/image" Target="../media/image35.jpeg"/><Relationship Id="rId4" Type="http://schemas.openxmlformats.org/officeDocument/2006/relationships/notesSlide" Target="../notesSlides/notesSlide12.xml"/></Relationships>
</file>

<file path=ppt/slides/_rels/slide27.xml.rels><?xml version="1.0" encoding="UTF-8" standalone="yes"?>
<Relationships xmlns="http://schemas.openxmlformats.org/package/2006/relationships"><Relationship Id="rId3" Type="http://schemas.openxmlformats.org/officeDocument/2006/relationships/audio" Target="../media/media27.wav"/><Relationship Id="rId7" Type="http://schemas.openxmlformats.org/officeDocument/2006/relationships/image" Target="../media/image3.png"/><Relationship Id="rId2" Type="http://schemas.microsoft.com/office/2007/relationships/media" Target="../media/media27.wav"/><Relationship Id="rId1" Type="http://schemas.openxmlformats.org/officeDocument/2006/relationships/tags" Target="../tags/tag4.xml"/><Relationship Id="rId6" Type="http://schemas.openxmlformats.org/officeDocument/2006/relationships/image" Target="../media/image37.png"/><Relationship Id="rId5" Type="http://schemas.openxmlformats.org/officeDocument/2006/relationships/notesSlide" Target="../notesSlides/notesSlide13.xml"/><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wav"/><Relationship Id="rId1" Type="http://schemas.microsoft.com/office/2007/relationships/media" Target="../media/media28.wav"/><Relationship Id="rId6" Type="http://schemas.openxmlformats.org/officeDocument/2006/relationships/image" Target="../media/image3.png"/><Relationship Id="rId5" Type="http://schemas.openxmlformats.org/officeDocument/2006/relationships/image" Target="http://www.geocities.com/ResearchTriangle/Facility/8776/Fotos/Pag03_06I.JPG" TargetMode="External"/><Relationship Id="rId4" Type="http://schemas.openxmlformats.org/officeDocument/2006/relationships/image" Target="../media/image38.jpe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wav"/><Relationship Id="rId1" Type="http://schemas.microsoft.com/office/2007/relationships/media" Target="../media/media29.wav"/><Relationship Id="rId5" Type="http://schemas.openxmlformats.org/officeDocument/2006/relationships/image" Target="../media/image3.png"/><Relationship Id="rId4" Type="http://schemas.openxmlformats.org/officeDocument/2006/relationships/image" Target="../media/image39.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wav"/><Relationship Id="rId1" Type="http://schemas.microsoft.com/office/2007/relationships/media" Target="../media/media3.wav"/><Relationship Id="rId5" Type="http://schemas.openxmlformats.org/officeDocument/2006/relationships/image" Target="../media/image3.pn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audio" Target="../media/media30.wav"/><Relationship Id="rId7" Type="http://schemas.openxmlformats.org/officeDocument/2006/relationships/image" Target="../media/image3.png"/><Relationship Id="rId2" Type="http://schemas.microsoft.com/office/2007/relationships/media" Target="../media/media30.wav"/><Relationship Id="rId1" Type="http://schemas.openxmlformats.org/officeDocument/2006/relationships/tags" Target="../tags/tag5.xml"/><Relationship Id="rId6" Type="http://schemas.openxmlformats.org/officeDocument/2006/relationships/image" Target="http://www.fasec.com/images/ventfacade.jpg" TargetMode="External"/><Relationship Id="rId5" Type="http://schemas.openxmlformats.org/officeDocument/2006/relationships/image" Target="../media/image40.jpeg"/><Relationship Id="rId4"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wav"/><Relationship Id="rId1" Type="http://schemas.microsoft.com/office/2007/relationships/media" Target="../media/media31.wav"/><Relationship Id="rId5" Type="http://schemas.openxmlformats.org/officeDocument/2006/relationships/image" Target="../media/image3.png"/><Relationship Id="rId4" Type="http://schemas.openxmlformats.org/officeDocument/2006/relationships/image" Target="../media/image41.jpe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wav"/><Relationship Id="rId1" Type="http://schemas.microsoft.com/office/2007/relationships/media" Target="../media/media32.wav"/><Relationship Id="rId5" Type="http://schemas.openxmlformats.org/officeDocument/2006/relationships/image" Target="../media/image3.png"/><Relationship Id="rId4" Type="http://schemas.openxmlformats.org/officeDocument/2006/relationships/image" Target="../media/image42.jpe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wav"/><Relationship Id="rId1" Type="http://schemas.microsoft.com/office/2007/relationships/media" Target="../media/media33.wav"/><Relationship Id="rId6" Type="http://schemas.openxmlformats.org/officeDocument/2006/relationships/image" Target="../media/image3.png"/><Relationship Id="rId5" Type="http://schemas.openxmlformats.org/officeDocument/2006/relationships/image" Target="../media/image43.png"/><Relationship Id="rId4" Type="http://schemas.openxmlformats.org/officeDocument/2006/relationships/notesSlide" Target="../notesSlides/notesSlide14.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34.wav"/><Relationship Id="rId1" Type="http://schemas.microsoft.com/office/2007/relationships/media" Target="../media/media34.wav"/><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5.wav"/><Relationship Id="rId1" Type="http://schemas.microsoft.com/office/2007/relationships/media" Target="../media/media35.wav"/><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audio" Target="../media/media36.wav"/><Relationship Id="rId7" Type="http://schemas.openxmlformats.org/officeDocument/2006/relationships/image" Target="../media/image3.png"/><Relationship Id="rId2" Type="http://schemas.microsoft.com/office/2007/relationships/media" Target="../media/media36.wav"/><Relationship Id="rId1" Type="http://schemas.openxmlformats.org/officeDocument/2006/relationships/vmlDrawing" Target="../drawings/vmlDrawing2.vml"/><Relationship Id="rId6" Type="http://schemas.openxmlformats.org/officeDocument/2006/relationships/image" Target="../media/image47.wmf"/><Relationship Id="rId5" Type="http://schemas.openxmlformats.org/officeDocument/2006/relationships/oleObject" Target="../embeddings/oleObject7.bin"/><Relationship Id="rId4"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7.wav"/><Relationship Id="rId1" Type="http://schemas.microsoft.com/office/2007/relationships/media" Target="../media/media37.wav"/><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8.wav"/><Relationship Id="rId1" Type="http://schemas.microsoft.com/office/2007/relationships/media" Target="../media/media38.wav"/><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3.png"/><Relationship Id="rId2" Type="http://schemas.openxmlformats.org/officeDocument/2006/relationships/audio" Target="../media/media39.wav"/><Relationship Id="rId1" Type="http://schemas.microsoft.com/office/2007/relationships/media" Target="../media/media39.wav"/><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wav"/><Relationship Id="rId1" Type="http://schemas.microsoft.com/office/2007/relationships/media" Target="../media/media4.wav"/><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0.wav"/><Relationship Id="rId1" Type="http://schemas.microsoft.com/office/2007/relationships/media" Target="../media/media40.wav"/><Relationship Id="rId5" Type="http://schemas.openxmlformats.org/officeDocument/2006/relationships/image" Target="../media/image3.png"/><Relationship Id="rId4" Type="http://schemas.openxmlformats.org/officeDocument/2006/relationships/image" Target="../media/image51.jp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1.wav"/><Relationship Id="rId1" Type="http://schemas.microsoft.com/office/2007/relationships/media" Target="../media/media41.wav"/><Relationship Id="rId6" Type="http://schemas.openxmlformats.org/officeDocument/2006/relationships/image" Target="../media/image3.png"/><Relationship Id="rId5" Type="http://schemas.openxmlformats.org/officeDocument/2006/relationships/image" Target="../media/image53.wmf"/><Relationship Id="rId4" Type="http://schemas.openxmlformats.org/officeDocument/2006/relationships/image" Target="../media/image52.wmf"/></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42.wav"/><Relationship Id="rId1" Type="http://schemas.microsoft.com/office/2007/relationships/media" Target="../media/media42.wav"/><Relationship Id="rId6" Type="http://schemas.microsoft.com/office/2007/relationships/hdphoto" Target="../media/hdphoto7.wdp"/><Relationship Id="rId5" Type="http://schemas.openxmlformats.org/officeDocument/2006/relationships/image" Target="../media/image54.jpeg"/><Relationship Id="rId4" Type="http://schemas.openxmlformats.org/officeDocument/2006/relationships/notesSlide" Target="../notesSlides/notesSlide15.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3.wav"/><Relationship Id="rId1" Type="http://schemas.microsoft.com/office/2007/relationships/media" Target="../media/media43.wav"/><Relationship Id="rId6" Type="http://schemas.openxmlformats.org/officeDocument/2006/relationships/image" Target="../media/image3.png"/><Relationship Id="rId5" Type="http://schemas.openxmlformats.org/officeDocument/2006/relationships/image" Target="../media/image55.jpeg"/><Relationship Id="rId4" Type="http://schemas.openxmlformats.org/officeDocument/2006/relationships/notesSlide" Target="../notesSlides/notesSlide16.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4.wav"/><Relationship Id="rId1" Type="http://schemas.microsoft.com/office/2007/relationships/media" Target="../media/media44.wav"/><Relationship Id="rId6" Type="http://schemas.openxmlformats.org/officeDocument/2006/relationships/image" Target="../media/image3.png"/><Relationship Id="rId5" Type="http://schemas.openxmlformats.org/officeDocument/2006/relationships/image" Target="../media/image56.jpeg"/><Relationship Id="rId4" Type="http://schemas.openxmlformats.org/officeDocument/2006/relationships/notesSlide" Target="../notesSlides/notesSlide17.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5.wav"/><Relationship Id="rId1" Type="http://schemas.microsoft.com/office/2007/relationships/media" Target="../media/media45.wav"/><Relationship Id="rId6" Type="http://schemas.openxmlformats.org/officeDocument/2006/relationships/image" Target="../media/image3.png"/><Relationship Id="rId5" Type="http://schemas.openxmlformats.org/officeDocument/2006/relationships/image" Target="../media/image57.jpeg"/><Relationship Id="rId4" Type="http://schemas.openxmlformats.org/officeDocument/2006/relationships/notesSlide" Target="../notesSlides/notesSlide18.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6.wav"/><Relationship Id="rId1" Type="http://schemas.microsoft.com/office/2007/relationships/media" Target="../media/media46.wav"/><Relationship Id="rId6" Type="http://schemas.openxmlformats.org/officeDocument/2006/relationships/image" Target="../media/image3.png"/><Relationship Id="rId5" Type="http://schemas.openxmlformats.org/officeDocument/2006/relationships/image" Target="../media/image58.jpeg"/><Relationship Id="rId4" Type="http://schemas.openxmlformats.org/officeDocument/2006/relationships/notesSlide" Target="../notesSlides/notesSlide19.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7.wav"/><Relationship Id="rId1" Type="http://schemas.microsoft.com/office/2007/relationships/media" Target="../media/media47.wav"/><Relationship Id="rId6" Type="http://schemas.openxmlformats.org/officeDocument/2006/relationships/image" Target="../media/image3.png"/><Relationship Id="rId5" Type="http://schemas.openxmlformats.org/officeDocument/2006/relationships/image" Target="../media/image59.jpeg"/><Relationship Id="rId4" Type="http://schemas.openxmlformats.org/officeDocument/2006/relationships/notesSlide" Target="../notesSlides/notesSlide20.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8.wav"/><Relationship Id="rId1" Type="http://schemas.microsoft.com/office/2007/relationships/media" Target="../media/media48.wav"/><Relationship Id="rId6" Type="http://schemas.openxmlformats.org/officeDocument/2006/relationships/image" Target="../media/image3.png"/><Relationship Id="rId5" Type="http://schemas.openxmlformats.org/officeDocument/2006/relationships/image" Target="../media/image60.jpeg"/><Relationship Id="rId4" Type="http://schemas.openxmlformats.org/officeDocument/2006/relationships/notesSlide" Target="../notesSlides/notesSlide21.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49.wav"/><Relationship Id="rId1" Type="http://schemas.microsoft.com/office/2007/relationships/media" Target="../media/media49.wav"/><Relationship Id="rId6" Type="http://schemas.microsoft.com/office/2007/relationships/hdphoto" Target="../media/hdphoto8.wdp"/><Relationship Id="rId5" Type="http://schemas.openxmlformats.org/officeDocument/2006/relationships/image" Target="../media/image61.jpeg"/><Relationship Id="rId4" Type="http://schemas.openxmlformats.org/officeDocument/2006/relationships/notesSlide" Target="../notesSlides/notesSlide2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wav"/><Relationship Id="rId1" Type="http://schemas.microsoft.com/office/2007/relationships/media" Target="../media/media5.wav"/><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0.wav"/><Relationship Id="rId1" Type="http://schemas.microsoft.com/office/2007/relationships/media" Target="../media/media50.wav"/><Relationship Id="rId6" Type="http://schemas.openxmlformats.org/officeDocument/2006/relationships/image" Target="../media/image3.png"/><Relationship Id="rId5" Type="http://schemas.openxmlformats.org/officeDocument/2006/relationships/image" Target="../media/image62.jpeg"/><Relationship Id="rId4" Type="http://schemas.openxmlformats.org/officeDocument/2006/relationships/notesSlide" Target="../notesSlides/notesSlide23.xml"/></Relationships>
</file>

<file path=ppt/slides/_rels/slide5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51.wav"/><Relationship Id="rId7" Type="http://schemas.openxmlformats.org/officeDocument/2006/relationships/image" Target="../media/image64.png"/><Relationship Id="rId2" Type="http://schemas.microsoft.com/office/2007/relationships/media" Target="../media/media51.wav"/><Relationship Id="rId1" Type="http://schemas.openxmlformats.org/officeDocument/2006/relationships/tags" Target="../tags/tag6.xml"/><Relationship Id="rId6" Type="http://schemas.openxmlformats.org/officeDocument/2006/relationships/image" Target="../media/image63.jpeg"/><Relationship Id="rId5" Type="http://schemas.openxmlformats.org/officeDocument/2006/relationships/notesSlide" Target="../notesSlides/notesSlide24.xml"/><Relationship Id="rId4"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2.wav"/><Relationship Id="rId1" Type="http://schemas.microsoft.com/office/2007/relationships/media" Target="../media/media52.wav"/><Relationship Id="rId6" Type="http://schemas.openxmlformats.org/officeDocument/2006/relationships/image" Target="../media/image3.png"/><Relationship Id="rId5" Type="http://schemas.openxmlformats.org/officeDocument/2006/relationships/image" Target="../media/image65.jpeg"/><Relationship Id="rId4" Type="http://schemas.openxmlformats.org/officeDocument/2006/relationships/notesSlide" Target="../notesSlides/notesSlide25.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53.wav"/><Relationship Id="rId1" Type="http://schemas.microsoft.com/office/2007/relationships/media" Target="../media/media53.wav"/><Relationship Id="rId6" Type="http://schemas.microsoft.com/office/2007/relationships/hdphoto" Target="../media/hdphoto9.wdp"/><Relationship Id="rId5" Type="http://schemas.openxmlformats.org/officeDocument/2006/relationships/image" Target="../media/image66.jpeg"/><Relationship Id="rId4" Type="http://schemas.openxmlformats.org/officeDocument/2006/relationships/notesSlide" Target="../notesSlides/notesSlide26.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4.wav"/><Relationship Id="rId1" Type="http://schemas.microsoft.com/office/2007/relationships/media" Target="../media/media54.wav"/><Relationship Id="rId6" Type="http://schemas.openxmlformats.org/officeDocument/2006/relationships/image" Target="../media/image3.png"/><Relationship Id="rId5" Type="http://schemas.openxmlformats.org/officeDocument/2006/relationships/image" Target="../media/image67.png"/><Relationship Id="rId4" Type="http://schemas.openxmlformats.org/officeDocument/2006/relationships/notesSlide" Target="../notesSlides/notesSlide27.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55.wav"/><Relationship Id="rId1" Type="http://schemas.microsoft.com/office/2007/relationships/media" Target="../media/media55.wav"/><Relationship Id="rId6" Type="http://schemas.microsoft.com/office/2007/relationships/hdphoto" Target="../media/hdphoto10.wdp"/><Relationship Id="rId5" Type="http://schemas.openxmlformats.org/officeDocument/2006/relationships/image" Target="../media/image68.jpeg"/><Relationship Id="rId4" Type="http://schemas.openxmlformats.org/officeDocument/2006/relationships/notesSlide" Target="../notesSlides/notesSlide28.xml"/></Relationships>
</file>

<file path=ppt/slides/_rels/slide56.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audio" Target="../media/media56.wav"/><Relationship Id="rId7" Type="http://schemas.microsoft.com/office/2007/relationships/hdphoto" Target="../media/hdphoto11.wdp"/><Relationship Id="rId2" Type="http://schemas.microsoft.com/office/2007/relationships/media" Target="../media/media56.wav"/><Relationship Id="rId1" Type="http://schemas.openxmlformats.org/officeDocument/2006/relationships/tags" Target="../tags/tag7.xml"/><Relationship Id="rId6" Type="http://schemas.openxmlformats.org/officeDocument/2006/relationships/image" Target="../media/image69.jpeg"/><Relationship Id="rId5" Type="http://schemas.openxmlformats.org/officeDocument/2006/relationships/notesSlide" Target="../notesSlides/notesSlide29.xml"/><Relationship Id="rId10" Type="http://schemas.openxmlformats.org/officeDocument/2006/relationships/image" Target="../media/image3.png"/><Relationship Id="rId4" Type="http://schemas.openxmlformats.org/officeDocument/2006/relationships/slideLayout" Target="../slideLayouts/slideLayout2.xml"/><Relationship Id="rId9" Type="http://schemas.openxmlformats.org/officeDocument/2006/relationships/image" Target="../media/image71.gif"/></Relationships>
</file>

<file path=ppt/slides/_rels/slide57.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audio" Target="../media/media57.wav"/><Relationship Id="rId7" Type="http://schemas.microsoft.com/office/2007/relationships/hdphoto" Target="../media/hdphoto12.wdp"/><Relationship Id="rId2" Type="http://schemas.microsoft.com/office/2007/relationships/media" Target="../media/media57.wav"/><Relationship Id="rId1" Type="http://schemas.openxmlformats.org/officeDocument/2006/relationships/tags" Target="../tags/tag8.xml"/><Relationship Id="rId6" Type="http://schemas.openxmlformats.org/officeDocument/2006/relationships/image" Target="../media/image72.jpeg"/><Relationship Id="rId11" Type="http://schemas.openxmlformats.org/officeDocument/2006/relationships/image" Target="../media/image3.png"/><Relationship Id="rId5" Type="http://schemas.openxmlformats.org/officeDocument/2006/relationships/notesSlide" Target="../notesSlides/notesSlide30.xml"/><Relationship Id="rId10" Type="http://schemas.openxmlformats.org/officeDocument/2006/relationships/image" Target="../media/image74.png"/><Relationship Id="rId4" Type="http://schemas.openxmlformats.org/officeDocument/2006/relationships/slideLayout" Target="../slideLayouts/slideLayout4.xml"/><Relationship Id="rId9" Type="http://schemas.microsoft.com/office/2007/relationships/hdphoto" Target="../media/hdphoto13.wdp"/></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8.wav"/><Relationship Id="rId1" Type="http://schemas.microsoft.com/office/2007/relationships/media" Target="../media/media58.wav"/><Relationship Id="rId6" Type="http://schemas.openxmlformats.org/officeDocument/2006/relationships/image" Target="../media/image3.png"/><Relationship Id="rId5" Type="http://schemas.openxmlformats.org/officeDocument/2006/relationships/image" Target="../media/image75.jpeg"/><Relationship Id="rId4" Type="http://schemas.openxmlformats.org/officeDocument/2006/relationships/notesSlide" Target="../notesSlides/notesSlide31.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9.wav"/><Relationship Id="rId1" Type="http://schemas.microsoft.com/office/2007/relationships/media" Target="../media/media59.wav"/><Relationship Id="rId6" Type="http://schemas.openxmlformats.org/officeDocument/2006/relationships/image" Target="../media/image3.png"/><Relationship Id="rId5" Type="http://schemas.openxmlformats.org/officeDocument/2006/relationships/image" Target="../media/image76.png"/><Relationship Id="rId4" Type="http://schemas.openxmlformats.org/officeDocument/2006/relationships/notesSlide" Target="../notesSlides/notesSlide3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wav"/><Relationship Id="rId1" Type="http://schemas.microsoft.com/office/2007/relationships/media" Target="../media/media6.wav"/><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60.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audio" Target="../media/media60.wav"/><Relationship Id="rId7" Type="http://schemas.microsoft.com/office/2007/relationships/hdphoto" Target="../media/hdphoto14.wdp"/><Relationship Id="rId2" Type="http://schemas.microsoft.com/office/2007/relationships/media" Target="../media/media60.wav"/><Relationship Id="rId1" Type="http://schemas.openxmlformats.org/officeDocument/2006/relationships/tags" Target="../tags/tag9.xml"/><Relationship Id="rId6" Type="http://schemas.openxmlformats.org/officeDocument/2006/relationships/image" Target="../media/image77.jpeg"/><Relationship Id="rId5" Type="http://schemas.openxmlformats.org/officeDocument/2006/relationships/notesSlide" Target="../notesSlides/notesSlide33.xml"/><Relationship Id="rId4" Type="http://schemas.openxmlformats.org/officeDocument/2006/relationships/slideLayout" Target="../slideLayouts/slideLayout2.xml"/><Relationship Id="rId9" Type="http://schemas.openxmlformats.org/officeDocument/2006/relationships/image" Target="../media/image3.png"/></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1.wav"/><Relationship Id="rId1" Type="http://schemas.microsoft.com/office/2007/relationships/media" Target="../media/media61.wav"/><Relationship Id="rId6" Type="http://schemas.openxmlformats.org/officeDocument/2006/relationships/image" Target="../media/image3.png"/><Relationship Id="rId5" Type="http://schemas.openxmlformats.org/officeDocument/2006/relationships/image" Target="../media/image79.jpeg"/><Relationship Id="rId4" Type="http://schemas.openxmlformats.org/officeDocument/2006/relationships/notesSlide" Target="../notesSlides/notesSlide34.xml"/></Relationships>
</file>

<file path=ppt/slides/_rels/slide6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62.wav"/><Relationship Id="rId7" Type="http://schemas.openxmlformats.org/officeDocument/2006/relationships/image" Target="../media/image81.jpeg"/><Relationship Id="rId2" Type="http://schemas.microsoft.com/office/2007/relationships/media" Target="../media/media62.wav"/><Relationship Id="rId1" Type="http://schemas.openxmlformats.org/officeDocument/2006/relationships/tags" Target="../tags/tag10.xml"/><Relationship Id="rId6" Type="http://schemas.openxmlformats.org/officeDocument/2006/relationships/image" Target="../media/image80.png"/><Relationship Id="rId5" Type="http://schemas.openxmlformats.org/officeDocument/2006/relationships/notesSlide" Target="../notesSlides/notesSlide35.xml"/><Relationship Id="rId4"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63.wav"/><Relationship Id="rId7" Type="http://schemas.openxmlformats.org/officeDocument/2006/relationships/image" Target="../media/image83.gif"/><Relationship Id="rId2" Type="http://schemas.microsoft.com/office/2007/relationships/media" Target="../media/media63.wav"/><Relationship Id="rId1" Type="http://schemas.openxmlformats.org/officeDocument/2006/relationships/tags" Target="../tags/tag11.xml"/><Relationship Id="rId6" Type="http://schemas.openxmlformats.org/officeDocument/2006/relationships/image" Target="../media/image82.png"/><Relationship Id="rId5" Type="http://schemas.openxmlformats.org/officeDocument/2006/relationships/notesSlide" Target="../notesSlides/notesSlide36.xml"/><Relationship Id="rId4"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64.wav"/><Relationship Id="rId1" Type="http://schemas.microsoft.com/office/2007/relationships/media" Target="../media/media64.wav"/><Relationship Id="rId6" Type="http://schemas.openxmlformats.org/officeDocument/2006/relationships/image" Target="../media/image3.png"/><Relationship Id="rId5" Type="http://schemas.openxmlformats.org/officeDocument/2006/relationships/image" Target="../media/image84.jpeg"/><Relationship Id="rId4" Type="http://schemas.openxmlformats.org/officeDocument/2006/relationships/notesSlide" Target="../notesSlides/notesSlide37.xml"/></Relationships>
</file>

<file path=ppt/slides/_rels/slide6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65.wav"/><Relationship Id="rId7" Type="http://schemas.openxmlformats.org/officeDocument/2006/relationships/image" Target="../media/image87.jpeg"/><Relationship Id="rId2" Type="http://schemas.microsoft.com/office/2007/relationships/media" Target="../media/media65.wav"/><Relationship Id="rId1" Type="http://schemas.openxmlformats.org/officeDocument/2006/relationships/tags" Target="../tags/tag12.xml"/><Relationship Id="rId6" Type="http://schemas.openxmlformats.org/officeDocument/2006/relationships/image" Target="../media/image86.jpeg"/><Relationship Id="rId5" Type="http://schemas.openxmlformats.org/officeDocument/2006/relationships/image" Target="../media/image85.jpeg"/><Relationship Id="rId4"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6.wav"/><Relationship Id="rId1" Type="http://schemas.microsoft.com/office/2007/relationships/media" Target="../media/media66.wav"/><Relationship Id="rId6" Type="http://schemas.openxmlformats.org/officeDocument/2006/relationships/image" Target="../media/image3.png"/><Relationship Id="rId5" Type="http://schemas.openxmlformats.org/officeDocument/2006/relationships/image" Target="../media/image88.png"/><Relationship Id="rId4" Type="http://schemas.openxmlformats.org/officeDocument/2006/relationships/notesSlide" Target="../notesSlides/notesSlide38.xml"/></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7.wav"/><Relationship Id="rId1" Type="http://schemas.microsoft.com/office/2007/relationships/media" Target="../media/media67.wav"/><Relationship Id="rId6" Type="http://schemas.openxmlformats.org/officeDocument/2006/relationships/image" Target="../media/image3.png"/><Relationship Id="rId5" Type="http://schemas.openxmlformats.org/officeDocument/2006/relationships/image" Target="../media/image89.png"/><Relationship Id="rId4" Type="http://schemas.openxmlformats.org/officeDocument/2006/relationships/notesSlide" Target="../notesSlides/notesSlide39.xml"/></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8.wav"/><Relationship Id="rId1" Type="http://schemas.microsoft.com/office/2007/relationships/media" Target="../media/media68.wav"/><Relationship Id="rId6" Type="http://schemas.openxmlformats.org/officeDocument/2006/relationships/image" Target="../media/image3.png"/><Relationship Id="rId5" Type="http://schemas.openxmlformats.org/officeDocument/2006/relationships/image" Target="../media/image90.png"/><Relationship Id="rId4" Type="http://schemas.openxmlformats.org/officeDocument/2006/relationships/notesSlide" Target="../notesSlides/notesSlide40.xml"/></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9.wav"/><Relationship Id="rId1" Type="http://schemas.microsoft.com/office/2007/relationships/media" Target="../media/media69.wav"/><Relationship Id="rId6" Type="http://schemas.openxmlformats.org/officeDocument/2006/relationships/image" Target="../media/image3.png"/><Relationship Id="rId5" Type="http://schemas.openxmlformats.org/officeDocument/2006/relationships/image" Target="../media/image91.png"/><Relationship Id="rId4" Type="http://schemas.openxmlformats.org/officeDocument/2006/relationships/notesSlide" Target="../notesSlides/notesSlide41.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wav"/><Relationship Id="rId1" Type="http://schemas.microsoft.com/office/2007/relationships/media" Target="../media/media7.wav"/><Relationship Id="rId5" Type="http://schemas.openxmlformats.org/officeDocument/2006/relationships/image" Target="../media/image3.png"/><Relationship Id="rId4" Type="http://schemas.openxmlformats.org/officeDocument/2006/relationships/notesSlide" Target="../notesSlides/notesSlide3.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0.wav"/><Relationship Id="rId1" Type="http://schemas.microsoft.com/office/2007/relationships/media" Target="../media/media70.wav"/><Relationship Id="rId6" Type="http://schemas.openxmlformats.org/officeDocument/2006/relationships/image" Target="../media/image3.png"/><Relationship Id="rId5" Type="http://schemas.openxmlformats.org/officeDocument/2006/relationships/image" Target="../media/image92.png"/><Relationship Id="rId4" Type="http://schemas.openxmlformats.org/officeDocument/2006/relationships/notesSlide" Target="../notesSlides/notesSlide42.xml"/></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71.wav"/><Relationship Id="rId1" Type="http://schemas.microsoft.com/office/2007/relationships/media" Target="../media/media71.wav"/><Relationship Id="rId5" Type="http://schemas.openxmlformats.org/officeDocument/2006/relationships/image" Target="../media/image3.png"/><Relationship Id="rId4" Type="http://schemas.openxmlformats.org/officeDocument/2006/relationships/image" Target="../media/image93.jpg"/></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72.wav"/><Relationship Id="rId1" Type="http://schemas.microsoft.com/office/2007/relationships/media" Target="../media/media72.wav"/><Relationship Id="rId5" Type="http://schemas.openxmlformats.org/officeDocument/2006/relationships/image" Target="../media/image3.png"/><Relationship Id="rId4" Type="http://schemas.openxmlformats.org/officeDocument/2006/relationships/image" Target="../media/image94.jpg"/></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73.wav"/><Relationship Id="rId1" Type="http://schemas.microsoft.com/office/2007/relationships/media" Target="../media/media73.wav"/><Relationship Id="rId5" Type="http://schemas.openxmlformats.org/officeDocument/2006/relationships/image" Target="../media/image3.png"/><Relationship Id="rId4" Type="http://schemas.openxmlformats.org/officeDocument/2006/relationships/image" Target="../media/image95.jpg"/></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4.wav"/><Relationship Id="rId1" Type="http://schemas.microsoft.com/office/2007/relationships/media" Target="../media/media74.wav"/><Relationship Id="rId6" Type="http://schemas.openxmlformats.org/officeDocument/2006/relationships/image" Target="../media/image3.png"/><Relationship Id="rId5" Type="http://schemas.openxmlformats.org/officeDocument/2006/relationships/image" Target="../media/image96.png"/><Relationship Id="rId4" Type="http://schemas.openxmlformats.org/officeDocument/2006/relationships/notesSlide" Target="../notesSlides/notesSlide43.xml"/></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5.wav"/><Relationship Id="rId1" Type="http://schemas.microsoft.com/office/2007/relationships/media" Target="../media/media75.wav"/><Relationship Id="rId6" Type="http://schemas.openxmlformats.org/officeDocument/2006/relationships/image" Target="../media/image3.png"/><Relationship Id="rId5" Type="http://schemas.openxmlformats.org/officeDocument/2006/relationships/image" Target="../media/image97.png"/><Relationship Id="rId4" Type="http://schemas.openxmlformats.org/officeDocument/2006/relationships/notesSlide" Target="../notesSlides/notesSlide44.xml"/></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6.wav"/><Relationship Id="rId1" Type="http://schemas.microsoft.com/office/2007/relationships/media" Target="../media/media76.wav"/><Relationship Id="rId6" Type="http://schemas.openxmlformats.org/officeDocument/2006/relationships/image" Target="../media/image3.png"/><Relationship Id="rId5" Type="http://schemas.openxmlformats.org/officeDocument/2006/relationships/image" Target="../media/image98.png"/><Relationship Id="rId4" Type="http://schemas.openxmlformats.org/officeDocument/2006/relationships/notesSlide" Target="../notesSlides/notesSlide45.xml"/></Relationships>
</file>

<file path=ppt/slides/_rels/slide7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101.gif"/><Relationship Id="rId2" Type="http://schemas.openxmlformats.org/officeDocument/2006/relationships/audio" Target="../media/media77.wav"/><Relationship Id="rId1" Type="http://schemas.microsoft.com/office/2007/relationships/media" Target="../media/media77.wav"/><Relationship Id="rId6" Type="http://schemas.openxmlformats.org/officeDocument/2006/relationships/image" Target="../media/image100.jpeg"/><Relationship Id="rId5" Type="http://schemas.openxmlformats.org/officeDocument/2006/relationships/image" Target="../media/image99.jpeg"/><Relationship Id="rId4" Type="http://schemas.openxmlformats.org/officeDocument/2006/relationships/notesSlide" Target="../notesSlides/notesSlide46.xml"/></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8.wav"/><Relationship Id="rId1" Type="http://schemas.microsoft.com/office/2007/relationships/media" Target="../media/media78.wav"/><Relationship Id="rId6" Type="http://schemas.openxmlformats.org/officeDocument/2006/relationships/image" Target="../media/image3.png"/><Relationship Id="rId5" Type="http://schemas.openxmlformats.org/officeDocument/2006/relationships/image" Target="../media/image102.jpeg"/><Relationship Id="rId4" Type="http://schemas.openxmlformats.org/officeDocument/2006/relationships/notesSlide" Target="../notesSlides/notesSlide47.xml"/></Relationships>
</file>

<file path=ppt/slides/_rels/slide79.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3.png"/><Relationship Id="rId2" Type="http://schemas.openxmlformats.org/officeDocument/2006/relationships/audio" Target="../media/media79.wav"/><Relationship Id="rId1" Type="http://schemas.microsoft.com/office/2007/relationships/media" Target="../media/media79.wav"/><Relationship Id="rId6" Type="http://schemas.openxmlformats.org/officeDocument/2006/relationships/image" Target="../media/image104.jpeg"/><Relationship Id="rId5" Type="http://schemas.openxmlformats.org/officeDocument/2006/relationships/image" Target="../media/image103.jpeg"/><Relationship Id="rId4" Type="http://schemas.openxmlformats.org/officeDocument/2006/relationships/notesSlide" Target="../notesSlides/notesSlide48.xml"/></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wmf"/><Relationship Id="rId3" Type="http://schemas.openxmlformats.org/officeDocument/2006/relationships/audio" Target="../media/media8.wav"/><Relationship Id="rId7" Type="http://schemas.openxmlformats.org/officeDocument/2006/relationships/image" Target="../media/image7.wmf"/><Relationship Id="rId12" Type="http://schemas.openxmlformats.org/officeDocument/2006/relationships/image" Target="../media/image12.wmf"/><Relationship Id="rId2" Type="http://schemas.microsoft.com/office/2007/relationships/media" Target="../media/media8.wav"/><Relationship Id="rId16" Type="http://schemas.openxmlformats.org/officeDocument/2006/relationships/image" Target="../media/image3.png"/><Relationship Id="rId1" Type="http://schemas.openxmlformats.org/officeDocument/2006/relationships/tags" Target="../tags/tag1.xml"/><Relationship Id="rId6" Type="http://schemas.openxmlformats.org/officeDocument/2006/relationships/image" Target="../media/image6.wmf"/><Relationship Id="rId11" Type="http://schemas.openxmlformats.org/officeDocument/2006/relationships/image" Target="../media/image11.png"/><Relationship Id="rId5" Type="http://schemas.openxmlformats.org/officeDocument/2006/relationships/notesSlide" Target="../notesSlides/notesSlide4.xml"/><Relationship Id="rId15" Type="http://schemas.openxmlformats.org/officeDocument/2006/relationships/image" Target="../media/image15.png"/><Relationship Id="rId10" Type="http://schemas.openxmlformats.org/officeDocument/2006/relationships/image" Target="../media/image10.wmf"/><Relationship Id="rId4" Type="http://schemas.openxmlformats.org/officeDocument/2006/relationships/slideLayout" Target="../slideLayouts/slideLayout13.xml"/><Relationship Id="rId9" Type="http://schemas.openxmlformats.org/officeDocument/2006/relationships/image" Target="../media/image9.wmf"/><Relationship Id="rId14" Type="http://schemas.openxmlformats.org/officeDocument/2006/relationships/image" Target="../media/image14.wmf"/></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0.wav"/><Relationship Id="rId1" Type="http://schemas.microsoft.com/office/2007/relationships/media" Target="../media/media80.wav"/><Relationship Id="rId6" Type="http://schemas.openxmlformats.org/officeDocument/2006/relationships/image" Target="../media/image3.png"/><Relationship Id="rId5" Type="http://schemas.openxmlformats.org/officeDocument/2006/relationships/image" Target="../media/image105.jpeg"/><Relationship Id="rId4" Type="http://schemas.openxmlformats.org/officeDocument/2006/relationships/notesSlide" Target="../notesSlides/notesSlide49.xml"/></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1.wav"/><Relationship Id="rId1" Type="http://schemas.microsoft.com/office/2007/relationships/media" Target="../media/media81.wav"/><Relationship Id="rId6" Type="http://schemas.openxmlformats.org/officeDocument/2006/relationships/image" Target="../media/image3.png"/><Relationship Id="rId5" Type="http://schemas.openxmlformats.org/officeDocument/2006/relationships/image" Target="../media/image106.jpeg"/><Relationship Id="rId4" Type="http://schemas.openxmlformats.org/officeDocument/2006/relationships/notesSlide" Target="../notesSlides/notesSlide50.xml"/></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2.wav"/><Relationship Id="rId1" Type="http://schemas.microsoft.com/office/2007/relationships/media" Target="../media/media82.wav"/><Relationship Id="rId6" Type="http://schemas.openxmlformats.org/officeDocument/2006/relationships/image" Target="../media/image3.png"/><Relationship Id="rId5" Type="http://schemas.openxmlformats.org/officeDocument/2006/relationships/image" Target="../media/image107.png"/><Relationship Id="rId4" Type="http://schemas.openxmlformats.org/officeDocument/2006/relationships/notesSlide" Target="../notesSlides/notesSlide51.xml"/></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83.wav"/><Relationship Id="rId1" Type="http://schemas.microsoft.com/office/2007/relationships/media" Target="../media/media83.wav"/><Relationship Id="rId6" Type="http://schemas.microsoft.com/office/2007/relationships/hdphoto" Target="../media/hdphoto15.wdp"/><Relationship Id="rId5" Type="http://schemas.openxmlformats.org/officeDocument/2006/relationships/image" Target="../media/image108.png"/><Relationship Id="rId4" Type="http://schemas.openxmlformats.org/officeDocument/2006/relationships/notesSlide" Target="../notesSlides/notesSlide52.xml"/></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4.wav"/><Relationship Id="rId1" Type="http://schemas.microsoft.com/office/2007/relationships/media" Target="../media/media84.wav"/><Relationship Id="rId6" Type="http://schemas.openxmlformats.org/officeDocument/2006/relationships/image" Target="../media/image3.png"/><Relationship Id="rId5" Type="http://schemas.openxmlformats.org/officeDocument/2006/relationships/image" Target="../media/image109.png"/><Relationship Id="rId4" Type="http://schemas.openxmlformats.org/officeDocument/2006/relationships/notesSlide" Target="../notesSlides/notesSlide53.xml"/></Relationships>
</file>

<file path=ppt/slides/_rels/slide8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5.wav"/><Relationship Id="rId1" Type="http://schemas.microsoft.com/office/2007/relationships/media" Target="../media/media85.wav"/><Relationship Id="rId6" Type="http://schemas.openxmlformats.org/officeDocument/2006/relationships/image" Target="../media/image3.png"/><Relationship Id="rId5" Type="http://schemas.openxmlformats.org/officeDocument/2006/relationships/image" Target="../media/image110.png"/><Relationship Id="rId4" Type="http://schemas.openxmlformats.org/officeDocument/2006/relationships/notesSlide" Target="../notesSlides/notesSlide54.xml"/></Relationships>
</file>

<file path=ppt/slides/_rels/slide8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6.wav"/><Relationship Id="rId1" Type="http://schemas.microsoft.com/office/2007/relationships/media" Target="../media/media86.wav"/><Relationship Id="rId6" Type="http://schemas.openxmlformats.org/officeDocument/2006/relationships/image" Target="../media/image3.png"/><Relationship Id="rId5" Type="http://schemas.openxmlformats.org/officeDocument/2006/relationships/image" Target="../media/image111.png"/><Relationship Id="rId4" Type="http://schemas.openxmlformats.org/officeDocument/2006/relationships/notesSlide" Target="../notesSlides/notesSlide55.xml"/></Relationships>
</file>

<file path=ppt/slides/_rels/slide8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7.wav"/><Relationship Id="rId1" Type="http://schemas.microsoft.com/office/2007/relationships/media" Target="../media/media87.wav"/><Relationship Id="rId6" Type="http://schemas.openxmlformats.org/officeDocument/2006/relationships/image" Target="../media/image3.png"/><Relationship Id="rId5" Type="http://schemas.openxmlformats.org/officeDocument/2006/relationships/image" Target="../media/image112.png"/><Relationship Id="rId4" Type="http://schemas.openxmlformats.org/officeDocument/2006/relationships/notesSlide" Target="../notesSlides/notesSlide56.xml"/></Relationships>
</file>

<file path=ppt/slides/_rels/slide8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8.wav"/><Relationship Id="rId1" Type="http://schemas.microsoft.com/office/2007/relationships/media" Target="../media/media88.wav"/><Relationship Id="rId5" Type="http://schemas.openxmlformats.org/officeDocument/2006/relationships/image" Target="../media/image3.png"/><Relationship Id="rId4" Type="http://schemas.openxmlformats.org/officeDocument/2006/relationships/notesSlide" Target="../notesSlides/notesSlide57.xml"/></Relationships>
</file>

<file path=ppt/slides/_rels/slide8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9.wav"/><Relationship Id="rId1" Type="http://schemas.microsoft.com/office/2007/relationships/media" Target="../media/media89.wav"/><Relationship Id="rId6" Type="http://schemas.openxmlformats.org/officeDocument/2006/relationships/image" Target="../media/image3.png"/><Relationship Id="rId5" Type="http://schemas.openxmlformats.org/officeDocument/2006/relationships/image" Target="../media/image113.png"/><Relationship Id="rId4" Type="http://schemas.openxmlformats.org/officeDocument/2006/relationships/notesSlide" Target="../notesSlides/notesSlide5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9.wav"/><Relationship Id="rId1" Type="http://schemas.microsoft.com/office/2007/relationships/media" Target="../media/media9.wav"/><Relationship Id="rId5" Type="http://schemas.openxmlformats.org/officeDocument/2006/relationships/image" Target="../media/image3.png"/><Relationship Id="rId4" Type="http://schemas.openxmlformats.org/officeDocument/2006/relationships/image" Target="../media/image16.JPG"/></Relationships>
</file>

<file path=ppt/slides/_rels/slide9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0.wav"/><Relationship Id="rId1" Type="http://schemas.microsoft.com/office/2007/relationships/media" Target="../media/media90.wav"/><Relationship Id="rId6" Type="http://schemas.openxmlformats.org/officeDocument/2006/relationships/image" Target="../media/image3.png"/><Relationship Id="rId5" Type="http://schemas.openxmlformats.org/officeDocument/2006/relationships/image" Target="../media/image114.png"/><Relationship Id="rId4" Type="http://schemas.openxmlformats.org/officeDocument/2006/relationships/notesSlide" Target="../notesSlides/notesSlide59.xml"/></Relationships>
</file>

<file path=ppt/slides/_rels/slide9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1.wav"/><Relationship Id="rId1" Type="http://schemas.microsoft.com/office/2007/relationships/media" Target="../media/media91.wav"/><Relationship Id="rId6" Type="http://schemas.openxmlformats.org/officeDocument/2006/relationships/image" Target="../media/image3.png"/><Relationship Id="rId5" Type="http://schemas.openxmlformats.org/officeDocument/2006/relationships/image" Target="../media/image115.jpeg"/><Relationship Id="rId4" Type="http://schemas.openxmlformats.org/officeDocument/2006/relationships/notesSlide" Target="../notesSlides/notesSlide60.xml"/></Relationships>
</file>

<file path=ppt/slides/_rels/slide9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2.wav"/><Relationship Id="rId1" Type="http://schemas.microsoft.com/office/2007/relationships/media" Target="../media/media92.wav"/><Relationship Id="rId6" Type="http://schemas.openxmlformats.org/officeDocument/2006/relationships/image" Target="../media/image3.png"/><Relationship Id="rId5" Type="http://schemas.openxmlformats.org/officeDocument/2006/relationships/image" Target="../media/image116.jpeg"/><Relationship Id="rId4" Type="http://schemas.openxmlformats.org/officeDocument/2006/relationships/notesSlide" Target="../notesSlides/notesSlide61.xml"/></Relationships>
</file>

<file path=ppt/slides/_rels/slide9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3.wav"/><Relationship Id="rId1" Type="http://schemas.microsoft.com/office/2007/relationships/media" Target="../media/media93.wav"/><Relationship Id="rId6" Type="http://schemas.openxmlformats.org/officeDocument/2006/relationships/image" Target="../media/image3.png"/><Relationship Id="rId5" Type="http://schemas.openxmlformats.org/officeDocument/2006/relationships/image" Target="../media/image117.png"/><Relationship Id="rId4" Type="http://schemas.openxmlformats.org/officeDocument/2006/relationships/notesSlide" Target="../notesSlides/notesSlide62.xml"/></Relationships>
</file>

<file path=ppt/slides/_rels/slide9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4.wav"/><Relationship Id="rId1" Type="http://schemas.microsoft.com/office/2007/relationships/media" Target="../media/media94.wav"/><Relationship Id="rId6" Type="http://schemas.openxmlformats.org/officeDocument/2006/relationships/image" Target="../media/image3.png"/><Relationship Id="rId5" Type="http://schemas.openxmlformats.org/officeDocument/2006/relationships/image" Target="../media/image118.png"/><Relationship Id="rId4" Type="http://schemas.openxmlformats.org/officeDocument/2006/relationships/notesSlide" Target="../notesSlides/notesSlide63.xml"/></Relationships>
</file>

<file path=ppt/slides/_rels/slide9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95.wav"/><Relationship Id="rId7" Type="http://schemas.openxmlformats.org/officeDocument/2006/relationships/image" Target="../media/image120.jpeg"/><Relationship Id="rId2" Type="http://schemas.microsoft.com/office/2007/relationships/media" Target="../media/media95.wav"/><Relationship Id="rId1" Type="http://schemas.openxmlformats.org/officeDocument/2006/relationships/tags" Target="../tags/tag13.xml"/><Relationship Id="rId6" Type="http://schemas.openxmlformats.org/officeDocument/2006/relationships/image" Target="../media/image119.png"/><Relationship Id="rId5" Type="http://schemas.openxmlformats.org/officeDocument/2006/relationships/notesSlide" Target="../notesSlides/notesSlide64.xml"/><Relationship Id="rId4"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96.wav"/><Relationship Id="rId1" Type="http://schemas.microsoft.com/office/2007/relationships/media" Target="../media/media96.wav"/><Relationship Id="rId6" Type="http://schemas.microsoft.com/office/2007/relationships/hdphoto" Target="../media/hdphoto16.wdp"/><Relationship Id="rId5" Type="http://schemas.openxmlformats.org/officeDocument/2006/relationships/image" Target="../media/image121.png"/><Relationship Id="rId4" Type="http://schemas.openxmlformats.org/officeDocument/2006/relationships/notesSlide" Target="../notesSlides/notesSlide65.xml"/></Relationships>
</file>

<file path=ppt/slides/_rels/slide9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7.wav"/><Relationship Id="rId1" Type="http://schemas.microsoft.com/office/2007/relationships/media" Target="../media/media97.wav"/><Relationship Id="rId6" Type="http://schemas.openxmlformats.org/officeDocument/2006/relationships/image" Target="../media/image3.png"/><Relationship Id="rId5" Type="http://schemas.openxmlformats.org/officeDocument/2006/relationships/image" Target="../media/image122.jpeg"/><Relationship Id="rId4" Type="http://schemas.openxmlformats.org/officeDocument/2006/relationships/notesSlide" Target="../notesSlides/notesSlide66.xml"/></Relationships>
</file>

<file path=ppt/slides/_rels/slide9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8.wav"/><Relationship Id="rId1" Type="http://schemas.microsoft.com/office/2007/relationships/media" Target="../media/media98.wav"/><Relationship Id="rId6" Type="http://schemas.openxmlformats.org/officeDocument/2006/relationships/image" Target="../media/image3.png"/><Relationship Id="rId5" Type="http://schemas.openxmlformats.org/officeDocument/2006/relationships/image" Target="../media/image123.jpeg"/><Relationship Id="rId4" Type="http://schemas.openxmlformats.org/officeDocument/2006/relationships/notesSlide" Target="../notesSlides/notesSlide67.xml"/></Relationships>
</file>

<file path=ppt/slides/_rels/slide9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9.wav"/><Relationship Id="rId1" Type="http://schemas.microsoft.com/office/2007/relationships/media" Target="../media/media99.wav"/><Relationship Id="rId6" Type="http://schemas.openxmlformats.org/officeDocument/2006/relationships/image" Target="../media/image3.png"/><Relationship Id="rId5" Type="http://schemas.openxmlformats.org/officeDocument/2006/relationships/image" Target="../media/image124.jpeg"/><Relationship Id="rId4" Type="http://schemas.openxmlformats.org/officeDocument/2006/relationships/notesSlide" Target="../notesSlides/notesSlide6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Εικόνα 1" descr="image00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9632" y="332656"/>
            <a:ext cx="699135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2" descr="Λογότυπο επιχειρησιακού προγράμματος εκπαίδευσης και δια βίου μάθησης&#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09862" y="5915025"/>
            <a:ext cx="3724275"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ctrTitle"/>
          </p:nvPr>
        </p:nvSpPr>
        <p:spPr/>
        <p:txBody>
          <a:bodyPr/>
          <a:lstStyle/>
          <a:p>
            <a:r>
              <a:rPr lang="el-GR" dirty="0" smtClean="0"/>
              <a:t>ΑΝΑΝΕΩΣΙΜΕΣ ΠΗΓΕΣ ΕΝΕΡΓΕΙΑΣ</a:t>
            </a:r>
            <a:endParaRPr lang="en-GB" dirty="0"/>
          </a:p>
        </p:txBody>
      </p:sp>
      <p:sp>
        <p:nvSpPr>
          <p:cNvPr id="5" name="Subtitle 4"/>
          <p:cNvSpPr>
            <a:spLocks noGrp="1"/>
          </p:cNvSpPr>
          <p:nvPr>
            <p:ph type="subTitle" idx="1"/>
          </p:nvPr>
        </p:nvSpPr>
        <p:spPr/>
        <p:txBody>
          <a:bodyPr/>
          <a:lstStyle/>
          <a:p>
            <a:r>
              <a:rPr lang="el-GR" smtClean="0"/>
              <a:t>ΔΙΑΛΕΞΗ 05</a:t>
            </a:r>
            <a:endParaRPr lang="el-GR" dirty="0" smtClean="0"/>
          </a:p>
          <a:p>
            <a:r>
              <a:rPr lang="el-GR" smtClean="0"/>
              <a:t>ΒΙΟΚΛΙΜΑΤΙΚΗ ΑΡΧΙΤΕΚΤΟΝΙΚΗ</a:t>
            </a:r>
            <a:endParaRPr lang="el-GR" dirty="0" smtClean="0"/>
          </a:p>
          <a:p>
            <a:endParaRPr lang="en-GB"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759911167"/>
      </p:ext>
    </p:extLst>
  </p:cSld>
  <p:clrMapOvr>
    <a:masterClrMapping/>
  </p:clrMapOvr>
  <mc:AlternateContent xmlns:mc="http://schemas.openxmlformats.org/markup-compatibility/2006">
    <mc:Choice xmlns:p14="http://schemas.microsoft.com/office/powerpoint/2010/main" Requires="p14">
      <p:transition spd="slow" p14:dur="2000" advTm="8434"/>
    </mc:Choice>
    <mc:Fallback>
      <p:transition spd="slow" advTm="84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p:cNvSpPr>
            <a:spLocks noGrp="1" noChangeArrowheads="1"/>
          </p:cNvSpPr>
          <p:nvPr>
            <p:ph type="title"/>
          </p:nvPr>
        </p:nvSpPr>
        <p:spPr/>
        <p:txBody>
          <a:bodyPr/>
          <a:lstStyle/>
          <a:p>
            <a:r>
              <a:rPr lang="el-GR" b="1" smtClean="0"/>
              <a:t>Διαδρομή του ήλιου</a:t>
            </a:r>
            <a:endParaRPr lang="el-GR" b="1"/>
          </a:p>
        </p:txBody>
      </p:sp>
      <p:pic>
        <p:nvPicPr>
          <p:cNvPr id="199683" name="Picture 3" descr="sunpath"/>
          <p:cNvPicPr>
            <a:picLocks noGrp="1" noChangeAspect="1" noChangeArrowheads="1" noCrop="1"/>
          </p:cNvPicPr>
          <p:nvPr>
            <p:ph idx="1"/>
          </p:nvPr>
        </p:nvPicPr>
        <p:blipFill>
          <a:blip r:embed="rId5" cstate="print">
            <a:extLst>
              <a:ext uri="{BEBA8EAE-BF5A-486C-A8C5-ECC9F3942E4B}">
                <a14:imgProps xmlns:a14="http://schemas.microsoft.com/office/drawing/2010/main">
                  <a14:imgLayer r:embed="rId6">
                    <a14:imgEffect>
                      <a14:sharpenSoften amount="45000"/>
                    </a14:imgEffect>
                  </a14:imgLayer>
                </a14:imgProps>
              </a:ext>
            </a:extLst>
          </a:blip>
          <a:srcRect/>
          <a:stretch>
            <a:fillRect/>
          </a:stretch>
        </p:blipFill>
        <p:spPr>
          <a:xfrm>
            <a:off x="1285338" y="986791"/>
            <a:ext cx="7057082" cy="5681729"/>
          </a:xfrm>
          <a:noFill/>
          <a:ln/>
        </p:spPr>
      </p:pic>
      <p:sp>
        <p:nvSpPr>
          <p:cNvPr id="5" name="Freeform 4"/>
          <p:cNvSpPr/>
          <p:nvPr/>
        </p:nvSpPr>
        <p:spPr>
          <a:xfrm>
            <a:off x="5148064" y="6198547"/>
            <a:ext cx="1655415" cy="655093"/>
          </a:xfrm>
          <a:custGeom>
            <a:avLst/>
            <a:gdLst>
              <a:gd name="connsiteX0" fmla="*/ 1093191 w 1655415"/>
              <a:gd name="connsiteY0" fmla="*/ 68239 h 655093"/>
              <a:gd name="connsiteX1" fmla="*/ 1093191 w 1655415"/>
              <a:gd name="connsiteY1" fmla="*/ 68239 h 655093"/>
              <a:gd name="connsiteX2" fmla="*/ 984009 w 1655415"/>
              <a:gd name="connsiteY2" fmla="*/ 27296 h 655093"/>
              <a:gd name="connsiteX3" fmla="*/ 888474 w 1655415"/>
              <a:gd name="connsiteY3" fmla="*/ 13648 h 655093"/>
              <a:gd name="connsiteX4" fmla="*/ 574576 w 1655415"/>
              <a:gd name="connsiteY4" fmla="*/ 0 h 655093"/>
              <a:gd name="connsiteX5" fmla="*/ 28666 w 1655415"/>
              <a:gd name="connsiteY5" fmla="*/ 13648 h 655093"/>
              <a:gd name="connsiteX6" fmla="*/ 1370 w 1655415"/>
              <a:gd name="connsiteY6" fmla="*/ 54591 h 655093"/>
              <a:gd name="connsiteX7" fmla="*/ 15018 w 1655415"/>
              <a:gd name="connsiteY7" fmla="*/ 464024 h 655093"/>
              <a:gd name="connsiteX8" fmla="*/ 42313 w 1655415"/>
              <a:gd name="connsiteY8" fmla="*/ 504967 h 655093"/>
              <a:gd name="connsiteX9" fmla="*/ 55961 w 1655415"/>
              <a:gd name="connsiteY9" fmla="*/ 545910 h 655093"/>
              <a:gd name="connsiteX10" fmla="*/ 137848 w 1655415"/>
              <a:gd name="connsiteY10" fmla="*/ 586854 h 655093"/>
              <a:gd name="connsiteX11" fmla="*/ 178791 w 1655415"/>
              <a:gd name="connsiteY11" fmla="*/ 614149 h 655093"/>
              <a:gd name="connsiteX12" fmla="*/ 260677 w 1655415"/>
              <a:gd name="connsiteY12" fmla="*/ 641445 h 655093"/>
              <a:gd name="connsiteX13" fmla="*/ 301621 w 1655415"/>
              <a:gd name="connsiteY13" fmla="*/ 655093 h 655093"/>
              <a:gd name="connsiteX14" fmla="*/ 1352498 w 1655415"/>
              <a:gd name="connsiteY14" fmla="*/ 627797 h 655093"/>
              <a:gd name="connsiteX15" fmla="*/ 1420737 w 1655415"/>
              <a:gd name="connsiteY15" fmla="*/ 614149 h 655093"/>
              <a:gd name="connsiteX16" fmla="*/ 1529919 w 1655415"/>
              <a:gd name="connsiteY16" fmla="*/ 600502 h 655093"/>
              <a:gd name="connsiteX17" fmla="*/ 1557215 w 1655415"/>
              <a:gd name="connsiteY17" fmla="*/ 559558 h 655093"/>
              <a:gd name="connsiteX18" fmla="*/ 1625454 w 1655415"/>
              <a:gd name="connsiteY18" fmla="*/ 477672 h 655093"/>
              <a:gd name="connsiteX19" fmla="*/ 1639101 w 1655415"/>
              <a:gd name="connsiteY19" fmla="*/ 300251 h 655093"/>
              <a:gd name="connsiteX20" fmla="*/ 1516272 w 1655415"/>
              <a:gd name="connsiteY20" fmla="*/ 204716 h 655093"/>
              <a:gd name="connsiteX21" fmla="*/ 1475328 w 1655415"/>
              <a:gd name="connsiteY21" fmla="*/ 177421 h 655093"/>
              <a:gd name="connsiteX22" fmla="*/ 1393442 w 1655415"/>
              <a:gd name="connsiteY22" fmla="*/ 150125 h 655093"/>
              <a:gd name="connsiteX23" fmla="*/ 1352498 w 1655415"/>
              <a:gd name="connsiteY23" fmla="*/ 122830 h 655093"/>
              <a:gd name="connsiteX24" fmla="*/ 1243316 w 1655415"/>
              <a:gd name="connsiteY24" fmla="*/ 109182 h 655093"/>
              <a:gd name="connsiteX25" fmla="*/ 1161430 w 1655415"/>
              <a:gd name="connsiteY25" fmla="*/ 81887 h 655093"/>
              <a:gd name="connsiteX26" fmla="*/ 1120486 w 1655415"/>
              <a:gd name="connsiteY26" fmla="*/ 68239 h 655093"/>
              <a:gd name="connsiteX27" fmla="*/ 1093191 w 1655415"/>
              <a:gd name="connsiteY27" fmla="*/ 68239 h 655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55415" h="655093">
                <a:moveTo>
                  <a:pt x="1093191" y="68239"/>
                </a:moveTo>
                <a:lnTo>
                  <a:pt x="1093191" y="68239"/>
                </a:lnTo>
                <a:cubicBezTo>
                  <a:pt x="1056797" y="54591"/>
                  <a:pt x="1021565" y="37311"/>
                  <a:pt x="984009" y="27296"/>
                </a:cubicBezTo>
                <a:cubicBezTo>
                  <a:pt x="952927" y="19007"/>
                  <a:pt x="920571" y="15788"/>
                  <a:pt x="888474" y="13648"/>
                </a:cubicBezTo>
                <a:cubicBezTo>
                  <a:pt x="783974" y="6681"/>
                  <a:pt x="679209" y="4549"/>
                  <a:pt x="574576" y="0"/>
                </a:cubicBezTo>
                <a:cubicBezTo>
                  <a:pt x="392606" y="4549"/>
                  <a:pt x="209873" y="-3610"/>
                  <a:pt x="28666" y="13648"/>
                </a:cubicBezTo>
                <a:cubicBezTo>
                  <a:pt x="12337" y="15203"/>
                  <a:pt x="1867" y="38196"/>
                  <a:pt x="1370" y="54591"/>
                </a:cubicBezTo>
                <a:cubicBezTo>
                  <a:pt x="-2766" y="191082"/>
                  <a:pt x="2655" y="328031"/>
                  <a:pt x="15018" y="464024"/>
                </a:cubicBezTo>
                <a:cubicBezTo>
                  <a:pt x="16503" y="480359"/>
                  <a:pt x="34978" y="490296"/>
                  <a:pt x="42313" y="504967"/>
                </a:cubicBezTo>
                <a:cubicBezTo>
                  <a:pt x="48747" y="517834"/>
                  <a:pt x="46974" y="534676"/>
                  <a:pt x="55961" y="545910"/>
                </a:cubicBezTo>
                <a:cubicBezTo>
                  <a:pt x="82037" y="578505"/>
                  <a:pt x="104881" y="570371"/>
                  <a:pt x="137848" y="586854"/>
                </a:cubicBezTo>
                <a:cubicBezTo>
                  <a:pt x="152519" y="594189"/>
                  <a:pt x="163802" y="607487"/>
                  <a:pt x="178791" y="614149"/>
                </a:cubicBezTo>
                <a:cubicBezTo>
                  <a:pt x="205083" y="625834"/>
                  <a:pt x="233382" y="632346"/>
                  <a:pt x="260677" y="641445"/>
                </a:cubicBezTo>
                <a:lnTo>
                  <a:pt x="301621" y="655093"/>
                </a:lnTo>
                <a:lnTo>
                  <a:pt x="1352498" y="627797"/>
                </a:lnTo>
                <a:cubicBezTo>
                  <a:pt x="1375661" y="626545"/>
                  <a:pt x="1397810" y="617676"/>
                  <a:pt x="1420737" y="614149"/>
                </a:cubicBezTo>
                <a:cubicBezTo>
                  <a:pt x="1456988" y="608572"/>
                  <a:pt x="1493525" y="605051"/>
                  <a:pt x="1529919" y="600502"/>
                </a:cubicBezTo>
                <a:cubicBezTo>
                  <a:pt x="1539018" y="586854"/>
                  <a:pt x="1546714" y="572159"/>
                  <a:pt x="1557215" y="559558"/>
                </a:cubicBezTo>
                <a:cubicBezTo>
                  <a:pt x="1644789" y="454469"/>
                  <a:pt x="1557679" y="579331"/>
                  <a:pt x="1625454" y="477672"/>
                </a:cubicBezTo>
                <a:cubicBezTo>
                  <a:pt x="1649956" y="404163"/>
                  <a:pt x="1671313" y="380782"/>
                  <a:pt x="1639101" y="300251"/>
                </a:cubicBezTo>
                <a:cubicBezTo>
                  <a:pt x="1627439" y="271095"/>
                  <a:pt x="1525025" y="210551"/>
                  <a:pt x="1516272" y="204716"/>
                </a:cubicBezTo>
                <a:cubicBezTo>
                  <a:pt x="1502624" y="195617"/>
                  <a:pt x="1490889" y="182608"/>
                  <a:pt x="1475328" y="177421"/>
                </a:cubicBezTo>
                <a:cubicBezTo>
                  <a:pt x="1448033" y="168322"/>
                  <a:pt x="1417382" y="166084"/>
                  <a:pt x="1393442" y="150125"/>
                </a:cubicBezTo>
                <a:cubicBezTo>
                  <a:pt x="1379794" y="141027"/>
                  <a:pt x="1368323" y="127146"/>
                  <a:pt x="1352498" y="122830"/>
                </a:cubicBezTo>
                <a:cubicBezTo>
                  <a:pt x="1317113" y="113180"/>
                  <a:pt x="1279710" y="113731"/>
                  <a:pt x="1243316" y="109182"/>
                </a:cubicBezTo>
                <a:lnTo>
                  <a:pt x="1161430" y="81887"/>
                </a:lnTo>
                <a:cubicBezTo>
                  <a:pt x="1147782" y="77338"/>
                  <a:pt x="1126919" y="81107"/>
                  <a:pt x="1120486" y="68239"/>
                </a:cubicBezTo>
                <a:lnTo>
                  <a:pt x="1093191" y="6823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mtClean="0">
                <a:solidFill>
                  <a:schemeClr val="tx1">
                    <a:lumMod val="95000"/>
                    <a:lumOff val="5000"/>
                  </a:schemeClr>
                </a:solidFill>
                <a:latin typeface="Cambria Math" panose="02040503050406030204" pitchFamily="18" charset="0"/>
                <a:ea typeface="Cambria Math" panose="02040503050406030204" pitchFamily="18" charset="0"/>
              </a:rPr>
              <a:t>ΔΥΣΗ</a:t>
            </a:r>
            <a:endParaRPr lang="en-GB">
              <a:solidFill>
                <a:schemeClr val="tx1">
                  <a:lumMod val="95000"/>
                  <a:lumOff val="5000"/>
                </a:schemeClr>
              </a:solidFill>
              <a:latin typeface="Cambria Math" panose="02040503050406030204" pitchFamily="18" charset="0"/>
              <a:ea typeface="Cambria Math" panose="02040503050406030204" pitchFamily="18" charset="0"/>
            </a:endParaRPr>
          </a:p>
        </p:txBody>
      </p:sp>
      <p:sp>
        <p:nvSpPr>
          <p:cNvPr id="6" name="Freeform 5"/>
          <p:cNvSpPr/>
          <p:nvPr/>
        </p:nvSpPr>
        <p:spPr>
          <a:xfrm>
            <a:off x="532263" y="4831307"/>
            <a:ext cx="1665027" cy="1023583"/>
          </a:xfrm>
          <a:custGeom>
            <a:avLst/>
            <a:gdLst>
              <a:gd name="connsiteX0" fmla="*/ 818865 w 1665027"/>
              <a:gd name="connsiteY0" fmla="*/ 0 h 1023583"/>
              <a:gd name="connsiteX1" fmla="*/ 818865 w 1665027"/>
              <a:gd name="connsiteY1" fmla="*/ 0 h 1023583"/>
              <a:gd name="connsiteX2" fmla="*/ 955343 w 1665027"/>
              <a:gd name="connsiteY2" fmla="*/ 136478 h 1023583"/>
              <a:gd name="connsiteX3" fmla="*/ 982638 w 1665027"/>
              <a:gd name="connsiteY3" fmla="*/ 177421 h 1023583"/>
              <a:gd name="connsiteX4" fmla="*/ 1064525 w 1665027"/>
              <a:gd name="connsiteY4" fmla="*/ 232012 h 1023583"/>
              <a:gd name="connsiteX5" fmla="*/ 1105468 w 1665027"/>
              <a:gd name="connsiteY5" fmla="*/ 259308 h 1023583"/>
              <a:gd name="connsiteX6" fmla="*/ 1187355 w 1665027"/>
              <a:gd name="connsiteY6" fmla="*/ 286603 h 1023583"/>
              <a:gd name="connsiteX7" fmla="*/ 1255594 w 1665027"/>
              <a:gd name="connsiteY7" fmla="*/ 354842 h 1023583"/>
              <a:gd name="connsiteX8" fmla="*/ 1337480 w 1665027"/>
              <a:gd name="connsiteY8" fmla="*/ 436729 h 1023583"/>
              <a:gd name="connsiteX9" fmla="*/ 1419367 w 1665027"/>
              <a:gd name="connsiteY9" fmla="*/ 559559 h 1023583"/>
              <a:gd name="connsiteX10" fmla="*/ 1473958 w 1665027"/>
              <a:gd name="connsiteY10" fmla="*/ 641445 h 1023583"/>
              <a:gd name="connsiteX11" fmla="*/ 1501253 w 1665027"/>
              <a:gd name="connsiteY11" fmla="*/ 682389 h 1023583"/>
              <a:gd name="connsiteX12" fmla="*/ 1542197 w 1665027"/>
              <a:gd name="connsiteY12" fmla="*/ 709684 h 1023583"/>
              <a:gd name="connsiteX13" fmla="*/ 1596788 w 1665027"/>
              <a:gd name="connsiteY13" fmla="*/ 777923 h 1023583"/>
              <a:gd name="connsiteX14" fmla="*/ 1624083 w 1665027"/>
              <a:gd name="connsiteY14" fmla="*/ 818866 h 1023583"/>
              <a:gd name="connsiteX15" fmla="*/ 1665027 w 1665027"/>
              <a:gd name="connsiteY15" fmla="*/ 859809 h 1023583"/>
              <a:gd name="connsiteX16" fmla="*/ 1651379 w 1665027"/>
              <a:gd name="connsiteY16" fmla="*/ 982639 h 1023583"/>
              <a:gd name="connsiteX17" fmla="*/ 1610436 w 1665027"/>
              <a:gd name="connsiteY17" fmla="*/ 1009935 h 1023583"/>
              <a:gd name="connsiteX18" fmla="*/ 1569492 w 1665027"/>
              <a:gd name="connsiteY18" fmla="*/ 1023583 h 1023583"/>
              <a:gd name="connsiteX19" fmla="*/ 81886 w 1665027"/>
              <a:gd name="connsiteY19" fmla="*/ 846162 h 1023583"/>
              <a:gd name="connsiteX20" fmla="*/ 0 w 1665027"/>
              <a:gd name="connsiteY20" fmla="*/ 723332 h 1023583"/>
              <a:gd name="connsiteX21" fmla="*/ 54591 w 1665027"/>
              <a:gd name="connsiteY21" fmla="*/ 395786 h 1023583"/>
              <a:gd name="connsiteX22" fmla="*/ 136477 w 1665027"/>
              <a:gd name="connsiteY22" fmla="*/ 286603 h 1023583"/>
              <a:gd name="connsiteX23" fmla="*/ 218364 w 1665027"/>
              <a:gd name="connsiteY23" fmla="*/ 191069 h 1023583"/>
              <a:gd name="connsiteX24" fmla="*/ 313898 w 1665027"/>
              <a:gd name="connsiteY24" fmla="*/ 122830 h 1023583"/>
              <a:gd name="connsiteX25" fmla="*/ 354841 w 1665027"/>
              <a:gd name="connsiteY25" fmla="*/ 109183 h 1023583"/>
              <a:gd name="connsiteX26" fmla="*/ 464024 w 1665027"/>
              <a:gd name="connsiteY26" fmla="*/ 68239 h 1023583"/>
              <a:gd name="connsiteX27" fmla="*/ 504967 w 1665027"/>
              <a:gd name="connsiteY27" fmla="*/ 54592 h 1023583"/>
              <a:gd name="connsiteX28" fmla="*/ 818865 w 1665027"/>
              <a:gd name="connsiteY28" fmla="*/ 0 h 1023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665027" h="1023583">
                <a:moveTo>
                  <a:pt x="818865" y="0"/>
                </a:moveTo>
                <a:lnTo>
                  <a:pt x="818865" y="0"/>
                </a:lnTo>
                <a:cubicBezTo>
                  <a:pt x="864358" y="45493"/>
                  <a:pt x="919656" y="82947"/>
                  <a:pt x="955343" y="136478"/>
                </a:cubicBezTo>
                <a:cubicBezTo>
                  <a:pt x="964441" y="150126"/>
                  <a:pt x="970294" y="166620"/>
                  <a:pt x="982638" y="177421"/>
                </a:cubicBezTo>
                <a:cubicBezTo>
                  <a:pt x="1007326" y="199023"/>
                  <a:pt x="1037229" y="213815"/>
                  <a:pt x="1064525" y="232012"/>
                </a:cubicBezTo>
                <a:cubicBezTo>
                  <a:pt x="1078173" y="241111"/>
                  <a:pt x="1089907" y="254121"/>
                  <a:pt x="1105468" y="259308"/>
                </a:cubicBezTo>
                <a:lnTo>
                  <a:pt x="1187355" y="286603"/>
                </a:lnTo>
                <a:cubicBezTo>
                  <a:pt x="1271721" y="342848"/>
                  <a:pt x="1189424" y="280401"/>
                  <a:pt x="1255594" y="354842"/>
                </a:cubicBezTo>
                <a:cubicBezTo>
                  <a:pt x="1281240" y="383693"/>
                  <a:pt x="1316068" y="404611"/>
                  <a:pt x="1337480" y="436729"/>
                </a:cubicBezTo>
                <a:lnTo>
                  <a:pt x="1419367" y="559559"/>
                </a:lnTo>
                <a:lnTo>
                  <a:pt x="1473958" y="641445"/>
                </a:lnTo>
                <a:cubicBezTo>
                  <a:pt x="1483057" y="655093"/>
                  <a:pt x="1487605" y="673291"/>
                  <a:pt x="1501253" y="682389"/>
                </a:cubicBezTo>
                <a:lnTo>
                  <a:pt x="1542197" y="709684"/>
                </a:lnTo>
                <a:cubicBezTo>
                  <a:pt x="1568765" y="789391"/>
                  <a:pt x="1535056" y="716191"/>
                  <a:pt x="1596788" y="777923"/>
                </a:cubicBezTo>
                <a:cubicBezTo>
                  <a:pt x="1608386" y="789521"/>
                  <a:pt x="1613582" y="806265"/>
                  <a:pt x="1624083" y="818866"/>
                </a:cubicBezTo>
                <a:cubicBezTo>
                  <a:pt x="1636439" y="833693"/>
                  <a:pt x="1651379" y="846161"/>
                  <a:pt x="1665027" y="859809"/>
                </a:cubicBezTo>
                <a:cubicBezTo>
                  <a:pt x="1660478" y="900752"/>
                  <a:pt x="1665457" y="943924"/>
                  <a:pt x="1651379" y="982639"/>
                </a:cubicBezTo>
                <a:cubicBezTo>
                  <a:pt x="1645774" y="998054"/>
                  <a:pt x="1625107" y="1002599"/>
                  <a:pt x="1610436" y="1009935"/>
                </a:cubicBezTo>
                <a:cubicBezTo>
                  <a:pt x="1597569" y="1016369"/>
                  <a:pt x="1569492" y="1023583"/>
                  <a:pt x="1569492" y="1023583"/>
                </a:cubicBezTo>
                <a:lnTo>
                  <a:pt x="81886" y="846162"/>
                </a:lnTo>
                <a:lnTo>
                  <a:pt x="0" y="723332"/>
                </a:lnTo>
                <a:lnTo>
                  <a:pt x="54591" y="395786"/>
                </a:lnTo>
                <a:cubicBezTo>
                  <a:pt x="126569" y="295016"/>
                  <a:pt x="95159" y="327924"/>
                  <a:pt x="136477" y="286603"/>
                </a:cubicBezTo>
                <a:lnTo>
                  <a:pt x="218364" y="191069"/>
                </a:lnTo>
                <a:cubicBezTo>
                  <a:pt x="250209" y="168323"/>
                  <a:pt x="280341" y="142964"/>
                  <a:pt x="313898" y="122830"/>
                </a:cubicBezTo>
                <a:cubicBezTo>
                  <a:pt x="326234" y="115429"/>
                  <a:pt x="341618" y="114850"/>
                  <a:pt x="354841" y="109183"/>
                </a:cubicBezTo>
                <a:cubicBezTo>
                  <a:pt x="482048" y="54666"/>
                  <a:pt x="338216" y="104184"/>
                  <a:pt x="464024" y="68239"/>
                </a:cubicBezTo>
                <a:cubicBezTo>
                  <a:pt x="477856" y="64287"/>
                  <a:pt x="490631" y="55787"/>
                  <a:pt x="504967" y="54592"/>
                </a:cubicBezTo>
                <a:cubicBezTo>
                  <a:pt x="816089" y="28666"/>
                  <a:pt x="766549" y="9099"/>
                  <a:pt x="81886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mtClean="0">
                <a:solidFill>
                  <a:schemeClr val="tx1">
                    <a:lumMod val="95000"/>
                    <a:lumOff val="5000"/>
                  </a:schemeClr>
                </a:solidFill>
                <a:latin typeface="Cambria Math" panose="02040503050406030204" pitchFamily="18" charset="0"/>
                <a:ea typeface="Cambria Math" panose="02040503050406030204" pitchFamily="18" charset="0"/>
              </a:rPr>
              <a:t>ΒΟΡΡΑΣ</a:t>
            </a:r>
            <a:endParaRPr lang="en-GB">
              <a:solidFill>
                <a:schemeClr val="tx1">
                  <a:lumMod val="95000"/>
                  <a:lumOff val="5000"/>
                </a:schemeClr>
              </a:solidFill>
              <a:latin typeface="Cambria Math" panose="02040503050406030204" pitchFamily="18" charset="0"/>
              <a:ea typeface="Cambria Math" panose="02040503050406030204" pitchFamily="18" charset="0"/>
            </a:endParaRPr>
          </a:p>
        </p:txBody>
      </p:sp>
      <p:sp>
        <p:nvSpPr>
          <p:cNvPr id="8" name="Freeform 7"/>
          <p:cNvSpPr/>
          <p:nvPr/>
        </p:nvSpPr>
        <p:spPr>
          <a:xfrm>
            <a:off x="1160060" y="2142699"/>
            <a:ext cx="2054599" cy="1132764"/>
          </a:xfrm>
          <a:custGeom>
            <a:avLst/>
            <a:gdLst>
              <a:gd name="connsiteX0" fmla="*/ 2033516 w 2054599"/>
              <a:gd name="connsiteY0" fmla="*/ 354841 h 1132764"/>
              <a:gd name="connsiteX1" fmla="*/ 2033516 w 2054599"/>
              <a:gd name="connsiteY1" fmla="*/ 354841 h 1132764"/>
              <a:gd name="connsiteX2" fmla="*/ 1992573 w 2054599"/>
              <a:gd name="connsiteY2" fmla="*/ 586853 h 1132764"/>
              <a:gd name="connsiteX3" fmla="*/ 1951630 w 2054599"/>
              <a:gd name="connsiteY3" fmla="*/ 668740 h 1132764"/>
              <a:gd name="connsiteX4" fmla="*/ 1910686 w 2054599"/>
              <a:gd name="connsiteY4" fmla="*/ 696035 h 1132764"/>
              <a:gd name="connsiteX5" fmla="*/ 1842447 w 2054599"/>
              <a:gd name="connsiteY5" fmla="*/ 818865 h 1132764"/>
              <a:gd name="connsiteX6" fmla="*/ 1760561 w 2054599"/>
              <a:gd name="connsiteY6" fmla="*/ 873456 h 1132764"/>
              <a:gd name="connsiteX7" fmla="*/ 1733265 w 2054599"/>
              <a:gd name="connsiteY7" fmla="*/ 914400 h 1132764"/>
              <a:gd name="connsiteX8" fmla="*/ 1651379 w 2054599"/>
              <a:gd name="connsiteY8" fmla="*/ 982638 h 1132764"/>
              <a:gd name="connsiteX9" fmla="*/ 1569492 w 2054599"/>
              <a:gd name="connsiteY9" fmla="*/ 1009934 h 1132764"/>
              <a:gd name="connsiteX10" fmla="*/ 1487606 w 2054599"/>
              <a:gd name="connsiteY10" fmla="*/ 1037229 h 1132764"/>
              <a:gd name="connsiteX11" fmla="*/ 1364776 w 2054599"/>
              <a:gd name="connsiteY11" fmla="*/ 1078173 h 1132764"/>
              <a:gd name="connsiteX12" fmla="*/ 1323833 w 2054599"/>
              <a:gd name="connsiteY12" fmla="*/ 1091820 h 1132764"/>
              <a:gd name="connsiteX13" fmla="*/ 1214650 w 2054599"/>
              <a:gd name="connsiteY13" fmla="*/ 1105468 h 1132764"/>
              <a:gd name="connsiteX14" fmla="*/ 914400 w 2054599"/>
              <a:gd name="connsiteY14" fmla="*/ 1132764 h 1132764"/>
              <a:gd name="connsiteX15" fmla="*/ 245659 w 2054599"/>
              <a:gd name="connsiteY15" fmla="*/ 1119116 h 1132764"/>
              <a:gd name="connsiteX16" fmla="*/ 163773 w 2054599"/>
              <a:gd name="connsiteY16" fmla="*/ 1091820 h 1132764"/>
              <a:gd name="connsiteX17" fmla="*/ 136477 w 2054599"/>
              <a:gd name="connsiteY17" fmla="*/ 1050877 h 1132764"/>
              <a:gd name="connsiteX18" fmla="*/ 95534 w 2054599"/>
              <a:gd name="connsiteY18" fmla="*/ 1009934 h 1132764"/>
              <a:gd name="connsiteX19" fmla="*/ 68239 w 2054599"/>
              <a:gd name="connsiteY19" fmla="*/ 928047 h 1132764"/>
              <a:gd name="connsiteX20" fmla="*/ 13647 w 2054599"/>
              <a:gd name="connsiteY20" fmla="*/ 832513 h 1132764"/>
              <a:gd name="connsiteX21" fmla="*/ 0 w 2054599"/>
              <a:gd name="connsiteY21" fmla="*/ 791570 h 1132764"/>
              <a:gd name="connsiteX22" fmla="*/ 13647 w 2054599"/>
              <a:gd name="connsiteY22" fmla="*/ 491319 h 1132764"/>
              <a:gd name="connsiteX23" fmla="*/ 122830 w 2054599"/>
              <a:gd name="connsiteY23" fmla="*/ 368489 h 1132764"/>
              <a:gd name="connsiteX24" fmla="*/ 163773 w 2054599"/>
              <a:gd name="connsiteY24" fmla="*/ 341194 h 1132764"/>
              <a:gd name="connsiteX25" fmla="*/ 204716 w 2054599"/>
              <a:gd name="connsiteY25" fmla="*/ 300250 h 1132764"/>
              <a:gd name="connsiteX26" fmla="*/ 232012 w 2054599"/>
              <a:gd name="connsiteY26" fmla="*/ 259307 h 1132764"/>
              <a:gd name="connsiteX27" fmla="*/ 354841 w 2054599"/>
              <a:gd name="connsiteY27" fmla="*/ 191068 h 1132764"/>
              <a:gd name="connsiteX28" fmla="*/ 382137 w 2054599"/>
              <a:gd name="connsiteY28" fmla="*/ 150125 h 1132764"/>
              <a:gd name="connsiteX29" fmla="*/ 423080 w 2054599"/>
              <a:gd name="connsiteY29" fmla="*/ 136477 h 1132764"/>
              <a:gd name="connsiteX30" fmla="*/ 559558 w 2054599"/>
              <a:gd name="connsiteY30" fmla="*/ 95534 h 1132764"/>
              <a:gd name="connsiteX31" fmla="*/ 655092 w 2054599"/>
              <a:gd name="connsiteY31" fmla="*/ 54591 h 1132764"/>
              <a:gd name="connsiteX32" fmla="*/ 709683 w 2054599"/>
              <a:gd name="connsiteY32" fmla="*/ 27295 h 1132764"/>
              <a:gd name="connsiteX33" fmla="*/ 968991 w 2054599"/>
              <a:gd name="connsiteY33" fmla="*/ 0 h 1132764"/>
              <a:gd name="connsiteX34" fmla="*/ 1965277 w 2054599"/>
              <a:gd name="connsiteY34" fmla="*/ 13647 h 1132764"/>
              <a:gd name="connsiteX35" fmla="*/ 1992573 w 2054599"/>
              <a:gd name="connsiteY35" fmla="*/ 54591 h 1132764"/>
              <a:gd name="connsiteX36" fmla="*/ 2033516 w 2054599"/>
              <a:gd name="connsiteY36" fmla="*/ 81886 h 1132764"/>
              <a:gd name="connsiteX37" fmla="*/ 2033516 w 2054599"/>
              <a:gd name="connsiteY37" fmla="*/ 354841 h 1132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054599" h="1132764">
                <a:moveTo>
                  <a:pt x="2033516" y="354841"/>
                </a:moveTo>
                <a:lnTo>
                  <a:pt x="2033516" y="354841"/>
                </a:lnTo>
                <a:cubicBezTo>
                  <a:pt x="2017263" y="533619"/>
                  <a:pt x="2035758" y="457298"/>
                  <a:pt x="1992573" y="586853"/>
                </a:cubicBezTo>
                <a:cubicBezTo>
                  <a:pt x="1981473" y="620152"/>
                  <a:pt x="1978086" y="642285"/>
                  <a:pt x="1951630" y="668740"/>
                </a:cubicBezTo>
                <a:cubicBezTo>
                  <a:pt x="1940031" y="680338"/>
                  <a:pt x="1924334" y="686937"/>
                  <a:pt x="1910686" y="696035"/>
                </a:cubicBezTo>
                <a:cubicBezTo>
                  <a:pt x="1896464" y="738703"/>
                  <a:pt x="1882675" y="792046"/>
                  <a:pt x="1842447" y="818865"/>
                </a:cubicBezTo>
                <a:lnTo>
                  <a:pt x="1760561" y="873456"/>
                </a:lnTo>
                <a:cubicBezTo>
                  <a:pt x="1751462" y="887104"/>
                  <a:pt x="1743766" y="901799"/>
                  <a:pt x="1733265" y="914400"/>
                </a:cubicBezTo>
                <a:cubicBezTo>
                  <a:pt x="1714359" y="937087"/>
                  <a:pt x="1679797" y="970008"/>
                  <a:pt x="1651379" y="982638"/>
                </a:cubicBezTo>
                <a:cubicBezTo>
                  <a:pt x="1625087" y="994323"/>
                  <a:pt x="1596788" y="1000835"/>
                  <a:pt x="1569492" y="1009934"/>
                </a:cubicBezTo>
                <a:lnTo>
                  <a:pt x="1487606" y="1037229"/>
                </a:lnTo>
                <a:lnTo>
                  <a:pt x="1364776" y="1078173"/>
                </a:lnTo>
                <a:cubicBezTo>
                  <a:pt x="1351128" y="1082722"/>
                  <a:pt x="1338108" y="1090036"/>
                  <a:pt x="1323833" y="1091820"/>
                </a:cubicBezTo>
                <a:cubicBezTo>
                  <a:pt x="1287439" y="1096369"/>
                  <a:pt x="1251146" y="1101818"/>
                  <a:pt x="1214650" y="1105468"/>
                </a:cubicBezTo>
                <a:lnTo>
                  <a:pt x="914400" y="1132764"/>
                </a:lnTo>
                <a:cubicBezTo>
                  <a:pt x="691486" y="1128215"/>
                  <a:pt x="468288" y="1131260"/>
                  <a:pt x="245659" y="1119116"/>
                </a:cubicBezTo>
                <a:cubicBezTo>
                  <a:pt x="216930" y="1117549"/>
                  <a:pt x="163773" y="1091820"/>
                  <a:pt x="163773" y="1091820"/>
                </a:cubicBezTo>
                <a:cubicBezTo>
                  <a:pt x="154674" y="1078172"/>
                  <a:pt x="146978" y="1063478"/>
                  <a:pt x="136477" y="1050877"/>
                </a:cubicBezTo>
                <a:cubicBezTo>
                  <a:pt x="124121" y="1036050"/>
                  <a:pt x="104907" y="1026806"/>
                  <a:pt x="95534" y="1009934"/>
                </a:cubicBezTo>
                <a:cubicBezTo>
                  <a:pt x="81561" y="984783"/>
                  <a:pt x="84199" y="951987"/>
                  <a:pt x="68239" y="928047"/>
                </a:cubicBezTo>
                <a:cubicBezTo>
                  <a:pt x="40827" y="886930"/>
                  <a:pt x="34425" y="880995"/>
                  <a:pt x="13647" y="832513"/>
                </a:cubicBezTo>
                <a:cubicBezTo>
                  <a:pt x="7980" y="819290"/>
                  <a:pt x="4549" y="805218"/>
                  <a:pt x="0" y="791570"/>
                </a:cubicBezTo>
                <a:cubicBezTo>
                  <a:pt x="4549" y="691486"/>
                  <a:pt x="-3965" y="589946"/>
                  <a:pt x="13647" y="491319"/>
                </a:cubicBezTo>
                <a:cubicBezTo>
                  <a:pt x="23603" y="435565"/>
                  <a:pt x="81692" y="397873"/>
                  <a:pt x="122830" y="368489"/>
                </a:cubicBezTo>
                <a:cubicBezTo>
                  <a:pt x="136177" y="358955"/>
                  <a:pt x="151172" y="351695"/>
                  <a:pt x="163773" y="341194"/>
                </a:cubicBezTo>
                <a:cubicBezTo>
                  <a:pt x="178600" y="328838"/>
                  <a:pt x="192360" y="315077"/>
                  <a:pt x="204716" y="300250"/>
                </a:cubicBezTo>
                <a:cubicBezTo>
                  <a:pt x="215217" y="287649"/>
                  <a:pt x="219668" y="270108"/>
                  <a:pt x="232012" y="259307"/>
                </a:cubicBezTo>
                <a:cubicBezTo>
                  <a:pt x="289770" y="208769"/>
                  <a:pt x="298607" y="209813"/>
                  <a:pt x="354841" y="191068"/>
                </a:cubicBezTo>
                <a:cubicBezTo>
                  <a:pt x="363940" y="177420"/>
                  <a:pt x="369329" y="160372"/>
                  <a:pt x="382137" y="150125"/>
                </a:cubicBezTo>
                <a:cubicBezTo>
                  <a:pt x="393371" y="141138"/>
                  <a:pt x="409248" y="140429"/>
                  <a:pt x="423080" y="136477"/>
                </a:cubicBezTo>
                <a:cubicBezTo>
                  <a:pt x="456455" y="126941"/>
                  <a:pt x="535237" y="111748"/>
                  <a:pt x="559558" y="95534"/>
                </a:cubicBezTo>
                <a:cubicBezTo>
                  <a:pt x="616108" y="57833"/>
                  <a:pt x="584588" y="72216"/>
                  <a:pt x="655092" y="54591"/>
                </a:cubicBezTo>
                <a:cubicBezTo>
                  <a:pt x="673289" y="45492"/>
                  <a:pt x="690382" y="33729"/>
                  <a:pt x="709683" y="27295"/>
                </a:cubicBezTo>
                <a:cubicBezTo>
                  <a:pt x="773920" y="5882"/>
                  <a:pt x="938146" y="2203"/>
                  <a:pt x="968991" y="0"/>
                </a:cubicBezTo>
                <a:lnTo>
                  <a:pt x="1965277" y="13647"/>
                </a:lnTo>
                <a:cubicBezTo>
                  <a:pt x="1981657" y="14521"/>
                  <a:pt x="1980974" y="42992"/>
                  <a:pt x="1992573" y="54591"/>
                </a:cubicBezTo>
                <a:cubicBezTo>
                  <a:pt x="2004171" y="66189"/>
                  <a:pt x="2019868" y="72788"/>
                  <a:pt x="2033516" y="81886"/>
                </a:cubicBezTo>
                <a:cubicBezTo>
                  <a:pt x="2080953" y="224194"/>
                  <a:pt x="2033516" y="309349"/>
                  <a:pt x="2033516" y="354841"/>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l-GR" smtClean="0">
                <a:solidFill>
                  <a:schemeClr val="tx1">
                    <a:lumMod val="95000"/>
                    <a:lumOff val="5000"/>
                  </a:schemeClr>
                </a:solidFill>
                <a:latin typeface="Cambria Math" panose="02040503050406030204" pitchFamily="18" charset="0"/>
                <a:ea typeface="Cambria Math" panose="02040503050406030204" pitchFamily="18" charset="0"/>
              </a:rPr>
              <a:t>ΜΕΣΗΜΒΡΙΝΟΣ</a:t>
            </a:r>
            <a:endParaRPr lang="en-GB" smtClean="0">
              <a:solidFill>
                <a:schemeClr val="tx1">
                  <a:lumMod val="95000"/>
                  <a:lumOff val="5000"/>
                </a:schemeClr>
              </a:solidFill>
              <a:latin typeface="Cambria Math" panose="02040503050406030204" pitchFamily="18" charset="0"/>
              <a:ea typeface="Cambria Math" panose="02040503050406030204" pitchFamily="18" charset="0"/>
            </a:endParaRPr>
          </a:p>
        </p:txBody>
      </p:sp>
      <p:sp>
        <p:nvSpPr>
          <p:cNvPr id="9" name="Freeform 8"/>
          <p:cNvSpPr/>
          <p:nvPr/>
        </p:nvSpPr>
        <p:spPr>
          <a:xfrm>
            <a:off x="7014949" y="5486400"/>
            <a:ext cx="1201003" cy="1119116"/>
          </a:xfrm>
          <a:custGeom>
            <a:avLst/>
            <a:gdLst>
              <a:gd name="connsiteX0" fmla="*/ 764275 w 1201003"/>
              <a:gd name="connsiteY0" fmla="*/ 0 h 1119116"/>
              <a:gd name="connsiteX1" fmla="*/ 764275 w 1201003"/>
              <a:gd name="connsiteY1" fmla="*/ 0 h 1119116"/>
              <a:gd name="connsiteX2" fmla="*/ 573206 w 1201003"/>
              <a:gd name="connsiteY2" fmla="*/ 81887 h 1119116"/>
              <a:gd name="connsiteX3" fmla="*/ 532263 w 1201003"/>
              <a:gd name="connsiteY3" fmla="*/ 95534 h 1119116"/>
              <a:gd name="connsiteX4" fmla="*/ 491320 w 1201003"/>
              <a:gd name="connsiteY4" fmla="*/ 109182 h 1119116"/>
              <a:gd name="connsiteX5" fmla="*/ 395785 w 1201003"/>
              <a:gd name="connsiteY5" fmla="*/ 122830 h 1119116"/>
              <a:gd name="connsiteX6" fmla="*/ 313899 w 1201003"/>
              <a:gd name="connsiteY6" fmla="*/ 150125 h 1119116"/>
              <a:gd name="connsiteX7" fmla="*/ 232012 w 1201003"/>
              <a:gd name="connsiteY7" fmla="*/ 204716 h 1119116"/>
              <a:gd name="connsiteX8" fmla="*/ 191069 w 1201003"/>
              <a:gd name="connsiteY8" fmla="*/ 218364 h 1119116"/>
              <a:gd name="connsiteX9" fmla="*/ 109182 w 1201003"/>
              <a:gd name="connsiteY9" fmla="*/ 259307 h 1119116"/>
              <a:gd name="connsiteX10" fmla="*/ 81887 w 1201003"/>
              <a:gd name="connsiteY10" fmla="*/ 300251 h 1119116"/>
              <a:gd name="connsiteX11" fmla="*/ 54591 w 1201003"/>
              <a:gd name="connsiteY11" fmla="*/ 382137 h 1119116"/>
              <a:gd name="connsiteX12" fmla="*/ 27296 w 1201003"/>
              <a:gd name="connsiteY12" fmla="*/ 464024 h 1119116"/>
              <a:gd name="connsiteX13" fmla="*/ 13648 w 1201003"/>
              <a:gd name="connsiteY13" fmla="*/ 504967 h 1119116"/>
              <a:gd name="connsiteX14" fmla="*/ 0 w 1201003"/>
              <a:gd name="connsiteY14" fmla="*/ 545910 h 1119116"/>
              <a:gd name="connsiteX15" fmla="*/ 13648 w 1201003"/>
              <a:gd name="connsiteY15" fmla="*/ 1037230 h 1119116"/>
              <a:gd name="connsiteX16" fmla="*/ 68239 w 1201003"/>
              <a:gd name="connsiteY16" fmla="*/ 1078173 h 1119116"/>
              <a:gd name="connsiteX17" fmla="*/ 122830 w 1201003"/>
              <a:gd name="connsiteY17" fmla="*/ 1091821 h 1119116"/>
              <a:gd name="connsiteX18" fmla="*/ 245660 w 1201003"/>
              <a:gd name="connsiteY18" fmla="*/ 1119116 h 1119116"/>
              <a:gd name="connsiteX19" fmla="*/ 395785 w 1201003"/>
              <a:gd name="connsiteY19" fmla="*/ 1105469 h 1119116"/>
              <a:gd name="connsiteX20" fmla="*/ 477672 w 1201003"/>
              <a:gd name="connsiteY20" fmla="*/ 1078173 h 1119116"/>
              <a:gd name="connsiteX21" fmla="*/ 614150 w 1201003"/>
              <a:gd name="connsiteY21" fmla="*/ 1050878 h 1119116"/>
              <a:gd name="connsiteX22" fmla="*/ 655093 w 1201003"/>
              <a:gd name="connsiteY22" fmla="*/ 1009934 h 1119116"/>
              <a:gd name="connsiteX23" fmla="*/ 709684 w 1201003"/>
              <a:gd name="connsiteY23" fmla="*/ 968991 h 1119116"/>
              <a:gd name="connsiteX24" fmla="*/ 736979 w 1201003"/>
              <a:gd name="connsiteY24" fmla="*/ 928048 h 1119116"/>
              <a:gd name="connsiteX25" fmla="*/ 777923 w 1201003"/>
              <a:gd name="connsiteY25" fmla="*/ 887104 h 1119116"/>
              <a:gd name="connsiteX26" fmla="*/ 832514 w 1201003"/>
              <a:gd name="connsiteY26" fmla="*/ 805218 h 1119116"/>
              <a:gd name="connsiteX27" fmla="*/ 873457 w 1201003"/>
              <a:gd name="connsiteY27" fmla="*/ 764275 h 1119116"/>
              <a:gd name="connsiteX28" fmla="*/ 968991 w 1201003"/>
              <a:gd name="connsiteY28" fmla="*/ 709684 h 1119116"/>
              <a:gd name="connsiteX29" fmla="*/ 1009935 w 1201003"/>
              <a:gd name="connsiteY29" fmla="*/ 668740 h 1119116"/>
              <a:gd name="connsiteX30" fmla="*/ 1037230 w 1201003"/>
              <a:gd name="connsiteY30" fmla="*/ 627797 h 1119116"/>
              <a:gd name="connsiteX31" fmla="*/ 1078173 w 1201003"/>
              <a:gd name="connsiteY31" fmla="*/ 600501 h 1119116"/>
              <a:gd name="connsiteX32" fmla="*/ 1091821 w 1201003"/>
              <a:gd name="connsiteY32" fmla="*/ 532263 h 1119116"/>
              <a:gd name="connsiteX33" fmla="*/ 1146412 w 1201003"/>
              <a:gd name="connsiteY33" fmla="*/ 450376 h 1119116"/>
              <a:gd name="connsiteX34" fmla="*/ 1173708 w 1201003"/>
              <a:gd name="connsiteY34" fmla="*/ 395785 h 1119116"/>
              <a:gd name="connsiteX35" fmla="*/ 1187355 w 1201003"/>
              <a:gd name="connsiteY35" fmla="*/ 341194 h 1119116"/>
              <a:gd name="connsiteX36" fmla="*/ 1201003 w 1201003"/>
              <a:gd name="connsiteY36" fmla="*/ 300251 h 1119116"/>
              <a:gd name="connsiteX37" fmla="*/ 1187355 w 1201003"/>
              <a:gd name="connsiteY37" fmla="*/ 150125 h 1119116"/>
              <a:gd name="connsiteX38" fmla="*/ 1173708 w 1201003"/>
              <a:gd name="connsiteY38" fmla="*/ 109182 h 1119116"/>
              <a:gd name="connsiteX39" fmla="*/ 1050878 w 1201003"/>
              <a:gd name="connsiteY39" fmla="*/ 13648 h 1119116"/>
              <a:gd name="connsiteX40" fmla="*/ 764275 w 1201003"/>
              <a:gd name="connsiteY40" fmla="*/ 0 h 1119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01003" h="1119116">
                <a:moveTo>
                  <a:pt x="764275" y="0"/>
                </a:moveTo>
                <a:lnTo>
                  <a:pt x="764275" y="0"/>
                </a:lnTo>
                <a:cubicBezTo>
                  <a:pt x="629365" y="67455"/>
                  <a:pt x="693690" y="41726"/>
                  <a:pt x="573206" y="81887"/>
                </a:cubicBezTo>
                <a:lnTo>
                  <a:pt x="532263" y="95534"/>
                </a:lnTo>
                <a:cubicBezTo>
                  <a:pt x="518615" y="100083"/>
                  <a:pt x="505561" y="107148"/>
                  <a:pt x="491320" y="109182"/>
                </a:cubicBezTo>
                <a:lnTo>
                  <a:pt x="395785" y="122830"/>
                </a:lnTo>
                <a:cubicBezTo>
                  <a:pt x="368490" y="131928"/>
                  <a:pt x="337839" y="134165"/>
                  <a:pt x="313899" y="150125"/>
                </a:cubicBezTo>
                <a:cubicBezTo>
                  <a:pt x="286603" y="168322"/>
                  <a:pt x="263134" y="194342"/>
                  <a:pt x="232012" y="204716"/>
                </a:cubicBezTo>
                <a:cubicBezTo>
                  <a:pt x="218364" y="209265"/>
                  <a:pt x="203936" y="211930"/>
                  <a:pt x="191069" y="218364"/>
                </a:cubicBezTo>
                <a:cubicBezTo>
                  <a:pt x="85254" y="271273"/>
                  <a:pt x="212086" y="225008"/>
                  <a:pt x="109182" y="259307"/>
                </a:cubicBezTo>
                <a:cubicBezTo>
                  <a:pt x="100084" y="272955"/>
                  <a:pt x="88549" y="285262"/>
                  <a:pt x="81887" y="300251"/>
                </a:cubicBezTo>
                <a:cubicBezTo>
                  <a:pt x="70202" y="326543"/>
                  <a:pt x="63689" y="354842"/>
                  <a:pt x="54591" y="382137"/>
                </a:cubicBezTo>
                <a:lnTo>
                  <a:pt x="27296" y="464024"/>
                </a:lnTo>
                <a:lnTo>
                  <a:pt x="13648" y="504967"/>
                </a:lnTo>
                <a:lnTo>
                  <a:pt x="0" y="545910"/>
                </a:lnTo>
                <a:cubicBezTo>
                  <a:pt x="4549" y="709683"/>
                  <a:pt x="-7186" y="874724"/>
                  <a:pt x="13648" y="1037230"/>
                </a:cubicBezTo>
                <a:cubicBezTo>
                  <a:pt x="16541" y="1059792"/>
                  <a:pt x="47894" y="1068001"/>
                  <a:pt x="68239" y="1078173"/>
                </a:cubicBezTo>
                <a:cubicBezTo>
                  <a:pt x="85016" y="1086561"/>
                  <a:pt x="104437" y="1088142"/>
                  <a:pt x="122830" y="1091821"/>
                </a:cubicBezTo>
                <a:cubicBezTo>
                  <a:pt x="242930" y="1115841"/>
                  <a:pt x="165976" y="1092556"/>
                  <a:pt x="245660" y="1119116"/>
                </a:cubicBezTo>
                <a:cubicBezTo>
                  <a:pt x="295702" y="1114567"/>
                  <a:pt x="346302" y="1114201"/>
                  <a:pt x="395785" y="1105469"/>
                </a:cubicBezTo>
                <a:cubicBezTo>
                  <a:pt x="424119" y="1100469"/>
                  <a:pt x="449291" y="1082903"/>
                  <a:pt x="477672" y="1078173"/>
                </a:cubicBezTo>
                <a:cubicBezTo>
                  <a:pt x="578060" y="1061441"/>
                  <a:pt x="532712" y="1071236"/>
                  <a:pt x="614150" y="1050878"/>
                </a:cubicBezTo>
                <a:cubicBezTo>
                  <a:pt x="627798" y="1037230"/>
                  <a:pt x="640439" y="1022495"/>
                  <a:pt x="655093" y="1009934"/>
                </a:cubicBezTo>
                <a:cubicBezTo>
                  <a:pt x="672363" y="995131"/>
                  <a:pt x="693600" y="985075"/>
                  <a:pt x="709684" y="968991"/>
                </a:cubicBezTo>
                <a:cubicBezTo>
                  <a:pt x="721282" y="957393"/>
                  <a:pt x="726478" y="940649"/>
                  <a:pt x="736979" y="928048"/>
                </a:cubicBezTo>
                <a:cubicBezTo>
                  <a:pt x="749335" y="913220"/>
                  <a:pt x="766073" y="902339"/>
                  <a:pt x="777923" y="887104"/>
                </a:cubicBezTo>
                <a:cubicBezTo>
                  <a:pt x="798063" y="861209"/>
                  <a:pt x="809317" y="828415"/>
                  <a:pt x="832514" y="805218"/>
                </a:cubicBezTo>
                <a:cubicBezTo>
                  <a:pt x="846162" y="791570"/>
                  <a:pt x="858630" y="776631"/>
                  <a:pt x="873457" y="764275"/>
                </a:cubicBezTo>
                <a:cubicBezTo>
                  <a:pt x="902395" y="740160"/>
                  <a:pt x="935615" y="726372"/>
                  <a:pt x="968991" y="709684"/>
                </a:cubicBezTo>
                <a:cubicBezTo>
                  <a:pt x="982639" y="696036"/>
                  <a:pt x="997579" y="683568"/>
                  <a:pt x="1009935" y="668740"/>
                </a:cubicBezTo>
                <a:cubicBezTo>
                  <a:pt x="1020436" y="656139"/>
                  <a:pt x="1025632" y="639395"/>
                  <a:pt x="1037230" y="627797"/>
                </a:cubicBezTo>
                <a:cubicBezTo>
                  <a:pt x="1048828" y="616199"/>
                  <a:pt x="1064525" y="609600"/>
                  <a:pt x="1078173" y="600501"/>
                </a:cubicBezTo>
                <a:cubicBezTo>
                  <a:pt x="1082722" y="577755"/>
                  <a:pt x="1082222" y="553380"/>
                  <a:pt x="1091821" y="532263"/>
                </a:cubicBezTo>
                <a:cubicBezTo>
                  <a:pt x="1105396" y="502398"/>
                  <a:pt x="1131741" y="479718"/>
                  <a:pt x="1146412" y="450376"/>
                </a:cubicBezTo>
                <a:lnTo>
                  <a:pt x="1173708" y="395785"/>
                </a:lnTo>
                <a:cubicBezTo>
                  <a:pt x="1178257" y="377588"/>
                  <a:pt x="1182202" y="359229"/>
                  <a:pt x="1187355" y="341194"/>
                </a:cubicBezTo>
                <a:cubicBezTo>
                  <a:pt x="1191307" y="327362"/>
                  <a:pt x="1201003" y="314637"/>
                  <a:pt x="1201003" y="300251"/>
                </a:cubicBezTo>
                <a:cubicBezTo>
                  <a:pt x="1201003" y="250003"/>
                  <a:pt x="1194461" y="199868"/>
                  <a:pt x="1187355" y="150125"/>
                </a:cubicBezTo>
                <a:cubicBezTo>
                  <a:pt x="1185321" y="135884"/>
                  <a:pt x="1182540" y="120537"/>
                  <a:pt x="1173708" y="109182"/>
                </a:cubicBezTo>
                <a:cubicBezTo>
                  <a:pt x="1150924" y="79889"/>
                  <a:pt x="1102624" y="16112"/>
                  <a:pt x="1050878" y="13648"/>
                </a:cubicBezTo>
                <a:lnTo>
                  <a:pt x="764275"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mtClean="0">
              <a:solidFill>
                <a:schemeClr val="tx1">
                  <a:lumMod val="95000"/>
                  <a:lumOff val="5000"/>
                </a:schemeClr>
              </a:solidFill>
              <a:latin typeface="Cambria Math" panose="02040503050406030204" pitchFamily="18" charset="0"/>
              <a:ea typeface="Cambria Math" panose="02040503050406030204" pitchFamily="18" charset="0"/>
            </a:endParaRPr>
          </a:p>
        </p:txBody>
      </p:sp>
      <p:sp>
        <p:nvSpPr>
          <p:cNvPr id="10" name="Freeform 9"/>
          <p:cNvSpPr/>
          <p:nvPr/>
        </p:nvSpPr>
        <p:spPr>
          <a:xfrm>
            <a:off x="7522095" y="3859025"/>
            <a:ext cx="1350034" cy="931339"/>
          </a:xfrm>
          <a:custGeom>
            <a:avLst/>
            <a:gdLst>
              <a:gd name="connsiteX0" fmla="*/ 25117 w 1350034"/>
              <a:gd name="connsiteY0" fmla="*/ 57882 h 931339"/>
              <a:gd name="connsiteX1" fmla="*/ 25117 w 1350034"/>
              <a:gd name="connsiteY1" fmla="*/ 57882 h 931339"/>
              <a:gd name="connsiteX2" fmla="*/ 79708 w 1350034"/>
              <a:gd name="connsiteY2" fmla="*/ 576497 h 931339"/>
              <a:gd name="connsiteX3" fmla="*/ 147947 w 1350034"/>
              <a:gd name="connsiteY3" fmla="*/ 631088 h 931339"/>
              <a:gd name="connsiteX4" fmla="*/ 257129 w 1350034"/>
              <a:gd name="connsiteY4" fmla="*/ 726623 h 931339"/>
              <a:gd name="connsiteX5" fmla="*/ 339015 w 1350034"/>
              <a:gd name="connsiteY5" fmla="*/ 781214 h 931339"/>
              <a:gd name="connsiteX6" fmla="*/ 379959 w 1350034"/>
              <a:gd name="connsiteY6" fmla="*/ 808509 h 931339"/>
              <a:gd name="connsiteX7" fmla="*/ 461845 w 1350034"/>
              <a:gd name="connsiteY7" fmla="*/ 835805 h 931339"/>
              <a:gd name="connsiteX8" fmla="*/ 502789 w 1350034"/>
              <a:gd name="connsiteY8" fmla="*/ 849453 h 931339"/>
              <a:gd name="connsiteX9" fmla="*/ 652914 w 1350034"/>
              <a:gd name="connsiteY9" fmla="*/ 876748 h 931339"/>
              <a:gd name="connsiteX10" fmla="*/ 734801 w 1350034"/>
              <a:gd name="connsiteY10" fmla="*/ 904044 h 931339"/>
              <a:gd name="connsiteX11" fmla="*/ 775744 w 1350034"/>
              <a:gd name="connsiteY11" fmla="*/ 917691 h 931339"/>
              <a:gd name="connsiteX12" fmla="*/ 925869 w 1350034"/>
              <a:gd name="connsiteY12" fmla="*/ 931339 h 931339"/>
              <a:gd name="connsiteX13" fmla="*/ 1226120 w 1350034"/>
              <a:gd name="connsiteY13" fmla="*/ 917691 h 931339"/>
              <a:gd name="connsiteX14" fmla="*/ 1239768 w 1350034"/>
              <a:gd name="connsiteY14" fmla="*/ 863100 h 931339"/>
              <a:gd name="connsiteX15" fmla="*/ 1267063 w 1350034"/>
              <a:gd name="connsiteY15" fmla="*/ 672032 h 931339"/>
              <a:gd name="connsiteX16" fmla="*/ 1294359 w 1350034"/>
              <a:gd name="connsiteY16" fmla="*/ 576497 h 931339"/>
              <a:gd name="connsiteX17" fmla="*/ 1321654 w 1350034"/>
              <a:gd name="connsiteY17" fmla="*/ 535554 h 931339"/>
              <a:gd name="connsiteX18" fmla="*/ 1348950 w 1350034"/>
              <a:gd name="connsiteY18" fmla="*/ 371781 h 931339"/>
              <a:gd name="connsiteX19" fmla="*/ 1335302 w 1350034"/>
              <a:gd name="connsiteY19" fmla="*/ 235303 h 931339"/>
              <a:gd name="connsiteX20" fmla="*/ 1212472 w 1350034"/>
              <a:gd name="connsiteY20" fmla="*/ 167065 h 931339"/>
              <a:gd name="connsiteX21" fmla="*/ 1157881 w 1350034"/>
              <a:gd name="connsiteY21" fmla="*/ 153417 h 931339"/>
              <a:gd name="connsiteX22" fmla="*/ 1116938 w 1350034"/>
              <a:gd name="connsiteY22" fmla="*/ 126121 h 931339"/>
              <a:gd name="connsiteX23" fmla="*/ 1048699 w 1350034"/>
              <a:gd name="connsiteY23" fmla="*/ 112474 h 931339"/>
              <a:gd name="connsiteX24" fmla="*/ 1007756 w 1350034"/>
              <a:gd name="connsiteY24" fmla="*/ 98826 h 931339"/>
              <a:gd name="connsiteX25" fmla="*/ 803039 w 1350034"/>
              <a:gd name="connsiteY25" fmla="*/ 85178 h 931339"/>
              <a:gd name="connsiteX26" fmla="*/ 680209 w 1350034"/>
              <a:gd name="connsiteY26" fmla="*/ 57882 h 931339"/>
              <a:gd name="connsiteX27" fmla="*/ 598323 w 1350034"/>
              <a:gd name="connsiteY27" fmla="*/ 30587 h 931339"/>
              <a:gd name="connsiteX28" fmla="*/ 557380 w 1350034"/>
              <a:gd name="connsiteY28" fmla="*/ 16939 h 931339"/>
              <a:gd name="connsiteX29" fmla="*/ 52412 w 1350034"/>
              <a:gd name="connsiteY29" fmla="*/ 57882 h 931339"/>
              <a:gd name="connsiteX30" fmla="*/ 25117 w 1350034"/>
              <a:gd name="connsiteY30" fmla="*/ 57882 h 93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350034" h="931339">
                <a:moveTo>
                  <a:pt x="25117" y="57882"/>
                </a:moveTo>
                <a:lnTo>
                  <a:pt x="25117" y="57882"/>
                </a:lnTo>
                <a:cubicBezTo>
                  <a:pt x="46816" y="817346"/>
                  <a:pt x="-74778" y="391113"/>
                  <a:pt x="79708" y="576497"/>
                </a:cubicBezTo>
                <a:cubicBezTo>
                  <a:pt x="127194" y="633481"/>
                  <a:pt x="80734" y="608685"/>
                  <a:pt x="147947" y="631088"/>
                </a:cubicBezTo>
                <a:cubicBezTo>
                  <a:pt x="225281" y="747093"/>
                  <a:pt x="97910" y="567404"/>
                  <a:pt x="257129" y="726623"/>
                </a:cubicBezTo>
                <a:cubicBezTo>
                  <a:pt x="334741" y="804235"/>
                  <a:pt x="260013" y="741713"/>
                  <a:pt x="339015" y="781214"/>
                </a:cubicBezTo>
                <a:cubicBezTo>
                  <a:pt x="353686" y="788549"/>
                  <a:pt x="364970" y="801847"/>
                  <a:pt x="379959" y="808509"/>
                </a:cubicBezTo>
                <a:cubicBezTo>
                  <a:pt x="406251" y="820194"/>
                  <a:pt x="434550" y="826706"/>
                  <a:pt x="461845" y="835805"/>
                </a:cubicBezTo>
                <a:cubicBezTo>
                  <a:pt x="475493" y="840354"/>
                  <a:pt x="488598" y="847088"/>
                  <a:pt x="502789" y="849453"/>
                </a:cubicBezTo>
                <a:cubicBezTo>
                  <a:pt x="529549" y="853913"/>
                  <a:pt x="622933" y="868571"/>
                  <a:pt x="652914" y="876748"/>
                </a:cubicBezTo>
                <a:cubicBezTo>
                  <a:pt x="680672" y="884319"/>
                  <a:pt x="707505" y="894946"/>
                  <a:pt x="734801" y="904044"/>
                </a:cubicBezTo>
                <a:cubicBezTo>
                  <a:pt x="748449" y="908593"/>
                  <a:pt x="761417" y="916389"/>
                  <a:pt x="775744" y="917691"/>
                </a:cubicBezTo>
                <a:lnTo>
                  <a:pt x="925869" y="931339"/>
                </a:lnTo>
                <a:lnTo>
                  <a:pt x="1226120" y="917691"/>
                </a:lnTo>
                <a:cubicBezTo>
                  <a:pt x="1244449" y="913706"/>
                  <a:pt x="1236684" y="881602"/>
                  <a:pt x="1239768" y="863100"/>
                </a:cubicBezTo>
                <a:cubicBezTo>
                  <a:pt x="1264928" y="712135"/>
                  <a:pt x="1241288" y="800904"/>
                  <a:pt x="1267063" y="672032"/>
                </a:cubicBezTo>
                <a:cubicBezTo>
                  <a:pt x="1269978" y="657456"/>
                  <a:pt x="1285687" y="593840"/>
                  <a:pt x="1294359" y="576497"/>
                </a:cubicBezTo>
                <a:cubicBezTo>
                  <a:pt x="1301694" y="561826"/>
                  <a:pt x="1312556" y="549202"/>
                  <a:pt x="1321654" y="535554"/>
                </a:cubicBezTo>
                <a:cubicBezTo>
                  <a:pt x="1329403" y="496808"/>
                  <a:pt x="1348950" y="405637"/>
                  <a:pt x="1348950" y="371781"/>
                </a:cubicBezTo>
                <a:cubicBezTo>
                  <a:pt x="1348950" y="326061"/>
                  <a:pt x="1355748" y="276196"/>
                  <a:pt x="1335302" y="235303"/>
                </a:cubicBezTo>
                <a:cubicBezTo>
                  <a:pt x="1319009" y="202716"/>
                  <a:pt x="1250524" y="177937"/>
                  <a:pt x="1212472" y="167065"/>
                </a:cubicBezTo>
                <a:cubicBezTo>
                  <a:pt x="1194437" y="161912"/>
                  <a:pt x="1176078" y="157966"/>
                  <a:pt x="1157881" y="153417"/>
                </a:cubicBezTo>
                <a:cubicBezTo>
                  <a:pt x="1144233" y="144318"/>
                  <a:pt x="1132296" y="131880"/>
                  <a:pt x="1116938" y="126121"/>
                </a:cubicBezTo>
                <a:cubicBezTo>
                  <a:pt x="1095218" y="117976"/>
                  <a:pt x="1071203" y="118100"/>
                  <a:pt x="1048699" y="112474"/>
                </a:cubicBezTo>
                <a:cubicBezTo>
                  <a:pt x="1034743" y="108985"/>
                  <a:pt x="1022054" y="100415"/>
                  <a:pt x="1007756" y="98826"/>
                </a:cubicBezTo>
                <a:cubicBezTo>
                  <a:pt x="939784" y="91273"/>
                  <a:pt x="871278" y="89727"/>
                  <a:pt x="803039" y="85178"/>
                </a:cubicBezTo>
                <a:cubicBezTo>
                  <a:pt x="685904" y="46132"/>
                  <a:pt x="872348" y="105916"/>
                  <a:pt x="680209" y="57882"/>
                </a:cubicBezTo>
                <a:cubicBezTo>
                  <a:pt x="652296" y="50904"/>
                  <a:pt x="625618" y="39685"/>
                  <a:pt x="598323" y="30587"/>
                </a:cubicBezTo>
                <a:lnTo>
                  <a:pt x="557380" y="16939"/>
                </a:lnTo>
                <a:cubicBezTo>
                  <a:pt x="-110039" y="36569"/>
                  <a:pt x="241932" y="-55829"/>
                  <a:pt x="52412" y="57882"/>
                </a:cubicBezTo>
                <a:cubicBezTo>
                  <a:pt x="43689" y="63116"/>
                  <a:pt x="29666" y="57882"/>
                  <a:pt x="25117" y="57882"/>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l-GR" smtClean="0">
                <a:solidFill>
                  <a:schemeClr val="tx1">
                    <a:lumMod val="95000"/>
                    <a:lumOff val="5000"/>
                  </a:schemeClr>
                </a:solidFill>
                <a:latin typeface="Cambria Math" panose="02040503050406030204" pitchFamily="18" charset="0"/>
                <a:ea typeface="Cambria Math" panose="02040503050406030204" pitchFamily="18" charset="0"/>
              </a:rPr>
              <a:t>ΝΟΤΟΣ</a:t>
            </a:r>
            <a:endParaRPr lang="en-GB" smtClean="0">
              <a:solidFill>
                <a:schemeClr val="tx1">
                  <a:lumMod val="95000"/>
                  <a:lumOff val="5000"/>
                </a:schemeClr>
              </a:solidFill>
              <a:latin typeface="Cambria Math" panose="02040503050406030204" pitchFamily="18" charset="0"/>
              <a:ea typeface="Cambria Math" panose="02040503050406030204" pitchFamily="18" charset="0"/>
            </a:endParaRPr>
          </a:p>
        </p:txBody>
      </p:sp>
      <p:sp>
        <p:nvSpPr>
          <p:cNvPr id="11" name="Freeform 10"/>
          <p:cNvSpPr/>
          <p:nvPr/>
        </p:nvSpPr>
        <p:spPr>
          <a:xfrm>
            <a:off x="2702257" y="3316406"/>
            <a:ext cx="900120" cy="777922"/>
          </a:xfrm>
          <a:custGeom>
            <a:avLst/>
            <a:gdLst>
              <a:gd name="connsiteX0" fmla="*/ 491319 w 900120"/>
              <a:gd name="connsiteY0" fmla="*/ 0 h 777922"/>
              <a:gd name="connsiteX1" fmla="*/ 491319 w 900120"/>
              <a:gd name="connsiteY1" fmla="*/ 0 h 777922"/>
              <a:gd name="connsiteX2" fmla="*/ 368489 w 900120"/>
              <a:gd name="connsiteY2" fmla="*/ 27295 h 777922"/>
              <a:gd name="connsiteX3" fmla="*/ 327546 w 900120"/>
              <a:gd name="connsiteY3" fmla="*/ 40943 h 777922"/>
              <a:gd name="connsiteX4" fmla="*/ 272955 w 900120"/>
              <a:gd name="connsiteY4" fmla="*/ 54591 h 777922"/>
              <a:gd name="connsiteX5" fmla="*/ 191068 w 900120"/>
              <a:gd name="connsiteY5" fmla="*/ 109182 h 777922"/>
              <a:gd name="connsiteX6" fmla="*/ 163773 w 900120"/>
              <a:gd name="connsiteY6" fmla="*/ 191069 h 777922"/>
              <a:gd name="connsiteX7" fmla="*/ 136477 w 900120"/>
              <a:gd name="connsiteY7" fmla="*/ 354842 h 777922"/>
              <a:gd name="connsiteX8" fmla="*/ 109182 w 900120"/>
              <a:gd name="connsiteY8" fmla="*/ 450376 h 777922"/>
              <a:gd name="connsiteX9" fmla="*/ 68239 w 900120"/>
              <a:gd name="connsiteY9" fmla="*/ 491319 h 777922"/>
              <a:gd name="connsiteX10" fmla="*/ 54591 w 900120"/>
              <a:gd name="connsiteY10" fmla="*/ 532263 h 777922"/>
              <a:gd name="connsiteX11" fmla="*/ 27295 w 900120"/>
              <a:gd name="connsiteY11" fmla="*/ 573206 h 777922"/>
              <a:gd name="connsiteX12" fmla="*/ 0 w 900120"/>
              <a:gd name="connsiteY12" fmla="*/ 655093 h 777922"/>
              <a:gd name="connsiteX13" fmla="*/ 13647 w 900120"/>
              <a:gd name="connsiteY13" fmla="*/ 764275 h 777922"/>
              <a:gd name="connsiteX14" fmla="*/ 54591 w 900120"/>
              <a:gd name="connsiteY14" fmla="*/ 777922 h 777922"/>
              <a:gd name="connsiteX15" fmla="*/ 409433 w 900120"/>
              <a:gd name="connsiteY15" fmla="*/ 764275 h 777922"/>
              <a:gd name="connsiteX16" fmla="*/ 450376 w 900120"/>
              <a:gd name="connsiteY16" fmla="*/ 750627 h 777922"/>
              <a:gd name="connsiteX17" fmla="*/ 491319 w 900120"/>
              <a:gd name="connsiteY17" fmla="*/ 723331 h 777922"/>
              <a:gd name="connsiteX18" fmla="*/ 545910 w 900120"/>
              <a:gd name="connsiteY18" fmla="*/ 709684 h 777922"/>
              <a:gd name="connsiteX19" fmla="*/ 641444 w 900120"/>
              <a:gd name="connsiteY19" fmla="*/ 682388 h 777922"/>
              <a:gd name="connsiteX20" fmla="*/ 723331 w 900120"/>
              <a:gd name="connsiteY20" fmla="*/ 668740 h 777922"/>
              <a:gd name="connsiteX21" fmla="*/ 764274 w 900120"/>
              <a:gd name="connsiteY21" fmla="*/ 641445 h 777922"/>
              <a:gd name="connsiteX22" fmla="*/ 805218 w 900120"/>
              <a:gd name="connsiteY22" fmla="*/ 627797 h 777922"/>
              <a:gd name="connsiteX23" fmla="*/ 846161 w 900120"/>
              <a:gd name="connsiteY23" fmla="*/ 586854 h 777922"/>
              <a:gd name="connsiteX24" fmla="*/ 859809 w 900120"/>
              <a:gd name="connsiteY24" fmla="*/ 95534 h 777922"/>
              <a:gd name="connsiteX25" fmla="*/ 777922 w 900120"/>
              <a:gd name="connsiteY25" fmla="*/ 68239 h 777922"/>
              <a:gd name="connsiteX26" fmla="*/ 696036 w 900120"/>
              <a:gd name="connsiteY26" fmla="*/ 40943 h 777922"/>
              <a:gd name="connsiteX27" fmla="*/ 655092 w 900120"/>
              <a:gd name="connsiteY27" fmla="*/ 27295 h 777922"/>
              <a:gd name="connsiteX28" fmla="*/ 545910 w 900120"/>
              <a:gd name="connsiteY28" fmla="*/ 13648 h 777922"/>
              <a:gd name="connsiteX29" fmla="*/ 491319 w 900120"/>
              <a:gd name="connsiteY29" fmla="*/ 0 h 777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900120" h="777922">
                <a:moveTo>
                  <a:pt x="491319" y="0"/>
                </a:moveTo>
                <a:lnTo>
                  <a:pt x="491319" y="0"/>
                </a:lnTo>
                <a:cubicBezTo>
                  <a:pt x="450376" y="9098"/>
                  <a:pt x="409179" y="17123"/>
                  <a:pt x="368489" y="27295"/>
                </a:cubicBezTo>
                <a:cubicBezTo>
                  <a:pt x="354533" y="30784"/>
                  <a:pt x="341378" y="36991"/>
                  <a:pt x="327546" y="40943"/>
                </a:cubicBezTo>
                <a:cubicBezTo>
                  <a:pt x="309511" y="46096"/>
                  <a:pt x="291152" y="50042"/>
                  <a:pt x="272955" y="54591"/>
                </a:cubicBezTo>
                <a:cubicBezTo>
                  <a:pt x="245659" y="72788"/>
                  <a:pt x="201442" y="78060"/>
                  <a:pt x="191068" y="109182"/>
                </a:cubicBezTo>
                <a:lnTo>
                  <a:pt x="163773" y="191069"/>
                </a:lnTo>
                <a:cubicBezTo>
                  <a:pt x="152378" y="270832"/>
                  <a:pt x="152443" y="282992"/>
                  <a:pt x="136477" y="354842"/>
                </a:cubicBezTo>
                <a:cubicBezTo>
                  <a:pt x="134960" y="361670"/>
                  <a:pt x="116783" y="438975"/>
                  <a:pt x="109182" y="450376"/>
                </a:cubicBezTo>
                <a:cubicBezTo>
                  <a:pt x="98476" y="466435"/>
                  <a:pt x="81887" y="477671"/>
                  <a:pt x="68239" y="491319"/>
                </a:cubicBezTo>
                <a:cubicBezTo>
                  <a:pt x="63690" y="504967"/>
                  <a:pt x="61025" y="519396"/>
                  <a:pt x="54591" y="532263"/>
                </a:cubicBezTo>
                <a:cubicBezTo>
                  <a:pt x="47255" y="546934"/>
                  <a:pt x="33957" y="558217"/>
                  <a:pt x="27295" y="573206"/>
                </a:cubicBezTo>
                <a:cubicBezTo>
                  <a:pt x="15610" y="599498"/>
                  <a:pt x="0" y="655093"/>
                  <a:pt x="0" y="655093"/>
                </a:cubicBezTo>
                <a:cubicBezTo>
                  <a:pt x="4549" y="691487"/>
                  <a:pt x="-1249" y="730759"/>
                  <a:pt x="13647" y="764275"/>
                </a:cubicBezTo>
                <a:cubicBezTo>
                  <a:pt x="19490" y="777421"/>
                  <a:pt x="40205" y="777922"/>
                  <a:pt x="54591" y="777922"/>
                </a:cubicBezTo>
                <a:cubicBezTo>
                  <a:pt x="172959" y="777922"/>
                  <a:pt x="291152" y="768824"/>
                  <a:pt x="409433" y="764275"/>
                </a:cubicBezTo>
                <a:cubicBezTo>
                  <a:pt x="423081" y="759726"/>
                  <a:pt x="437509" y="757061"/>
                  <a:pt x="450376" y="750627"/>
                </a:cubicBezTo>
                <a:cubicBezTo>
                  <a:pt x="465047" y="743291"/>
                  <a:pt x="476243" y="729792"/>
                  <a:pt x="491319" y="723331"/>
                </a:cubicBezTo>
                <a:cubicBezTo>
                  <a:pt x="508559" y="715942"/>
                  <a:pt x="527875" y="714837"/>
                  <a:pt x="545910" y="709684"/>
                </a:cubicBezTo>
                <a:cubicBezTo>
                  <a:pt x="606620" y="692339"/>
                  <a:pt x="570325" y="696612"/>
                  <a:pt x="641444" y="682388"/>
                </a:cubicBezTo>
                <a:cubicBezTo>
                  <a:pt x="668579" y="676961"/>
                  <a:pt x="696035" y="673289"/>
                  <a:pt x="723331" y="668740"/>
                </a:cubicBezTo>
                <a:cubicBezTo>
                  <a:pt x="736979" y="659642"/>
                  <a:pt x="749603" y="648780"/>
                  <a:pt x="764274" y="641445"/>
                </a:cubicBezTo>
                <a:cubicBezTo>
                  <a:pt x="777141" y="635011"/>
                  <a:pt x="793248" y="635777"/>
                  <a:pt x="805218" y="627797"/>
                </a:cubicBezTo>
                <a:cubicBezTo>
                  <a:pt x="821277" y="617091"/>
                  <a:pt x="832513" y="600502"/>
                  <a:pt x="846161" y="586854"/>
                </a:cubicBezTo>
                <a:cubicBezTo>
                  <a:pt x="906301" y="406429"/>
                  <a:pt x="923470" y="386554"/>
                  <a:pt x="859809" y="95534"/>
                </a:cubicBezTo>
                <a:cubicBezTo>
                  <a:pt x="853661" y="67427"/>
                  <a:pt x="805218" y="77337"/>
                  <a:pt x="777922" y="68239"/>
                </a:cubicBezTo>
                <a:lnTo>
                  <a:pt x="696036" y="40943"/>
                </a:lnTo>
                <a:cubicBezTo>
                  <a:pt x="682388" y="36394"/>
                  <a:pt x="669367" y="29079"/>
                  <a:pt x="655092" y="27295"/>
                </a:cubicBezTo>
                <a:lnTo>
                  <a:pt x="545910" y="13648"/>
                </a:lnTo>
                <a:lnTo>
                  <a:pt x="491319"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mtClean="0">
              <a:solidFill>
                <a:schemeClr val="tx1">
                  <a:lumMod val="95000"/>
                  <a:lumOff val="5000"/>
                </a:schemeClr>
              </a:solidFill>
              <a:latin typeface="Cambria Math" panose="02040503050406030204" pitchFamily="18" charset="0"/>
              <a:ea typeface="Cambria Math" panose="02040503050406030204" pitchFamily="18" charset="0"/>
            </a:endParaRPr>
          </a:p>
        </p:txBody>
      </p:sp>
      <p:sp>
        <p:nvSpPr>
          <p:cNvPr id="12" name="Freeform 11"/>
          <p:cNvSpPr/>
          <p:nvPr/>
        </p:nvSpPr>
        <p:spPr>
          <a:xfrm>
            <a:off x="3798501" y="3179928"/>
            <a:ext cx="481628" cy="668741"/>
          </a:xfrm>
          <a:custGeom>
            <a:avLst/>
            <a:gdLst>
              <a:gd name="connsiteX0" fmla="*/ 254884 w 481628"/>
              <a:gd name="connsiteY0" fmla="*/ 0 h 668741"/>
              <a:gd name="connsiteX1" fmla="*/ 254884 w 481628"/>
              <a:gd name="connsiteY1" fmla="*/ 0 h 668741"/>
              <a:gd name="connsiteX2" fmla="*/ 104759 w 481628"/>
              <a:gd name="connsiteY2" fmla="*/ 150126 h 668741"/>
              <a:gd name="connsiteX3" fmla="*/ 77463 w 481628"/>
              <a:gd name="connsiteY3" fmla="*/ 191069 h 668741"/>
              <a:gd name="connsiteX4" fmla="*/ 36520 w 481628"/>
              <a:gd name="connsiteY4" fmla="*/ 341194 h 668741"/>
              <a:gd name="connsiteX5" fmla="*/ 22872 w 481628"/>
              <a:gd name="connsiteY5" fmla="*/ 382138 h 668741"/>
              <a:gd name="connsiteX6" fmla="*/ 9224 w 481628"/>
              <a:gd name="connsiteY6" fmla="*/ 423081 h 668741"/>
              <a:gd name="connsiteX7" fmla="*/ 63815 w 481628"/>
              <a:gd name="connsiteY7" fmla="*/ 655093 h 668741"/>
              <a:gd name="connsiteX8" fmla="*/ 118406 w 481628"/>
              <a:gd name="connsiteY8" fmla="*/ 668741 h 668741"/>
              <a:gd name="connsiteX9" fmla="*/ 295827 w 481628"/>
              <a:gd name="connsiteY9" fmla="*/ 655093 h 668741"/>
              <a:gd name="connsiteX10" fmla="*/ 350418 w 481628"/>
              <a:gd name="connsiteY10" fmla="*/ 573206 h 668741"/>
              <a:gd name="connsiteX11" fmla="*/ 391362 w 481628"/>
              <a:gd name="connsiteY11" fmla="*/ 532263 h 668741"/>
              <a:gd name="connsiteX12" fmla="*/ 405009 w 481628"/>
              <a:gd name="connsiteY12" fmla="*/ 491320 h 668741"/>
              <a:gd name="connsiteX13" fmla="*/ 459600 w 481628"/>
              <a:gd name="connsiteY13" fmla="*/ 409433 h 668741"/>
              <a:gd name="connsiteX14" fmla="*/ 405009 w 481628"/>
              <a:gd name="connsiteY14" fmla="*/ 68239 h 668741"/>
              <a:gd name="connsiteX15" fmla="*/ 350418 w 481628"/>
              <a:gd name="connsiteY15" fmla="*/ 40944 h 668741"/>
              <a:gd name="connsiteX16" fmla="*/ 254884 w 481628"/>
              <a:gd name="connsiteY16" fmla="*/ 0 h 668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1628" h="668741">
                <a:moveTo>
                  <a:pt x="254884" y="0"/>
                </a:moveTo>
                <a:lnTo>
                  <a:pt x="254884" y="0"/>
                </a:lnTo>
                <a:cubicBezTo>
                  <a:pt x="132654" y="87308"/>
                  <a:pt x="181059" y="35676"/>
                  <a:pt x="104759" y="150126"/>
                </a:cubicBezTo>
                <a:lnTo>
                  <a:pt x="77463" y="191069"/>
                </a:lnTo>
                <a:cubicBezTo>
                  <a:pt x="58172" y="287520"/>
                  <a:pt x="71150" y="237303"/>
                  <a:pt x="36520" y="341194"/>
                </a:cubicBezTo>
                <a:lnTo>
                  <a:pt x="22872" y="382138"/>
                </a:lnTo>
                <a:lnTo>
                  <a:pt x="9224" y="423081"/>
                </a:lnTo>
                <a:cubicBezTo>
                  <a:pt x="22077" y="628732"/>
                  <a:pt x="-45982" y="623722"/>
                  <a:pt x="63815" y="655093"/>
                </a:cubicBezTo>
                <a:cubicBezTo>
                  <a:pt x="81850" y="660246"/>
                  <a:pt x="100209" y="664192"/>
                  <a:pt x="118406" y="668741"/>
                </a:cubicBezTo>
                <a:lnTo>
                  <a:pt x="295827" y="655093"/>
                </a:lnTo>
                <a:cubicBezTo>
                  <a:pt x="326161" y="642602"/>
                  <a:pt x="327221" y="596403"/>
                  <a:pt x="350418" y="573206"/>
                </a:cubicBezTo>
                <a:lnTo>
                  <a:pt x="391362" y="532263"/>
                </a:lnTo>
                <a:cubicBezTo>
                  <a:pt x="395911" y="518615"/>
                  <a:pt x="398023" y="503896"/>
                  <a:pt x="405009" y="491320"/>
                </a:cubicBezTo>
                <a:cubicBezTo>
                  <a:pt x="420940" y="462643"/>
                  <a:pt x="459600" y="409433"/>
                  <a:pt x="459600" y="409433"/>
                </a:cubicBezTo>
                <a:cubicBezTo>
                  <a:pt x="440916" y="-38998"/>
                  <a:pt x="550206" y="130466"/>
                  <a:pt x="405009" y="68239"/>
                </a:cubicBezTo>
                <a:cubicBezTo>
                  <a:pt x="386309" y="60225"/>
                  <a:pt x="370368" y="44934"/>
                  <a:pt x="350418" y="40944"/>
                </a:cubicBezTo>
                <a:cubicBezTo>
                  <a:pt x="323653" y="35591"/>
                  <a:pt x="270806" y="6824"/>
                  <a:pt x="25488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mtClean="0">
              <a:solidFill>
                <a:schemeClr val="tx1">
                  <a:lumMod val="95000"/>
                  <a:lumOff val="5000"/>
                </a:schemeClr>
              </a:solidFill>
              <a:latin typeface="Cambria Math" panose="02040503050406030204" pitchFamily="18" charset="0"/>
              <a:ea typeface="Cambria Math" panose="02040503050406030204" pitchFamily="18" charset="0"/>
            </a:endParaRPr>
          </a:p>
        </p:txBody>
      </p:sp>
      <p:sp>
        <p:nvSpPr>
          <p:cNvPr id="14" name="Freeform 13"/>
          <p:cNvSpPr/>
          <p:nvPr/>
        </p:nvSpPr>
        <p:spPr>
          <a:xfrm>
            <a:off x="4230806" y="873457"/>
            <a:ext cx="1337495" cy="982639"/>
          </a:xfrm>
          <a:custGeom>
            <a:avLst/>
            <a:gdLst>
              <a:gd name="connsiteX0" fmla="*/ 136478 w 1337495"/>
              <a:gd name="connsiteY0" fmla="*/ 982639 h 982639"/>
              <a:gd name="connsiteX1" fmla="*/ 136478 w 1337495"/>
              <a:gd name="connsiteY1" fmla="*/ 982639 h 982639"/>
              <a:gd name="connsiteX2" fmla="*/ 259307 w 1337495"/>
              <a:gd name="connsiteY2" fmla="*/ 968991 h 982639"/>
              <a:gd name="connsiteX3" fmla="*/ 341194 w 1337495"/>
              <a:gd name="connsiteY3" fmla="*/ 955343 h 982639"/>
              <a:gd name="connsiteX4" fmla="*/ 1310185 w 1337495"/>
              <a:gd name="connsiteY4" fmla="*/ 928047 h 982639"/>
              <a:gd name="connsiteX5" fmla="*/ 1337481 w 1337495"/>
              <a:gd name="connsiteY5" fmla="*/ 709683 h 982639"/>
              <a:gd name="connsiteX6" fmla="*/ 1296537 w 1337495"/>
              <a:gd name="connsiteY6" fmla="*/ 341194 h 982639"/>
              <a:gd name="connsiteX7" fmla="*/ 1255594 w 1337495"/>
              <a:gd name="connsiteY7" fmla="*/ 259307 h 982639"/>
              <a:gd name="connsiteX8" fmla="*/ 1173707 w 1337495"/>
              <a:gd name="connsiteY8" fmla="*/ 177421 h 982639"/>
              <a:gd name="connsiteX9" fmla="*/ 1105469 w 1337495"/>
              <a:gd name="connsiteY9" fmla="*/ 122830 h 982639"/>
              <a:gd name="connsiteX10" fmla="*/ 1023582 w 1337495"/>
              <a:gd name="connsiteY10" fmla="*/ 54591 h 982639"/>
              <a:gd name="connsiteX11" fmla="*/ 887104 w 1337495"/>
              <a:gd name="connsiteY11" fmla="*/ 13647 h 982639"/>
              <a:gd name="connsiteX12" fmla="*/ 846161 w 1337495"/>
              <a:gd name="connsiteY12" fmla="*/ 0 h 982639"/>
              <a:gd name="connsiteX13" fmla="*/ 382137 w 1337495"/>
              <a:gd name="connsiteY13" fmla="*/ 13647 h 982639"/>
              <a:gd name="connsiteX14" fmla="*/ 300251 w 1337495"/>
              <a:gd name="connsiteY14" fmla="*/ 40943 h 982639"/>
              <a:gd name="connsiteX15" fmla="*/ 218364 w 1337495"/>
              <a:gd name="connsiteY15" fmla="*/ 109182 h 982639"/>
              <a:gd name="connsiteX16" fmla="*/ 136478 w 1337495"/>
              <a:gd name="connsiteY16" fmla="*/ 163773 h 982639"/>
              <a:gd name="connsiteX17" fmla="*/ 95534 w 1337495"/>
              <a:gd name="connsiteY17" fmla="*/ 191068 h 982639"/>
              <a:gd name="connsiteX18" fmla="*/ 40943 w 1337495"/>
              <a:gd name="connsiteY18" fmla="*/ 313898 h 982639"/>
              <a:gd name="connsiteX19" fmla="*/ 13648 w 1337495"/>
              <a:gd name="connsiteY19" fmla="*/ 395785 h 982639"/>
              <a:gd name="connsiteX20" fmla="*/ 0 w 1337495"/>
              <a:gd name="connsiteY20" fmla="*/ 436728 h 982639"/>
              <a:gd name="connsiteX21" fmla="*/ 13648 w 1337495"/>
              <a:gd name="connsiteY21" fmla="*/ 832513 h 982639"/>
              <a:gd name="connsiteX22" fmla="*/ 27295 w 1337495"/>
              <a:gd name="connsiteY22" fmla="*/ 873456 h 982639"/>
              <a:gd name="connsiteX23" fmla="*/ 54591 w 1337495"/>
              <a:gd name="connsiteY23" fmla="*/ 914400 h 982639"/>
              <a:gd name="connsiteX24" fmla="*/ 68239 w 1337495"/>
              <a:gd name="connsiteY24" fmla="*/ 955343 h 982639"/>
              <a:gd name="connsiteX25" fmla="*/ 136478 w 1337495"/>
              <a:gd name="connsiteY25" fmla="*/ 982639 h 982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37495" h="982639">
                <a:moveTo>
                  <a:pt x="136478" y="982639"/>
                </a:moveTo>
                <a:lnTo>
                  <a:pt x="136478" y="982639"/>
                </a:lnTo>
                <a:cubicBezTo>
                  <a:pt x="177421" y="978090"/>
                  <a:pt x="218473" y="974436"/>
                  <a:pt x="259307" y="968991"/>
                </a:cubicBezTo>
                <a:cubicBezTo>
                  <a:pt x="286736" y="965334"/>
                  <a:pt x="313543" y="956420"/>
                  <a:pt x="341194" y="955343"/>
                </a:cubicBezTo>
                <a:cubicBezTo>
                  <a:pt x="664074" y="942763"/>
                  <a:pt x="987188" y="937146"/>
                  <a:pt x="1310185" y="928047"/>
                </a:cubicBezTo>
                <a:cubicBezTo>
                  <a:pt x="1339013" y="841566"/>
                  <a:pt x="1337481" y="857195"/>
                  <a:pt x="1337481" y="709683"/>
                </a:cubicBezTo>
                <a:cubicBezTo>
                  <a:pt x="1337481" y="571160"/>
                  <a:pt x="1338056" y="465761"/>
                  <a:pt x="1296537" y="341194"/>
                </a:cubicBezTo>
                <a:cubicBezTo>
                  <a:pt x="1283890" y="303251"/>
                  <a:pt x="1283816" y="291056"/>
                  <a:pt x="1255594" y="259307"/>
                </a:cubicBezTo>
                <a:cubicBezTo>
                  <a:pt x="1229948" y="230456"/>
                  <a:pt x="1195119" y="209540"/>
                  <a:pt x="1173707" y="177421"/>
                </a:cubicBezTo>
                <a:cubicBezTo>
                  <a:pt x="1138432" y="124507"/>
                  <a:pt x="1161973" y="141664"/>
                  <a:pt x="1105469" y="122830"/>
                </a:cubicBezTo>
                <a:cubicBezTo>
                  <a:pt x="1079757" y="97118"/>
                  <a:pt x="1057784" y="69792"/>
                  <a:pt x="1023582" y="54591"/>
                </a:cubicBezTo>
                <a:cubicBezTo>
                  <a:pt x="965206" y="28646"/>
                  <a:pt x="942681" y="29526"/>
                  <a:pt x="887104" y="13647"/>
                </a:cubicBezTo>
                <a:cubicBezTo>
                  <a:pt x="873272" y="9695"/>
                  <a:pt x="859809" y="4549"/>
                  <a:pt x="846161" y="0"/>
                </a:cubicBezTo>
                <a:cubicBezTo>
                  <a:pt x="691486" y="4549"/>
                  <a:pt x="536445" y="2074"/>
                  <a:pt x="382137" y="13647"/>
                </a:cubicBezTo>
                <a:cubicBezTo>
                  <a:pt x="353446" y="15799"/>
                  <a:pt x="324191" y="24983"/>
                  <a:pt x="300251" y="40943"/>
                </a:cubicBezTo>
                <a:cubicBezTo>
                  <a:pt x="153945" y="138480"/>
                  <a:pt x="375985" y="-13412"/>
                  <a:pt x="218364" y="109182"/>
                </a:cubicBezTo>
                <a:cubicBezTo>
                  <a:pt x="192469" y="129322"/>
                  <a:pt x="163773" y="145576"/>
                  <a:pt x="136478" y="163773"/>
                </a:cubicBezTo>
                <a:lnTo>
                  <a:pt x="95534" y="191068"/>
                </a:lnTo>
                <a:cubicBezTo>
                  <a:pt x="63052" y="288516"/>
                  <a:pt x="84199" y="249015"/>
                  <a:pt x="40943" y="313898"/>
                </a:cubicBezTo>
                <a:lnTo>
                  <a:pt x="13648" y="395785"/>
                </a:lnTo>
                <a:lnTo>
                  <a:pt x="0" y="436728"/>
                </a:lnTo>
                <a:cubicBezTo>
                  <a:pt x="4549" y="568656"/>
                  <a:pt x="5414" y="700763"/>
                  <a:pt x="13648" y="832513"/>
                </a:cubicBezTo>
                <a:cubicBezTo>
                  <a:pt x="14545" y="846871"/>
                  <a:pt x="20862" y="860589"/>
                  <a:pt x="27295" y="873456"/>
                </a:cubicBezTo>
                <a:cubicBezTo>
                  <a:pt x="34631" y="888127"/>
                  <a:pt x="47255" y="899729"/>
                  <a:pt x="54591" y="914400"/>
                </a:cubicBezTo>
                <a:cubicBezTo>
                  <a:pt x="61025" y="927267"/>
                  <a:pt x="60259" y="943373"/>
                  <a:pt x="68239" y="955343"/>
                </a:cubicBezTo>
                <a:cubicBezTo>
                  <a:pt x="92307" y="991445"/>
                  <a:pt x="125105" y="978090"/>
                  <a:pt x="136478" y="98263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l-GR" smtClean="0">
                <a:solidFill>
                  <a:schemeClr val="tx1">
                    <a:lumMod val="95000"/>
                    <a:lumOff val="5000"/>
                  </a:schemeClr>
                </a:solidFill>
                <a:latin typeface="Cambria Math" panose="02040503050406030204" pitchFamily="18" charset="0"/>
                <a:ea typeface="Cambria Math" panose="02040503050406030204" pitchFamily="18" charset="0"/>
              </a:rPr>
              <a:t>ΘΕΡΙΝΟ ΑΦΗΛΙΟΝ</a:t>
            </a:r>
            <a:endParaRPr lang="en-GB" smtClean="0">
              <a:solidFill>
                <a:schemeClr val="tx1">
                  <a:lumMod val="95000"/>
                  <a:lumOff val="5000"/>
                </a:schemeClr>
              </a:solidFill>
              <a:latin typeface="Cambria Math" panose="02040503050406030204" pitchFamily="18" charset="0"/>
              <a:ea typeface="Cambria Math" panose="02040503050406030204" pitchFamily="18" charset="0"/>
            </a:endParaRPr>
          </a:p>
        </p:txBody>
      </p:sp>
      <p:sp>
        <p:nvSpPr>
          <p:cNvPr id="15" name="Freeform 14"/>
          <p:cNvSpPr/>
          <p:nvPr/>
        </p:nvSpPr>
        <p:spPr>
          <a:xfrm>
            <a:off x="5472752" y="1160060"/>
            <a:ext cx="1364776" cy="1009934"/>
          </a:xfrm>
          <a:custGeom>
            <a:avLst/>
            <a:gdLst>
              <a:gd name="connsiteX0" fmla="*/ 191069 w 1364776"/>
              <a:gd name="connsiteY0" fmla="*/ 95534 h 1009934"/>
              <a:gd name="connsiteX1" fmla="*/ 191069 w 1364776"/>
              <a:gd name="connsiteY1" fmla="*/ 95534 h 1009934"/>
              <a:gd name="connsiteX2" fmla="*/ 191069 w 1364776"/>
              <a:gd name="connsiteY2" fmla="*/ 327546 h 1009934"/>
              <a:gd name="connsiteX3" fmla="*/ 163773 w 1364776"/>
              <a:gd name="connsiteY3" fmla="*/ 368489 h 1009934"/>
              <a:gd name="connsiteX4" fmla="*/ 81887 w 1364776"/>
              <a:gd name="connsiteY4" fmla="*/ 436728 h 1009934"/>
              <a:gd name="connsiteX5" fmla="*/ 13648 w 1364776"/>
              <a:gd name="connsiteY5" fmla="*/ 559558 h 1009934"/>
              <a:gd name="connsiteX6" fmla="*/ 0 w 1364776"/>
              <a:gd name="connsiteY6" fmla="*/ 627797 h 1009934"/>
              <a:gd name="connsiteX7" fmla="*/ 13648 w 1364776"/>
              <a:gd name="connsiteY7" fmla="*/ 887104 h 1009934"/>
              <a:gd name="connsiteX8" fmla="*/ 40944 w 1364776"/>
              <a:gd name="connsiteY8" fmla="*/ 928047 h 1009934"/>
              <a:gd name="connsiteX9" fmla="*/ 191069 w 1364776"/>
              <a:gd name="connsiteY9" fmla="*/ 968991 h 1009934"/>
              <a:gd name="connsiteX10" fmla="*/ 696036 w 1364776"/>
              <a:gd name="connsiteY10" fmla="*/ 982639 h 1009934"/>
              <a:gd name="connsiteX11" fmla="*/ 832514 w 1364776"/>
              <a:gd name="connsiteY11" fmla="*/ 996286 h 1009934"/>
              <a:gd name="connsiteX12" fmla="*/ 928048 w 1364776"/>
              <a:gd name="connsiteY12" fmla="*/ 1009934 h 1009934"/>
              <a:gd name="connsiteX13" fmla="*/ 1091821 w 1364776"/>
              <a:gd name="connsiteY13" fmla="*/ 996286 h 1009934"/>
              <a:gd name="connsiteX14" fmla="*/ 1146412 w 1364776"/>
              <a:gd name="connsiteY14" fmla="*/ 968991 h 1009934"/>
              <a:gd name="connsiteX15" fmla="*/ 1187355 w 1364776"/>
              <a:gd name="connsiteY15" fmla="*/ 941695 h 1009934"/>
              <a:gd name="connsiteX16" fmla="*/ 1228299 w 1364776"/>
              <a:gd name="connsiteY16" fmla="*/ 928047 h 1009934"/>
              <a:gd name="connsiteX17" fmla="*/ 1282890 w 1364776"/>
              <a:gd name="connsiteY17" fmla="*/ 846161 h 1009934"/>
              <a:gd name="connsiteX18" fmla="*/ 1310185 w 1364776"/>
              <a:gd name="connsiteY18" fmla="*/ 805218 h 1009934"/>
              <a:gd name="connsiteX19" fmla="*/ 1351129 w 1364776"/>
              <a:gd name="connsiteY19" fmla="*/ 750627 h 1009934"/>
              <a:gd name="connsiteX20" fmla="*/ 1364776 w 1364776"/>
              <a:gd name="connsiteY20" fmla="*/ 709683 h 1009934"/>
              <a:gd name="connsiteX21" fmla="*/ 1337481 w 1364776"/>
              <a:gd name="connsiteY21" fmla="*/ 341194 h 1009934"/>
              <a:gd name="connsiteX22" fmla="*/ 1310185 w 1364776"/>
              <a:gd name="connsiteY22" fmla="*/ 259307 h 1009934"/>
              <a:gd name="connsiteX23" fmla="*/ 1282890 w 1364776"/>
              <a:gd name="connsiteY23" fmla="*/ 177421 h 1009934"/>
              <a:gd name="connsiteX24" fmla="*/ 1241947 w 1364776"/>
              <a:gd name="connsiteY24" fmla="*/ 150125 h 1009934"/>
              <a:gd name="connsiteX25" fmla="*/ 1132764 w 1364776"/>
              <a:gd name="connsiteY25" fmla="*/ 54591 h 1009934"/>
              <a:gd name="connsiteX26" fmla="*/ 1091821 w 1364776"/>
              <a:gd name="connsiteY26" fmla="*/ 27295 h 1009934"/>
              <a:gd name="connsiteX27" fmla="*/ 1009935 w 1364776"/>
              <a:gd name="connsiteY27" fmla="*/ 0 h 1009934"/>
              <a:gd name="connsiteX28" fmla="*/ 313899 w 1364776"/>
              <a:gd name="connsiteY28" fmla="*/ 13647 h 1009934"/>
              <a:gd name="connsiteX29" fmla="*/ 272955 w 1364776"/>
              <a:gd name="connsiteY29" fmla="*/ 27295 h 1009934"/>
              <a:gd name="connsiteX30" fmla="*/ 259308 w 1364776"/>
              <a:gd name="connsiteY30" fmla="*/ 68239 h 1009934"/>
              <a:gd name="connsiteX31" fmla="*/ 191069 w 1364776"/>
              <a:gd name="connsiteY31" fmla="*/ 95534 h 1009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364776" h="1009934">
                <a:moveTo>
                  <a:pt x="191069" y="95534"/>
                </a:moveTo>
                <a:lnTo>
                  <a:pt x="191069" y="95534"/>
                </a:lnTo>
                <a:cubicBezTo>
                  <a:pt x="201560" y="189949"/>
                  <a:pt x="216244" y="235240"/>
                  <a:pt x="191069" y="327546"/>
                </a:cubicBezTo>
                <a:cubicBezTo>
                  <a:pt x="186753" y="343371"/>
                  <a:pt x="174274" y="355888"/>
                  <a:pt x="163773" y="368489"/>
                </a:cubicBezTo>
                <a:cubicBezTo>
                  <a:pt x="130932" y="407898"/>
                  <a:pt x="122148" y="409888"/>
                  <a:pt x="81887" y="436728"/>
                </a:cubicBezTo>
                <a:cubicBezTo>
                  <a:pt x="41229" y="497716"/>
                  <a:pt x="28061" y="501907"/>
                  <a:pt x="13648" y="559558"/>
                </a:cubicBezTo>
                <a:cubicBezTo>
                  <a:pt x="8022" y="582062"/>
                  <a:pt x="4549" y="605051"/>
                  <a:pt x="0" y="627797"/>
                </a:cubicBezTo>
                <a:cubicBezTo>
                  <a:pt x="4549" y="714233"/>
                  <a:pt x="1953" y="801342"/>
                  <a:pt x="13648" y="887104"/>
                </a:cubicBezTo>
                <a:cubicBezTo>
                  <a:pt x="15864" y="903356"/>
                  <a:pt x="27035" y="919354"/>
                  <a:pt x="40944" y="928047"/>
                </a:cubicBezTo>
                <a:cubicBezTo>
                  <a:pt x="60782" y="940446"/>
                  <a:pt x="162384" y="967625"/>
                  <a:pt x="191069" y="968991"/>
                </a:cubicBezTo>
                <a:cubicBezTo>
                  <a:pt x="359262" y="977000"/>
                  <a:pt x="527714" y="978090"/>
                  <a:pt x="696036" y="982639"/>
                </a:cubicBezTo>
                <a:lnTo>
                  <a:pt x="832514" y="996286"/>
                </a:lnTo>
                <a:cubicBezTo>
                  <a:pt x="864462" y="1000044"/>
                  <a:pt x="895880" y="1009934"/>
                  <a:pt x="928048" y="1009934"/>
                </a:cubicBezTo>
                <a:cubicBezTo>
                  <a:pt x="982828" y="1009934"/>
                  <a:pt x="1037230" y="1000835"/>
                  <a:pt x="1091821" y="996286"/>
                </a:cubicBezTo>
                <a:cubicBezTo>
                  <a:pt x="1110018" y="987188"/>
                  <a:pt x="1128748" y="979085"/>
                  <a:pt x="1146412" y="968991"/>
                </a:cubicBezTo>
                <a:cubicBezTo>
                  <a:pt x="1160653" y="960853"/>
                  <a:pt x="1172684" y="949031"/>
                  <a:pt x="1187355" y="941695"/>
                </a:cubicBezTo>
                <a:cubicBezTo>
                  <a:pt x="1200222" y="935261"/>
                  <a:pt x="1214651" y="932596"/>
                  <a:pt x="1228299" y="928047"/>
                </a:cubicBezTo>
                <a:lnTo>
                  <a:pt x="1282890" y="846161"/>
                </a:lnTo>
                <a:cubicBezTo>
                  <a:pt x="1291988" y="832513"/>
                  <a:pt x="1300343" y="818340"/>
                  <a:pt x="1310185" y="805218"/>
                </a:cubicBezTo>
                <a:lnTo>
                  <a:pt x="1351129" y="750627"/>
                </a:lnTo>
                <a:cubicBezTo>
                  <a:pt x="1355678" y="736979"/>
                  <a:pt x="1364776" y="724069"/>
                  <a:pt x="1364776" y="709683"/>
                </a:cubicBezTo>
                <a:cubicBezTo>
                  <a:pt x="1364776" y="671055"/>
                  <a:pt x="1358626" y="432823"/>
                  <a:pt x="1337481" y="341194"/>
                </a:cubicBezTo>
                <a:cubicBezTo>
                  <a:pt x="1331011" y="313159"/>
                  <a:pt x="1319283" y="286603"/>
                  <a:pt x="1310185" y="259307"/>
                </a:cubicBezTo>
                <a:cubicBezTo>
                  <a:pt x="1310184" y="259305"/>
                  <a:pt x="1282892" y="177422"/>
                  <a:pt x="1282890" y="177421"/>
                </a:cubicBezTo>
                <a:lnTo>
                  <a:pt x="1241947" y="150125"/>
                </a:lnTo>
                <a:cubicBezTo>
                  <a:pt x="1196453" y="81886"/>
                  <a:pt x="1228300" y="118282"/>
                  <a:pt x="1132764" y="54591"/>
                </a:cubicBezTo>
                <a:cubicBezTo>
                  <a:pt x="1119116" y="45492"/>
                  <a:pt x="1107382" y="32482"/>
                  <a:pt x="1091821" y="27295"/>
                </a:cubicBezTo>
                <a:lnTo>
                  <a:pt x="1009935" y="0"/>
                </a:lnTo>
                <a:lnTo>
                  <a:pt x="313899" y="13647"/>
                </a:lnTo>
                <a:cubicBezTo>
                  <a:pt x="299523" y="14179"/>
                  <a:pt x="283128" y="17122"/>
                  <a:pt x="272955" y="27295"/>
                </a:cubicBezTo>
                <a:cubicBezTo>
                  <a:pt x="262783" y="37468"/>
                  <a:pt x="268295" y="57005"/>
                  <a:pt x="259308" y="68239"/>
                </a:cubicBezTo>
                <a:cubicBezTo>
                  <a:pt x="235453" y="98057"/>
                  <a:pt x="202442" y="90985"/>
                  <a:pt x="191069" y="9553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l-GR" smtClean="0">
                <a:solidFill>
                  <a:schemeClr val="tx1">
                    <a:lumMod val="95000"/>
                    <a:lumOff val="5000"/>
                  </a:schemeClr>
                </a:solidFill>
                <a:latin typeface="Cambria Math" panose="02040503050406030204" pitchFamily="18" charset="0"/>
                <a:ea typeface="Cambria Math" panose="02040503050406030204" pitchFamily="18" charset="0"/>
              </a:rPr>
              <a:t>ΙΣΗΜΕΡΙΑ</a:t>
            </a:r>
            <a:endParaRPr lang="en-GB" smtClean="0">
              <a:solidFill>
                <a:schemeClr val="tx1">
                  <a:lumMod val="95000"/>
                  <a:lumOff val="5000"/>
                </a:schemeClr>
              </a:solidFill>
              <a:latin typeface="Cambria Math" panose="02040503050406030204" pitchFamily="18" charset="0"/>
              <a:ea typeface="Cambria Math" panose="02040503050406030204" pitchFamily="18" charset="0"/>
            </a:endParaRPr>
          </a:p>
        </p:txBody>
      </p:sp>
      <p:sp>
        <p:nvSpPr>
          <p:cNvPr id="16" name="Freeform 15"/>
          <p:cNvSpPr/>
          <p:nvPr/>
        </p:nvSpPr>
        <p:spPr>
          <a:xfrm>
            <a:off x="6482687" y="1733266"/>
            <a:ext cx="1624083" cy="1255594"/>
          </a:xfrm>
          <a:custGeom>
            <a:avLst/>
            <a:gdLst>
              <a:gd name="connsiteX0" fmla="*/ 0 w 1624083"/>
              <a:gd name="connsiteY0" fmla="*/ 573206 h 1255594"/>
              <a:gd name="connsiteX1" fmla="*/ 0 w 1624083"/>
              <a:gd name="connsiteY1" fmla="*/ 573206 h 1255594"/>
              <a:gd name="connsiteX2" fmla="*/ 95534 w 1624083"/>
              <a:gd name="connsiteY2" fmla="*/ 777922 h 1255594"/>
              <a:gd name="connsiteX3" fmla="*/ 177420 w 1624083"/>
              <a:gd name="connsiteY3" fmla="*/ 805218 h 1255594"/>
              <a:gd name="connsiteX4" fmla="*/ 204716 w 1624083"/>
              <a:gd name="connsiteY4" fmla="*/ 846161 h 1255594"/>
              <a:gd name="connsiteX5" fmla="*/ 245659 w 1624083"/>
              <a:gd name="connsiteY5" fmla="*/ 873456 h 1255594"/>
              <a:gd name="connsiteX6" fmla="*/ 272955 w 1624083"/>
              <a:gd name="connsiteY6" fmla="*/ 955343 h 1255594"/>
              <a:gd name="connsiteX7" fmla="*/ 286603 w 1624083"/>
              <a:gd name="connsiteY7" fmla="*/ 996286 h 1255594"/>
              <a:gd name="connsiteX8" fmla="*/ 300250 w 1624083"/>
              <a:gd name="connsiteY8" fmla="*/ 1037230 h 1255594"/>
              <a:gd name="connsiteX9" fmla="*/ 341194 w 1624083"/>
              <a:gd name="connsiteY9" fmla="*/ 1064525 h 1255594"/>
              <a:gd name="connsiteX10" fmla="*/ 368489 w 1624083"/>
              <a:gd name="connsiteY10" fmla="*/ 1105468 h 1255594"/>
              <a:gd name="connsiteX11" fmla="*/ 409432 w 1624083"/>
              <a:gd name="connsiteY11" fmla="*/ 1132764 h 1255594"/>
              <a:gd name="connsiteX12" fmla="*/ 696035 w 1624083"/>
              <a:gd name="connsiteY12" fmla="*/ 1173707 h 1255594"/>
              <a:gd name="connsiteX13" fmla="*/ 928047 w 1624083"/>
              <a:gd name="connsiteY13" fmla="*/ 1201003 h 1255594"/>
              <a:gd name="connsiteX14" fmla="*/ 982638 w 1624083"/>
              <a:gd name="connsiteY14" fmla="*/ 1214650 h 1255594"/>
              <a:gd name="connsiteX15" fmla="*/ 1050877 w 1624083"/>
              <a:gd name="connsiteY15" fmla="*/ 1228298 h 1255594"/>
              <a:gd name="connsiteX16" fmla="*/ 1146412 w 1624083"/>
              <a:gd name="connsiteY16" fmla="*/ 1255594 h 1255594"/>
              <a:gd name="connsiteX17" fmla="*/ 1364776 w 1624083"/>
              <a:gd name="connsiteY17" fmla="*/ 1228298 h 1255594"/>
              <a:gd name="connsiteX18" fmla="*/ 1378423 w 1624083"/>
              <a:gd name="connsiteY18" fmla="*/ 1187355 h 1255594"/>
              <a:gd name="connsiteX19" fmla="*/ 1460310 w 1624083"/>
              <a:gd name="connsiteY19" fmla="*/ 1105468 h 1255594"/>
              <a:gd name="connsiteX20" fmla="*/ 1501253 w 1624083"/>
              <a:gd name="connsiteY20" fmla="*/ 1009934 h 1255594"/>
              <a:gd name="connsiteX21" fmla="*/ 1528549 w 1624083"/>
              <a:gd name="connsiteY21" fmla="*/ 928047 h 1255594"/>
              <a:gd name="connsiteX22" fmla="*/ 1542197 w 1624083"/>
              <a:gd name="connsiteY22" fmla="*/ 887104 h 1255594"/>
              <a:gd name="connsiteX23" fmla="*/ 1555844 w 1624083"/>
              <a:gd name="connsiteY23" fmla="*/ 846161 h 1255594"/>
              <a:gd name="connsiteX24" fmla="*/ 1569492 w 1624083"/>
              <a:gd name="connsiteY24" fmla="*/ 736979 h 1255594"/>
              <a:gd name="connsiteX25" fmla="*/ 1583140 w 1624083"/>
              <a:gd name="connsiteY25" fmla="*/ 682388 h 1255594"/>
              <a:gd name="connsiteX26" fmla="*/ 1596788 w 1624083"/>
              <a:gd name="connsiteY26" fmla="*/ 614149 h 1255594"/>
              <a:gd name="connsiteX27" fmla="*/ 1624083 w 1624083"/>
              <a:gd name="connsiteY27" fmla="*/ 477671 h 1255594"/>
              <a:gd name="connsiteX28" fmla="*/ 1610435 w 1624083"/>
              <a:gd name="connsiteY28" fmla="*/ 218364 h 1255594"/>
              <a:gd name="connsiteX29" fmla="*/ 1542197 w 1624083"/>
              <a:gd name="connsiteY29" fmla="*/ 150125 h 1255594"/>
              <a:gd name="connsiteX30" fmla="*/ 1487606 w 1624083"/>
              <a:gd name="connsiteY30" fmla="*/ 109182 h 1255594"/>
              <a:gd name="connsiteX31" fmla="*/ 1446662 w 1624083"/>
              <a:gd name="connsiteY31" fmla="*/ 81886 h 1255594"/>
              <a:gd name="connsiteX32" fmla="*/ 1214650 w 1624083"/>
              <a:gd name="connsiteY32" fmla="*/ 40943 h 1255594"/>
              <a:gd name="connsiteX33" fmla="*/ 1064525 w 1624083"/>
              <a:gd name="connsiteY33" fmla="*/ 13647 h 1255594"/>
              <a:gd name="connsiteX34" fmla="*/ 1023582 w 1624083"/>
              <a:gd name="connsiteY34" fmla="*/ 0 h 1255594"/>
              <a:gd name="connsiteX35" fmla="*/ 709683 w 1624083"/>
              <a:gd name="connsiteY35" fmla="*/ 13647 h 1255594"/>
              <a:gd name="connsiteX36" fmla="*/ 532262 w 1624083"/>
              <a:gd name="connsiteY36" fmla="*/ 54591 h 1255594"/>
              <a:gd name="connsiteX37" fmla="*/ 477671 w 1624083"/>
              <a:gd name="connsiteY37" fmla="*/ 68238 h 1255594"/>
              <a:gd name="connsiteX38" fmla="*/ 382137 w 1624083"/>
              <a:gd name="connsiteY38" fmla="*/ 95534 h 1255594"/>
              <a:gd name="connsiteX39" fmla="*/ 300250 w 1624083"/>
              <a:gd name="connsiteY39" fmla="*/ 150125 h 1255594"/>
              <a:gd name="connsiteX40" fmla="*/ 259307 w 1624083"/>
              <a:gd name="connsiteY40" fmla="*/ 163773 h 1255594"/>
              <a:gd name="connsiteX41" fmla="*/ 177420 w 1624083"/>
              <a:gd name="connsiteY41" fmla="*/ 218364 h 1255594"/>
              <a:gd name="connsiteX42" fmla="*/ 136477 w 1624083"/>
              <a:gd name="connsiteY42" fmla="*/ 245659 h 1255594"/>
              <a:gd name="connsiteX43" fmla="*/ 95534 w 1624083"/>
              <a:gd name="connsiteY43" fmla="*/ 286603 h 1255594"/>
              <a:gd name="connsiteX44" fmla="*/ 68238 w 1624083"/>
              <a:gd name="connsiteY44" fmla="*/ 382137 h 1255594"/>
              <a:gd name="connsiteX45" fmla="*/ 40943 w 1624083"/>
              <a:gd name="connsiteY45" fmla="*/ 423080 h 1255594"/>
              <a:gd name="connsiteX46" fmla="*/ 0 w 1624083"/>
              <a:gd name="connsiteY46" fmla="*/ 573206 h 1255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24083" h="1255594">
                <a:moveTo>
                  <a:pt x="0" y="573206"/>
                </a:moveTo>
                <a:lnTo>
                  <a:pt x="0" y="573206"/>
                </a:lnTo>
                <a:cubicBezTo>
                  <a:pt x="8797" y="652382"/>
                  <a:pt x="-6943" y="743762"/>
                  <a:pt x="95534" y="777922"/>
                </a:cubicBezTo>
                <a:lnTo>
                  <a:pt x="177420" y="805218"/>
                </a:lnTo>
                <a:cubicBezTo>
                  <a:pt x="186519" y="818866"/>
                  <a:pt x="193118" y="834563"/>
                  <a:pt x="204716" y="846161"/>
                </a:cubicBezTo>
                <a:cubicBezTo>
                  <a:pt x="216314" y="857759"/>
                  <a:pt x="236966" y="859547"/>
                  <a:pt x="245659" y="873456"/>
                </a:cubicBezTo>
                <a:cubicBezTo>
                  <a:pt x="260908" y="897855"/>
                  <a:pt x="263856" y="928047"/>
                  <a:pt x="272955" y="955343"/>
                </a:cubicBezTo>
                <a:lnTo>
                  <a:pt x="286603" y="996286"/>
                </a:lnTo>
                <a:cubicBezTo>
                  <a:pt x="291152" y="1009934"/>
                  <a:pt x="288280" y="1029250"/>
                  <a:pt x="300250" y="1037230"/>
                </a:cubicBezTo>
                <a:lnTo>
                  <a:pt x="341194" y="1064525"/>
                </a:lnTo>
                <a:cubicBezTo>
                  <a:pt x="350292" y="1078173"/>
                  <a:pt x="356891" y="1093870"/>
                  <a:pt x="368489" y="1105468"/>
                </a:cubicBezTo>
                <a:cubicBezTo>
                  <a:pt x="380087" y="1117066"/>
                  <a:pt x="394443" y="1126102"/>
                  <a:pt x="409432" y="1132764"/>
                </a:cubicBezTo>
                <a:cubicBezTo>
                  <a:pt x="515570" y="1179936"/>
                  <a:pt x="559187" y="1162303"/>
                  <a:pt x="696035" y="1173707"/>
                </a:cubicBezTo>
                <a:cubicBezTo>
                  <a:pt x="717954" y="1175534"/>
                  <a:pt x="900286" y="1196376"/>
                  <a:pt x="928047" y="1201003"/>
                </a:cubicBezTo>
                <a:cubicBezTo>
                  <a:pt x="946549" y="1204087"/>
                  <a:pt x="964328" y="1210581"/>
                  <a:pt x="982638" y="1214650"/>
                </a:cubicBezTo>
                <a:cubicBezTo>
                  <a:pt x="1005282" y="1219682"/>
                  <a:pt x="1028233" y="1223266"/>
                  <a:pt x="1050877" y="1228298"/>
                </a:cubicBezTo>
                <a:cubicBezTo>
                  <a:pt x="1102287" y="1239723"/>
                  <a:pt x="1100818" y="1240396"/>
                  <a:pt x="1146412" y="1255594"/>
                </a:cubicBezTo>
                <a:cubicBezTo>
                  <a:pt x="1219200" y="1246495"/>
                  <a:pt x="1294402" y="1248996"/>
                  <a:pt x="1364776" y="1228298"/>
                </a:cubicBezTo>
                <a:cubicBezTo>
                  <a:pt x="1378577" y="1224239"/>
                  <a:pt x="1369591" y="1198711"/>
                  <a:pt x="1378423" y="1187355"/>
                </a:cubicBezTo>
                <a:cubicBezTo>
                  <a:pt x="1402122" y="1156884"/>
                  <a:pt x="1460310" y="1105468"/>
                  <a:pt x="1460310" y="1105468"/>
                </a:cubicBezTo>
                <a:cubicBezTo>
                  <a:pt x="1504244" y="973669"/>
                  <a:pt x="1433792" y="1178586"/>
                  <a:pt x="1501253" y="1009934"/>
                </a:cubicBezTo>
                <a:cubicBezTo>
                  <a:pt x="1511939" y="983220"/>
                  <a:pt x="1519450" y="955343"/>
                  <a:pt x="1528549" y="928047"/>
                </a:cubicBezTo>
                <a:lnTo>
                  <a:pt x="1542197" y="887104"/>
                </a:lnTo>
                <a:lnTo>
                  <a:pt x="1555844" y="846161"/>
                </a:lnTo>
                <a:cubicBezTo>
                  <a:pt x="1560393" y="809767"/>
                  <a:pt x="1563462" y="773157"/>
                  <a:pt x="1569492" y="736979"/>
                </a:cubicBezTo>
                <a:cubicBezTo>
                  <a:pt x="1572576" y="718477"/>
                  <a:pt x="1579071" y="700698"/>
                  <a:pt x="1583140" y="682388"/>
                </a:cubicBezTo>
                <a:cubicBezTo>
                  <a:pt x="1588172" y="659744"/>
                  <a:pt x="1592975" y="637030"/>
                  <a:pt x="1596788" y="614149"/>
                </a:cubicBezTo>
                <a:cubicBezTo>
                  <a:pt x="1617698" y="488688"/>
                  <a:pt x="1597924" y="556147"/>
                  <a:pt x="1624083" y="477671"/>
                </a:cubicBezTo>
                <a:cubicBezTo>
                  <a:pt x="1619534" y="391235"/>
                  <a:pt x="1622130" y="304126"/>
                  <a:pt x="1610435" y="218364"/>
                </a:cubicBezTo>
                <a:cubicBezTo>
                  <a:pt x="1605722" y="183803"/>
                  <a:pt x="1565106" y="166489"/>
                  <a:pt x="1542197" y="150125"/>
                </a:cubicBezTo>
                <a:cubicBezTo>
                  <a:pt x="1523688" y="136904"/>
                  <a:pt x="1506115" y="122403"/>
                  <a:pt x="1487606" y="109182"/>
                </a:cubicBezTo>
                <a:cubicBezTo>
                  <a:pt x="1474258" y="99648"/>
                  <a:pt x="1461651" y="88548"/>
                  <a:pt x="1446662" y="81886"/>
                </a:cubicBezTo>
                <a:cubicBezTo>
                  <a:pt x="1352781" y="40161"/>
                  <a:pt x="1331126" y="54646"/>
                  <a:pt x="1214650" y="40943"/>
                </a:cubicBezTo>
                <a:cubicBezTo>
                  <a:pt x="1191665" y="38239"/>
                  <a:pt x="1091342" y="20351"/>
                  <a:pt x="1064525" y="13647"/>
                </a:cubicBezTo>
                <a:cubicBezTo>
                  <a:pt x="1050569" y="10158"/>
                  <a:pt x="1037230" y="4549"/>
                  <a:pt x="1023582" y="0"/>
                </a:cubicBezTo>
                <a:cubicBezTo>
                  <a:pt x="918949" y="4549"/>
                  <a:pt x="813985" y="4165"/>
                  <a:pt x="709683" y="13647"/>
                </a:cubicBezTo>
                <a:cubicBezTo>
                  <a:pt x="576449" y="25759"/>
                  <a:pt x="611838" y="31855"/>
                  <a:pt x="532262" y="54591"/>
                </a:cubicBezTo>
                <a:cubicBezTo>
                  <a:pt x="514227" y="59744"/>
                  <a:pt x="495706" y="63085"/>
                  <a:pt x="477671" y="68238"/>
                </a:cubicBezTo>
                <a:cubicBezTo>
                  <a:pt x="340576" y="107407"/>
                  <a:pt x="552850" y="52855"/>
                  <a:pt x="382137" y="95534"/>
                </a:cubicBezTo>
                <a:cubicBezTo>
                  <a:pt x="354841" y="113731"/>
                  <a:pt x="331372" y="139751"/>
                  <a:pt x="300250" y="150125"/>
                </a:cubicBezTo>
                <a:cubicBezTo>
                  <a:pt x="286602" y="154674"/>
                  <a:pt x="271883" y="156787"/>
                  <a:pt x="259307" y="163773"/>
                </a:cubicBezTo>
                <a:cubicBezTo>
                  <a:pt x="230630" y="179705"/>
                  <a:pt x="204716" y="200167"/>
                  <a:pt x="177420" y="218364"/>
                </a:cubicBezTo>
                <a:cubicBezTo>
                  <a:pt x="163772" y="227462"/>
                  <a:pt x="148075" y="234061"/>
                  <a:pt x="136477" y="245659"/>
                </a:cubicBezTo>
                <a:lnTo>
                  <a:pt x="95534" y="286603"/>
                </a:lnTo>
                <a:cubicBezTo>
                  <a:pt x="91161" y="304096"/>
                  <a:pt x="78028" y="362557"/>
                  <a:pt x="68238" y="382137"/>
                </a:cubicBezTo>
                <a:cubicBezTo>
                  <a:pt x="60903" y="396808"/>
                  <a:pt x="50041" y="409432"/>
                  <a:pt x="40943" y="423080"/>
                </a:cubicBezTo>
                <a:cubicBezTo>
                  <a:pt x="26917" y="591387"/>
                  <a:pt x="6824" y="548185"/>
                  <a:pt x="0" y="573206"/>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l-GR" smtClean="0">
                <a:solidFill>
                  <a:schemeClr val="tx1">
                    <a:lumMod val="95000"/>
                    <a:lumOff val="5000"/>
                  </a:schemeClr>
                </a:solidFill>
                <a:latin typeface="Cambria Math" panose="02040503050406030204" pitchFamily="18" charset="0"/>
                <a:ea typeface="Cambria Math" panose="02040503050406030204" pitchFamily="18" charset="0"/>
              </a:rPr>
              <a:t>ΧΕΙΜΕΡΙΝΟ ΑΦΗΛΙΟΝ</a:t>
            </a:r>
            <a:endParaRPr lang="en-GB" smtClean="0">
              <a:solidFill>
                <a:schemeClr val="tx1">
                  <a:lumMod val="95000"/>
                  <a:lumOff val="5000"/>
                </a:schemeClr>
              </a:solidFill>
              <a:latin typeface="Cambria Math" panose="02040503050406030204" pitchFamily="18" charset="0"/>
              <a:ea typeface="Cambria Math" panose="02040503050406030204" pitchFamily="18"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9137"/>
    </mc:Choice>
    <mc:Fallback>
      <p:transition spd="slow" advTm="191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685800" y="6248400"/>
            <a:ext cx="1905000" cy="457200"/>
          </a:xfrm>
          <a:prstGeom prst="rect">
            <a:avLst/>
          </a:prstGeom>
          <a:noFill/>
          <a:ln w="12700">
            <a:noFill/>
            <a:miter lim="800000"/>
            <a:headEnd/>
            <a:tailEnd/>
          </a:ln>
        </p:spPr>
        <p:txBody>
          <a:bodyPr wrap="none" anchor="ctr"/>
          <a:lstStyle/>
          <a:p>
            <a:pPr eaLnBrk="0" hangingPunct="0"/>
            <a:endParaRPr lang="el-GR"/>
          </a:p>
        </p:txBody>
      </p:sp>
      <p:sp>
        <p:nvSpPr>
          <p:cNvPr id="16387" name="Rectangle 3"/>
          <p:cNvSpPr>
            <a:spLocks noChangeArrowheads="1"/>
          </p:cNvSpPr>
          <p:nvPr/>
        </p:nvSpPr>
        <p:spPr bwMode="auto">
          <a:xfrm>
            <a:off x="3124200" y="6248400"/>
            <a:ext cx="2895600" cy="457200"/>
          </a:xfrm>
          <a:prstGeom prst="rect">
            <a:avLst/>
          </a:prstGeom>
          <a:noFill/>
          <a:ln w="12700">
            <a:noFill/>
            <a:miter lim="800000"/>
            <a:headEnd/>
            <a:tailEnd/>
          </a:ln>
        </p:spPr>
        <p:txBody>
          <a:bodyPr wrap="none" anchor="ctr"/>
          <a:lstStyle/>
          <a:p>
            <a:pPr eaLnBrk="0" hangingPunct="0"/>
            <a:endParaRPr lang="el-GR"/>
          </a:p>
        </p:txBody>
      </p:sp>
      <p:sp>
        <p:nvSpPr>
          <p:cNvPr id="6" name="Slide Number Placeholder 5"/>
          <p:cNvSpPr>
            <a:spLocks noGrp="1"/>
          </p:cNvSpPr>
          <p:nvPr>
            <p:ph type="sldNum" sz="quarter" idx="12"/>
          </p:nvPr>
        </p:nvSpPr>
        <p:spPr/>
        <p:txBody>
          <a:bodyPr/>
          <a:lstStyle/>
          <a:p>
            <a:fld id="{3BEAAC53-4CCE-40DE-9EDF-85B0140319B3}" type="slidenum">
              <a:rPr lang="en-US" b="0">
                <a:solidFill>
                  <a:srgbClr val="2D2DB9"/>
                </a:solidFill>
              </a:rPr>
              <a:pPr/>
              <a:t>100</a:t>
            </a:fld>
            <a:endParaRPr lang="en-US" b="0">
              <a:solidFill>
                <a:srgbClr val="2D2DB9"/>
              </a:solidFill>
            </a:endParaRPr>
          </a:p>
        </p:txBody>
      </p:sp>
      <p:pic>
        <p:nvPicPr>
          <p:cNvPr id="16389" name="Picture 4" descr="2259052007_8a8bb5eb39_o.jpg"/>
          <p:cNvPicPr>
            <a:picLocks noChangeAspect="1"/>
          </p:cNvPicPr>
          <p:nvPr/>
        </p:nvPicPr>
        <p:blipFill>
          <a:blip r:embed="rId5" cstate="print"/>
          <a:srcRect/>
          <a:stretch>
            <a:fillRect/>
          </a:stretch>
        </p:blipFill>
        <p:spPr bwMode="auto">
          <a:xfrm>
            <a:off x="0" y="0"/>
            <a:ext cx="10326688" cy="6858000"/>
          </a:xfrm>
          <a:prstGeom prst="rect">
            <a:avLst/>
          </a:prstGeom>
          <a:noFill/>
          <a:ln w="9525">
            <a:noFill/>
            <a:miter lim="800000"/>
            <a:headEnd/>
            <a:tailEnd/>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advTm="8132">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685800" y="6248400"/>
            <a:ext cx="1905000" cy="457200"/>
          </a:xfrm>
          <a:prstGeom prst="rect">
            <a:avLst/>
          </a:prstGeom>
          <a:noFill/>
          <a:ln w="12700">
            <a:noFill/>
            <a:miter lim="800000"/>
            <a:headEnd/>
            <a:tailEnd/>
          </a:ln>
        </p:spPr>
        <p:txBody>
          <a:bodyPr wrap="none" anchor="ctr"/>
          <a:lstStyle/>
          <a:p>
            <a:pPr eaLnBrk="0" hangingPunct="0"/>
            <a:endParaRPr lang="el-GR"/>
          </a:p>
        </p:txBody>
      </p:sp>
      <p:sp>
        <p:nvSpPr>
          <p:cNvPr id="18435" name="Rectangle 3"/>
          <p:cNvSpPr>
            <a:spLocks noChangeArrowheads="1"/>
          </p:cNvSpPr>
          <p:nvPr/>
        </p:nvSpPr>
        <p:spPr bwMode="auto">
          <a:xfrm>
            <a:off x="3124200" y="6248400"/>
            <a:ext cx="2895600" cy="457200"/>
          </a:xfrm>
          <a:prstGeom prst="rect">
            <a:avLst/>
          </a:prstGeom>
          <a:noFill/>
          <a:ln w="12700">
            <a:noFill/>
            <a:miter lim="800000"/>
            <a:headEnd/>
            <a:tailEnd/>
          </a:ln>
        </p:spPr>
        <p:txBody>
          <a:bodyPr wrap="none" anchor="ctr"/>
          <a:lstStyle/>
          <a:p>
            <a:pPr eaLnBrk="0" hangingPunct="0"/>
            <a:endParaRPr lang="el-GR"/>
          </a:p>
        </p:txBody>
      </p:sp>
      <p:sp>
        <p:nvSpPr>
          <p:cNvPr id="6" name="Slide Number Placeholder 5"/>
          <p:cNvSpPr>
            <a:spLocks noGrp="1"/>
          </p:cNvSpPr>
          <p:nvPr>
            <p:ph type="sldNum" sz="quarter" idx="12"/>
          </p:nvPr>
        </p:nvSpPr>
        <p:spPr/>
        <p:txBody>
          <a:bodyPr/>
          <a:lstStyle/>
          <a:p>
            <a:fld id="{DD5F35E6-2478-41B8-9501-E24473008AD7}" type="slidenum">
              <a:rPr lang="en-US" b="0">
                <a:solidFill>
                  <a:srgbClr val="2D2DB9"/>
                </a:solidFill>
              </a:rPr>
              <a:pPr/>
              <a:t>101</a:t>
            </a:fld>
            <a:endParaRPr lang="en-US" b="0">
              <a:solidFill>
                <a:srgbClr val="2D2DB9"/>
              </a:solidFill>
            </a:endParaRPr>
          </a:p>
        </p:txBody>
      </p:sp>
      <p:pic>
        <p:nvPicPr>
          <p:cNvPr id="18437" name="Picture 4" descr="denver_sail.jpg"/>
          <p:cNvPicPr>
            <a:picLocks noChangeAspect="1"/>
          </p:cNvPicPr>
          <p:nvPr/>
        </p:nvPicPr>
        <p:blipFill>
          <a:blip r:embed="rId5" cstate="print"/>
          <a:srcRect/>
          <a:stretch>
            <a:fillRect/>
          </a:stretch>
        </p:blipFill>
        <p:spPr bwMode="auto">
          <a:xfrm>
            <a:off x="0" y="0"/>
            <a:ext cx="8237538" cy="6491288"/>
          </a:xfrm>
          <a:prstGeom prst="rect">
            <a:avLst/>
          </a:prstGeom>
          <a:noFill/>
          <a:ln w="9525">
            <a:noFill/>
            <a:miter lim="800000"/>
            <a:headEnd/>
            <a:tailEnd/>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advTm="1969">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685800" y="6248400"/>
            <a:ext cx="1905000" cy="457200"/>
          </a:xfrm>
          <a:prstGeom prst="rect">
            <a:avLst/>
          </a:prstGeom>
          <a:noFill/>
          <a:ln w="12700">
            <a:noFill/>
            <a:miter lim="800000"/>
            <a:headEnd/>
            <a:tailEnd/>
          </a:ln>
        </p:spPr>
        <p:txBody>
          <a:bodyPr wrap="none" anchor="ctr"/>
          <a:lstStyle/>
          <a:p>
            <a:pPr eaLnBrk="0" hangingPunct="0"/>
            <a:endParaRPr lang="el-GR"/>
          </a:p>
        </p:txBody>
      </p:sp>
      <p:sp>
        <p:nvSpPr>
          <p:cNvPr id="20483" name="Rectangle 3"/>
          <p:cNvSpPr>
            <a:spLocks noChangeArrowheads="1"/>
          </p:cNvSpPr>
          <p:nvPr/>
        </p:nvSpPr>
        <p:spPr bwMode="auto">
          <a:xfrm>
            <a:off x="3124200" y="6248400"/>
            <a:ext cx="2895600" cy="457200"/>
          </a:xfrm>
          <a:prstGeom prst="rect">
            <a:avLst/>
          </a:prstGeom>
          <a:noFill/>
          <a:ln w="12700">
            <a:noFill/>
            <a:miter lim="800000"/>
            <a:headEnd/>
            <a:tailEnd/>
          </a:ln>
        </p:spPr>
        <p:txBody>
          <a:bodyPr wrap="none" anchor="ctr"/>
          <a:lstStyle/>
          <a:p>
            <a:pPr eaLnBrk="0" hangingPunct="0"/>
            <a:endParaRPr lang="el-GR"/>
          </a:p>
        </p:txBody>
      </p:sp>
      <p:sp>
        <p:nvSpPr>
          <p:cNvPr id="4" name="Title 3"/>
          <p:cNvSpPr>
            <a:spLocks noGrp="1"/>
          </p:cNvSpPr>
          <p:nvPr>
            <p:ph type="title"/>
          </p:nvPr>
        </p:nvSpPr>
        <p:spPr/>
        <p:txBody>
          <a:bodyPr/>
          <a:lstStyle/>
          <a:p>
            <a:r>
              <a:rPr lang="el-GR" sz="3600" dirty="0" smtClean="0">
                <a:solidFill>
                  <a:srgbClr val="C00000"/>
                </a:solidFill>
                <a:latin typeface="Cambria Math" panose="02040503050406030204" pitchFamily="18" charset="0"/>
                <a:ea typeface="Cambria Math" panose="02040503050406030204" pitchFamily="18" charset="0"/>
              </a:rPr>
              <a:t>Παράθυρο με ανακλαστήρες και διανομείς ηλιακού φωτός</a:t>
            </a:r>
            <a:endParaRPr lang="en-GB" sz="3600" dirty="0">
              <a:solidFill>
                <a:srgbClr val="C00000"/>
              </a:solidFill>
              <a:latin typeface="Cambria Math" panose="02040503050406030204" pitchFamily="18" charset="0"/>
              <a:ea typeface="Cambria Math" panose="02040503050406030204" pitchFamily="18" charset="0"/>
            </a:endParaRPr>
          </a:p>
        </p:txBody>
      </p:sp>
      <p:sp>
        <p:nvSpPr>
          <p:cNvPr id="6" name="Slide Number Placeholder 5"/>
          <p:cNvSpPr>
            <a:spLocks noGrp="1"/>
          </p:cNvSpPr>
          <p:nvPr>
            <p:ph type="sldNum" sz="quarter" idx="12"/>
          </p:nvPr>
        </p:nvSpPr>
        <p:spPr/>
        <p:txBody>
          <a:bodyPr/>
          <a:lstStyle/>
          <a:p>
            <a:fld id="{CDF86177-7B50-476C-A7E9-7F09B43C38B8}" type="slidenum">
              <a:rPr lang="en-US" b="0">
                <a:solidFill>
                  <a:srgbClr val="2D2DB9"/>
                </a:solidFill>
              </a:rPr>
              <a:pPr/>
              <a:t>102</a:t>
            </a:fld>
            <a:endParaRPr lang="en-US" b="0">
              <a:solidFill>
                <a:srgbClr val="2D2DB9"/>
              </a:solidFill>
            </a:endParaRPr>
          </a:p>
        </p:txBody>
      </p:sp>
      <p:pic>
        <p:nvPicPr>
          <p:cNvPr id="20485" name="Picture 7" descr="section_diagram"/>
          <p:cNvPicPr>
            <a:picLocks noChangeAspect="1" noChangeArrowheads="1"/>
          </p:cNvPicPr>
          <p:nvPr/>
        </p:nvPicPr>
        <p:blipFill>
          <a:blip r:embed="rId5" cstate="print"/>
          <a:srcRect/>
          <a:stretch>
            <a:fillRect/>
          </a:stretch>
        </p:blipFill>
        <p:spPr bwMode="auto">
          <a:xfrm>
            <a:off x="0" y="2214563"/>
            <a:ext cx="9144000" cy="4643437"/>
          </a:xfrm>
          <a:prstGeom prst="rect">
            <a:avLst/>
          </a:prstGeom>
          <a:noFill/>
          <a:ln w="9525">
            <a:noFill/>
            <a:miter lim="800000"/>
            <a:headEnd/>
            <a:tailEnd/>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advTm="6013">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Βραζιλία – κεντρική αγορά </a:t>
            </a:r>
            <a:endParaRPr lang="en-GB" dirty="0"/>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1268760"/>
            <a:ext cx="9310348" cy="5586209"/>
          </a:xfrm>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736851164"/>
      </p:ext>
    </p:extLst>
  </p:cSld>
  <p:clrMapOvr>
    <a:masterClrMapping/>
  </p:clrMapOvr>
  <mc:AlternateContent xmlns:mc="http://schemas.openxmlformats.org/markup-compatibility/2006">
    <mc:Choice xmlns:p14="http://schemas.microsoft.com/office/powerpoint/2010/main" Requires="p14">
      <p:transition spd="slow" p14:dur="2000" advTm="28632"/>
    </mc:Choice>
    <mc:Fallback>
      <p:transition spd="slow" advTm="286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1" name="Rectangle 5"/>
          <p:cNvSpPr>
            <a:spLocks noGrp="1" noChangeArrowheads="1"/>
          </p:cNvSpPr>
          <p:nvPr>
            <p:ph type="title"/>
          </p:nvPr>
        </p:nvSpPr>
        <p:spPr/>
        <p:txBody>
          <a:bodyPr/>
          <a:lstStyle/>
          <a:p>
            <a:r>
              <a:rPr lang="el-GR" sz="4000"/>
              <a:t>Φαινόμενο θερμικής νησίδας </a:t>
            </a:r>
            <a:br>
              <a:rPr lang="el-GR" sz="4000"/>
            </a:br>
            <a:r>
              <a:rPr lang="el-GR" sz="4000"/>
              <a:t>στις πόλεις</a:t>
            </a:r>
          </a:p>
        </p:txBody>
      </p:sp>
      <p:pic>
        <p:nvPicPr>
          <p:cNvPr id="55300" name="Picture 4" descr="fig10"/>
          <p:cNvPicPr>
            <a:picLocks noGrp="1" noChangeAspect="1" noChangeArrowheads="1"/>
          </p:cNvPicPr>
          <p:nvPr>
            <p:ph idx="1"/>
          </p:nvPr>
        </p:nvPicPr>
        <p:blipFill>
          <a:blip r:embed="rId5" cstate="print"/>
          <a:srcRect/>
          <a:stretch>
            <a:fillRect/>
          </a:stretch>
        </p:blipFill>
        <p:spPr>
          <a:xfrm>
            <a:off x="1181100" y="1665288"/>
            <a:ext cx="6781800" cy="4394200"/>
          </a:xfrm>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340660225"/>
      </p:ext>
    </p:extLst>
  </p:cSld>
  <p:clrMapOvr>
    <a:masterClrMapping/>
  </p:clrMapOvr>
  <mc:AlternateContent xmlns:mc="http://schemas.openxmlformats.org/markup-compatibility/2006">
    <mc:Choice xmlns:p14="http://schemas.microsoft.com/office/powerpoint/2010/main" Requires="p14">
      <p:transition spd="slow" p14:dur="2000" advTm="17575"/>
    </mc:Choice>
    <mc:Fallback>
      <p:transition spd="slow" advTm="175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Masdar </a:t>
            </a:r>
            <a:r>
              <a:rPr lang="en-GB" dirty="0" smtClean="0"/>
              <a:t>- </a:t>
            </a:r>
            <a:r>
              <a:rPr lang="el-GR" dirty="0" smtClean="0"/>
              <a:t>Το εργοτάξιο</a:t>
            </a:r>
            <a:endParaRPr lang="en-GB" dirty="0"/>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115616" y="1511786"/>
            <a:ext cx="7591330" cy="5219041"/>
          </a:xfrm>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476805291"/>
      </p:ext>
    </p:extLst>
  </p:cSld>
  <p:clrMapOvr>
    <a:masterClrMapping/>
  </p:clrMapOvr>
  <mc:AlternateContent xmlns:mc="http://schemas.openxmlformats.org/markup-compatibility/2006">
    <mc:Choice xmlns:p14="http://schemas.microsoft.com/office/powerpoint/2010/main" Requires="p14">
      <p:transition spd="slow" p14:dur="2000" advTm="9702"/>
    </mc:Choice>
    <mc:Fallback>
      <p:transition spd="slow" advTm="97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Masdar</a:t>
            </a:r>
            <a:r>
              <a:rPr lang="en-GB" dirty="0" smtClean="0"/>
              <a:t>-Dubai : </a:t>
            </a:r>
            <a:r>
              <a:rPr lang="el-GR" dirty="0" smtClean="0"/>
              <a:t>ηλιακή πόλη</a:t>
            </a:r>
            <a:endParaRPr lang="en-GB" dirty="0"/>
          </a:p>
        </p:txBody>
      </p:sp>
      <p:pic>
        <p:nvPicPr>
          <p:cNvPr id="4" name="Content Placeholder 3"/>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1395886" y="1600200"/>
            <a:ext cx="6352228" cy="4525963"/>
          </a:xfrm>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852254471"/>
      </p:ext>
    </p:extLst>
  </p:cSld>
  <p:clrMapOvr>
    <a:masterClrMapping/>
  </p:clrMapOvr>
  <mc:AlternateContent xmlns:mc="http://schemas.openxmlformats.org/markup-compatibility/2006">
    <mc:Choice xmlns:p14="http://schemas.microsoft.com/office/powerpoint/2010/main" Requires="p14">
      <p:transition spd="slow" p14:dur="2000" advTm="14550"/>
    </mc:Choice>
    <mc:Fallback>
      <p:transition spd="slow" advTm="145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σκιασμός</a:t>
            </a:r>
            <a:endParaRPr lang="en-GB" dirty="0"/>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763687" y="1412776"/>
            <a:ext cx="6567951" cy="5445224"/>
          </a:xfrm>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954695101"/>
      </p:ext>
    </p:extLst>
  </p:cSld>
  <p:clrMapOvr>
    <a:masterClrMapping/>
  </p:clrMapOvr>
  <mc:AlternateContent xmlns:mc="http://schemas.openxmlformats.org/markup-compatibility/2006">
    <mc:Choice xmlns:p14="http://schemas.microsoft.com/office/powerpoint/2010/main" Requires="p14">
      <p:transition spd="slow" p14:dur="2000" advTm="8508"/>
    </mc:Choice>
    <mc:Fallback>
      <p:transition spd="slow" advTm="85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196752"/>
            <a:ext cx="3394720" cy="936104"/>
          </a:xfrm>
        </p:spPr>
        <p:txBody>
          <a:bodyPr/>
          <a:lstStyle/>
          <a:p>
            <a:r>
              <a:rPr lang="en-GB" smtClean="0"/>
              <a:t>MASDAR</a:t>
            </a:r>
            <a:br>
              <a:rPr lang="en-GB" smtClean="0"/>
            </a:br>
            <a:r>
              <a:rPr lang="el-GR" smtClean="0"/>
              <a:t>ΔΗΜΟΣΙΟΙ ΧΩΡΟΙ</a:t>
            </a:r>
            <a:endParaRPr lang="en-GB"/>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851920" y="9545"/>
            <a:ext cx="5258671" cy="7020327"/>
          </a:xfrm>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041902764"/>
      </p:ext>
    </p:extLst>
  </p:cSld>
  <p:clrMapOvr>
    <a:masterClrMapping/>
  </p:clrMapOvr>
  <mc:AlternateContent xmlns:mc="http://schemas.openxmlformats.org/markup-compatibility/2006">
    <mc:Choice xmlns:p14="http://schemas.microsoft.com/office/powerpoint/2010/main" Requires="p14">
      <p:transition spd="slow" p14:dur="2000" advTm="6250"/>
    </mc:Choice>
    <mc:Fallback>
      <p:transition spd="slow" advTm="62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8058"/>
          </a:xfrm>
        </p:spPr>
        <p:txBody>
          <a:bodyPr/>
          <a:lstStyle/>
          <a:p>
            <a:r>
              <a:rPr lang="en-GB" dirty="0" smtClean="0"/>
              <a:t>MASDAR</a:t>
            </a:r>
            <a:endParaRPr lang="en-GB" dirty="0"/>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4057" y="738264"/>
            <a:ext cx="9139943" cy="6093296"/>
          </a:xfrm>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806061745"/>
      </p:ext>
    </p:extLst>
  </p:cSld>
  <p:clrMapOvr>
    <a:masterClrMapping/>
  </p:clrMapOvr>
  <mc:AlternateContent xmlns:mc="http://schemas.openxmlformats.org/markup-compatibility/2006">
    <mc:Choice xmlns:p14="http://schemas.microsoft.com/office/powerpoint/2010/main" Requires="p14">
      <p:transition spd="slow" p14:dur="2000" advTm="11755"/>
    </mc:Choice>
    <mc:Fallback>
      <p:transition spd="slow" advTm="117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99"/>
        </a:solidFill>
        <a:effectLst/>
      </p:bgPr>
    </p:bg>
    <p:spTree>
      <p:nvGrpSpPr>
        <p:cNvPr id="1" name=""/>
        <p:cNvGrpSpPr/>
        <p:nvPr/>
      </p:nvGrpSpPr>
      <p:grpSpPr>
        <a:xfrm>
          <a:off x="0" y="0"/>
          <a:ext cx="0" cy="0"/>
          <a:chOff x="0" y="0"/>
          <a:chExt cx="0" cy="0"/>
        </a:xfrm>
      </p:grpSpPr>
      <p:sp>
        <p:nvSpPr>
          <p:cNvPr id="271366" name="Rectangle 6"/>
          <p:cNvSpPr>
            <a:spLocks noGrp="1" noChangeArrowheads="1"/>
          </p:cNvSpPr>
          <p:nvPr>
            <p:ph type="title"/>
          </p:nvPr>
        </p:nvSpPr>
        <p:spPr>
          <a:xfrm>
            <a:off x="457200" y="188913"/>
            <a:ext cx="8229600" cy="576262"/>
          </a:xfrm>
        </p:spPr>
        <p:txBody>
          <a:bodyPr/>
          <a:lstStyle/>
          <a:p>
            <a:r>
              <a:rPr lang="el-GR" sz="2800" b="1" smtClean="0"/>
              <a:t>Η ΔΙΑΔΡΟΜΗ ΤΟΥ ΗΛΙΟΥ (Μυτιλήνη)</a:t>
            </a:r>
            <a:endParaRPr lang="el-GR" sz="2800" b="1" dirty="0"/>
          </a:p>
        </p:txBody>
      </p:sp>
      <p:pic>
        <p:nvPicPr>
          <p:cNvPr id="271365" name="Picture 5"/>
          <p:cNvPicPr>
            <a:picLocks noGrp="1" noChangeAspect="1" noChangeArrowheads="1"/>
          </p:cNvPicPr>
          <p:nvPr>
            <p:ph idx="1"/>
          </p:nvPr>
        </p:nvPicPr>
        <p:blipFill>
          <a:blip r:embed="rId5" cstate="print">
            <a:extLst>
              <a:ext uri="{BEBA8EAE-BF5A-486C-A8C5-ECC9F3942E4B}">
                <a14:imgProps xmlns:a14="http://schemas.microsoft.com/office/drawing/2010/main">
                  <a14:imgLayer r:embed="rId6">
                    <a14:imgEffect>
                      <a14:sharpenSoften amount="62000"/>
                    </a14:imgEffect>
                  </a14:imgLayer>
                </a14:imgProps>
              </a:ext>
            </a:extLst>
          </a:blip>
          <a:srcRect/>
          <a:stretch>
            <a:fillRect/>
          </a:stretch>
        </p:blipFill>
        <p:spPr>
          <a:xfrm>
            <a:off x="468313" y="692150"/>
            <a:ext cx="8221662" cy="5997575"/>
          </a:xfrm>
          <a:noFill/>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1794"/>
    </mc:Choice>
    <mc:Fallback>
      <p:transition spd="slow" advTm="117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90066"/>
          </a:xfrm>
        </p:spPr>
        <p:txBody>
          <a:bodyPr/>
          <a:lstStyle/>
          <a:p>
            <a:r>
              <a:rPr lang="el-GR" dirty="0" smtClean="0"/>
              <a:t>Ο ρόλος του νερού </a:t>
            </a:r>
            <a:endParaRPr lang="en-GB" dirty="0"/>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4698" y="773715"/>
            <a:ext cx="9119302" cy="6084285"/>
          </a:xfrm>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092429098"/>
      </p:ext>
    </p:extLst>
  </p:cSld>
  <p:clrMapOvr>
    <a:masterClrMapping/>
  </p:clrMapOvr>
  <mc:AlternateContent xmlns:mc="http://schemas.openxmlformats.org/markup-compatibility/2006">
    <mc:Choice xmlns:p14="http://schemas.microsoft.com/office/powerpoint/2010/main" Requires="p14">
      <p:transition spd="slow" p14:dur="2000" advTm="12606"/>
    </mc:Choice>
    <mc:Fallback>
      <p:transition spd="slow" advTm="126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MASDAR</a:t>
            </a:r>
            <a:endParaRPr lang="en-GB" dirty="0"/>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2132856"/>
            <a:ext cx="9450288" cy="4725144"/>
          </a:xfrm>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510082252"/>
      </p:ext>
    </p:extLst>
  </p:cSld>
  <p:clrMapOvr>
    <a:masterClrMapping/>
  </p:clrMapOvr>
  <mc:AlternateContent xmlns:mc="http://schemas.openxmlformats.org/markup-compatibility/2006">
    <mc:Choice xmlns:p14="http://schemas.microsoft.com/office/powerpoint/2010/main" Requires="p14">
      <p:transition spd="slow" p14:dur="2000" advTm="3936"/>
    </mc:Choice>
    <mc:Fallback>
      <p:transition spd="slow" advTm="39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4AD2BEE-C86A-46C3-9B30-5C6957B35E16}" type="slidenum">
              <a:rPr lang="en-US" altLang="en-US"/>
              <a:pPr/>
              <a:t>112</a:t>
            </a:fld>
            <a:endParaRPr lang="en-US" altLang="en-US"/>
          </a:p>
        </p:txBody>
      </p:sp>
      <p:sp>
        <p:nvSpPr>
          <p:cNvPr id="100354" name="Rectangle 3074"/>
          <p:cNvSpPr>
            <a:spLocks noGrp="1" noChangeArrowheads="1"/>
          </p:cNvSpPr>
          <p:nvPr>
            <p:ph type="title"/>
          </p:nvPr>
        </p:nvSpPr>
        <p:spPr>
          <a:xfrm>
            <a:off x="0" y="0"/>
            <a:ext cx="9144000" cy="1524000"/>
          </a:xfrm>
        </p:spPr>
        <p:txBody>
          <a:bodyPr/>
          <a:lstStyle/>
          <a:p>
            <a:r>
              <a:rPr lang="el-GR" altLang="en-US" sz="3600" smtClean="0"/>
              <a:t>ΒΙΟΚΛΙΜΑΤΙΚΑ ΚΤΙΡΙΑ : </a:t>
            </a:r>
            <a:r>
              <a:rPr lang="el-GR" altLang="en-US" sz="3600" smtClean="0"/>
              <a:t>ΠΛΕΟΝΕΚΤΗΜΑΤΑ ΣΤΗΝ </a:t>
            </a:r>
            <a:r>
              <a:rPr lang="el-GR" altLang="en-US" sz="3600" smtClean="0"/>
              <a:t>ΚΑΤΑΣΚΕΥΗ ΚΑΙ ΛΕΙΤΟΥΡΓΙΑ</a:t>
            </a:r>
            <a:endParaRPr lang="en-US" altLang="en-US"/>
          </a:p>
        </p:txBody>
      </p:sp>
      <p:sp>
        <p:nvSpPr>
          <p:cNvPr id="100355" name="Rectangle 3075"/>
          <p:cNvSpPr>
            <a:spLocks noGrp="1" noChangeArrowheads="1"/>
          </p:cNvSpPr>
          <p:nvPr>
            <p:ph type="body" idx="1"/>
          </p:nvPr>
        </p:nvSpPr>
        <p:spPr>
          <a:xfrm>
            <a:off x="685800" y="1676400"/>
            <a:ext cx="7772400" cy="4114800"/>
          </a:xfrm>
        </p:spPr>
        <p:txBody>
          <a:bodyPr/>
          <a:lstStyle/>
          <a:p>
            <a:pPr marL="571500" indent="-571500"/>
            <a:r>
              <a:rPr lang="el-GR" altLang="en-US" sz="2800" smtClean="0"/>
              <a:t>ΕΥΚΑΙΡΙΕΣ ΑΠΑΣΧΟΛΗΣΗΣ</a:t>
            </a:r>
            <a:endParaRPr lang="en-US" altLang="en-US" sz="2800"/>
          </a:p>
          <a:p>
            <a:pPr marL="571500" indent="-571500"/>
            <a:r>
              <a:rPr lang="el-GR" altLang="en-US" sz="2800" smtClean="0"/>
              <a:t>ΔΗΜΙΟΥΡΓΙΑ ΝΕΩΝ ΑΓΟΡΩΝ</a:t>
            </a:r>
            <a:endParaRPr lang="en-US" altLang="en-US" sz="2800"/>
          </a:p>
          <a:p>
            <a:pPr marL="571500" indent="-571500"/>
            <a:r>
              <a:rPr lang="el-GR" altLang="en-US" sz="2800" smtClean="0"/>
              <a:t>ΚΑΛΥΤΕΡΗ ΧΡΗΣΗ ΠΟΡΩΝ</a:t>
            </a:r>
            <a:endParaRPr lang="en-US" altLang="en-US" sz="2800"/>
          </a:p>
          <a:p>
            <a:pPr marL="571500" indent="-571500"/>
            <a:r>
              <a:rPr lang="el-GR" altLang="en-US" sz="2800" smtClean="0"/>
              <a:t>ΠΡΟΣΤΑΣΙΑ ΑΝΘΡΩΠΙΝΗΣ ΥΓΕΙΑΣ</a:t>
            </a:r>
            <a:endParaRPr lang="en-US" altLang="en-US" sz="2800"/>
          </a:p>
          <a:p>
            <a:pPr marL="571500" indent="-571500"/>
            <a:r>
              <a:rPr lang="el-GR" altLang="en-US" sz="2800" smtClean="0"/>
              <a:t>ΜΕΙΩΣΗ ΕΝΕΡΓΕΙΑΚΗΣ ΚΑΤΑΝΑΛΩΣΗΣ</a:t>
            </a:r>
            <a:endParaRPr lang="en-US" altLang="en-US" sz="2800"/>
          </a:p>
          <a:p>
            <a:pPr marL="571500" indent="-571500"/>
            <a:r>
              <a:rPr lang="el-GR" altLang="en-US" sz="2800" smtClean="0"/>
              <a:t>ΜΕΙΩΣΗ ΑΠΟΒΛΗΤΩΝ</a:t>
            </a:r>
            <a:endParaRPr lang="en-US" altLang="en-US" sz="2800"/>
          </a:p>
          <a:p>
            <a:pPr marL="571500" indent="-571500"/>
            <a:r>
              <a:rPr lang="el-GR" altLang="en-US" sz="2800" smtClean="0"/>
              <a:t>ΜΕΙΩΣΗ ΠΕΡΙΒΑΛΛΟΝΤΙΚΩΝ ΕΠΙΠΤΩΣΕΩΝ</a:t>
            </a:r>
            <a:endParaRPr lang="en-US" altLang="en-US" sz="280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731792222"/>
      </p:ext>
    </p:extLst>
  </p:cSld>
  <p:clrMapOvr>
    <a:masterClrMapping/>
  </p:clrMapOvr>
  <mc:AlternateContent xmlns:mc="http://schemas.openxmlformats.org/markup-compatibility/2006">
    <mc:Choice xmlns:p14="http://schemas.microsoft.com/office/powerpoint/2010/main" Requires="p14">
      <p:transition spd="slow" p14:dur="2000" advTm="30719"/>
    </mc:Choice>
    <mc:Fallback>
      <p:transition spd="slow" advTm="307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3"/>
          <p:cNvSpPr>
            <a:spLocks noGrp="1" noChangeArrowheads="1"/>
          </p:cNvSpPr>
          <p:nvPr>
            <p:ph type="body" idx="1"/>
          </p:nvPr>
        </p:nvSpPr>
        <p:spPr>
          <a:xfrm>
            <a:off x="457200" y="1484784"/>
            <a:ext cx="8229600" cy="4641379"/>
          </a:xfrm>
        </p:spPr>
        <p:txBody>
          <a:bodyPr/>
          <a:lstStyle/>
          <a:p>
            <a:pPr marL="0" indent="0">
              <a:buFont typeface="Wingdings" pitchFamily="2" charset="2"/>
              <a:buNone/>
            </a:pPr>
            <a:r>
              <a:rPr lang="el-GR" altLang="zh-CN" b="0" smtClean="0">
                <a:ea typeface="宋体" pitchFamily="2" charset="-122"/>
              </a:rPr>
              <a:t>ΣΤΗΝ ΑΝΑΛΥΣΗ ΤΩΝ ΠΕΡΙΒΑΛΛΟΝΤΙΚΩΝ ΕΠΙΠΤΩΣΕΩΝ ΘΑ ΠΡΕΠΕΙ ΝΑ ΣΥΝΥΠΟΛΟΓΙΖΟΝΤΑΙ :</a:t>
            </a:r>
            <a:endParaRPr lang="en-US" altLang="zh-CN" b="0">
              <a:ea typeface="宋体" pitchFamily="2" charset="-122"/>
            </a:endParaRPr>
          </a:p>
          <a:p>
            <a:r>
              <a:rPr lang="el-GR" altLang="zh-CN" b="0" smtClean="0">
                <a:ea typeface="宋体" pitchFamily="2" charset="-122"/>
              </a:rPr>
              <a:t>ΟΙ ΕΠΙΠΤΩΣΕΙΣ ΑΠΌ ΤΑ ΣΥΣΤΗΜΑΤΑ ΠΟΥ ΘΑ ΕΓΚΑΤΑΣΤΑΣΘΟΥΝ – ΗΛΙΑΚΟΙ ΣΥΛΛΕΚΤΕΣ, ΦΩΤΟΒΟΛΤΑΪΚΑ, ΚΛΠ.</a:t>
            </a:r>
            <a:endParaRPr lang="en-US" altLang="zh-CN" b="0">
              <a:ea typeface="宋体" pitchFamily="2" charset="-122"/>
            </a:endParaRPr>
          </a:p>
          <a:p>
            <a:r>
              <a:rPr lang="el-GR" altLang="zh-CN" b="0" smtClean="0">
                <a:ea typeface="宋体" pitchFamily="2" charset="-122"/>
              </a:rPr>
              <a:t>ΟΙ ΕΠΙΠΤΩΣΕΙΣ ΑΠΌ ΤΑ ΥΛΙΚΑ ΚΑΤΑΣΚΕΥΗΣ – ΤΟΙΧΟΠΟΙΙΑ, ΜΟΝΩΣΗ, ΧΡΩΜΑΤΑ, ΚΛΠ.</a:t>
            </a:r>
          </a:p>
          <a:p>
            <a:endParaRPr lang="el-GR" altLang="zh-CN">
              <a:ea typeface="宋体" pitchFamily="2" charset="-122"/>
            </a:endParaRPr>
          </a:p>
          <a:p>
            <a:r>
              <a:rPr lang="el-GR" altLang="zh-CN" b="0" smtClean="0">
                <a:ea typeface="宋体" pitchFamily="2" charset="-122"/>
              </a:rPr>
              <a:t>ΕΝΔΕΙΚΝΥΤΑΙ Η ΧΡΗΣΗ ΤΟΠΙΚΩΝ ΥΛΙΚΩΝ – ΠΟΛΛΑΠΛΑ ΟΦΕΛΗ</a:t>
            </a:r>
          </a:p>
          <a:p>
            <a:r>
              <a:rPr lang="el-GR" altLang="zh-CN" smtClean="0">
                <a:ea typeface="宋体" pitchFamily="2" charset="-122"/>
              </a:rPr>
              <a:t>ΤΑ ΥΛΙΚΑ ΘΑ ΠΡΕΠΕΙ ΝΑ ΕΊΝΑΙ ΑΝΑΚΥΚΛΩΣΙΜΑ</a:t>
            </a:r>
            <a:endParaRPr lang="el-GR" altLang="zh-CN" b="0" smtClean="0">
              <a:ea typeface="宋体" pitchFamily="2" charset="-122"/>
            </a:endParaRPr>
          </a:p>
          <a:p>
            <a:endParaRPr lang="en-US" altLang="zh-CN" b="0">
              <a:ea typeface="宋体" pitchFamily="2" charset="-122"/>
            </a:endParaRPr>
          </a:p>
          <a:p>
            <a:pPr lvl="1">
              <a:buFontTx/>
              <a:buNone/>
            </a:pPr>
            <a:r>
              <a:rPr lang="en-US" altLang="zh-CN" sz="2400">
                <a:ea typeface="宋体" pitchFamily="2" charset="-122"/>
              </a:rPr>
              <a:t>    		</a:t>
            </a:r>
          </a:p>
        </p:txBody>
      </p:sp>
      <p:sp>
        <p:nvSpPr>
          <p:cNvPr id="4" name="Rectangle 3"/>
          <p:cNvSpPr txBox="1">
            <a:spLocks noGrp="1" noChangeArrowheads="1"/>
          </p:cNvSpPr>
          <p:nvPr>
            <p:ph type="title"/>
          </p:nvPr>
        </p:nvSpPr>
        <p:spPr bwMode="auto">
          <a:xfrm>
            <a:off x="467544" y="188913"/>
            <a:ext cx="8427219" cy="93583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2400">
                <a:solidFill>
                  <a:schemeClr val="tx1"/>
                </a:solidFill>
                <a:latin typeface="Cambria" panose="02040503050406030204" pitchFamily="18" charset="0"/>
                <a:ea typeface="+mn-ea"/>
                <a:cs typeface="+mn-cs"/>
              </a:defRPr>
            </a:lvl1pPr>
            <a:lvl2pPr marL="742950" indent="-285750" algn="l" rtl="0" fontAlgn="base">
              <a:spcBef>
                <a:spcPct val="20000"/>
              </a:spcBef>
              <a:spcAft>
                <a:spcPct val="0"/>
              </a:spcAft>
              <a:buChar char="–"/>
              <a:defRPr sz="2000">
                <a:solidFill>
                  <a:schemeClr val="tx1"/>
                </a:solidFill>
                <a:latin typeface="Cambria" panose="02040503050406030204" pitchFamily="18" charset="0"/>
              </a:defRPr>
            </a:lvl2pPr>
            <a:lvl3pPr marL="1143000" indent="-228600" algn="l" rtl="0" fontAlgn="base">
              <a:spcBef>
                <a:spcPct val="20000"/>
              </a:spcBef>
              <a:spcAft>
                <a:spcPct val="0"/>
              </a:spcAft>
              <a:buChar char="•"/>
              <a:defRPr sz="1800">
                <a:solidFill>
                  <a:schemeClr val="tx1"/>
                </a:solidFill>
                <a:latin typeface="Cambria" panose="02040503050406030204" pitchFamily="18" charset="0"/>
              </a:defRPr>
            </a:lvl3pPr>
            <a:lvl4pPr marL="1600200" indent="-228600" algn="l" rtl="0" fontAlgn="base">
              <a:spcBef>
                <a:spcPct val="20000"/>
              </a:spcBef>
              <a:spcAft>
                <a:spcPct val="0"/>
              </a:spcAft>
              <a:buChar char="–"/>
              <a:defRPr sz="1600">
                <a:solidFill>
                  <a:schemeClr val="tx1"/>
                </a:solidFill>
                <a:latin typeface="Cambria" panose="02040503050406030204" pitchFamily="18" charset="0"/>
              </a:defRPr>
            </a:lvl4pPr>
            <a:lvl5pPr marL="2057400" indent="-228600" algn="l" rtl="0" fontAlgn="base">
              <a:spcBef>
                <a:spcPct val="20000"/>
              </a:spcBef>
              <a:spcAft>
                <a:spcPct val="0"/>
              </a:spcAft>
              <a:buChar char="»"/>
              <a:defRPr sz="1600">
                <a:solidFill>
                  <a:schemeClr val="tx1"/>
                </a:solidFill>
                <a:latin typeface="Cambria" panose="02040503050406030204" pitchFamily="18"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None/>
            </a:pPr>
            <a:r>
              <a:rPr lang="el-GR" altLang="en-US" sz="2800">
                <a:solidFill>
                  <a:srgbClr val="C00000"/>
                </a:solidFill>
              </a:rPr>
              <a:t>ΒΙΟΚΛΙΜΑΤΙΚΗ </a:t>
            </a:r>
            <a:r>
              <a:rPr lang="el-GR" altLang="en-US" sz="2800" smtClean="0">
                <a:solidFill>
                  <a:srgbClr val="C00000"/>
                </a:solidFill>
              </a:rPr>
              <a:t>ΑΡΧΙΤΕΚΤΟΝΙΚΗ – ΠΕΡΙΒΑΛΛΟΝΤΙΚΕΣ ΕΠΙΠΤΩΣΕΙΣ</a:t>
            </a:r>
            <a:endParaRPr lang="es-ES" altLang="en-US" sz="2800" kern="0">
              <a:solidFill>
                <a:srgbClr val="C00000"/>
              </a:solidFill>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451915452"/>
      </p:ext>
    </p:extLst>
  </p:cSld>
  <p:clrMapOvr>
    <a:masterClrMapping/>
  </p:clrMapOvr>
  <mc:AlternateContent xmlns:mc="http://schemas.openxmlformats.org/markup-compatibility/2006">
    <mc:Choice xmlns:p14="http://schemas.microsoft.com/office/powerpoint/2010/main" Requires="p14">
      <p:transition spd="slow" p14:dur="2000" advTm="37116"/>
    </mc:Choice>
    <mc:Fallback>
      <p:transition spd="slow" advTm="371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530" name="Group 7"/>
          <p:cNvGrpSpPr>
            <a:grpSpLocks/>
          </p:cNvGrpSpPr>
          <p:nvPr/>
        </p:nvGrpSpPr>
        <p:grpSpPr bwMode="auto">
          <a:xfrm>
            <a:off x="55469" y="-13030"/>
            <a:ext cx="7029450" cy="6850062"/>
            <a:chOff x="2115236" y="8620"/>
            <a:chExt cx="7028763" cy="6849380"/>
          </a:xfrm>
        </p:grpSpPr>
        <p:pic>
          <p:nvPicPr>
            <p:cNvPr id="7" name="Picture 2" descr="http://www.freefoto.com/images/13/74/13_74_24---CO2-emissions_web.jpg?&amp;k=CO2+emissions"/>
            <p:cNvPicPr>
              <a:picLocks noChangeAspect="1" noChangeArrowheads="1"/>
            </p:cNvPicPr>
            <p:nvPr/>
          </p:nvPicPr>
          <p:blipFill>
            <a:blip r:embed="rId5" cstate="print">
              <a:duotone>
                <a:schemeClr val="bg2">
                  <a:shade val="45000"/>
                  <a:satMod val="135000"/>
                </a:schemeClr>
                <a:prstClr val="white"/>
              </a:duotone>
            </a:blip>
            <a:srcRect t="15510" b="30846"/>
            <a:stretch>
              <a:fillRect/>
            </a:stretch>
          </p:blipFill>
          <p:spPr bwMode="auto">
            <a:xfrm>
              <a:off x="2115236" y="3924055"/>
              <a:ext cx="7002269" cy="2933945"/>
            </a:xfrm>
            <a:prstGeom prst="rect">
              <a:avLst/>
            </a:prstGeom>
            <a:noFill/>
          </p:spPr>
        </p:pic>
        <p:pic>
          <p:nvPicPr>
            <p:cNvPr id="49154" name="Picture 2" descr="http://www.freefoto.com/images/13/74/13_74_24---CO2-emissions_web.jpg?&amp;k=CO2+emissions"/>
            <p:cNvPicPr>
              <a:picLocks noChangeAspect="1" noChangeArrowheads="1"/>
            </p:cNvPicPr>
            <p:nvPr/>
          </p:nvPicPr>
          <p:blipFill>
            <a:blip r:embed="rId5" cstate="print">
              <a:duotone>
                <a:schemeClr val="bg2">
                  <a:shade val="45000"/>
                  <a:satMod val="135000"/>
                </a:schemeClr>
                <a:prstClr val="white"/>
              </a:duotone>
            </a:blip>
            <a:srcRect t="15510"/>
            <a:stretch>
              <a:fillRect/>
            </a:stretch>
          </p:blipFill>
          <p:spPr bwMode="auto">
            <a:xfrm>
              <a:off x="2141730" y="8620"/>
              <a:ext cx="7002269" cy="3969482"/>
            </a:xfrm>
            <a:prstGeom prst="rect">
              <a:avLst/>
            </a:prstGeom>
            <a:noFill/>
          </p:spPr>
        </p:pic>
      </p:grpSp>
      <p:sp>
        <p:nvSpPr>
          <p:cNvPr id="22531" name="TextBox 2"/>
          <p:cNvSpPr txBox="1">
            <a:spLocks noChangeArrowheads="1"/>
          </p:cNvSpPr>
          <p:nvPr/>
        </p:nvSpPr>
        <p:spPr bwMode="auto">
          <a:xfrm>
            <a:off x="2771775" y="233363"/>
            <a:ext cx="449321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n-US" sz="2800" b="1" smtClean="0">
                <a:latin typeface="Calibri" pitchFamily="34" charset="0"/>
              </a:rPr>
              <a:t>ΕΚΠΟΜΠΕΣ </a:t>
            </a:r>
            <a:r>
              <a:rPr lang="en-US" altLang="en-US" sz="2800" b="1" smtClean="0">
                <a:latin typeface="Calibri" pitchFamily="34" charset="0"/>
              </a:rPr>
              <a:t>CO</a:t>
            </a:r>
            <a:r>
              <a:rPr lang="en-US" altLang="en-US" sz="2800" b="1" baseline="-25000" smtClean="0">
                <a:latin typeface="Calibri" pitchFamily="34" charset="0"/>
              </a:rPr>
              <a:t>2</a:t>
            </a:r>
            <a:r>
              <a:rPr lang="en-US" altLang="en-US" sz="2800" b="1" smtClean="0">
                <a:latin typeface="Calibri" pitchFamily="34" charset="0"/>
              </a:rPr>
              <a:t> </a:t>
            </a:r>
            <a:r>
              <a:rPr lang="el-GR" altLang="en-US" sz="2800" b="1" smtClean="0">
                <a:latin typeface="Calibri" pitchFamily="34" charset="0"/>
              </a:rPr>
              <a:t>ΑΝΑ ΤΟΜΕΑ</a:t>
            </a:r>
            <a:endParaRPr lang="en-US" altLang="en-US" sz="2800" b="1">
              <a:latin typeface="Calibri" pitchFamily="34" charset="0"/>
            </a:endParaRPr>
          </a:p>
        </p:txBody>
      </p:sp>
      <p:sp>
        <p:nvSpPr>
          <p:cNvPr id="22532" name="TextBox 3"/>
          <p:cNvSpPr txBox="1">
            <a:spLocks noChangeArrowheads="1"/>
          </p:cNvSpPr>
          <p:nvPr/>
        </p:nvSpPr>
        <p:spPr bwMode="auto">
          <a:xfrm>
            <a:off x="683568" y="954087"/>
            <a:ext cx="8083688"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2400">
                <a:latin typeface="Calibri" pitchFamily="34" charset="0"/>
              </a:rPr>
              <a:t>1- </a:t>
            </a:r>
            <a:r>
              <a:rPr lang="el-GR" altLang="en-US" sz="2400" smtClean="0">
                <a:latin typeface="Calibri" pitchFamily="34" charset="0"/>
              </a:rPr>
              <a:t>ΚΤΙΡΙΑ </a:t>
            </a:r>
            <a:r>
              <a:rPr lang="en-US" altLang="en-US" sz="2400" smtClean="0">
                <a:latin typeface="Calibri" pitchFamily="34" charset="0"/>
              </a:rPr>
              <a:t>(</a:t>
            </a:r>
            <a:r>
              <a:rPr lang="el-GR" altLang="en-US" sz="2400" smtClean="0">
                <a:latin typeface="Calibri" pitchFamily="34" charset="0"/>
              </a:rPr>
              <a:t>ΗΛΕΚΤΡΙΣΜΟΣ</a:t>
            </a:r>
            <a:r>
              <a:rPr lang="en-US" altLang="en-US" sz="2400" smtClean="0">
                <a:latin typeface="Calibri" pitchFamily="34" charset="0"/>
              </a:rPr>
              <a:t> </a:t>
            </a:r>
            <a:r>
              <a:rPr lang="en-US" altLang="en-US" sz="2400">
                <a:latin typeface="Calibri" pitchFamily="34" charset="0"/>
              </a:rPr>
              <a:t>+ </a:t>
            </a:r>
            <a:r>
              <a:rPr lang="el-GR" altLang="en-US" sz="2400" smtClean="0">
                <a:latin typeface="Calibri" pitchFamily="34" charset="0"/>
              </a:rPr>
              <a:t>ΘΕΡΜΑΝΣΗ</a:t>
            </a:r>
            <a:r>
              <a:rPr lang="en-US" altLang="en-US" sz="2400" smtClean="0">
                <a:latin typeface="Calibri" pitchFamily="34" charset="0"/>
              </a:rPr>
              <a:t> </a:t>
            </a:r>
            <a:r>
              <a:rPr lang="en-US" altLang="en-US" sz="2400">
                <a:latin typeface="Calibri" pitchFamily="34" charset="0"/>
              </a:rPr>
              <a:t>+ </a:t>
            </a:r>
            <a:r>
              <a:rPr lang="el-GR" altLang="en-US" sz="2400" smtClean="0">
                <a:latin typeface="Calibri" pitchFamily="34" charset="0"/>
              </a:rPr>
              <a:t>ΚΑΤΑΣΚΕΥΗ</a:t>
            </a:r>
            <a:r>
              <a:rPr lang="en-US" altLang="en-US" sz="2400" smtClean="0">
                <a:latin typeface="Calibri" pitchFamily="34" charset="0"/>
              </a:rPr>
              <a:t>) </a:t>
            </a:r>
            <a:r>
              <a:rPr lang="en-US" altLang="en-US" sz="2400">
                <a:latin typeface="Calibri" pitchFamily="34" charset="0"/>
              </a:rPr>
              <a:t>= </a:t>
            </a:r>
            <a:r>
              <a:rPr lang="en-US" altLang="en-US" sz="2400" b="1">
                <a:solidFill>
                  <a:srgbClr val="FF0000"/>
                </a:solidFill>
                <a:latin typeface="Calibri" pitchFamily="34" charset="0"/>
              </a:rPr>
              <a:t>47.5%</a:t>
            </a:r>
          </a:p>
          <a:p>
            <a:pPr eaLnBrk="1" hangingPunct="1"/>
            <a:r>
              <a:rPr lang="en-US" altLang="en-US" sz="2000">
                <a:latin typeface="Calibri" pitchFamily="34" charset="0"/>
              </a:rPr>
              <a:t>2- </a:t>
            </a:r>
            <a:r>
              <a:rPr lang="el-GR" altLang="en-US" sz="2000" smtClean="0">
                <a:latin typeface="Calibri" pitchFamily="34" charset="0"/>
              </a:rPr>
              <a:t>ΜΕΤΑΦΟΡΕΣ </a:t>
            </a:r>
            <a:r>
              <a:rPr lang="en-US" altLang="en-US" sz="2000" smtClean="0">
                <a:latin typeface="Calibri" pitchFamily="34" charset="0"/>
              </a:rPr>
              <a:t>= </a:t>
            </a:r>
            <a:r>
              <a:rPr lang="en-US" altLang="en-US" sz="2000">
                <a:latin typeface="Calibri" pitchFamily="34" charset="0"/>
              </a:rPr>
              <a:t>25%</a:t>
            </a:r>
          </a:p>
          <a:p>
            <a:pPr eaLnBrk="1" hangingPunct="1"/>
            <a:r>
              <a:rPr lang="en-US" altLang="en-US" sz="2000">
                <a:latin typeface="Calibri" pitchFamily="34" charset="0"/>
              </a:rPr>
              <a:t>3 </a:t>
            </a:r>
            <a:r>
              <a:rPr lang="en-US" altLang="en-US" sz="2000" smtClean="0">
                <a:latin typeface="Calibri" pitchFamily="34" charset="0"/>
              </a:rPr>
              <a:t>– </a:t>
            </a:r>
            <a:r>
              <a:rPr lang="el-GR" altLang="en-US" sz="2000" smtClean="0">
                <a:latin typeface="Calibri" pitchFamily="34" charset="0"/>
              </a:rPr>
              <a:t>ΑΛΛΑΓΗ ΧΡΗΣΕΩΝ ΓΗΣ ΚΑΙ ΔΑΣΩΝ</a:t>
            </a:r>
            <a:r>
              <a:rPr lang="en-US" altLang="en-US" sz="2000" smtClean="0">
                <a:latin typeface="Calibri" pitchFamily="34" charset="0"/>
              </a:rPr>
              <a:t>  </a:t>
            </a:r>
            <a:r>
              <a:rPr lang="en-US" altLang="en-US" sz="2000">
                <a:latin typeface="Calibri" pitchFamily="34" charset="0"/>
              </a:rPr>
              <a:t>= 22%</a:t>
            </a:r>
          </a:p>
          <a:p>
            <a:pPr eaLnBrk="1" hangingPunct="1"/>
            <a:r>
              <a:rPr lang="en-US" altLang="en-US" sz="2000">
                <a:latin typeface="Calibri" pitchFamily="34" charset="0"/>
              </a:rPr>
              <a:t>4- </a:t>
            </a:r>
            <a:r>
              <a:rPr lang="el-GR" altLang="en-US" sz="2000" smtClean="0">
                <a:latin typeface="Calibri" pitchFamily="34" charset="0"/>
              </a:rPr>
              <a:t>ΛΟΙΠΑ </a:t>
            </a:r>
            <a:r>
              <a:rPr lang="en-US" altLang="en-US" sz="2000" smtClean="0">
                <a:latin typeface="Calibri" pitchFamily="34" charset="0"/>
              </a:rPr>
              <a:t>=  </a:t>
            </a:r>
            <a:r>
              <a:rPr lang="en-US" altLang="en-US" sz="2000">
                <a:latin typeface="Calibri" pitchFamily="34" charset="0"/>
              </a:rPr>
              <a:t>5.5%</a:t>
            </a:r>
          </a:p>
        </p:txBody>
      </p:sp>
      <p:graphicFrame>
        <p:nvGraphicFramePr>
          <p:cNvPr id="22533" name="Chart 4"/>
          <p:cNvGraphicFramePr>
            <a:graphicFrameLocks/>
          </p:cNvGraphicFramePr>
          <p:nvPr>
            <p:extLst>
              <p:ext uri="{D42A27DB-BD31-4B8C-83A1-F6EECF244321}">
                <p14:modId xmlns:p14="http://schemas.microsoft.com/office/powerpoint/2010/main" val="4050319395"/>
              </p:ext>
            </p:extLst>
          </p:nvPr>
        </p:nvGraphicFramePr>
        <p:xfrm>
          <a:off x="1403648" y="2420888"/>
          <a:ext cx="7740352" cy="4211687"/>
        </p:xfrm>
        <a:graphic>
          <a:graphicData uri="http://schemas.openxmlformats.org/presentationml/2006/ole">
            <mc:AlternateContent xmlns:mc="http://schemas.openxmlformats.org/markup-compatibility/2006">
              <mc:Choice xmlns:v="urn:schemas-microsoft-com:vml" Requires="v">
                <p:oleObj spid="_x0000_s10249" r:id="rId6" imgW="7120745" imgH="3700593" progId="Excel.Chart.8">
                  <p:embed/>
                </p:oleObj>
              </mc:Choice>
              <mc:Fallback>
                <p:oleObj r:id="rId6" imgW="7120745" imgH="3700593" progId="Excel.Chart.8">
                  <p:embed/>
                  <p:pic>
                    <p:nvPicPr>
                      <p:cNvPr id="0" name=""/>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03648" y="2420888"/>
                        <a:ext cx="7740352" cy="4211687"/>
                      </a:xfrm>
                      <a:prstGeom prst="rect">
                        <a:avLst/>
                      </a:prstGeom>
                      <a:noFill/>
                    </p:spPr>
                  </p:pic>
                </p:oleObj>
              </mc:Fallback>
            </mc:AlternateContent>
          </a:graphicData>
        </a:graphic>
      </p:graphicFrame>
      <p:sp>
        <p:nvSpPr>
          <p:cNvPr id="22534" name="TextBox 5"/>
          <p:cNvSpPr txBox="1">
            <a:spLocks noChangeArrowheads="1"/>
          </p:cNvSpPr>
          <p:nvPr/>
        </p:nvSpPr>
        <p:spPr bwMode="auto">
          <a:xfrm>
            <a:off x="6426200" y="6581775"/>
            <a:ext cx="2717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200">
                <a:latin typeface="Calibri" pitchFamily="34" charset="0"/>
              </a:rPr>
              <a:t>Source: World Resources Institute, 2008 </a:t>
            </a: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276631504"/>
      </p:ext>
    </p:extLst>
  </p:cSld>
  <p:clrMapOvr>
    <a:masterClrMapping/>
  </p:clrMapOvr>
  <mc:AlternateContent xmlns:mc="http://schemas.openxmlformats.org/markup-compatibility/2006">
    <mc:Choice xmlns:p14="http://schemas.microsoft.com/office/powerpoint/2010/main" Requires="p14">
      <p:transition spd="slow" p14:dur="2000" advTm="25595"/>
    </mc:Choice>
    <mc:Fallback>
      <p:transition spd="slow" advTm="255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C4C09BC-733E-4B6D-9031-EC514A8507E8}" type="slidenum">
              <a:rPr lang="en-US" altLang="en-US"/>
              <a:pPr/>
              <a:t>115</a:t>
            </a:fld>
            <a:endParaRPr lang="en-US" altLang="en-US"/>
          </a:p>
        </p:txBody>
      </p:sp>
      <p:sp>
        <p:nvSpPr>
          <p:cNvPr id="81922" name="Rectangle 2"/>
          <p:cNvSpPr>
            <a:spLocks noGrp="1" noChangeArrowheads="1"/>
          </p:cNvSpPr>
          <p:nvPr>
            <p:ph type="title"/>
          </p:nvPr>
        </p:nvSpPr>
        <p:spPr>
          <a:xfrm>
            <a:off x="0" y="0"/>
            <a:ext cx="9144000" cy="1143000"/>
          </a:xfrm>
        </p:spPr>
        <p:txBody>
          <a:bodyPr/>
          <a:lstStyle/>
          <a:p>
            <a:r>
              <a:rPr lang="el-GR" altLang="en-US" sz="3200" smtClean="0"/>
              <a:t>ΑΝΑΛΥΣΗ ΚΥΚΛΟΥ ΖΩΗΣ ΣΕ ΚΤΙΡΙΑ</a:t>
            </a:r>
            <a:endParaRPr lang="en-US" altLang="en-US"/>
          </a:p>
        </p:txBody>
      </p:sp>
      <p:sp>
        <p:nvSpPr>
          <p:cNvPr id="2" name="Right Arrow 1"/>
          <p:cNvSpPr/>
          <p:nvPr/>
        </p:nvSpPr>
        <p:spPr>
          <a:xfrm>
            <a:off x="395228" y="1424410"/>
            <a:ext cx="1368152" cy="504056"/>
          </a:xfrm>
          <a:prstGeom prst="rightArrow">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1763688" y="1353272"/>
            <a:ext cx="2736304" cy="646331"/>
          </a:xfrm>
          <a:prstGeom prst="rect">
            <a:avLst/>
          </a:prstGeom>
          <a:solidFill>
            <a:srgbClr val="FFFF99"/>
          </a:solidFill>
          <a:ln>
            <a:solidFill>
              <a:schemeClr val="accent1">
                <a:shade val="50000"/>
              </a:schemeClr>
            </a:solidFill>
          </a:ln>
        </p:spPr>
        <p:txBody>
          <a:bodyPr wrap="square" rtlCol="0">
            <a:spAutoFit/>
          </a:bodyPr>
          <a:lstStyle/>
          <a:p>
            <a:pPr algn="ctr"/>
            <a:r>
              <a:rPr lang="el-GR" smtClean="0">
                <a:latin typeface="Cambria Math" panose="02040503050406030204" pitchFamily="18" charset="0"/>
                <a:ea typeface="Cambria Math" panose="02040503050406030204" pitchFamily="18" charset="0"/>
              </a:rPr>
              <a:t>ΕΞΟΡΥΞΗ ΠΡΩΤΩΝ ΥΛΩΝ &amp; ΕΠΕΞΕΡΓΑΣΙΑ</a:t>
            </a:r>
            <a:endParaRPr lang="en-GB">
              <a:latin typeface="Cambria Math" panose="02040503050406030204" pitchFamily="18" charset="0"/>
              <a:ea typeface="Cambria Math" panose="02040503050406030204" pitchFamily="18" charset="0"/>
            </a:endParaRPr>
          </a:p>
        </p:txBody>
      </p:sp>
      <p:sp>
        <p:nvSpPr>
          <p:cNvPr id="7" name="Right Arrow 6"/>
          <p:cNvSpPr/>
          <p:nvPr/>
        </p:nvSpPr>
        <p:spPr>
          <a:xfrm>
            <a:off x="4479244" y="1424410"/>
            <a:ext cx="1368152" cy="504056"/>
          </a:xfrm>
          <a:prstGeom prst="rightArrow">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p:cNvSpPr txBox="1"/>
          <p:nvPr/>
        </p:nvSpPr>
        <p:spPr>
          <a:xfrm>
            <a:off x="1740920" y="983940"/>
            <a:ext cx="2736304" cy="369332"/>
          </a:xfrm>
          <a:prstGeom prst="rect">
            <a:avLst/>
          </a:prstGeom>
          <a:noFill/>
          <a:ln>
            <a:noFill/>
          </a:ln>
        </p:spPr>
        <p:txBody>
          <a:bodyPr wrap="square" rtlCol="0">
            <a:spAutoFit/>
          </a:bodyPr>
          <a:lstStyle/>
          <a:p>
            <a:pPr algn="ctr"/>
            <a:r>
              <a:rPr lang="el-GR" b="1" i="1" smtClean="0">
                <a:solidFill>
                  <a:schemeClr val="accent5">
                    <a:lumMod val="25000"/>
                  </a:schemeClr>
                </a:solidFill>
                <a:latin typeface="Cambria Math" panose="02040503050406030204" pitchFamily="18" charset="0"/>
                <a:ea typeface="Cambria Math" panose="02040503050406030204" pitchFamily="18" charset="0"/>
              </a:rPr>
              <a:t>ΑΚΖ: ΦΑΣΗ Νο 1</a:t>
            </a:r>
            <a:endParaRPr lang="en-GB" b="1" i="1">
              <a:solidFill>
                <a:schemeClr val="accent5">
                  <a:lumMod val="25000"/>
                </a:schemeClr>
              </a:solidFill>
              <a:latin typeface="Cambria Math" panose="02040503050406030204" pitchFamily="18" charset="0"/>
              <a:ea typeface="Cambria Math" panose="02040503050406030204" pitchFamily="18" charset="0"/>
            </a:endParaRPr>
          </a:p>
        </p:txBody>
      </p:sp>
      <p:sp>
        <p:nvSpPr>
          <p:cNvPr id="9" name="TextBox 8"/>
          <p:cNvSpPr txBox="1"/>
          <p:nvPr/>
        </p:nvSpPr>
        <p:spPr>
          <a:xfrm>
            <a:off x="5836720" y="1491772"/>
            <a:ext cx="2736304" cy="369332"/>
          </a:xfrm>
          <a:prstGeom prst="rect">
            <a:avLst/>
          </a:prstGeom>
          <a:noFill/>
          <a:ln>
            <a:noFill/>
          </a:ln>
        </p:spPr>
        <p:txBody>
          <a:bodyPr wrap="square" rtlCol="0">
            <a:spAutoFit/>
          </a:bodyPr>
          <a:lstStyle/>
          <a:p>
            <a:pPr algn="ctr"/>
            <a:r>
              <a:rPr lang="el-GR" smtClean="0">
                <a:latin typeface="Cambria Math" panose="02040503050406030204" pitchFamily="18" charset="0"/>
                <a:ea typeface="Cambria Math" panose="02040503050406030204" pitchFamily="18" charset="0"/>
              </a:rPr>
              <a:t>ΑΕΡΙΕΣ ΕΚΠΟΜΠΕΣ</a:t>
            </a:r>
            <a:endParaRPr lang="en-GB">
              <a:latin typeface="Cambria Math" panose="02040503050406030204" pitchFamily="18" charset="0"/>
              <a:ea typeface="Cambria Math" panose="02040503050406030204" pitchFamily="18" charset="0"/>
            </a:endParaRPr>
          </a:p>
        </p:txBody>
      </p:sp>
      <p:cxnSp>
        <p:nvCxnSpPr>
          <p:cNvPr id="5" name="Straight Connector 4"/>
          <p:cNvCxnSpPr/>
          <p:nvPr/>
        </p:nvCxnSpPr>
        <p:spPr>
          <a:xfrm>
            <a:off x="395536" y="1052736"/>
            <a:ext cx="0" cy="56886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5163320" y="1080142"/>
            <a:ext cx="0" cy="56886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763380" y="1080142"/>
            <a:ext cx="0" cy="56886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5847396" y="983940"/>
            <a:ext cx="0" cy="5688632"/>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51520" y="2042184"/>
            <a:ext cx="1368152" cy="369332"/>
          </a:xfrm>
          <a:prstGeom prst="rect">
            <a:avLst/>
          </a:prstGeom>
          <a:noFill/>
          <a:ln>
            <a:noFill/>
          </a:ln>
        </p:spPr>
        <p:txBody>
          <a:bodyPr wrap="square" rtlCol="0">
            <a:spAutoFit/>
          </a:bodyPr>
          <a:lstStyle/>
          <a:p>
            <a:pPr algn="ctr"/>
            <a:r>
              <a:rPr lang="el-GR" smtClean="0">
                <a:latin typeface="Cambria Math" panose="02040503050406030204" pitchFamily="18" charset="0"/>
                <a:ea typeface="Cambria Math" panose="02040503050406030204" pitchFamily="18" charset="0"/>
              </a:rPr>
              <a:t>ΕΝΕΡΓΕΙΑ</a:t>
            </a:r>
          </a:p>
        </p:txBody>
      </p:sp>
      <p:sp>
        <p:nvSpPr>
          <p:cNvPr id="16" name="TextBox 15"/>
          <p:cNvSpPr txBox="1"/>
          <p:nvPr/>
        </p:nvSpPr>
        <p:spPr>
          <a:xfrm>
            <a:off x="361670" y="3043425"/>
            <a:ext cx="1378942" cy="646331"/>
          </a:xfrm>
          <a:prstGeom prst="rect">
            <a:avLst/>
          </a:prstGeom>
          <a:noFill/>
          <a:ln>
            <a:noFill/>
          </a:ln>
        </p:spPr>
        <p:txBody>
          <a:bodyPr wrap="square" rtlCol="0">
            <a:spAutoFit/>
          </a:bodyPr>
          <a:lstStyle/>
          <a:p>
            <a:pPr algn="ctr"/>
            <a:r>
              <a:rPr lang="el-GR" smtClean="0">
                <a:latin typeface="Cambria Math" panose="02040503050406030204" pitchFamily="18" charset="0"/>
                <a:ea typeface="Cambria Math" panose="02040503050406030204" pitchFamily="18" charset="0"/>
              </a:rPr>
              <a:t>ΠΡΩΤΕΣ ΥΛΕΣ</a:t>
            </a:r>
            <a:endParaRPr lang="en-GB">
              <a:latin typeface="Cambria Math" panose="02040503050406030204" pitchFamily="18" charset="0"/>
              <a:ea typeface="Cambria Math" panose="02040503050406030204" pitchFamily="18" charset="0"/>
            </a:endParaRPr>
          </a:p>
        </p:txBody>
      </p:sp>
      <p:sp>
        <p:nvSpPr>
          <p:cNvPr id="17" name="TextBox 16"/>
          <p:cNvSpPr txBox="1"/>
          <p:nvPr/>
        </p:nvSpPr>
        <p:spPr>
          <a:xfrm>
            <a:off x="340296" y="4527683"/>
            <a:ext cx="1135360" cy="369332"/>
          </a:xfrm>
          <a:prstGeom prst="rect">
            <a:avLst/>
          </a:prstGeom>
          <a:noFill/>
          <a:ln>
            <a:noFill/>
          </a:ln>
        </p:spPr>
        <p:txBody>
          <a:bodyPr wrap="square" rtlCol="0">
            <a:spAutoFit/>
          </a:bodyPr>
          <a:lstStyle/>
          <a:p>
            <a:pPr algn="ctr"/>
            <a:r>
              <a:rPr lang="el-GR" smtClean="0">
                <a:latin typeface="Cambria Math" panose="02040503050406030204" pitchFamily="18" charset="0"/>
                <a:ea typeface="Cambria Math" panose="02040503050406030204" pitchFamily="18" charset="0"/>
              </a:rPr>
              <a:t>ΝΕΡΟ</a:t>
            </a:r>
            <a:endParaRPr lang="en-GB">
              <a:latin typeface="Cambria Math" panose="02040503050406030204" pitchFamily="18" charset="0"/>
              <a:ea typeface="Cambria Math" panose="02040503050406030204" pitchFamily="18" charset="0"/>
            </a:endParaRPr>
          </a:p>
        </p:txBody>
      </p:sp>
      <p:sp>
        <p:nvSpPr>
          <p:cNvPr id="18" name="TextBox 17"/>
          <p:cNvSpPr txBox="1"/>
          <p:nvPr/>
        </p:nvSpPr>
        <p:spPr>
          <a:xfrm>
            <a:off x="1755598" y="2411516"/>
            <a:ext cx="2736304" cy="646331"/>
          </a:xfrm>
          <a:prstGeom prst="rect">
            <a:avLst/>
          </a:prstGeom>
          <a:solidFill>
            <a:srgbClr val="FFFF99"/>
          </a:solidFill>
          <a:ln>
            <a:solidFill>
              <a:schemeClr val="accent1">
                <a:shade val="50000"/>
              </a:schemeClr>
            </a:solidFill>
          </a:ln>
        </p:spPr>
        <p:txBody>
          <a:bodyPr wrap="square" rtlCol="0">
            <a:spAutoFit/>
          </a:bodyPr>
          <a:lstStyle/>
          <a:p>
            <a:pPr algn="ctr"/>
            <a:r>
              <a:rPr lang="el-GR" smtClean="0">
                <a:latin typeface="Cambria Math" panose="02040503050406030204" pitchFamily="18" charset="0"/>
                <a:ea typeface="Cambria Math" panose="02040503050406030204" pitchFamily="18" charset="0"/>
              </a:rPr>
              <a:t>ΠΑΡΑΓΩΓΗ ΔΟΜΙΚΩΝ ΥΛΙΚΩΝ</a:t>
            </a:r>
            <a:endParaRPr lang="en-GB">
              <a:latin typeface="Cambria Math" panose="02040503050406030204" pitchFamily="18" charset="0"/>
              <a:ea typeface="Cambria Math" panose="02040503050406030204" pitchFamily="18" charset="0"/>
            </a:endParaRPr>
          </a:p>
        </p:txBody>
      </p:sp>
      <p:sp>
        <p:nvSpPr>
          <p:cNvPr id="19" name="TextBox 18"/>
          <p:cNvSpPr txBox="1"/>
          <p:nvPr/>
        </p:nvSpPr>
        <p:spPr>
          <a:xfrm>
            <a:off x="1740920" y="2042184"/>
            <a:ext cx="2736304" cy="369332"/>
          </a:xfrm>
          <a:prstGeom prst="rect">
            <a:avLst/>
          </a:prstGeom>
          <a:noFill/>
          <a:ln>
            <a:noFill/>
          </a:ln>
        </p:spPr>
        <p:txBody>
          <a:bodyPr wrap="square" rtlCol="0">
            <a:spAutoFit/>
          </a:bodyPr>
          <a:lstStyle/>
          <a:p>
            <a:pPr algn="ctr"/>
            <a:r>
              <a:rPr lang="el-GR" b="1" i="1" smtClean="0">
                <a:solidFill>
                  <a:schemeClr val="accent5">
                    <a:lumMod val="25000"/>
                  </a:schemeClr>
                </a:solidFill>
                <a:latin typeface="Cambria Math" panose="02040503050406030204" pitchFamily="18" charset="0"/>
                <a:ea typeface="Cambria Math" panose="02040503050406030204" pitchFamily="18" charset="0"/>
              </a:rPr>
              <a:t>ΑΚΖ: ΦΑΣΗ Νο 2</a:t>
            </a:r>
            <a:endParaRPr lang="en-GB" b="1" i="1">
              <a:solidFill>
                <a:schemeClr val="accent5">
                  <a:lumMod val="25000"/>
                </a:schemeClr>
              </a:solidFill>
              <a:latin typeface="Cambria Math" panose="02040503050406030204" pitchFamily="18" charset="0"/>
              <a:ea typeface="Cambria Math" panose="02040503050406030204" pitchFamily="18" charset="0"/>
            </a:endParaRPr>
          </a:p>
        </p:txBody>
      </p:sp>
      <p:sp>
        <p:nvSpPr>
          <p:cNvPr id="20" name="TextBox 19"/>
          <p:cNvSpPr txBox="1"/>
          <p:nvPr/>
        </p:nvSpPr>
        <p:spPr>
          <a:xfrm>
            <a:off x="6228183" y="2550015"/>
            <a:ext cx="2016225" cy="369332"/>
          </a:xfrm>
          <a:prstGeom prst="rect">
            <a:avLst/>
          </a:prstGeom>
          <a:noFill/>
          <a:ln>
            <a:noFill/>
          </a:ln>
        </p:spPr>
        <p:txBody>
          <a:bodyPr wrap="square" rtlCol="0">
            <a:spAutoFit/>
          </a:bodyPr>
          <a:lstStyle/>
          <a:p>
            <a:pPr algn="ctr"/>
            <a:r>
              <a:rPr lang="el-GR" smtClean="0">
                <a:latin typeface="Cambria Math" panose="02040503050406030204" pitchFamily="18" charset="0"/>
                <a:ea typeface="Cambria Math" panose="02040503050406030204" pitchFamily="18" charset="0"/>
              </a:rPr>
              <a:t>ΥΓΡΑ ΑΠΟΒΛΗΤΑ</a:t>
            </a:r>
            <a:endParaRPr lang="en-GB">
              <a:latin typeface="Cambria Math" panose="02040503050406030204" pitchFamily="18" charset="0"/>
              <a:ea typeface="Cambria Math" panose="02040503050406030204" pitchFamily="18" charset="0"/>
            </a:endParaRPr>
          </a:p>
        </p:txBody>
      </p:sp>
      <p:sp>
        <p:nvSpPr>
          <p:cNvPr id="21" name="Right Arrow 20"/>
          <p:cNvSpPr/>
          <p:nvPr/>
        </p:nvSpPr>
        <p:spPr>
          <a:xfrm>
            <a:off x="4525498" y="2482653"/>
            <a:ext cx="1368152" cy="504056"/>
          </a:xfrm>
          <a:prstGeom prst="rightArrow">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ight Arrow 21"/>
          <p:cNvSpPr/>
          <p:nvPr/>
        </p:nvSpPr>
        <p:spPr>
          <a:xfrm>
            <a:off x="395228" y="2482653"/>
            <a:ext cx="1368152" cy="504056"/>
          </a:xfrm>
          <a:prstGeom prst="rightArrow">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p:cNvSpPr txBox="1"/>
          <p:nvPr/>
        </p:nvSpPr>
        <p:spPr>
          <a:xfrm>
            <a:off x="1755598" y="3231960"/>
            <a:ext cx="2736304" cy="369332"/>
          </a:xfrm>
          <a:prstGeom prst="rect">
            <a:avLst/>
          </a:prstGeom>
          <a:noFill/>
          <a:ln>
            <a:noFill/>
          </a:ln>
        </p:spPr>
        <p:txBody>
          <a:bodyPr wrap="square" rtlCol="0">
            <a:spAutoFit/>
          </a:bodyPr>
          <a:lstStyle/>
          <a:p>
            <a:pPr algn="ctr"/>
            <a:r>
              <a:rPr lang="el-GR" b="1" i="1" smtClean="0">
                <a:solidFill>
                  <a:schemeClr val="accent5">
                    <a:lumMod val="25000"/>
                  </a:schemeClr>
                </a:solidFill>
                <a:latin typeface="Cambria Math" panose="02040503050406030204" pitchFamily="18" charset="0"/>
                <a:ea typeface="Cambria Math" panose="02040503050406030204" pitchFamily="18" charset="0"/>
              </a:rPr>
              <a:t>ΑΚΖ: ΦΑΣΗ Νο 3</a:t>
            </a:r>
            <a:endParaRPr lang="en-GB" b="1" i="1">
              <a:solidFill>
                <a:schemeClr val="accent5">
                  <a:lumMod val="25000"/>
                </a:schemeClr>
              </a:solidFill>
              <a:latin typeface="Cambria Math" panose="02040503050406030204" pitchFamily="18" charset="0"/>
              <a:ea typeface="Cambria Math" panose="02040503050406030204" pitchFamily="18" charset="0"/>
            </a:endParaRPr>
          </a:p>
        </p:txBody>
      </p:sp>
      <p:sp>
        <p:nvSpPr>
          <p:cNvPr id="24" name="TextBox 23"/>
          <p:cNvSpPr txBox="1"/>
          <p:nvPr/>
        </p:nvSpPr>
        <p:spPr>
          <a:xfrm>
            <a:off x="1740920" y="3601292"/>
            <a:ext cx="2736304" cy="646331"/>
          </a:xfrm>
          <a:prstGeom prst="rect">
            <a:avLst/>
          </a:prstGeom>
          <a:solidFill>
            <a:srgbClr val="FFFF99"/>
          </a:solidFill>
          <a:ln>
            <a:solidFill>
              <a:schemeClr val="accent1">
                <a:shade val="50000"/>
              </a:schemeClr>
            </a:solidFill>
          </a:ln>
        </p:spPr>
        <p:txBody>
          <a:bodyPr wrap="square" rtlCol="0">
            <a:spAutoFit/>
          </a:bodyPr>
          <a:lstStyle/>
          <a:p>
            <a:pPr algn="ctr"/>
            <a:r>
              <a:rPr lang="el-GR" smtClean="0">
                <a:latin typeface="Cambria Math" panose="02040503050406030204" pitchFamily="18" charset="0"/>
                <a:ea typeface="Cambria Math" panose="02040503050406030204" pitchFamily="18" charset="0"/>
              </a:rPr>
              <a:t>ΚΑΤΑΣΚΕΥΗ ΚΤΙΡΙΟΥ/ΑΝΑΚΑΙΝΙΣΗ</a:t>
            </a:r>
            <a:endParaRPr lang="en-GB">
              <a:latin typeface="Cambria Math" panose="02040503050406030204" pitchFamily="18" charset="0"/>
              <a:ea typeface="Cambria Math" panose="02040503050406030204" pitchFamily="18" charset="0"/>
            </a:endParaRPr>
          </a:p>
        </p:txBody>
      </p:sp>
      <p:sp>
        <p:nvSpPr>
          <p:cNvPr id="25" name="Right Arrow 24"/>
          <p:cNvSpPr/>
          <p:nvPr/>
        </p:nvSpPr>
        <p:spPr>
          <a:xfrm>
            <a:off x="4468568" y="3672429"/>
            <a:ext cx="1368152" cy="504056"/>
          </a:xfrm>
          <a:prstGeom prst="rightArrow">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ight Arrow 25"/>
          <p:cNvSpPr/>
          <p:nvPr/>
        </p:nvSpPr>
        <p:spPr>
          <a:xfrm>
            <a:off x="395536" y="3672429"/>
            <a:ext cx="1368152" cy="504056"/>
          </a:xfrm>
          <a:prstGeom prst="rightArrow">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p:cNvSpPr txBox="1"/>
          <p:nvPr/>
        </p:nvSpPr>
        <p:spPr>
          <a:xfrm>
            <a:off x="1770276" y="4452710"/>
            <a:ext cx="2736304" cy="369332"/>
          </a:xfrm>
          <a:prstGeom prst="rect">
            <a:avLst/>
          </a:prstGeom>
          <a:noFill/>
          <a:ln>
            <a:noFill/>
          </a:ln>
        </p:spPr>
        <p:txBody>
          <a:bodyPr wrap="square" rtlCol="0">
            <a:spAutoFit/>
          </a:bodyPr>
          <a:lstStyle/>
          <a:p>
            <a:pPr algn="ctr"/>
            <a:r>
              <a:rPr lang="el-GR" b="1" i="1" smtClean="0">
                <a:solidFill>
                  <a:schemeClr val="accent5">
                    <a:lumMod val="25000"/>
                  </a:schemeClr>
                </a:solidFill>
                <a:latin typeface="Cambria Math" panose="02040503050406030204" pitchFamily="18" charset="0"/>
                <a:ea typeface="Cambria Math" panose="02040503050406030204" pitchFamily="18" charset="0"/>
              </a:rPr>
              <a:t>ΑΚΖ: ΦΑΣΗ Νο 4</a:t>
            </a:r>
            <a:endParaRPr lang="en-GB" b="1" i="1">
              <a:solidFill>
                <a:schemeClr val="accent5">
                  <a:lumMod val="25000"/>
                </a:schemeClr>
              </a:solidFill>
              <a:latin typeface="Cambria Math" panose="02040503050406030204" pitchFamily="18" charset="0"/>
              <a:ea typeface="Cambria Math" panose="02040503050406030204" pitchFamily="18" charset="0"/>
            </a:endParaRPr>
          </a:p>
        </p:txBody>
      </p:sp>
      <p:sp>
        <p:nvSpPr>
          <p:cNvPr id="28" name="TextBox 27"/>
          <p:cNvSpPr txBox="1"/>
          <p:nvPr/>
        </p:nvSpPr>
        <p:spPr>
          <a:xfrm>
            <a:off x="1755598" y="4822042"/>
            <a:ext cx="2736304" cy="646331"/>
          </a:xfrm>
          <a:prstGeom prst="rect">
            <a:avLst/>
          </a:prstGeom>
          <a:solidFill>
            <a:srgbClr val="FFFF99"/>
          </a:solidFill>
          <a:ln>
            <a:solidFill>
              <a:schemeClr val="accent1">
                <a:shade val="50000"/>
              </a:schemeClr>
            </a:solidFill>
          </a:ln>
        </p:spPr>
        <p:txBody>
          <a:bodyPr wrap="square" rtlCol="0">
            <a:spAutoFit/>
          </a:bodyPr>
          <a:lstStyle/>
          <a:p>
            <a:pPr algn="ctr"/>
            <a:r>
              <a:rPr lang="el-GR" smtClean="0">
                <a:latin typeface="Cambria Math" panose="02040503050406030204" pitchFamily="18" charset="0"/>
                <a:ea typeface="Cambria Math" panose="02040503050406030204" pitchFamily="18" charset="0"/>
              </a:rPr>
              <a:t>ΛΕΙΤΟΥΡΓΙΑ &amp; ΣΥΝΤΗΡΗΣΗ ΚΤΙΡΙΟΥ</a:t>
            </a:r>
            <a:endParaRPr lang="en-GB">
              <a:latin typeface="Cambria Math" panose="02040503050406030204" pitchFamily="18" charset="0"/>
              <a:ea typeface="Cambria Math" panose="02040503050406030204" pitchFamily="18" charset="0"/>
            </a:endParaRPr>
          </a:p>
        </p:txBody>
      </p:sp>
      <p:sp>
        <p:nvSpPr>
          <p:cNvPr id="29" name="Right Arrow 28"/>
          <p:cNvSpPr/>
          <p:nvPr/>
        </p:nvSpPr>
        <p:spPr>
          <a:xfrm>
            <a:off x="4483246" y="4893179"/>
            <a:ext cx="1368152" cy="504056"/>
          </a:xfrm>
          <a:prstGeom prst="rightArrow">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ight Arrow 29"/>
          <p:cNvSpPr/>
          <p:nvPr/>
        </p:nvSpPr>
        <p:spPr>
          <a:xfrm>
            <a:off x="410214" y="4893179"/>
            <a:ext cx="1368152" cy="504056"/>
          </a:xfrm>
          <a:prstGeom prst="rightArrow">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p:cNvSpPr txBox="1"/>
          <p:nvPr/>
        </p:nvSpPr>
        <p:spPr>
          <a:xfrm>
            <a:off x="1755290" y="5470616"/>
            <a:ext cx="2736304" cy="369332"/>
          </a:xfrm>
          <a:prstGeom prst="rect">
            <a:avLst/>
          </a:prstGeom>
          <a:noFill/>
          <a:ln>
            <a:noFill/>
          </a:ln>
        </p:spPr>
        <p:txBody>
          <a:bodyPr wrap="square" rtlCol="0">
            <a:spAutoFit/>
          </a:bodyPr>
          <a:lstStyle/>
          <a:p>
            <a:pPr algn="ctr"/>
            <a:r>
              <a:rPr lang="el-GR" b="1" i="1" smtClean="0">
                <a:solidFill>
                  <a:schemeClr val="accent5">
                    <a:lumMod val="25000"/>
                  </a:schemeClr>
                </a:solidFill>
                <a:latin typeface="Cambria Math" panose="02040503050406030204" pitchFamily="18" charset="0"/>
                <a:ea typeface="Cambria Math" panose="02040503050406030204" pitchFamily="18" charset="0"/>
              </a:rPr>
              <a:t>ΑΚΖ: ΦΑΣΗ Νο 5</a:t>
            </a:r>
            <a:endParaRPr lang="en-GB" b="1" i="1">
              <a:solidFill>
                <a:schemeClr val="accent5">
                  <a:lumMod val="25000"/>
                </a:schemeClr>
              </a:solidFill>
              <a:latin typeface="Cambria Math" panose="02040503050406030204" pitchFamily="18" charset="0"/>
              <a:ea typeface="Cambria Math" panose="02040503050406030204" pitchFamily="18" charset="0"/>
            </a:endParaRPr>
          </a:p>
        </p:txBody>
      </p:sp>
      <p:sp>
        <p:nvSpPr>
          <p:cNvPr id="32" name="TextBox 31"/>
          <p:cNvSpPr txBox="1"/>
          <p:nvPr/>
        </p:nvSpPr>
        <p:spPr>
          <a:xfrm>
            <a:off x="1740612" y="5839948"/>
            <a:ext cx="2736304" cy="923330"/>
          </a:xfrm>
          <a:prstGeom prst="rect">
            <a:avLst/>
          </a:prstGeom>
          <a:solidFill>
            <a:srgbClr val="FFFF99"/>
          </a:solidFill>
          <a:ln>
            <a:solidFill>
              <a:schemeClr val="accent1">
                <a:shade val="50000"/>
              </a:schemeClr>
            </a:solidFill>
          </a:ln>
        </p:spPr>
        <p:txBody>
          <a:bodyPr wrap="square" rtlCol="0">
            <a:spAutoFit/>
          </a:bodyPr>
          <a:lstStyle/>
          <a:p>
            <a:pPr algn="ctr"/>
            <a:r>
              <a:rPr lang="el-GR" smtClean="0">
                <a:latin typeface="Cambria Math" panose="02040503050406030204" pitchFamily="18" charset="0"/>
                <a:ea typeface="Cambria Math" panose="02040503050406030204" pitchFamily="18" charset="0"/>
              </a:rPr>
              <a:t>ΚΑΤΕΔΑΦΙΣΗ, ΑΝΑΚΥΚΛΩΣΗ &amp; ΤΕΛΙΚΗ ΔΙΑΘΕΣΗ ΥΛΙΚΩΝ</a:t>
            </a:r>
            <a:endParaRPr lang="en-GB">
              <a:latin typeface="Cambria Math" panose="02040503050406030204" pitchFamily="18" charset="0"/>
              <a:ea typeface="Cambria Math" panose="02040503050406030204" pitchFamily="18" charset="0"/>
            </a:endParaRPr>
          </a:p>
        </p:txBody>
      </p:sp>
      <p:sp>
        <p:nvSpPr>
          <p:cNvPr id="33" name="Right Arrow 32"/>
          <p:cNvSpPr/>
          <p:nvPr/>
        </p:nvSpPr>
        <p:spPr>
          <a:xfrm>
            <a:off x="4468260" y="5911085"/>
            <a:ext cx="1368152" cy="504056"/>
          </a:xfrm>
          <a:prstGeom prst="rightArrow">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ight Arrow 33"/>
          <p:cNvSpPr/>
          <p:nvPr/>
        </p:nvSpPr>
        <p:spPr>
          <a:xfrm>
            <a:off x="395228" y="5911085"/>
            <a:ext cx="1368152" cy="504056"/>
          </a:xfrm>
          <a:prstGeom prst="rightArrow">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Box 35"/>
          <p:cNvSpPr txBox="1"/>
          <p:nvPr/>
        </p:nvSpPr>
        <p:spPr>
          <a:xfrm>
            <a:off x="6084168" y="3991819"/>
            <a:ext cx="2312639" cy="369332"/>
          </a:xfrm>
          <a:prstGeom prst="rect">
            <a:avLst/>
          </a:prstGeom>
          <a:noFill/>
          <a:ln>
            <a:noFill/>
          </a:ln>
        </p:spPr>
        <p:txBody>
          <a:bodyPr wrap="square" rtlCol="0">
            <a:spAutoFit/>
          </a:bodyPr>
          <a:lstStyle/>
          <a:p>
            <a:pPr algn="ctr"/>
            <a:r>
              <a:rPr lang="el-GR" smtClean="0">
                <a:latin typeface="Cambria Math" panose="02040503050406030204" pitchFamily="18" charset="0"/>
                <a:ea typeface="Cambria Math" panose="02040503050406030204" pitchFamily="18" charset="0"/>
              </a:rPr>
              <a:t>ΣΤΕΡΕΑ ΑΠΟΒΛΗΤΑ</a:t>
            </a:r>
            <a:endParaRPr lang="en-GB">
              <a:latin typeface="Cambria Math" panose="02040503050406030204" pitchFamily="18" charset="0"/>
              <a:ea typeface="Cambria Math" panose="02040503050406030204" pitchFamily="18" charset="0"/>
            </a:endParaRPr>
          </a:p>
        </p:txBody>
      </p:sp>
      <p:sp>
        <p:nvSpPr>
          <p:cNvPr id="37" name="TextBox 36"/>
          <p:cNvSpPr txBox="1"/>
          <p:nvPr/>
        </p:nvSpPr>
        <p:spPr>
          <a:xfrm>
            <a:off x="6084168" y="5397235"/>
            <a:ext cx="2465039" cy="369332"/>
          </a:xfrm>
          <a:prstGeom prst="rect">
            <a:avLst/>
          </a:prstGeom>
          <a:noFill/>
          <a:ln>
            <a:noFill/>
          </a:ln>
        </p:spPr>
        <p:txBody>
          <a:bodyPr wrap="square" rtlCol="0">
            <a:spAutoFit/>
          </a:bodyPr>
          <a:lstStyle/>
          <a:p>
            <a:pPr algn="ctr"/>
            <a:r>
              <a:rPr lang="el-GR" smtClean="0">
                <a:latin typeface="Cambria Math" panose="02040503050406030204" pitchFamily="18" charset="0"/>
                <a:ea typeface="Cambria Math" panose="02040503050406030204" pitchFamily="18" charset="0"/>
              </a:rPr>
              <a:t>ΡΥΠΑΝΣΗ ΕΔΑΦΟΥΣ</a:t>
            </a:r>
            <a:endParaRPr lang="en-GB">
              <a:latin typeface="Cambria Math" panose="02040503050406030204" pitchFamily="18" charset="0"/>
              <a:ea typeface="Cambria Math" panose="02040503050406030204" pitchFamily="18" charset="0"/>
            </a:endParaRPr>
          </a:p>
        </p:txBody>
      </p:sp>
      <p:pic>
        <p:nvPicPr>
          <p:cNvPr id="10" name="Audio 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003348644"/>
      </p:ext>
    </p:extLst>
  </p:cSld>
  <p:clrMapOvr>
    <a:masterClrMapping/>
  </p:clrMapOvr>
  <mc:AlternateContent xmlns:mc="http://schemas.openxmlformats.org/markup-compatibility/2006">
    <mc:Choice xmlns:p14="http://schemas.microsoft.com/office/powerpoint/2010/main" Requires="p14">
      <p:transition spd="slow" p14:dur="2000" advTm="35591"/>
    </mc:Choice>
    <mc:Fallback>
      <p:transition spd="slow" advTm="355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5" name="Rectangle 5"/>
          <p:cNvSpPr>
            <a:spLocks noChangeArrowheads="1"/>
          </p:cNvSpPr>
          <p:nvPr/>
        </p:nvSpPr>
        <p:spPr bwMode="auto">
          <a:xfrm>
            <a:off x="3429000" y="6248400"/>
            <a:ext cx="304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5370" name="Text Box 10"/>
          <p:cNvSpPr txBox="1">
            <a:spLocks noChangeArrowheads="1"/>
          </p:cNvSpPr>
          <p:nvPr/>
        </p:nvSpPr>
        <p:spPr bwMode="auto">
          <a:xfrm>
            <a:off x="995363" y="1693863"/>
            <a:ext cx="2667000" cy="369332"/>
          </a:xfrm>
          <a:prstGeom prst="rect">
            <a:avLst/>
          </a:prstGeom>
          <a:noFill/>
          <a:ln w="38100">
            <a:solidFill>
              <a:schemeClr val="accent2">
                <a:lumMod val="50000"/>
              </a:schemeClr>
            </a:solidFill>
            <a:miter lim="800000"/>
            <a:headEnd/>
            <a:tailEnd/>
          </a:ln>
          <a:effectLst/>
          <a:extLst>
            <a:ext uri="{909E8E84-426E-40DD-AFC4-6F175D3DCCD1}">
              <a14:hiddenFill xmlns:a14="http://schemas.microsoft.com/office/drawing/2010/main">
                <a:solidFill>
                  <a:srgbClr val="FFFF00">
                    <a:alpha val="50000"/>
                  </a:srgb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0"/>
              </a:spcAft>
            </a:pPr>
            <a:r>
              <a:rPr lang="el-GR" altLang="en-US" sz="1800" i="0" noProof="1" smtClean="0">
                <a:solidFill>
                  <a:schemeClr val="accent2"/>
                </a:solidFill>
                <a:effectLst>
                  <a:outerShdw blurRad="38100" dist="38100" dir="2700000" algn="tl">
                    <a:srgbClr val="C0C0C0"/>
                  </a:outerShdw>
                </a:effectLst>
              </a:rPr>
              <a:t>ΑΕΡΙΣΜΟΣ</a:t>
            </a:r>
            <a:endParaRPr lang="it-IT" altLang="en-US" sz="2400" b="0" i="0">
              <a:solidFill>
                <a:schemeClr val="accent2"/>
              </a:solidFill>
              <a:effectLst/>
              <a:latin typeface="Times New Roman" pitchFamily="18" charset="0"/>
            </a:endParaRPr>
          </a:p>
        </p:txBody>
      </p:sp>
      <p:sp>
        <p:nvSpPr>
          <p:cNvPr id="15371" name="Text Box 11"/>
          <p:cNvSpPr txBox="1">
            <a:spLocks noChangeArrowheads="1"/>
          </p:cNvSpPr>
          <p:nvPr/>
        </p:nvSpPr>
        <p:spPr bwMode="auto">
          <a:xfrm>
            <a:off x="995363" y="2608263"/>
            <a:ext cx="2667000" cy="369332"/>
          </a:xfrm>
          <a:prstGeom prst="rect">
            <a:avLst/>
          </a:prstGeom>
          <a:noFill/>
          <a:ln w="38100">
            <a:solidFill>
              <a:schemeClr val="accent6">
                <a:lumMod val="50000"/>
              </a:schemeClr>
            </a:solidFill>
            <a:miter lim="800000"/>
            <a:headEnd/>
            <a:tailEnd/>
          </a:ln>
          <a:effectLst/>
          <a:extLst>
            <a:ext uri="{909E8E84-426E-40DD-AFC4-6F175D3DCCD1}">
              <a14:hiddenFill xmlns:a14="http://schemas.microsoft.com/office/drawing/2010/main">
                <a:solidFill>
                  <a:srgbClr val="FFFF00">
                    <a:alpha val="50000"/>
                  </a:srgb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0"/>
              </a:spcAft>
            </a:pPr>
            <a:r>
              <a:rPr lang="el-GR" altLang="en-US" sz="1800" i="0" smtClean="0">
                <a:solidFill>
                  <a:schemeClr val="accent2"/>
                </a:solidFill>
                <a:effectLst>
                  <a:outerShdw blurRad="38100" dist="38100" dir="2700000" algn="tl">
                    <a:srgbClr val="C0C0C0"/>
                  </a:outerShdw>
                </a:effectLst>
              </a:rPr>
              <a:t>ΘΕΡΜΑΝΣΗ - ΨΥΞΗ</a:t>
            </a:r>
            <a:endParaRPr lang="en-GB" altLang="en-US" sz="2400" b="0" i="0">
              <a:solidFill>
                <a:schemeClr val="tx1"/>
              </a:solidFill>
              <a:effectLst/>
              <a:latin typeface="Times New Roman" pitchFamily="18" charset="0"/>
            </a:endParaRPr>
          </a:p>
        </p:txBody>
      </p:sp>
      <p:sp>
        <p:nvSpPr>
          <p:cNvPr id="15372" name="Text Box 12"/>
          <p:cNvSpPr txBox="1">
            <a:spLocks noChangeArrowheads="1"/>
          </p:cNvSpPr>
          <p:nvPr/>
        </p:nvSpPr>
        <p:spPr bwMode="auto">
          <a:xfrm>
            <a:off x="995363" y="3598863"/>
            <a:ext cx="2667000" cy="369332"/>
          </a:xfrm>
          <a:prstGeom prst="rect">
            <a:avLst/>
          </a:prstGeom>
          <a:noFill/>
          <a:ln w="38100">
            <a:solidFill>
              <a:schemeClr val="accent6">
                <a:lumMod val="50000"/>
              </a:schemeClr>
            </a:solidFill>
            <a:miter lim="800000"/>
            <a:headEnd/>
            <a:tailEnd/>
          </a:ln>
          <a:effectLst/>
          <a:extLst>
            <a:ext uri="{909E8E84-426E-40DD-AFC4-6F175D3DCCD1}">
              <a14:hiddenFill xmlns:a14="http://schemas.microsoft.com/office/drawing/2010/main">
                <a:solidFill>
                  <a:srgbClr val="FFFF00">
                    <a:alpha val="50000"/>
                  </a:srgb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0"/>
              </a:spcAft>
            </a:pPr>
            <a:r>
              <a:rPr lang="el-GR" altLang="en-US" sz="1800" i="0" noProof="1" smtClean="0">
                <a:solidFill>
                  <a:schemeClr val="accent2"/>
                </a:solidFill>
                <a:effectLst>
                  <a:outerShdw blurRad="38100" dist="38100" dir="2700000" algn="tl">
                    <a:srgbClr val="C0C0C0"/>
                  </a:outerShdw>
                </a:effectLst>
              </a:rPr>
              <a:t>ΠΕΡΣΙΔΕΣ</a:t>
            </a:r>
            <a:endParaRPr lang="it-IT" altLang="en-US" sz="2400" b="0" i="0">
              <a:solidFill>
                <a:schemeClr val="tx1"/>
              </a:solidFill>
              <a:effectLst/>
              <a:latin typeface="Times New Roman" pitchFamily="18" charset="0"/>
            </a:endParaRPr>
          </a:p>
        </p:txBody>
      </p:sp>
      <p:sp>
        <p:nvSpPr>
          <p:cNvPr id="15373" name="Text Box 13"/>
          <p:cNvSpPr txBox="1">
            <a:spLocks noChangeArrowheads="1"/>
          </p:cNvSpPr>
          <p:nvPr/>
        </p:nvSpPr>
        <p:spPr bwMode="auto">
          <a:xfrm>
            <a:off x="995363" y="4513263"/>
            <a:ext cx="2667000" cy="369332"/>
          </a:xfrm>
          <a:prstGeom prst="rect">
            <a:avLst/>
          </a:prstGeom>
          <a:noFill/>
          <a:ln w="38100">
            <a:solidFill>
              <a:schemeClr val="accent6">
                <a:lumMod val="50000"/>
              </a:schemeClr>
            </a:solidFill>
            <a:miter lim="800000"/>
            <a:headEnd/>
            <a:tailEnd/>
          </a:ln>
          <a:effectLst/>
          <a:extLst>
            <a:ext uri="{909E8E84-426E-40DD-AFC4-6F175D3DCCD1}">
              <a14:hiddenFill xmlns:a14="http://schemas.microsoft.com/office/drawing/2010/main">
                <a:solidFill>
                  <a:srgbClr val="FFFF00">
                    <a:alpha val="50000"/>
                  </a:srgb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0"/>
              </a:spcAft>
            </a:pPr>
            <a:r>
              <a:rPr lang="el-GR" altLang="en-US" sz="1800" i="0" noProof="1" smtClean="0">
                <a:solidFill>
                  <a:schemeClr val="accent2"/>
                </a:solidFill>
                <a:effectLst>
                  <a:outerShdw blurRad="38100" dist="38100" dir="2700000" algn="tl">
                    <a:srgbClr val="C0C0C0"/>
                  </a:outerShdw>
                </a:effectLst>
              </a:rPr>
              <a:t>ΠΑΤΖΟΥΡΙΑ</a:t>
            </a:r>
            <a:endParaRPr lang="it-IT" altLang="en-US" sz="2400" b="0" i="0">
              <a:solidFill>
                <a:schemeClr val="tx1"/>
              </a:solidFill>
              <a:effectLst/>
              <a:latin typeface="Times New Roman" pitchFamily="18" charset="0"/>
            </a:endParaRPr>
          </a:p>
        </p:txBody>
      </p:sp>
      <p:sp>
        <p:nvSpPr>
          <p:cNvPr id="15374" name="Text Box 14"/>
          <p:cNvSpPr txBox="1">
            <a:spLocks noChangeArrowheads="1"/>
          </p:cNvSpPr>
          <p:nvPr/>
        </p:nvSpPr>
        <p:spPr bwMode="auto">
          <a:xfrm>
            <a:off x="995363" y="5351463"/>
            <a:ext cx="2667000" cy="369332"/>
          </a:xfrm>
          <a:prstGeom prst="rect">
            <a:avLst/>
          </a:prstGeom>
          <a:noFill/>
          <a:ln w="38100">
            <a:solidFill>
              <a:schemeClr val="accent6">
                <a:lumMod val="50000"/>
              </a:schemeClr>
            </a:solidFill>
            <a:miter lim="800000"/>
            <a:headEnd/>
            <a:tailEnd/>
          </a:ln>
          <a:effectLst/>
          <a:extLst>
            <a:ext uri="{909E8E84-426E-40DD-AFC4-6F175D3DCCD1}">
              <a14:hiddenFill xmlns:a14="http://schemas.microsoft.com/office/drawing/2010/main">
                <a:solidFill>
                  <a:srgbClr val="FFFF00">
                    <a:alpha val="50000"/>
                  </a:srgb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0"/>
              </a:spcAft>
            </a:pPr>
            <a:r>
              <a:rPr lang="el-GR" altLang="en-US" sz="1800" i="0" noProof="1" smtClean="0">
                <a:solidFill>
                  <a:schemeClr val="accent2"/>
                </a:solidFill>
                <a:effectLst>
                  <a:outerShdw blurRad="38100" dist="38100" dir="2700000" algn="tl">
                    <a:srgbClr val="C0C0C0"/>
                  </a:outerShdw>
                </a:effectLst>
              </a:rPr>
              <a:t>ΦΩΤΙΣΜΟΣ</a:t>
            </a:r>
            <a:endParaRPr lang="it-IT" altLang="en-US" sz="2400" b="0" i="0">
              <a:solidFill>
                <a:schemeClr val="tx1"/>
              </a:solidFill>
              <a:effectLst/>
              <a:latin typeface="Times New Roman" pitchFamily="18" charset="0"/>
            </a:endParaRPr>
          </a:p>
        </p:txBody>
      </p:sp>
      <p:sp>
        <p:nvSpPr>
          <p:cNvPr id="15375" name="Text Box 15"/>
          <p:cNvSpPr txBox="1">
            <a:spLocks noChangeArrowheads="1"/>
          </p:cNvSpPr>
          <p:nvPr/>
        </p:nvSpPr>
        <p:spPr bwMode="auto">
          <a:xfrm>
            <a:off x="5795963" y="2227263"/>
            <a:ext cx="2438400" cy="923330"/>
          </a:xfrm>
          <a:prstGeom prst="rect">
            <a:avLst/>
          </a:prstGeom>
          <a:noFill/>
          <a:ln w="38100">
            <a:solidFill>
              <a:schemeClr val="accent6">
                <a:lumMod val="50000"/>
              </a:schemeClr>
            </a:solidFill>
            <a:miter lim="800000"/>
            <a:headEnd/>
            <a:tailEnd/>
          </a:ln>
          <a:effectLst/>
          <a:extLst>
            <a:ext uri="{909E8E84-426E-40DD-AFC4-6F175D3DCCD1}">
              <a14:hiddenFill xmlns:a14="http://schemas.microsoft.com/office/drawing/2010/main">
                <a:solidFill>
                  <a:srgbClr val="FFFF00">
                    <a:alpha val="50000"/>
                  </a:srgb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0"/>
              </a:spcAft>
            </a:pPr>
            <a:r>
              <a:rPr lang="el-GR" altLang="en-US" sz="1800" i="0" noProof="1" smtClean="0">
                <a:solidFill>
                  <a:srgbClr val="AC042C"/>
                </a:solidFill>
                <a:effectLst>
                  <a:outerShdw blurRad="38100" dist="38100" dir="2700000" algn="tl">
                    <a:srgbClr val="C0C0C0"/>
                  </a:outerShdw>
                </a:effectLst>
              </a:rPr>
              <a:t>ΠΟΙΟΤΗΤΑ ΕΣΩΤΕΡΙΚΩΝ ΧΩΡΩΝ</a:t>
            </a:r>
            <a:endParaRPr lang="it-IT" altLang="en-US" sz="2400" b="0" i="0">
              <a:solidFill>
                <a:srgbClr val="AC042C"/>
              </a:solidFill>
              <a:effectLst/>
              <a:latin typeface="Times New Roman" pitchFamily="18" charset="0"/>
            </a:endParaRPr>
          </a:p>
        </p:txBody>
      </p:sp>
      <p:sp>
        <p:nvSpPr>
          <p:cNvPr id="15376" name="Text Box 16"/>
          <p:cNvSpPr txBox="1">
            <a:spLocks noChangeArrowheads="1"/>
          </p:cNvSpPr>
          <p:nvPr/>
        </p:nvSpPr>
        <p:spPr bwMode="auto">
          <a:xfrm>
            <a:off x="5795963" y="3294063"/>
            <a:ext cx="2514600" cy="923330"/>
          </a:xfrm>
          <a:prstGeom prst="rect">
            <a:avLst/>
          </a:prstGeom>
          <a:noFill/>
          <a:ln w="38100">
            <a:solidFill>
              <a:schemeClr val="accent6">
                <a:lumMod val="50000"/>
              </a:schemeClr>
            </a:solidFill>
            <a:miter lim="800000"/>
            <a:headEnd/>
            <a:tailEnd/>
          </a:ln>
          <a:effectLst/>
          <a:extLst>
            <a:ext uri="{909E8E84-426E-40DD-AFC4-6F175D3DCCD1}">
              <a14:hiddenFill xmlns:a14="http://schemas.microsoft.com/office/drawing/2010/main">
                <a:solidFill>
                  <a:srgbClr val="FFFF00">
                    <a:alpha val="50000"/>
                  </a:srgb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0"/>
              </a:spcAft>
            </a:pPr>
            <a:r>
              <a:rPr lang="el-GR" altLang="en-US" sz="1800" i="0" noProof="1" smtClean="0">
                <a:solidFill>
                  <a:srgbClr val="FF3300"/>
                </a:solidFill>
                <a:effectLst>
                  <a:outerShdw blurRad="38100" dist="38100" dir="2700000" algn="tl">
                    <a:srgbClr val="C0C0C0"/>
                  </a:outerShdw>
                </a:effectLst>
              </a:rPr>
              <a:t>ΘΕΡΜΟΚΡΑΣΙΑ ΕΣΩΤΕΡΙΚΩΝ ΧΩΡΩΝ</a:t>
            </a:r>
            <a:endParaRPr lang="it-IT" altLang="en-US" sz="2400" b="0" i="0">
              <a:solidFill>
                <a:srgbClr val="FF3300"/>
              </a:solidFill>
              <a:effectLst/>
              <a:latin typeface="Times New Roman" pitchFamily="18" charset="0"/>
            </a:endParaRPr>
          </a:p>
        </p:txBody>
      </p:sp>
      <p:sp>
        <p:nvSpPr>
          <p:cNvPr id="15377" name="Text Box 17"/>
          <p:cNvSpPr txBox="1">
            <a:spLocks noChangeArrowheads="1"/>
          </p:cNvSpPr>
          <p:nvPr/>
        </p:nvSpPr>
        <p:spPr bwMode="auto">
          <a:xfrm>
            <a:off x="5795963" y="4437063"/>
            <a:ext cx="2590800" cy="1015663"/>
          </a:xfrm>
          <a:prstGeom prst="rect">
            <a:avLst/>
          </a:prstGeom>
          <a:noFill/>
          <a:ln w="38100">
            <a:solidFill>
              <a:schemeClr val="accent6">
                <a:lumMod val="50000"/>
              </a:schemeClr>
            </a:solidFill>
            <a:miter lim="800000"/>
            <a:headEnd/>
            <a:tailEnd/>
          </a:ln>
          <a:effectLst/>
          <a:extLst>
            <a:ext uri="{909E8E84-426E-40DD-AFC4-6F175D3DCCD1}">
              <a14:hiddenFill xmlns:a14="http://schemas.microsoft.com/office/drawing/2010/main">
                <a:solidFill>
                  <a:srgbClr val="FFFF00">
                    <a:alpha val="50000"/>
                  </a:srgb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0"/>
              </a:spcAft>
            </a:pPr>
            <a:r>
              <a:rPr lang="el-GR" altLang="en-US" noProof="1" smtClean="0">
                <a:solidFill>
                  <a:srgbClr val="FF0000"/>
                </a:solidFill>
                <a:effectLst>
                  <a:outerShdw blurRad="38100" dist="38100" dir="2700000" algn="tl">
                    <a:srgbClr val="C0C0C0"/>
                  </a:outerShdw>
                </a:effectLst>
              </a:rPr>
              <a:t>ΠΟΙΟΤΗΤΑ ΕΣΩΤΕΡΙΚΟΥ ΦΩΤΙΣΜΟΥ</a:t>
            </a:r>
            <a:endParaRPr lang="it-IT" altLang="en-US" sz="2400" b="0" i="0">
              <a:solidFill>
                <a:srgbClr val="FF0000"/>
              </a:solidFill>
              <a:effectLst/>
              <a:latin typeface="Times New Roman" pitchFamily="18" charset="0"/>
            </a:endParaRPr>
          </a:p>
        </p:txBody>
      </p:sp>
      <p:sp>
        <p:nvSpPr>
          <p:cNvPr id="15379" name="Line 19"/>
          <p:cNvSpPr>
            <a:spLocks noChangeShapeType="1"/>
          </p:cNvSpPr>
          <p:nvPr/>
        </p:nvSpPr>
        <p:spPr bwMode="auto">
          <a:xfrm flipV="1">
            <a:off x="3662363" y="4818063"/>
            <a:ext cx="2133600" cy="762000"/>
          </a:xfrm>
          <a:prstGeom prst="line">
            <a:avLst/>
          </a:prstGeom>
          <a:noFill/>
          <a:ln w="38100">
            <a:solidFill>
              <a:srgbClr val="FF9900"/>
            </a:solidFill>
            <a:prstDash val="sys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5380" name="Line 20"/>
          <p:cNvSpPr>
            <a:spLocks noChangeShapeType="1"/>
          </p:cNvSpPr>
          <p:nvPr/>
        </p:nvSpPr>
        <p:spPr bwMode="auto">
          <a:xfrm flipV="1">
            <a:off x="3662363" y="3675063"/>
            <a:ext cx="2133600" cy="1905000"/>
          </a:xfrm>
          <a:prstGeom prst="line">
            <a:avLst/>
          </a:prstGeom>
          <a:noFill/>
          <a:ln w="38100">
            <a:solidFill>
              <a:srgbClr val="FF3300"/>
            </a:solidFill>
            <a:prstDash val="sys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5381" name="Line 21"/>
          <p:cNvSpPr>
            <a:spLocks noChangeShapeType="1"/>
          </p:cNvSpPr>
          <p:nvPr/>
        </p:nvSpPr>
        <p:spPr bwMode="auto">
          <a:xfrm>
            <a:off x="3662363" y="2836863"/>
            <a:ext cx="2133600" cy="762000"/>
          </a:xfrm>
          <a:prstGeom prst="line">
            <a:avLst/>
          </a:prstGeom>
          <a:noFill/>
          <a:ln w="38100">
            <a:solidFill>
              <a:srgbClr val="FF3300"/>
            </a:solidFill>
            <a:prstDash val="sys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5382" name="Line 22"/>
          <p:cNvSpPr>
            <a:spLocks noChangeShapeType="1"/>
          </p:cNvSpPr>
          <p:nvPr/>
        </p:nvSpPr>
        <p:spPr bwMode="auto">
          <a:xfrm>
            <a:off x="3662363" y="1846263"/>
            <a:ext cx="2133600" cy="685800"/>
          </a:xfrm>
          <a:prstGeom prst="line">
            <a:avLst/>
          </a:prstGeom>
          <a:noFill/>
          <a:ln w="38100">
            <a:solidFill>
              <a:srgbClr val="AC042C"/>
            </a:solidFill>
            <a:prstDash val="sys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5384" name="Line 24"/>
          <p:cNvSpPr>
            <a:spLocks noChangeShapeType="1"/>
          </p:cNvSpPr>
          <p:nvPr/>
        </p:nvSpPr>
        <p:spPr bwMode="auto">
          <a:xfrm>
            <a:off x="3662363" y="1846263"/>
            <a:ext cx="2133600" cy="1600200"/>
          </a:xfrm>
          <a:prstGeom prst="line">
            <a:avLst/>
          </a:prstGeom>
          <a:noFill/>
          <a:ln w="38100">
            <a:solidFill>
              <a:srgbClr val="FF3300"/>
            </a:solidFill>
            <a:prstDash val="sys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5385" name="Line 25"/>
          <p:cNvSpPr>
            <a:spLocks noChangeShapeType="1"/>
          </p:cNvSpPr>
          <p:nvPr/>
        </p:nvSpPr>
        <p:spPr bwMode="auto">
          <a:xfrm flipV="1">
            <a:off x="3662363" y="3598863"/>
            <a:ext cx="2133600" cy="152400"/>
          </a:xfrm>
          <a:prstGeom prst="line">
            <a:avLst/>
          </a:prstGeom>
          <a:noFill/>
          <a:ln w="38100">
            <a:solidFill>
              <a:srgbClr val="FF3300"/>
            </a:solidFill>
            <a:prstDash val="sys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5386" name="Line 26"/>
          <p:cNvSpPr>
            <a:spLocks noChangeShapeType="1"/>
          </p:cNvSpPr>
          <p:nvPr/>
        </p:nvSpPr>
        <p:spPr bwMode="auto">
          <a:xfrm>
            <a:off x="3662363" y="3751263"/>
            <a:ext cx="2133600" cy="990600"/>
          </a:xfrm>
          <a:prstGeom prst="line">
            <a:avLst/>
          </a:prstGeom>
          <a:noFill/>
          <a:ln w="38100">
            <a:solidFill>
              <a:srgbClr val="FF9900"/>
            </a:solidFill>
            <a:prstDash val="sys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5387" name="Line 27"/>
          <p:cNvSpPr>
            <a:spLocks noChangeShapeType="1"/>
          </p:cNvSpPr>
          <p:nvPr/>
        </p:nvSpPr>
        <p:spPr bwMode="auto">
          <a:xfrm>
            <a:off x="3662363" y="4741863"/>
            <a:ext cx="2133600" cy="0"/>
          </a:xfrm>
          <a:prstGeom prst="line">
            <a:avLst/>
          </a:prstGeom>
          <a:noFill/>
          <a:ln w="38100">
            <a:solidFill>
              <a:srgbClr val="FF9900"/>
            </a:solidFill>
            <a:prstDash val="sys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5388" name="Line 28"/>
          <p:cNvSpPr>
            <a:spLocks noChangeShapeType="1"/>
          </p:cNvSpPr>
          <p:nvPr/>
        </p:nvSpPr>
        <p:spPr bwMode="auto">
          <a:xfrm flipV="1">
            <a:off x="3662363" y="3827463"/>
            <a:ext cx="2133600" cy="914400"/>
          </a:xfrm>
          <a:prstGeom prst="line">
            <a:avLst/>
          </a:prstGeom>
          <a:noFill/>
          <a:ln w="38100">
            <a:solidFill>
              <a:srgbClr val="FF3300"/>
            </a:solidFill>
            <a:prstDash val="sys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5389" name="Line 29"/>
          <p:cNvSpPr>
            <a:spLocks noChangeShapeType="1"/>
          </p:cNvSpPr>
          <p:nvPr/>
        </p:nvSpPr>
        <p:spPr bwMode="auto">
          <a:xfrm flipV="1">
            <a:off x="3662363" y="2684463"/>
            <a:ext cx="2133600" cy="1066800"/>
          </a:xfrm>
          <a:prstGeom prst="line">
            <a:avLst/>
          </a:prstGeom>
          <a:noFill/>
          <a:ln w="38100">
            <a:solidFill>
              <a:srgbClr val="AC042C"/>
            </a:solidFill>
            <a:prstDash val="sys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6399" name="Rectangle 1039"/>
          <p:cNvSpPr>
            <a:spLocks noChangeArrowheads="1"/>
          </p:cNvSpPr>
          <p:nvPr/>
        </p:nvSpPr>
        <p:spPr bwMode="auto">
          <a:xfrm>
            <a:off x="719547" y="332654"/>
            <a:ext cx="7704906" cy="8635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marL="342900" indent="-342900" algn="l">
              <a:spcBef>
                <a:spcPct val="20000"/>
              </a:spcBef>
              <a:spcAft>
                <a:spcPct val="0"/>
              </a:spcAft>
              <a:buClr>
                <a:schemeClr val="accent1"/>
              </a:buClr>
              <a:buSzPct val="65000"/>
              <a:buFont typeface="Wingdings" pitchFamily="2" charset="2"/>
              <a:buChar char="n"/>
              <a:defRPr sz="3000">
                <a:solidFill>
                  <a:schemeClr val="tx1"/>
                </a:solidFill>
                <a:latin typeface="Arial" charset="0"/>
              </a:defRPr>
            </a:lvl1pPr>
            <a:lvl2pPr marL="533400" algn="l">
              <a:spcBef>
                <a:spcPct val="20000"/>
              </a:spcBef>
              <a:spcAft>
                <a:spcPct val="0"/>
              </a:spcAft>
              <a:buClr>
                <a:schemeClr val="accent2"/>
              </a:buClr>
              <a:buSzPct val="60000"/>
              <a:buFont typeface="Wingdings" pitchFamily="2" charset="2"/>
              <a:buChar char="q"/>
              <a:defRPr sz="2600">
                <a:solidFill>
                  <a:schemeClr val="tx1"/>
                </a:solidFill>
                <a:latin typeface="Arial" charset="0"/>
              </a:defRPr>
            </a:lvl2pPr>
            <a:lvl3pPr marL="1181100" indent="-228600" algn="l">
              <a:spcBef>
                <a:spcPct val="20000"/>
              </a:spcBef>
              <a:spcAft>
                <a:spcPct val="0"/>
              </a:spcAft>
              <a:buClr>
                <a:schemeClr val="accent1"/>
              </a:buClr>
              <a:buSzPct val="65000"/>
              <a:buFont typeface="Wingdings" pitchFamily="2" charset="2"/>
              <a:buChar char="n"/>
              <a:defRPr sz="2200">
                <a:solidFill>
                  <a:schemeClr val="tx1"/>
                </a:solidFill>
                <a:latin typeface="Arial" charset="0"/>
              </a:defRPr>
            </a:lvl3pPr>
            <a:lvl4pPr marL="1600200" indent="-228600" algn="l">
              <a:spcBef>
                <a:spcPct val="20000"/>
              </a:spcBef>
              <a:spcAft>
                <a:spcPct val="0"/>
              </a:spcAft>
              <a:buClr>
                <a:schemeClr val="accent2"/>
              </a:buClr>
              <a:buSzPct val="70000"/>
              <a:buFont typeface="Wingdings" pitchFamily="2" charset="2"/>
              <a:buChar char="q"/>
              <a:defRPr sz="2000">
                <a:solidFill>
                  <a:schemeClr val="tx1"/>
                </a:solidFill>
                <a:latin typeface="Arial" charset="0"/>
              </a:defRPr>
            </a:lvl4pPr>
            <a:lvl5pPr marL="2057400" indent="-228600" algn="l">
              <a:spcBef>
                <a:spcPct val="20000"/>
              </a:spcBef>
              <a:spcAft>
                <a:spcPct val="0"/>
              </a:spcAft>
              <a:buClr>
                <a:schemeClr val="accent1"/>
              </a:buClr>
              <a:buSzPct val="75000"/>
              <a:buFont typeface="Wingdings" pitchFamily="2" charset="2"/>
              <a:buChar char="§"/>
              <a:defRPr sz="2000">
                <a:solidFill>
                  <a:schemeClr val="tx1"/>
                </a:solidFill>
                <a:latin typeface="Arial" charset="0"/>
              </a:defRPr>
            </a:lvl5pPr>
            <a:lvl6pPr marL="25146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6pPr>
            <a:lvl7pPr marL="29718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7pPr>
            <a:lvl8pPr marL="34290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8pPr>
            <a:lvl9pPr marL="38862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9pPr>
          </a:lstStyle>
          <a:p>
            <a:pPr algn="ctr" eaLnBrk="1" hangingPunct="1">
              <a:lnSpc>
                <a:spcPct val="110000"/>
              </a:lnSpc>
              <a:buSzPct val="75000"/>
              <a:buFont typeface="Wingdings" pitchFamily="2" charset="2"/>
              <a:buNone/>
            </a:pPr>
            <a:r>
              <a:rPr lang="el-GR" altLang="en-US" sz="2400" b="1" i="0" smtClean="0">
                <a:solidFill>
                  <a:srgbClr val="C00000"/>
                </a:solidFill>
                <a:effectLst/>
                <a:latin typeface="Cambria Math" panose="02040503050406030204" pitchFamily="18" charset="0"/>
                <a:ea typeface="Cambria Math" panose="02040503050406030204" pitchFamily="18" charset="0"/>
              </a:rPr>
              <a:t>ΣΥΣΤΗΜΑΤΑ ΔΙΑΧΕΙΡΙΣΗΣ ΚΤΙΡΙΩΝ </a:t>
            </a:r>
            <a:endParaRPr lang="el-GR" altLang="en-US" sz="2400" b="1" i="0" smtClean="0">
              <a:solidFill>
                <a:srgbClr val="C00000"/>
              </a:solidFill>
              <a:effectLst/>
              <a:latin typeface="Cambria Math" panose="02040503050406030204" pitchFamily="18" charset="0"/>
              <a:ea typeface="Cambria Math" panose="02040503050406030204" pitchFamily="18" charset="0"/>
            </a:endParaRPr>
          </a:p>
          <a:p>
            <a:pPr algn="ctr" eaLnBrk="1" hangingPunct="1">
              <a:lnSpc>
                <a:spcPct val="110000"/>
              </a:lnSpc>
              <a:buSzPct val="75000"/>
              <a:buFont typeface="Wingdings" pitchFamily="2" charset="2"/>
              <a:buNone/>
            </a:pPr>
            <a:r>
              <a:rPr lang="en-GB" altLang="en-US" sz="2400" b="1" smtClean="0">
                <a:solidFill>
                  <a:srgbClr val="C00000"/>
                </a:solidFill>
                <a:latin typeface="Cambria Math" panose="02040503050406030204" pitchFamily="18" charset="0"/>
                <a:ea typeface="Cambria Math" panose="02040503050406030204" pitchFamily="18" charset="0"/>
              </a:rPr>
              <a:t>BUILDING ENERGY MANAGEMENT </a:t>
            </a:r>
            <a:r>
              <a:rPr lang="en-GB" altLang="en-US" sz="2400" b="1" i="0" smtClean="0">
                <a:solidFill>
                  <a:srgbClr val="C00000"/>
                </a:solidFill>
                <a:effectLst/>
                <a:latin typeface="Cambria Math" panose="02040503050406030204" pitchFamily="18" charset="0"/>
                <a:ea typeface="Cambria Math" panose="02040503050406030204" pitchFamily="18" charset="0"/>
              </a:rPr>
              <a:t>(BEM</a:t>
            </a:r>
            <a:r>
              <a:rPr lang="en-GB" altLang="en-US" sz="2400" b="1" i="0" smtClean="0">
                <a:solidFill>
                  <a:srgbClr val="C00000"/>
                </a:solidFill>
                <a:effectLst/>
                <a:latin typeface="Cambria Math" panose="02040503050406030204" pitchFamily="18" charset="0"/>
                <a:ea typeface="Cambria Math" panose="02040503050406030204" pitchFamily="18" charset="0"/>
              </a:rPr>
              <a:t>)</a:t>
            </a:r>
            <a:endParaRPr lang="en-GB" altLang="en-US" sz="3200" b="1" i="0">
              <a:solidFill>
                <a:srgbClr val="C00000"/>
              </a:solidFill>
              <a:effectLst>
                <a:outerShdw blurRad="38100" dist="38100" dir="2700000" algn="tl">
                  <a:srgbClr val="C0C0C0"/>
                </a:outerShdw>
              </a:effectLst>
              <a:latin typeface="Cambria Math" panose="02040503050406030204" pitchFamily="18" charset="0"/>
              <a:ea typeface="Cambria Math" panose="02040503050406030204" pitchFamily="18" charset="0"/>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947882667"/>
      </p:ext>
    </p:extLst>
  </p:cSld>
  <p:clrMapOvr>
    <a:masterClrMapping/>
  </p:clrMapOvr>
  <mc:AlternateContent xmlns:mc="http://schemas.openxmlformats.org/markup-compatibility/2006">
    <mc:Choice xmlns:p14="http://schemas.microsoft.com/office/powerpoint/2010/main" Requires="p14">
      <p:transition spd="slow" p14:dur="2000" advTm="40634"/>
    </mc:Choice>
    <mc:Fallback>
      <p:transition spd="slow" advTm="406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90" name="Rectangle 6"/>
          <p:cNvSpPr>
            <a:spLocks noGrp="1" noChangeArrowheads="1"/>
          </p:cNvSpPr>
          <p:nvPr>
            <p:ph type="title"/>
          </p:nvPr>
        </p:nvSpPr>
        <p:spPr/>
        <p:txBody>
          <a:bodyPr/>
          <a:lstStyle/>
          <a:p>
            <a:r>
              <a:rPr lang="el-GR" sz="4000" smtClean="0"/>
              <a:t>Κατανάλωση ενέργειας: Παράγοντες</a:t>
            </a:r>
            <a:endParaRPr lang="el-GR" sz="4000"/>
          </a:p>
        </p:txBody>
      </p:sp>
      <p:pic>
        <p:nvPicPr>
          <p:cNvPr id="221189" name="Picture 5"/>
          <p:cNvPicPr>
            <a:picLocks noGrp="1" noChangeAspect="1" noChangeArrowheads="1"/>
          </p:cNvPicPr>
          <p:nvPr>
            <p:ph idx="1"/>
          </p:nvPr>
        </p:nvPicPr>
        <p:blipFill>
          <a:blip r:embed="rId5" cstate="print"/>
          <a:srcRect/>
          <a:stretch>
            <a:fillRect/>
          </a:stretch>
        </p:blipFill>
        <p:spPr>
          <a:xfrm>
            <a:off x="0" y="1412776"/>
            <a:ext cx="7235825" cy="5112568"/>
          </a:xfrm>
          <a:noFill/>
          <a:ln/>
        </p:spPr>
      </p:pic>
      <p:sp>
        <p:nvSpPr>
          <p:cNvPr id="2" name="TextBox 1"/>
          <p:cNvSpPr txBox="1"/>
          <p:nvPr/>
        </p:nvSpPr>
        <p:spPr>
          <a:xfrm>
            <a:off x="5580112" y="1700808"/>
            <a:ext cx="3384376" cy="2308324"/>
          </a:xfrm>
          <a:prstGeom prst="rect">
            <a:avLst/>
          </a:prstGeom>
          <a:solidFill>
            <a:schemeClr val="accent1"/>
          </a:solidFill>
        </p:spPr>
        <p:txBody>
          <a:bodyPr wrap="square" rtlCol="0">
            <a:spAutoFit/>
          </a:bodyPr>
          <a:lstStyle/>
          <a:p>
            <a:pPr marL="342900" indent="-342900">
              <a:buFont typeface="Arial" panose="020B0604020202020204" pitchFamily="34" charset="0"/>
              <a:buChar char="•"/>
            </a:pPr>
            <a:r>
              <a:rPr lang="el-GR" sz="2400" smtClean="0"/>
              <a:t>ΑΡΧΙΤΕΚΤΟΝΙΚΗ</a:t>
            </a:r>
          </a:p>
          <a:p>
            <a:pPr marL="342900" indent="-342900">
              <a:buFont typeface="Arial" panose="020B0604020202020204" pitchFamily="34" charset="0"/>
              <a:buChar char="•"/>
            </a:pPr>
            <a:r>
              <a:rPr lang="el-GR" sz="2400" smtClean="0"/>
              <a:t>ΦΩΤΙΣΜΟΣ</a:t>
            </a:r>
          </a:p>
          <a:p>
            <a:pPr marL="342900" indent="-342900">
              <a:buFont typeface="Arial" panose="020B0604020202020204" pitchFamily="34" charset="0"/>
              <a:buChar char="•"/>
            </a:pPr>
            <a:r>
              <a:rPr lang="el-GR" sz="2400" smtClean="0"/>
              <a:t>ΣΥΣΚΕΥΕΣ</a:t>
            </a:r>
          </a:p>
          <a:p>
            <a:pPr marL="342900" indent="-342900">
              <a:buFont typeface="Arial" panose="020B0604020202020204" pitchFamily="34" charset="0"/>
              <a:buChar char="•"/>
            </a:pPr>
            <a:r>
              <a:rPr lang="el-GR" sz="2400" smtClean="0"/>
              <a:t>ΑΕΡΙΣΜΟΣ</a:t>
            </a:r>
          </a:p>
          <a:p>
            <a:pPr marL="342900" indent="-342900">
              <a:buFont typeface="Arial" panose="020B0604020202020204" pitchFamily="34" charset="0"/>
              <a:buChar char="•"/>
            </a:pPr>
            <a:r>
              <a:rPr lang="el-GR" sz="2400" smtClean="0"/>
              <a:t>ΑΝΘΡΩΠΙΝΗ ΔΡΑΣΤΗΡΙΟΤΗΤΑ</a:t>
            </a:r>
            <a:endParaRPr lang="en-GB" sz="240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158009664"/>
      </p:ext>
    </p:extLst>
  </p:cSld>
  <p:clrMapOvr>
    <a:masterClrMapping/>
  </p:clrMapOvr>
  <mc:AlternateContent xmlns:mc="http://schemas.openxmlformats.org/markup-compatibility/2006">
    <mc:Choice xmlns:p14="http://schemas.microsoft.com/office/powerpoint/2010/main" Requires="p14">
      <p:transition spd="slow" p14:dur="2000" advTm="26320"/>
    </mc:Choice>
    <mc:Fallback>
      <p:transition spd="slow" advTm="263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62" name="Rectangle 6"/>
          <p:cNvSpPr>
            <a:spLocks noGrp="1" noChangeArrowheads="1"/>
          </p:cNvSpPr>
          <p:nvPr>
            <p:ph type="title"/>
          </p:nvPr>
        </p:nvSpPr>
        <p:spPr>
          <a:xfrm>
            <a:off x="-22432" y="0"/>
            <a:ext cx="3491880" cy="2448272"/>
          </a:xfrm>
        </p:spPr>
        <p:txBody>
          <a:bodyPr/>
          <a:lstStyle/>
          <a:p>
            <a:r>
              <a:rPr lang="el-GR"/>
              <a:t>Ε</a:t>
            </a:r>
            <a:r>
              <a:rPr lang="el-GR" smtClean="0"/>
              <a:t>νεργειακή </a:t>
            </a:r>
            <a:r>
              <a:rPr lang="el-GR"/>
              <a:t>Σ</a:t>
            </a:r>
            <a:r>
              <a:rPr lang="el-GR" smtClean="0"/>
              <a:t>ήμανση Κτιρίων</a:t>
            </a:r>
            <a:endParaRPr lang="el-GR"/>
          </a:p>
        </p:txBody>
      </p:sp>
      <p:pic>
        <p:nvPicPr>
          <p:cNvPr id="26626" name="Picture 2" descr="http://ecoconsulting.net/www/Energy%20certificate%20label%20A-G.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87416" y="171132"/>
            <a:ext cx="5256584" cy="6458089"/>
          </a:xfrm>
          <a:prstGeom prst="rect">
            <a:avLst/>
          </a:prstGeom>
          <a:noFill/>
          <a:extLst>
            <a:ext uri="{909E8E84-426E-40DD-AFC4-6F175D3DCCD1}">
              <a14:hiddenFill xmlns:a14="http://schemas.microsoft.com/office/drawing/2010/main">
                <a:solidFill>
                  <a:srgbClr val="FFFFFF"/>
                </a:solidFill>
              </a14:hiddenFill>
            </a:ext>
          </a:extLst>
        </p:spPr>
      </p:pic>
      <p:pic>
        <p:nvPicPr>
          <p:cNvPr id="26628" name="Picture 4" descr="http://www.greendesigncollective.com/blog/wp-content/uploads/2011/04/building-energy-quotient-label.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5856" y="0"/>
            <a:ext cx="58681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784653450"/>
      </p:ext>
    </p:extLst>
  </p:cSld>
  <p:clrMapOvr>
    <a:masterClrMapping/>
  </p:clrMapOvr>
  <mc:AlternateContent xmlns:mc="http://schemas.openxmlformats.org/markup-compatibility/2006">
    <mc:Choice xmlns:p14="http://schemas.microsoft.com/office/powerpoint/2010/main" Requires="p14">
      <p:transition spd="slow" p14:dur="2000" advTm="38236"/>
    </mc:Choice>
    <mc:Fallback>
      <p:transition spd="slow" advTm="382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26628"/>
                                        </p:tgtEl>
                                        <p:attrNameLst>
                                          <p:attrName>style.visibility</p:attrName>
                                        </p:attrNameLst>
                                      </p:cBhvr>
                                      <p:to>
                                        <p:strVal val="visible"/>
                                      </p:to>
                                    </p:set>
                                    <p:anim calcmode="lin" valueType="num">
                                      <p:cBhvr additive="base">
                                        <p:cTn id="11" dur="500" fill="hold"/>
                                        <p:tgtEl>
                                          <p:spTgt spid="26628"/>
                                        </p:tgtEl>
                                        <p:attrNameLst>
                                          <p:attrName>ppt_x</p:attrName>
                                        </p:attrNameLst>
                                      </p:cBhvr>
                                      <p:tavLst>
                                        <p:tav tm="0">
                                          <p:val>
                                            <p:strVal val="#ppt_x"/>
                                          </p:val>
                                        </p:tav>
                                        <p:tav tm="100000">
                                          <p:val>
                                            <p:strVal val="#ppt_x"/>
                                          </p:val>
                                        </p:tav>
                                      </p:tavLst>
                                    </p:anim>
                                    <p:anim calcmode="lin" valueType="num">
                                      <p:cBhvr additive="base">
                                        <p:cTn id="12" dur="500" fill="hold"/>
                                        <p:tgtEl>
                                          <p:spTgt spid="266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4"/>
                </p:tgtEl>
              </p:cMediaNode>
            </p:audio>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l-GR" dirty="0">
                <a:solidFill>
                  <a:srgbClr val="C00000"/>
                </a:solidFill>
              </a:rPr>
              <a:t>Πλεονεκτήματα</a:t>
            </a:r>
          </a:p>
        </p:txBody>
      </p:sp>
      <p:sp>
        <p:nvSpPr>
          <p:cNvPr id="6147" name="Rectangle 3"/>
          <p:cNvSpPr>
            <a:spLocks noGrp="1" noChangeArrowheads="1"/>
          </p:cNvSpPr>
          <p:nvPr>
            <p:ph type="body" sz="half" idx="1"/>
          </p:nvPr>
        </p:nvSpPr>
        <p:spPr>
          <a:xfrm>
            <a:off x="29471" y="1556792"/>
            <a:ext cx="4038600" cy="4525963"/>
          </a:xfrm>
        </p:spPr>
        <p:txBody>
          <a:bodyPr/>
          <a:lstStyle/>
          <a:p>
            <a:r>
              <a:rPr lang="el-GR" sz="2800"/>
              <a:t>Μικρότερο ενεργειακό κόστος</a:t>
            </a:r>
          </a:p>
          <a:p>
            <a:r>
              <a:rPr lang="el-GR" sz="2800"/>
              <a:t>Φιλικότερο προς το περιβάλλον</a:t>
            </a:r>
          </a:p>
          <a:p>
            <a:r>
              <a:rPr lang="el-GR" sz="2800"/>
              <a:t>Καλύτερες συνθήκες θερμικής άνεσης γιά τους ένοικους</a:t>
            </a:r>
          </a:p>
        </p:txBody>
      </p:sp>
      <p:pic>
        <p:nvPicPr>
          <p:cNvPr id="6148" name="Picture 4" descr="Pag01_03"/>
          <p:cNvPicPr>
            <a:picLocks noGrp="1" noChangeAspect="1" noChangeArrowheads="1"/>
          </p:cNvPicPr>
          <p:nvPr>
            <p:ph sz="half" idx="2"/>
          </p:nvPr>
        </p:nvPicPr>
        <p:blipFill>
          <a:blip r:embed="rId5" cstate="print"/>
          <a:srcRect/>
          <a:stretch>
            <a:fillRect/>
          </a:stretch>
        </p:blipFill>
        <p:spPr>
          <a:xfrm>
            <a:off x="4211960" y="1628800"/>
            <a:ext cx="4721610" cy="3147740"/>
          </a:xfrm>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339946779"/>
      </p:ext>
    </p:extLst>
  </p:cSld>
  <p:clrMapOvr>
    <a:masterClrMapping/>
  </p:clrMapOvr>
  <mc:AlternateContent xmlns:mc="http://schemas.openxmlformats.org/markup-compatibility/2006">
    <mc:Choice xmlns:p14="http://schemas.microsoft.com/office/powerpoint/2010/main" Requires="p14">
      <p:transition spd="slow" p14:dur="2000" advTm="15257"/>
    </mc:Choice>
    <mc:Fallback>
      <p:transition spd="slow" advTm="152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rotWithShape="1">
          <a:blip r:embed="rId4">
            <a:extLst>
              <a:ext uri="{28A0092B-C50C-407E-A947-70E740481C1C}">
                <a14:useLocalDpi xmlns:a14="http://schemas.microsoft.com/office/drawing/2010/main" val="0"/>
              </a:ext>
            </a:extLst>
          </a:blip>
          <a:srcRect t="4418" b="-5007"/>
          <a:stretch/>
        </p:blipFill>
        <p:spPr>
          <a:xfrm>
            <a:off x="0" y="324000"/>
            <a:ext cx="7396163" cy="6876000"/>
          </a:xfrm>
        </p:spPr>
      </p:pic>
      <p:sp>
        <p:nvSpPr>
          <p:cNvPr id="3" name="Title 2"/>
          <p:cNvSpPr>
            <a:spLocks noGrp="1"/>
          </p:cNvSpPr>
          <p:nvPr>
            <p:ph type="title"/>
          </p:nvPr>
        </p:nvSpPr>
        <p:spPr>
          <a:xfrm>
            <a:off x="5724128" y="1700808"/>
            <a:ext cx="3250704" cy="2088232"/>
          </a:xfrm>
          <a:solidFill>
            <a:srgbClr val="FFFFCC"/>
          </a:solidFill>
        </p:spPr>
        <p:txBody>
          <a:bodyPr/>
          <a:lstStyle/>
          <a:p>
            <a:pPr algn="just"/>
            <a:r>
              <a:rPr lang="el-GR" sz="2800" smtClean="0"/>
              <a:t>ΔΥΝΑΜΙΚΟ ΗΛΙΑΚΗΣ ΑΚΤΙΝΟΒΟΛΙΑΣ </a:t>
            </a:r>
            <a:endParaRPr lang="en-GB" sz="2800"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922294397"/>
      </p:ext>
    </p:extLst>
  </p:cSld>
  <p:clrMapOvr>
    <a:masterClrMapping/>
  </p:clrMapOvr>
  <mc:AlternateContent xmlns:mc="http://schemas.openxmlformats.org/markup-compatibility/2006">
    <mc:Choice xmlns:p14="http://schemas.microsoft.com/office/powerpoint/2010/main" Requires="p14">
      <p:transition spd="slow" p14:dur="2000" advTm="9623"/>
    </mc:Choice>
    <mc:Fallback>
      <p:transition spd="slow" advTm="96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ΤΕΛΟΣ</a:t>
            </a:r>
            <a:endParaRPr lang="en-GB"/>
          </a:p>
        </p:txBody>
      </p:sp>
      <p:sp>
        <p:nvSpPr>
          <p:cNvPr id="3" name="Content Placeholder 2"/>
          <p:cNvSpPr>
            <a:spLocks noGrp="1"/>
          </p:cNvSpPr>
          <p:nvPr>
            <p:ph idx="1"/>
          </p:nvPr>
        </p:nvSpPr>
        <p:spPr/>
        <p:txBody>
          <a:bodyPr/>
          <a:lstStyle/>
          <a:p>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933942062"/>
      </p:ext>
    </p:extLst>
  </p:cSld>
  <p:clrMapOvr>
    <a:masterClrMapping/>
  </p:clrMapOvr>
  <mc:AlternateContent xmlns:mc="http://schemas.openxmlformats.org/markup-compatibility/2006">
    <mc:Choice xmlns:p14="http://schemas.microsoft.com/office/powerpoint/2010/main" Requires="p14">
      <p:transition spd="slow" p14:dur="2000" advTm="3611"/>
    </mc:Choice>
    <mc:Fallback>
      <p:transition spd="slow" advTm="36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lstStyle/>
          <a:p>
            <a:r>
              <a:rPr lang="el-GR" sz="3200" smtClean="0">
                <a:latin typeface="Cambria Math" panose="02040503050406030204" pitchFamily="18" charset="0"/>
                <a:ea typeface="Cambria Math" panose="02040503050406030204" pitchFamily="18" charset="0"/>
              </a:rPr>
              <a:t>ΘΕΡΜΟΚΗΠΙΟ : Εκμετάλλευση της ηλιακής ακτινοβολίας και των ιδιοτήτων του </a:t>
            </a:r>
            <a:r>
              <a:rPr lang="el-GR" sz="3200" dirty="0" smtClean="0">
                <a:latin typeface="Cambria Math" panose="02040503050406030204" pitchFamily="18" charset="0"/>
                <a:ea typeface="Cambria Math" panose="02040503050406030204" pitchFamily="18" charset="0"/>
              </a:rPr>
              <a:t>γυαλιού</a:t>
            </a:r>
            <a:endParaRPr lang="en-GB" sz="3200" dirty="0">
              <a:latin typeface="Cambria Math" panose="02040503050406030204" pitchFamily="18" charset="0"/>
              <a:ea typeface="Cambria Math" panose="02040503050406030204" pitchFamily="18" charset="0"/>
            </a:endParaRPr>
          </a:p>
        </p:txBody>
      </p:sp>
      <p:pic>
        <p:nvPicPr>
          <p:cNvPr id="4" name="Content Placeholder 3"/>
          <p:cNvPicPr>
            <a:picLocks noGrp="1" noChangeAspect="1"/>
          </p:cNvPicPr>
          <p:nvPr>
            <p:ph idx="1"/>
          </p:nvPr>
        </p:nvPicPr>
        <p:blipFill>
          <a:blip r:embed="rId4">
            <a:extLst>
              <a:ext uri="{BEBA8EAE-BF5A-486C-A8C5-ECC9F3942E4B}">
                <a14:imgProps xmlns:a14="http://schemas.microsoft.com/office/drawing/2010/main">
                  <a14:imgLayer r:embed="rId5">
                    <a14:imgEffect>
                      <a14:sharpenSoften amount="66000"/>
                    </a14:imgEffect>
                  </a14:imgLayer>
                </a14:imgProps>
              </a:ext>
              <a:ext uri="{28A0092B-C50C-407E-A947-70E740481C1C}">
                <a14:useLocalDpi xmlns:a14="http://schemas.microsoft.com/office/drawing/2010/main" val="0"/>
              </a:ext>
            </a:extLst>
          </a:blip>
          <a:stretch>
            <a:fillRect/>
          </a:stretch>
        </p:blipFill>
        <p:spPr>
          <a:xfrm>
            <a:off x="1035239" y="1196752"/>
            <a:ext cx="7073522" cy="5473138"/>
          </a:xfr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068261115"/>
      </p:ext>
    </p:extLst>
  </p:cSld>
  <p:clrMapOvr>
    <a:masterClrMapping/>
  </p:clrMapOvr>
  <mc:AlternateContent xmlns:mc="http://schemas.openxmlformats.org/markup-compatibility/2006">
    <mc:Choice xmlns:p14="http://schemas.microsoft.com/office/powerpoint/2010/main" Requires="p14">
      <p:transition spd="slow" p14:dur="2000" advTm="39258"/>
    </mc:Choice>
    <mc:Fallback>
      <p:transition spd="slow" advTm="392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939800"/>
            <a:ext cx="9144000" cy="497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457200" y="274638"/>
            <a:ext cx="8229600" cy="665162"/>
          </a:xfrm>
        </p:spPr>
        <p:txBody>
          <a:bodyPr/>
          <a:lstStyle/>
          <a:p>
            <a:r>
              <a:rPr lang="el-GR" dirty="0" smtClean="0"/>
              <a:t>ΛΕΙΤΟΥΡΓΙΑ ΘΕΡΜΟΚΗΠΙΟΥ</a:t>
            </a:r>
            <a:endParaRPr lang="en-GB"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49335103"/>
      </p:ext>
    </p:extLst>
  </p:cSld>
  <p:clrMapOvr>
    <a:masterClrMapping/>
  </p:clrMapOvr>
  <mc:AlternateContent xmlns:mc="http://schemas.openxmlformats.org/markup-compatibility/2006">
    <mc:Choice xmlns:p14="http://schemas.microsoft.com/office/powerpoint/2010/main" Requires="p14">
      <p:transition spd="slow" p14:dur="2000" advTm="16031"/>
    </mc:Choice>
    <mc:Fallback>
      <p:transition spd="slow" advTm="160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a:xfrm>
            <a:off x="467544" y="260648"/>
            <a:ext cx="2595489" cy="3439233"/>
          </a:xfrm>
          <a:noFill/>
          <a:ln>
            <a:solidFill>
              <a:schemeClr val="tx1"/>
            </a:solidFill>
          </a:ln>
        </p:spPr>
        <p:txBody>
          <a:bodyPr>
            <a:normAutofit/>
          </a:bodyPr>
          <a:lstStyle/>
          <a:p>
            <a:pPr marL="0" indent="0" algn="l">
              <a:tabLst/>
            </a:pPr>
            <a:r>
              <a:rPr lang="el-GR" sz="2000" dirty="0">
                <a:latin typeface="Cambria Math" panose="02040503050406030204" pitchFamily="18" charset="0"/>
                <a:ea typeface="Cambria Math" panose="02040503050406030204" pitchFamily="18" charset="0"/>
              </a:rPr>
              <a:t>Η ΗΛΙΑΚΗ ΑΚΤΙΝΟΒΟΛΙΑ ΔΙΕΡΧΕΤΑΙ ΑΠΟ ΤΟ ΓΥΑΛΙ (</a:t>
            </a:r>
            <a:r>
              <a:rPr lang="el-GR" sz="2000">
                <a:latin typeface="Cambria Math" panose="02040503050406030204" pitchFamily="18" charset="0"/>
                <a:ea typeface="Cambria Math" panose="02040503050406030204" pitchFamily="18" charset="0"/>
              </a:rPr>
              <a:t>ΠΡΑΣΙΝΟ</a:t>
            </a:r>
            <a:r>
              <a:rPr lang="el-GR" sz="2000" smtClean="0">
                <a:latin typeface="Cambria Math" panose="02040503050406030204" pitchFamily="18" charset="0"/>
                <a:ea typeface="Cambria Math" panose="02040503050406030204" pitchFamily="18" charset="0"/>
              </a:rPr>
              <a:t>),</a:t>
            </a:r>
            <a:br>
              <a:rPr lang="el-GR" sz="2000" smtClean="0">
                <a:latin typeface="Cambria Math" panose="02040503050406030204" pitchFamily="18" charset="0"/>
                <a:ea typeface="Cambria Math" panose="02040503050406030204" pitchFamily="18" charset="0"/>
              </a:rPr>
            </a:br>
            <a:r>
              <a:rPr lang="el-GR" sz="2000" dirty="0">
                <a:latin typeface="Cambria Math" panose="02040503050406030204" pitchFamily="18" charset="0"/>
                <a:ea typeface="Cambria Math" panose="02040503050406030204" pitchFamily="18" charset="0"/>
              </a:rPr>
              <a:t/>
            </a:r>
            <a:br>
              <a:rPr lang="el-GR" sz="2000" dirty="0">
                <a:latin typeface="Cambria Math" panose="02040503050406030204" pitchFamily="18" charset="0"/>
                <a:ea typeface="Cambria Math" panose="02040503050406030204" pitchFamily="18" charset="0"/>
              </a:rPr>
            </a:br>
            <a:r>
              <a:rPr lang="el-GR" sz="2000" dirty="0">
                <a:latin typeface="Cambria Math" panose="02040503050406030204" pitchFamily="18" charset="0"/>
                <a:ea typeface="Cambria Math" panose="02040503050406030204" pitchFamily="18" charset="0"/>
              </a:rPr>
              <a:t>Η ΑΚΤΙΝΟΒΟΛΙΑ ΤΟΥ ΕΣΩΤΕΡΙΚΟΥ ΤΟΥ ΚΤΙΡΙΟΥ ΑΝΑΚΛΑΤΑΙ </a:t>
            </a:r>
            <a:r>
              <a:rPr lang="el-GR" sz="2000" dirty="0" smtClean="0">
                <a:latin typeface="Cambria Math" panose="02040503050406030204" pitchFamily="18" charset="0"/>
                <a:ea typeface="Cambria Math" panose="02040503050406030204" pitchFamily="18" charset="0"/>
              </a:rPr>
              <a:t>ΠΙΣΩ</a:t>
            </a:r>
            <a:endParaRPr lang="el-GR" sz="2000" dirty="0">
              <a:latin typeface="Cambria Math" panose="02040503050406030204" pitchFamily="18" charset="0"/>
              <a:ea typeface="Cambria Math" panose="02040503050406030204" pitchFamily="18" charset="0"/>
            </a:endParaRPr>
          </a:p>
        </p:txBody>
      </p:sp>
      <p:pic>
        <p:nvPicPr>
          <p:cNvPr id="113669" name="Picture 5" descr="GLASS"/>
          <p:cNvPicPr>
            <a:picLocks noGrp="1" noChangeAspect="1" noChangeArrowheads="1"/>
          </p:cNvPicPr>
          <p:nvPr>
            <p:ph sz="half" idx="1"/>
          </p:nvPr>
        </p:nvPicPr>
        <p:blipFill>
          <a:blip r:embed="rId5" cstate="print"/>
          <a:srcRect/>
          <a:stretch>
            <a:fillRect/>
          </a:stretch>
        </p:blipFill>
        <p:spPr>
          <a:xfrm>
            <a:off x="3065463" y="466725"/>
            <a:ext cx="5883275" cy="5922963"/>
          </a:xfrm>
          <a:noFill/>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651379984"/>
      </p:ext>
    </p:extLst>
  </p:cSld>
  <p:clrMapOvr>
    <a:masterClrMapping/>
  </p:clrMapOvr>
  <mc:AlternateContent xmlns:mc="http://schemas.openxmlformats.org/markup-compatibility/2006">
    <mc:Choice xmlns:p14="http://schemas.microsoft.com/office/powerpoint/2010/main" Requires="p14">
      <p:transition spd="slow" p14:dur="2000" advTm="49096"/>
    </mc:Choice>
    <mc:Fallback>
      <p:transition spd="slow" advTm="490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274638"/>
            <a:ext cx="8507288" cy="1143000"/>
          </a:xfrm>
        </p:spPr>
        <p:txBody>
          <a:bodyPr/>
          <a:lstStyle/>
          <a:p>
            <a:r>
              <a:rPr lang="el-GR" b="1" dirty="0" smtClean="0">
                <a:solidFill>
                  <a:srgbClr val="FF0000"/>
                </a:solidFill>
              </a:rPr>
              <a:t>Ηλιακή ακτινοβολία : συνιστώσες</a:t>
            </a:r>
            <a:endParaRPr lang="el-GR" b="1" dirty="0">
              <a:solidFill>
                <a:srgbClr val="FF0000"/>
              </a:solidFill>
            </a:endParaRPr>
          </a:p>
        </p:txBody>
      </p:sp>
      <p:sp>
        <p:nvSpPr>
          <p:cNvPr id="15363" name="Rectangle 3"/>
          <p:cNvSpPr>
            <a:spLocks noGrp="1" noChangeArrowheads="1"/>
          </p:cNvSpPr>
          <p:nvPr>
            <p:ph type="body" idx="1"/>
          </p:nvPr>
        </p:nvSpPr>
        <p:spPr>
          <a:xfrm>
            <a:off x="1187624" y="2204864"/>
            <a:ext cx="7499176" cy="3921299"/>
          </a:xfrm>
        </p:spPr>
        <p:txBody>
          <a:bodyPr/>
          <a:lstStyle/>
          <a:p>
            <a:r>
              <a:rPr lang="el-GR" sz="3200"/>
              <a:t>Άμεση</a:t>
            </a:r>
          </a:p>
          <a:p>
            <a:r>
              <a:rPr lang="el-GR" sz="3200"/>
              <a:t>Διάχυτη</a:t>
            </a:r>
          </a:p>
          <a:p>
            <a:r>
              <a:rPr lang="el-GR" sz="3200"/>
              <a:t>Ανακλώμενη από έδαφος/κτίρια/κλπ.</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5045974"/>
      </p:ext>
    </p:extLst>
  </p:cSld>
  <p:clrMapOvr>
    <a:masterClrMapping/>
  </p:clrMapOvr>
  <mc:AlternateContent xmlns:mc="http://schemas.openxmlformats.org/markup-compatibility/2006">
    <mc:Choice xmlns:p14="http://schemas.microsoft.com/office/powerpoint/2010/main" Requires="p14">
      <p:transition spd="slow" p14:dur="2000" advTm="25969"/>
    </mc:Choice>
    <mc:Fallback>
      <p:transition spd="slow" advTm="259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0" name="Rectangle 6"/>
          <p:cNvSpPr>
            <a:spLocks noGrp="1" noChangeArrowheads="1"/>
          </p:cNvSpPr>
          <p:nvPr>
            <p:ph type="title"/>
          </p:nvPr>
        </p:nvSpPr>
        <p:spPr>
          <a:xfrm>
            <a:off x="457200" y="274638"/>
            <a:ext cx="8229600" cy="1066130"/>
          </a:xfrm>
        </p:spPr>
        <p:txBody>
          <a:bodyPr/>
          <a:lstStyle/>
          <a:p>
            <a:r>
              <a:rPr lang="el-GR"/>
              <a:t>Μεταφορά θερμότητας</a:t>
            </a:r>
            <a:br>
              <a:rPr lang="el-GR"/>
            </a:br>
            <a:r>
              <a:rPr lang="el-GR"/>
              <a:t>αγωγή,συναγωγή,ακτινοβολία</a:t>
            </a:r>
          </a:p>
        </p:txBody>
      </p:sp>
      <p:pic>
        <p:nvPicPr>
          <p:cNvPr id="1026" name="Picture 2" descr="http://www.deac.co.uk/Editor/Images/heat-loss-house-diagram-percentage-only_larg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1640" y="1700807"/>
            <a:ext cx="7684603" cy="496297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420453" y="5805264"/>
            <a:ext cx="1061283" cy="369332"/>
          </a:xfrm>
          <a:prstGeom prst="rect">
            <a:avLst/>
          </a:prstGeom>
          <a:solidFill>
            <a:srgbClr val="FFC000"/>
          </a:solidFill>
        </p:spPr>
        <p:txBody>
          <a:bodyPr wrap="square" rtlCol="0">
            <a:spAutoFit/>
          </a:bodyPr>
          <a:lstStyle/>
          <a:p>
            <a:r>
              <a:rPr lang="el-GR" dirty="0" smtClean="0"/>
              <a:t>ΑΓΩΓΗ</a:t>
            </a:r>
          </a:p>
        </p:txBody>
      </p:sp>
      <p:sp>
        <p:nvSpPr>
          <p:cNvPr id="8" name="TextBox 7"/>
          <p:cNvSpPr txBox="1"/>
          <p:nvPr/>
        </p:nvSpPr>
        <p:spPr>
          <a:xfrm>
            <a:off x="971600" y="4366960"/>
            <a:ext cx="1584176" cy="369332"/>
          </a:xfrm>
          <a:prstGeom prst="rect">
            <a:avLst/>
          </a:prstGeom>
          <a:solidFill>
            <a:srgbClr val="FFC000"/>
          </a:solidFill>
        </p:spPr>
        <p:txBody>
          <a:bodyPr wrap="square" rtlCol="0">
            <a:spAutoFit/>
          </a:bodyPr>
          <a:lstStyle/>
          <a:p>
            <a:pPr algn="ctr"/>
            <a:r>
              <a:rPr lang="el-GR" dirty="0" smtClean="0"/>
              <a:t>ΣΥΝΑΓΩΓΗ</a:t>
            </a:r>
          </a:p>
        </p:txBody>
      </p:sp>
      <p:sp>
        <p:nvSpPr>
          <p:cNvPr id="9" name="TextBox 8"/>
          <p:cNvSpPr txBox="1"/>
          <p:nvPr/>
        </p:nvSpPr>
        <p:spPr>
          <a:xfrm>
            <a:off x="7225207" y="2137437"/>
            <a:ext cx="1800200" cy="369332"/>
          </a:xfrm>
          <a:prstGeom prst="rect">
            <a:avLst/>
          </a:prstGeom>
          <a:solidFill>
            <a:srgbClr val="FFC000"/>
          </a:solidFill>
        </p:spPr>
        <p:txBody>
          <a:bodyPr wrap="square" rtlCol="0">
            <a:spAutoFit/>
          </a:bodyPr>
          <a:lstStyle/>
          <a:p>
            <a:r>
              <a:rPr lang="el-GR" dirty="0" smtClean="0"/>
              <a:t>ΑΚΤΙΝΟΒΟΛΙΑ</a:t>
            </a:r>
          </a:p>
        </p:txBody>
      </p:sp>
      <p:sp>
        <p:nvSpPr>
          <p:cNvPr id="5" name="Right Arrow 4"/>
          <p:cNvSpPr/>
          <p:nvPr/>
        </p:nvSpPr>
        <p:spPr>
          <a:xfrm rot="10800000">
            <a:off x="206352" y="3926800"/>
            <a:ext cx="1413320" cy="440160"/>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ight Arrow 10"/>
          <p:cNvSpPr/>
          <p:nvPr/>
        </p:nvSpPr>
        <p:spPr>
          <a:xfrm rot="5400000">
            <a:off x="5752094" y="5853692"/>
            <a:ext cx="1116124" cy="504056"/>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ight Arrow 11"/>
          <p:cNvSpPr/>
          <p:nvPr/>
        </p:nvSpPr>
        <p:spPr>
          <a:xfrm rot="19970398">
            <a:off x="6473963" y="2716627"/>
            <a:ext cx="1116124" cy="504056"/>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942166897"/>
      </p:ext>
    </p:extLst>
  </p:cSld>
  <p:clrMapOvr>
    <a:masterClrMapping/>
  </p:clrMapOvr>
  <mc:AlternateContent xmlns:mc="http://schemas.openxmlformats.org/markup-compatibility/2006">
    <mc:Choice xmlns:p14="http://schemas.microsoft.com/office/powerpoint/2010/main" Requires="p14">
      <p:transition spd="slow" p14:dur="2000" advTm="29824"/>
    </mc:Choice>
    <mc:Fallback>
      <p:transition spd="slow" advTm="298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ChangeArrowheads="1"/>
          </p:cNvSpPr>
          <p:nvPr>
            <p:ph type="title" sz="quarter"/>
          </p:nvPr>
        </p:nvSpPr>
        <p:spPr>
          <a:xfrm>
            <a:off x="449263" y="144458"/>
            <a:ext cx="8229600" cy="456882"/>
          </a:xfrm>
        </p:spPr>
        <p:txBody>
          <a:bodyPr>
            <a:noAutofit/>
          </a:bodyPr>
          <a:lstStyle/>
          <a:p>
            <a:pPr marL="0" indent="0">
              <a:tabLst/>
            </a:pPr>
            <a:r>
              <a:rPr lang="el-GR" altLang="en-US" sz="2800"/>
              <a:t>ΒΙΟΚΛΙΜΑΤΙΚΗ </a:t>
            </a:r>
            <a:r>
              <a:rPr lang="el-GR" altLang="en-US" sz="2800" smtClean="0"/>
              <a:t>ΑΡΧΙΤΕΚΤΟΝΙΚΗ - ΣΤΟΙΧΕΙΑ</a:t>
            </a:r>
            <a:endParaRPr lang="el-GR" sz="2800" dirty="0"/>
          </a:p>
        </p:txBody>
      </p:sp>
      <p:graphicFrame>
        <p:nvGraphicFramePr>
          <p:cNvPr id="195587" name="Object 3"/>
          <p:cNvGraphicFramePr>
            <a:graphicFrameLocks noGrp="1" noChangeAspect="1"/>
          </p:cNvGraphicFramePr>
          <p:nvPr>
            <p:ph sz="quarter" idx="1"/>
          </p:nvPr>
        </p:nvGraphicFramePr>
        <p:xfrm>
          <a:off x="0" y="765175"/>
          <a:ext cx="2843213" cy="2495550"/>
        </p:xfrm>
        <a:graphic>
          <a:graphicData uri="http://schemas.openxmlformats.org/presentationml/2006/ole">
            <mc:AlternateContent xmlns:mc="http://schemas.openxmlformats.org/markup-compatibility/2006">
              <mc:Choice xmlns:v="urn:schemas-microsoft-com:vml" Requires="v">
                <p:oleObj spid="_x0000_s1128" name="PhotoImpact" r:id="rId6" imgW="1441463" imgH="1264708" progId="">
                  <p:embed/>
                </p:oleObj>
              </mc:Choice>
              <mc:Fallback>
                <p:oleObj name="PhotoImpact" r:id="rId6" imgW="1441463" imgH="1264708"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765175"/>
                        <a:ext cx="2843213" cy="249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95588" name="Object 4"/>
          <p:cNvGraphicFramePr>
            <a:graphicFrameLocks noGrp="1" noChangeAspect="1"/>
          </p:cNvGraphicFramePr>
          <p:nvPr>
            <p:ph sz="quarter" idx="2"/>
          </p:nvPr>
        </p:nvGraphicFramePr>
        <p:xfrm>
          <a:off x="6300788" y="1063625"/>
          <a:ext cx="2736850" cy="2598738"/>
        </p:xfrm>
        <a:graphic>
          <a:graphicData uri="http://schemas.openxmlformats.org/presentationml/2006/ole">
            <mc:AlternateContent xmlns:mc="http://schemas.openxmlformats.org/markup-compatibility/2006">
              <mc:Choice xmlns:v="urn:schemas-microsoft-com:vml" Requires="v">
                <p:oleObj spid="_x0000_s1129" name="PhotoImpact" r:id="rId8" imgW="1222250" imgH="1160995" progId="">
                  <p:embed/>
                </p:oleObj>
              </mc:Choice>
              <mc:Fallback>
                <p:oleObj name="PhotoImpact" r:id="rId8" imgW="1222250" imgH="1160995" progId="">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00788" y="1063625"/>
                        <a:ext cx="2736850" cy="2598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95589" name="Object 5"/>
          <p:cNvGraphicFramePr>
            <a:graphicFrameLocks noGrp="1" noChangeAspect="1"/>
          </p:cNvGraphicFramePr>
          <p:nvPr>
            <p:ph sz="quarter" idx="3"/>
          </p:nvPr>
        </p:nvGraphicFramePr>
        <p:xfrm>
          <a:off x="0" y="4149725"/>
          <a:ext cx="3024188" cy="2593975"/>
        </p:xfrm>
        <a:graphic>
          <a:graphicData uri="http://schemas.openxmlformats.org/presentationml/2006/ole">
            <mc:AlternateContent xmlns:mc="http://schemas.openxmlformats.org/markup-compatibility/2006">
              <mc:Choice xmlns:v="urn:schemas-microsoft-com:vml" Requires="v">
                <p:oleObj spid="_x0000_s1130" name="PhotoImpact" r:id="rId10" imgW="1441463" imgH="1237281" progId="">
                  <p:embed/>
                </p:oleObj>
              </mc:Choice>
              <mc:Fallback>
                <p:oleObj name="PhotoImpact" r:id="rId10" imgW="1441463" imgH="1237281" progId="">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4149725"/>
                        <a:ext cx="3024188" cy="2593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95590" name="Object 6"/>
          <p:cNvGraphicFramePr>
            <a:graphicFrameLocks noGrp="1" noChangeAspect="1"/>
          </p:cNvGraphicFramePr>
          <p:nvPr>
            <p:ph sz="quarter" idx="4"/>
          </p:nvPr>
        </p:nvGraphicFramePr>
        <p:xfrm>
          <a:off x="5946775" y="4443413"/>
          <a:ext cx="1441450" cy="1179512"/>
        </p:xfrm>
        <a:graphic>
          <a:graphicData uri="http://schemas.openxmlformats.org/presentationml/2006/ole">
            <mc:AlternateContent xmlns:mc="http://schemas.openxmlformats.org/markup-compatibility/2006">
              <mc:Choice xmlns:v="urn:schemas-microsoft-com:vml" Requires="v">
                <p:oleObj spid="_x0000_s1131" name="PhotoImpact" r:id="rId12" imgW="1441463" imgH="1179379" progId="">
                  <p:embed/>
                </p:oleObj>
              </mc:Choice>
              <mc:Fallback>
                <p:oleObj name="PhotoImpact" r:id="rId12" imgW="1441463" imgH="1179379" progId="">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946775" y="4443413"/>
                        <a:ext cx="1441450" cy="1179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95591" name="Object 7"/>
          <p:cNvGraphicFramePr>
            <a:graphicFrameLocks noChangeAspect="1"/>
          </p:cNvGraphicFramePr>
          <p:nvPr/>
        </p:nvGraphicFramePr>
        <p:xfrm>
          <a:off x="3059113" y="2205038"/>
          <a:ext cx="2430462" cy="2665412"/>
        </p:xfrm>
        <a:graphic>
          <a:graphicData uri="http://schemas.openxmlformats.org/presentationml/2006/ole">
            <mc:AlternateContent xmlns:mc="http://schemas.openxmlformats.org/markup-compatibility/2006">
              <mc:Choice xmlns:v="urn:schemas-microsoft-com:vml" Requires="v">
                <p:oleObj spid="_x0000_s1132" name="PhotoImpact" r:id="rId14" imgW="1441463" imgH="1581781" progId="">
                  <p:embed/>
                </p:oleObj>
              </mc:Choice>
              <mc:Fallback>
                <p:oleObj name="PhotoImpact" r:id="rId14" imgW="1441463" imgH="1581781" progId="">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059113" y="2205038"/>
                        <a:ext cx="2430462" cy="266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95592" name="Object 8"/>
          <p:cNvGraphicFramePr>
            <a:graphicFrameLocks noChangeAspect="1"/>
          </p:cNvGraphicFramePr>
          <p:nvPr/>
        </p:nvGraphicFramePr>
        <p:xfrm>
          <a:off x="3276600" y="4868863"/>
          <a:ext cx="1712913" cy="1873250"/>
        </p:xfrm>
        <a:graphic>
          <a:graphicData uri="http://schemas.openxmlformats.org/presentationml/2006/ole">
            <mc:AlternateContent xmlns:mc="http://schemas.openxmlformats.org/markup-compatibility/2006">
              <mc:Choice xmlns:v="urn:schemas-microsoft-com:vml" Requires="v">
                <p:oleObj spid="_x0000_s1133" name="PhotoImpact" r:id="rId16" imgW="853225" imgH="932374" progId="">
                  <p:embed/>
                </p:oleObj>
              </mc:Choice>
              <mc:Fallback>
                <p:oleObj name="PhotoImpact" r:id="rId16" imgW="853225" imgH="932374" progId="">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276600" y="4868863"/>
                        <a:ext cx="1712913" cy="187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extBox 1"/>
          <p:cNvSpPr txBox="1"/>
          <p:nvPr/>
        </p:nvSpPr>
        <p:spPr>
          <a:xfrm>
            <a:off x="2801181" y="663365"/>
            <a:ext cx="1800664" cy="369332"/>
          </a:xfrm>
          <a:prstGeom prst="rect">
            <a:avLst/>
          </a:prstGeom>
          <a:noFill/>
        </p:spPr>
        <p:txBody>
          <a:bodyPr wrap="square" rtlCol="0">
            <a:spAutoFit/>
          </a:bodyPr>
          <a:lstStyle/>
          <a:p>
            <a:r>
              <a:rPr lang="el-GR" b="1" dirty="0" smtClean="0">
                <a:solidFill>
                  <a:srgbClr val="00B050"/>
                </a:solidFill>
              </a:rPr>
              <a:t>ΑΥΡΑ ΝΥΚΤΑΣ</a:t>
            </a:r>
            <a:endParaRPr lang="en-GB" b="1" dirty="0">
              <a:solidFill>
                <a:srgbClr val="00B050"/>
              </a:solidFill>
            </a:endParaRPr>
          </a:p>
        </p:txBody>
      </p:sp>
      <p:sp>
        <p:nvSpPr>
          <p:cNvPr id="10" name="TextBox 9"/>
          <p:cNvSpPr txBox="1"/>
          <p:nvPr/>
        </p:nvSpPr>
        <p:spPr>
          <a:xfrm>
            <a:off x="3563889" y="1770185"/>
            <a:ext cx="2358610" cy="369332"/>
          </a:xfrm>
          <a:prstGeom prst="rect">
            <a:avLst/>
          </a:prstGeom>
          <a:noFill/>
        </p:spPr>
        <p:txBody>
          <a:bodyPr wrap="square" rtlCol="0">
            <a:spAutoFit/>
          </a:bodyPr>
          <a:lstStyle>
            <a:defPPr>
              <a:defRPr lang="el-GR"/>
            </a:defPPr>
            <a:lvl1pPr>
              <a:defRPr b="1">
                <a:solidFill>
                  <a:srgbClr val="00B050"/>
                </a:solidFill>
              </a:defRPr>
            </a:lvl1pPr>
          </a:lstStyle>
          <a:p>
            <a:r>
              <a:rPr lang="el-GR" dirty="0"/>
              <a:t>ΒΡΟΧΗ - ΥΓΡΑΣΙΑ</a:t>
            </a:r>
            <a:endParaRPr lang="en-GB" dirty="0"/>
          </a:p>
        </p:txBody>
      </p:sp>
      <p:sp>
        <p:nvSpPr>
          <p:cNvPr id="11" name="TextBox 10"/>
          <p:cNvSpPr txBox="1"/>
          <p:nvPr/>
        </p:nvSpPr>
        <p:spPr>
          <a:xfrm>
            <a:off x="853441" y="3767238"/>
            <a:ext cx="1800664" cy="369332"/>
          </a:xfrm>
          <a:prstGeom prst="rect">
            <a:avLst/>
          </a:prstGeom>
          <a:noFill/>
        </p:spPr>
        <p:txBody>
          <a:bodyPr wrap="square" rtlCol="0">
            <a:spAutoFit/>
          </a:bodyPr>
          <a:lstStyle>
            <a:defPPr>
              <a:defRPr lang="el-GR"/>
            </a:defPPr>
            <a:lvl1pPr>
              <a:defRPr b="1">
                <a:solidFill>
                  <a:srgbClr val="00B050"/>
                </a:solidFill>
              </a:defRPr>
            </a:lvl1pPr>
          </a:lstStyle>
          <a:p>
            <a:r>
              <a:rPr lang="el-GR" dirty="0"/>
              <a:t>ΗΛΙΟΣ</a:t>
            </a:r>
            <a:endParaRPr lang="en-GB" dirty="0"/>
          </a:p>
        </p:txBody>
      </p:sp>
      <p:sp>
        <p:nvSpPr>
          <p:cNvPr id="12" name="TextBox 11"/>
          <p:cNvSpPr txBox="1"/>
          <p:nvPr/>
        </p:nvSpPr>
        <p:spPr>
          <a:xfrm>
            <a:off x="5155810" y="5971736"/>
            <a:ext cx="1800664" cy="646331"/>
          </a:xfrm>
          <a:prstGeom prst="rect">
            <a:avLst/>
          </a:prstGeom>
          <a:noFill/>
        </p:spPr>
        <p:txBody>
          <a:bodyPr wrap="square" rtlCol="0">
            <a:spAutoFit/>
          </a:bodyPr>
          <a:lstStyle>
            <a:defPPr>
              <a:defRPr lang="el-GR"/>
            </a:defPPr>
            <a:lvl1pPr>
              <a:defRPr b="1">
                <a:solidFill>
                  <a:srgbClr val="00B050"/>
                </a:solidFill>
              </a:defRPr>
            </a:lvl1pPr>
          </a:lstStyle>
          <a:p>
            <a:r>
              <a:rPr lang="el-GR" dirty="0"/>
              <a:t>ΑΣΤΙΚΟ ΠΕΡΙΒΑΛΛΟΝ</a:t>
            </a:r>
            <a:endParaRPr lang="en-GB" dirty="0"/>
          </a:p>
        </p:txBody>
      </p:sp>
      <p:sp>
        <p:nvSpPr>
          <p:cNvPr id="13" name="TextBox 12"/>
          <p:cNvSpPr txBox="1"/>
          <p:nvPr/>
        </p:nvSpPr>
        <p:spPr>
          <a:xfrm>
            <a:off x="6517836" y="746713"/>
            <a:ext cx="1800664" cy="369332"/>
          </a:xfrm>
          <a:prstGeom prst="rect">
            <a:avLst/>
          </a:prstGeom>
          <a:noFill/>
        </p:spPr>
        <p:txBody>
          <a:bodyPr wrap="square" rtlCol="0">
            <a:spAutoFit/>
          </a:bodyPr>
          <a:lstStyle>
            <a:defPPr>
              <a:defRPr lang="el-GR"/>
            </a:defPPr>
            <a:lvl1pPr>
              <a:defRPr b="1">
                <a:solidFill>
                  <a:srgbClr val="00B050"/>
                </a:solidFill>
              </a:defRPr>
            </a:lvl1pPr>
          </a:lstStyle>
          <a:p>
            <a:r>
              <a:rPr lang="el-GR" dirty="0"/>
              <a:t>ΑΥΡΑ ΗΜΕΡΑΣ</a:t>
            </a:r>
            <a:endParaRPr lang="en-GB" dirty="0"/>
          </a:p>
        </p:txBody>
      </p:sp>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297421437"/>
      </p:ext>
    </p:extLst>
  </p:cSld>
  <p:clrMapOvr>
    <a:masterClrMapping/>
  </p:clrMapOvr>
  <mc:AlternateContent xmlns:mc="http://schemas.openxmlformats.org/markup-compatibility/2006">
    <mc:Choice xmlns:p14="http://schemas.microsoft.com/office/powerpoint/2010/main" Requires="p14">
      <p:transition spd="slow" p14:dur="2000" advTm="17424"/>
    </mc:Choice>
    <mc:Fallback>
      <p:transition spd="slow" advTm="174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7" name="Rectangle 5"/>
          <p:cNvSpPr>
            <a:spLocks noGrp="1" noChangeArrowheads="1"/>
          </p:cNvSpPr>
          <p:nvPr>
            <p:ph type="title"/>
          </p:nvPr>
        </p:nvSpPr>
        <p:spPr>
          <a:xfrm>
            <a:off x="457200" y="116632"/>
            <a:ext cx="8229600" cy="562074"/>
          </a:xfrm>
        </p:spPr>
        <p:txBody>
          <a:bodyPr/>
          <a:lstStyle/>
          <a:p>
            <a:r>
              <a:rPr lang="el-GR" sz="3200" smtClean="0">
                <a:solidFill>
                  <a:srgbClr val="C00000"/>
                </a:solidFill>
                <a:latin typeface="Cambria" panose="02040503050406030204" pitchFamily="18" charset="0"/>
              </a:rPr>
              <a:t>ΒΙΟΚΛΙΜΑΤΙΚΑ ΣΤΟΙΧΕΙΑ: Βασικές </a:t>
            </a:r>
            <a:r>
              <a:rPr lang="el-GR" sz="3200">
                <a:solidFill>
                  <a:srgbClr val="C00000"/>
                </a:solidFill>
                <a:latin typeface="Cambria" panose="02040503050406030204" pitchFamily="18" charset="0"/>
              </a:rPr>
              <a:t>αρχές</a:t>
            </a:r>
          </a:p>
        </p:txBody>
      </p:sp>
      <p:pic>
        <p:nvPicPr>
          <p:cNvPr id="59396" name="Picture 4" descr="Diagrams of 3 passive solar heating systems. The first passive solar heating system is direct gain. Direct gain is the most common passive solar system in residential applications. Direct gain inculdes south glazing, floor mass, wall mass, and clorestory. The second is sunspaces. Sunspaces provide useful passive solar heating and also provide a valuable amenity to homes. The third is the thermal storage wall. A thermal storage wall is an effective passive solar system, especially to provide nighttime heating."/>
          <p:cNvPicPr>
            <a:picLocks noGrp="1" noChangeAspect="1" noChangeArrowheads="1"/>
          </p:cNvPicPr>
          <p:nvPr>
            <p:ph idx="1"/>
          </p:nvPr>
        </p:nvPicPr>
        <p:blipFill>
          <a:blip r:embed="rId5" cstate="print">
            <a:extLst>
              <a:ext uri="{BEBA8EAE-BF5A-486C-A8C5-ECC9F3942E4B}">
                <a14:imgProps xmlns:a14="http://schemas.microsoft.com/office/drawing/2010/main">
                  <a14:imgLayer r:embed="rId6">
                    <a14:imgEffect>
                      <a14:sharpenSoften amount="23000"/>
                    </a14:imgEffect>
                  </a14:imgLayer>
                </a14:imgProps>
              </a:ext>
            </a:extLst>
          </a:blip>
          <a:srcRect/>
          <a:stretch>
            <a:fillRect/>
          </a:stretch>
        </p:blipFill>
        <p:spPr>
          <a:xfrm>
            <a:off x="179512" y="1004887"/>
            <a:ext cx="8712968" cy="5750897"/>
          </a:xfrm>
          <a:noFill/>
          <a:ln/>
        </p:spPr>
      </p:pic>
      <p:sp>
        <p:nvSpPr>
          <p:cNvPr id="4" name="TextBox 3"/>
          <p:cNvSpPr txBox="1"/>
          <p:nvPr/>
        </p:nvSpPr>
        <p:spPr>
          <a:xfrm>
            <a:off x="251520" y="764704"/>
            <a:ext cx="1829671" cy="369332"/>
          </a:xfrm>
          <a:prstGeom prst="rect">
            <a:avLst/>
          </a:prstGeom>
          <a:solidFill>
            <a:srgbClr val="FFFF99"/>
          </a:solidFill>
        </p:spPr>
        <p:txBody>
          <a:bodyPr wrap="square" rtlCol="0">
            <a:spAutoFit/>
          </a:bodyPr>
          <a:lstStyle/>
          <a:p>
            <a:r>
              <a:rPr lang="el-GR" smtClean="0">
                <a:latin typeface="Cambria" panose="02040503050406030204" pitchFamily="18" charset="0"/>
              </a:rPr>
              <a:t>ΑΜΕΣΟ ΚΕΡΔΟΣ</a:t>
            </a:r>
          </a:p>
        </p:txBody>
      </p:sp>
      <p:sp>
        <p:nvSpPr>
          <p:cNvPr id="5" name="TextBox 4"/>
          <p:cNvSpPr txBox="1"/>
          <p:nvPr/>
        </p:nvSpPr>
        <p:spPr>
          <a:xfrm>
            <a:off x="3491880" y="764704"/>
            <a:ext cx="1829671" cy="369332"/>
          </a:xfrm>
          <a:prstGeom prst="rect">
            <a:avLst/>
          </a:prstGeom>
          <a:solidFill>
            <a:srgbClr val="FFFF99"/>
          </a:solidFill>
        </p:spPr>
        <p:txBody>
          <a:bodyPr wrap="square" rtlCol="0">
            <a:spAutoFit/>
          </a:bodyPr>
          <a:lstStyle/>
          <a:p>
            <a:r>
              <a:rPr lang="el-GR" smtClean="0">
                <a:latin typeface="Cambria" panose="02040503050406030204" pitchFamily="18" charset="0"/>
              </a:rPr>
              <a:t>ΘΕΡΜΟΚΗΠΙΟ</a:t>
            </a:r>
          </a:p>
        </p:txBody>
      </p:sp>
      <p:sp>
        <p:nvSpPr>
          <p:cNvPr id="6" name="TextBox 5"/>
          <p:cNvSpPr txBox="1"/>
          <p:nvPr/>
        </p:nvSpPr>
        <p:spPr>
          <a:xfrm>
            <a:off x="6372200" y="917104"/>
            <a:ext cx="2376264" cy="369332"/>
          </a:xfrm>
          <a:prstGeom prst="rect">
            <a:avLst/>
          </a:prstGeom>
          <a:solidFill>
            <a:srgbClr val="FFFF99"/>
          </a:solidFill>
        </p:spPr>
        <p:txBody>
          <a:bodyPr wrap="square" rtlCol="0">
            <a:spAutoFit/>
          </a:bodyPr>
          <a:lstStyle/>
          <a:p>
            <a:r>
              <a:rPr lang="el-GR" smtClean="0">
                <a:latin typeface="Cambria" panose="02040503050406030204" pitchFamily="18" charset="0"/>
              </a:rPr>
              <a:t>ΘΕΡΜΙΚΟΣ ΤΟΙΧΟΣ</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6726"/>
    </mc:Choice>
    <mc:Fallback>
      <p:transition spd="slow" advTm="267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2" descr="image00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37" y="823912"/>
            <a:ext cx="6943725" cy="521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994667991"/>
      </p:ext>
    </p:extLst>
  </p:cSld>
  <p:clrMapOvr>
    <a:masterClrMapping/>
  </p:clrMapOvr>
  <mc:AlternateContent xmlns:mc="http://schemas.openxmlformats.org/markup-compatibility/2006">
    <mc:Choice xmlns:p14="http://schemas.microsoft.com/office/powerpoint/2010/main" Requires="p14">
      <p:transition spd="slow" p14:dur="2000" advTm="220"/>
    </mc:Choice>
    <mc:Fallback>
      <p:transition spd="slow" advTm="2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79512" y="260648"/>
            <a:ext cx="8856984" cy="490066"/>
          </a:xfrm>
        </p:spPr>
        <p:txBody>
          <a:bodyPr/>
          <a:lstStyle/>
          <a:p>
            <a:r>
              <a:rPr lang="el-GR" sz="2800" smtClean="0"/>
              <a:t>ΒΙΟΚΛΙΜΑΤΙΚΗ ΑΡΧΙΤΕΚΤΟΝΙΚΗ : ΠΑΡΑΓΟΝΤΕΣ (1/2)</a:t>
            </a:r>
            <a:endParaRPr lang="en-GB" sz="2800"/>
          </a:p>
        </p:txBody>
      </p:sp>
      <p:sp>
        <p:nvSpPr>
          <p:cNvPr id="3" name="Content Placeholder 2"/>
          <p:cNvSpPr>
            <a:spLocks noGrp="1"/>
          </p:cNvSpPr>
          <p:nvPr>
            <p:ph sz="half" idx="1"/>
          </p:nvPr>
        </p:nvSpPr>
        <p:spPr>
          <a:xfrm>
            <a:off x="395536" y="908720"/>
            <a:ext cx="4038600" cy="5760640"/>
          </a:xfrm>
        </p:spPr>
        <p:txBody>
          <a:bodyPr/>
          <a:lstStyle/>
          <a:p>
            <a:r>
              <a:rPr lang="el-GR" sz="2000" b="1">
                <a:solidFill>
                  <a:srgbClr val="FF0000"/>
                </a:solidFill>
              </a:rPr>
              <a:t>ΚΛΙΜΑ</a:t>
            </a:r>
            <a:endParaRPr lang="en-GB" sz="2000" b="1">
              <a:solidFill>
                <a:srgbClr val="FF0000"/>
              </a:solidFill>
            </a:endParaRPr>
          </a:p>
          <a:p>
            <a:pPr lvl="1"/>
            <a:r>
              <a:rPr lang="el-GR" sz="1800"/>
              <a:t>ΘΕΡΜΟΚΡΑΣΙΑ</a:t>
            </a:r>
            <a:endParaRPr lang="en-GB" sz="1800"/>
          </a:p>
          <a:p>
            <a:pPr lvl="1"/>
            <a:r>
              <a:rPr lang="el-GR" sz="1800"/>
              <a:t>ΗΛΙΑΣΜΟΣ</a:t>
            </a:r>
            <a:endParaRPr lang="en-GB" sz="1800"/>
          </a:p>
          <a:p>
            <a:pPr lvl="1"/>
            <a:r>
              <a:rPr lang="el-GR" sz="1800"/>
              <a:t>ΑΝΕΜΟΣ</a:t>
            </a:r>
            <a:endParaRPr lang="en-GB" sz="1800"/>
          </a:p>
          <a:p>
            <a:pPr lvl="1"/>
            <a:r>
              <a:rPr lang="el-GR" sz="1800"/>
              <a:t>ΥΓΡΑΣΙΑ</a:t>
            </a:r>
            <a:endParaRPr lang="en-GB" sz="1800"/>
          </a:p>
          <a:p>
            <a:pPr lvl="1"/>
            <a:r>
              <a:rPr lang="el-GR" sz="1800"/>
              <a:t>ΔΙΑΚΥΜΑΝΣΕΙΣ</a:t>
            </a:r>
            <a:endParaRPr lang="en-GB" sz="1800"/>
          </a:p>
          <a:p>
            <a:pPr marL="0" indent="0">
              <a:buNone/>
            </a:pPr>
            <a:r>
              <a:rPr lang="el-GR" sz="2000"/>
              <a:t> </a:t>
            </a:r>
            <a:endParaRPr lang="en-GB" sz="2000"/>
          </a:p>
          <a:p>
            <a:r>
              <a:rPr lang="el-GR" sz="2000" b="1">
                <a:solidFill>
                  <a:srgbClr val="FF0000"/>
                </a:solidFill>
              </a:rPr>
              <a:t>ΤΟΠΟΓΡΑΦΙΑ</a:t>
            </a:r>
            <a:endParaRPr lang="en-GB" sz="2000" b="1">
              <a:solidFill>
                <a:srgbClr val="FF0000"/>
              </a:solidFill>
            </a:endParaRPr>
          </a:p>
          <a:p>
            <a:pPr lvl="1"/>
            <a:r>
              <a:rPr lang="el-GR" sz="1800"/>
              <a:t>ΠΡΟΣΑΝΑΤΟΛΙΣΜΟΣ</a:t>
            </a:r>
            <a:endParaRPr lang="en-GB" sz="1800"/>
          </a:p>
          <a:p>
            <a:pPr lvl="1"/>
            <a:r>
              <a:rPr lang="el-GR" sz="1800"/>
              <a:t>ΠΕΡΙΒΑΛΛΟΝ</a:t>
            </a:r>
            <a:endParaRPr lang="en-GB" sz="1800"/>
          </a:p>
          <a:p>
            <a:pPr lvl="1"/>
            <a:r>
              <a:rPr lang="el-GR" sz="1800"/>
              <a:t>ΒΛΑΣΤΗΣΗ</a:t>
            </a:r>
            <a:endParaRPr lang="en-GB" sz="1800"/>
          </a:p>
          <a:p>
            <a:pPr marL="0" indent="0">
              <a:buNone/>
            </a:pPr>
            <a:r>
              <a:rPr lang="el-GR" sz="2000"/>
              <a:t> </a:t>
            </a:r>
            <a:endParaRPr lang="en-GB" sz="2000"/>
          </a:p>
          <a:p>
            <a:r>
              <a:rPr lang="el-GR" sz="2000" b="1">
                <a:solidFill>
                  <a:srgbClr val="FF0000"/>
                </a:solidFill>
              </a:rPr>
              <a:t>ΧΡΗΣΗ</a:t>
            </a:r>
            <a:endParaRPr lang="en-GB" sz="2000" b="1">
              <a:solidFill>
                <a:srgbClr val="FF0000"/>
              </a:solidFill>
            </a:endParaRPr>
          </a:p>
          <a:p>
            <a:pPr lvl="1"/>
            <a:r>
              <a:rPr lang="el-GR" sz="1800"/>
              <a:t>ΕΙΔΟΣ</a:t>
            </a:r>
            <a:endParaRPr lang="en-GB" sz="1800"/>
          </a:p>
          <a:p>
            <a:pPr lvl="1"/>
            <a:r>
              <a:rPr lang="el-GR" sz="1800"/>
              <a:t>ΔΙΑΡΚΕΙΑ</a:t>
            </a:r>
            <a:endParaRPr lang="en-GB" sz="1800"/>
          </a:p>
          <a:p>
            <a:pPr lvl="1"/>
            <a:r>
              <a:rPr lang="el-GR" sz="1800"/>
              <a:t>ΠΛΗΘΟΣ</a:t>
            </a:r>
            <a:endParaRPr lang="en-GB" sz="1800"/>
          </a:p>
          <a:p>
            <a:pPr lvl="1"/>
            <a:r>
              <a:rPr lang="el-GR" sz="1800"/>
              <a:t>ΣΥΜΜΕΤΟΧΗ ΧΡΗΣΤΗ</a:t>
            </a:r>
            <a:endParaRPr lang="en-GB" sz="1800"/>
          </a:p>
          <a:p>
            <a:endParaRPr lang="en-GB"/>
          </a:p>
        </p:txBody>
      </p:sp>
      <p:sp>
        <p:nvSpPr>
          <p:cNvPr id="5" name="Content Placeholder 4"/>
          <p:cNvSpPr>
            <a:spLocks noGrp="1"/>
          </p:cNvSpPr>
          <p:nvPr>
            <p:ph sz="half" idx="2"/>
          </p:nvPr>
        </p:nvSpPr>
        <p:spPr>
          <a:xfrm>
            <a:off x="4572000" y="908720"/>
            <a:ext cx="4038600" cy="5616624"/>
          </a:xfrm>
        </p:spPr>
        <p:txBody>
          <a:bodyPr/>
          <a:lstStyle/>
          <a:p>
            <a:r>
              <a:rPr lang="el-GR" sz="2000"/>
              <a:t> </a:t>
            </a:r>
            <a:r>
              <a:rPr lang="el-GR" sz="2000" b="1">
                <a:solidFill>
                  <a:srgbClr val="FF0000"/>
                </a:solidFill>
              </a:rPr>
              <a:t>ΚΑΤΑΣΚΕΥΗ</a:t>
            </a:r>
            <a:endParaRPr lang="en-GB" sz="2000" b="1">
              <a:solidFill>
                <a:srgbClr val="FF0000"/>
              </a:solidFill>
            </a:endParaRPr>
          </a:p>
          <a:p>
            <a:pPr lvl="1"/>
            <a:r>
              <a:rPr lang="el-GR" sz="1800"/>
              <a:t>ΤΥΠΟΣ </a:t>
            </a:r>
            <a:endParaRPr lang="en-GB" sz="1800"/>
          </a:p>
          <a:p>
            <a:pPr lvl="1"/>
            <a:r>
              <a:rPr lang="el-GR" sz="1800"/>
              <a:t>ΕΝΕΡΓΗΤΙΚΑ ΣΥΣΤΗΜΑΤΑ</a:t>
            </a:r>
            <a:endParaRPr lang="en-GB" sz="1800"/>
          </a:p>
          <a:p>
            <a:pPr lvl="1"/>
            <a:r>
              <a:rPr lang="el-GR" sz="1800"/>
              <a:t>ΠΑΘΗΤΙΚΑ ΣΥΣΤΗΜΑΤΑ</a:t>
            </a:r>
            <a:endParaRPr lang="en-GB" sz="1800"/>
          </a:p>
          <a:p>
            <a:pPr lvl="1"/>
            <a:r>
              <a:rPr lang="el-GR" sz="1800"/>
              <a:t>ΚΟΣΤΟΣ</a:t>
            </a:r>
            <a:endParaRPr lang="en-GB" sz="1800"/>
          </a:p>
          <a:p>
            <a:pPr lvl="1"/>
            <a:r>
              <a:rPr lang="el-GR" sz="1800" smtClean="0"/>
              <a:t>ΚΑΝΟΝΙΣΜΟΙ</a:t>
            </a:r>
          </a:p>
          <a:p>
            <a:pPr lvl="1"/>
            <a:r>
              <a:rPr lang="el-GR" sz="1800" smtClean="0"/>
              <a:t>ΥΛΙΚΑ (ΠΕΡΙΒΑΛΛΟΝΤΙΚΑ ΉΠΙΑ)</a:t>
            </a:r>
            <a:endParaRPr lang="en-GB" sz="1800"/>
          </a:p>
          <a:p>
            <a:pPr marL="0" indent="0">
              <a:buNone/>
            </a:pPr>
            <a:r>
              <a:rPr lang="el-GR" sz="2000"/>
              <a:t> </a:t>
            </a:r>
            <a:endParaRPr lang="en-GB" sz="2000"/>
          </a:p>
          <a:p>
            <a:r>
              <a:rPr lang="el-GR" sz="2000" b="1">
                <a:solidFill>
                  <a:srgbClr val="FF0000"/>
                </a:solidFill>
              </a:rPr>
              <a:t>ΤΥΠΟΣ</a:t>
            </a:r>
            <a:r>
              <a:rPr lang="el-GR" sz="2000"/>
              <a:t> </a:t>
            </a:r>
            <a:r>
              <a:rPr lang="el-GR" sz="2000" b="1">
                <a:solidFill>
                  <a:srgbClr val="FF0000"/>
                </a:solidFill>
              </a:rPr>
              <a:t>ΕΠΕΜΒΑΣΗΣ</a:t>
            </a:r>
            <a:endParaRPr lang="en-GB" sz="2000" b="1">
              <a:solidFill>
                <a:srgbClr val="FF0000"/>
              </a:solidFill>
            </a:endParaRPr>
          </a:p>
          <a:p>
            <a:pPr lvl="1"/>
            <a:r>
              <a:rPr lang="el-GR" sz="1800"/>
              <a:t>ΑΡΧΙΚΗ ΚΑΤΑΣΚΕΥΗ</a:t>
            </a:r>
            <a:endParaRPr lang="en-GB" sz="1800"/>
          </a:p>
          <a:p>
            <a:pPr lvl="1"/>
            <a:r>
              <a:rPr lang="el-GR" sz="1800"/>
              <a:t>ΑΝΑΔΙΑΤΑΞΗ</a:t>
            </a:r>
            <a:endParaRPr lang="en-GB" sz="1800"/>
          </a:p>
          <a:p>
            <a:pPr lvl="1"/>
            <a:r>
              <a:rPr lang="el-GR" sz="1800"/>
              <a:t>ΒΕΛΤΙΩΣΗ</a:t>
            </a:r>
            <a:endParaRPr lang="en-GB" sz="1800"/>
          </a:p>
          <a:p>
            <a:pPr lvl="1"/>
            <a:r>
              <a:rPr lang="el-GR" sz="1800"/>
              <a:t>ΠΡΟΣΘΗΚΗ</a:t>
            </a:r>
            <a:endParaRPr lang="en-GB" sz="1800"/>
          </a:p>
          <a:p>
            <a:pPr lvl="1"/>
            <a:r>
              <a:rPr lang="el-GR" sz="1800"/>
              <a:t>ΑΝΑΘΕΩΡΗΣΗ</a:t>
            </a:r>
            <a:endParaRPr lang="en-GB" sz="1800"/>
          </a:p>
          <a:p>
            <a:endParaRPr lang="en-GB"/>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112165441"/>
      </p:ext>
    </p:extLst>
  </p:cSld>
  <p:clrMapOvr>
    <a:masterClrMapping/>
  </p:clrMapOvr>
  <mc:AlternateContent xmlns:mc="http://schemas.openxmlformats.org/markup-compatibility/2006">
    <mc:Choice xmlns:p14="http://schemas.microsoft.com/office/powerpoint/2010/main" Requires="p14">
      <p:transition spd="slow" p14:dur="2000" advTm="24562"/>
    </mc:Choice>
    <mc:Fallback>
      <p:transition spd="slow" advTm="245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6632"/>
            <a:ext cx="8712968" cy="490066"/>
          </a:xfrm>
        </p:spPr>
        <p:txBody>
          <a:bodyPr/>
          <a:lstStyle/>
          <a:p>
            <a:r>
              <a:rPr lang="el-GR" sz="2800"/>
              <a:t>ΒΙΟΚΛΙΜΑΤΙΚΗ ΑΡΧΙΤΕΚΤΟΝΙΚΗ : </a:t>
            </a:r>
            <a:r>
              <a:rPr lang="el-GR" sz="2800" smtClean="0"/>
              <a:t>ΠΑΡΑΓΟΝΤΕΣ (2/2)</a:t>
            </a:r>
            <a:endParaRPr lang="en-GB" sz="2800"/>
          </a:p>
        </p:txBody>
      </p:sp>
      <p:sp>
        <p:nvSpPr>
          <p:cNvPr id="3" name="Content Placeholder 2"/>
          <p:cNvSpPr>
            <a:spLocks noGrp="1"/>
          </p:cNvSpPr>
          <p:nvPr>
            <p:ph sz="half" idx="1"/>
          </p:nvPr>
        </p:nvSpPr>
        <p:spPr>
          <a:xfrm>
            <a:off x="532364" y="764704"/>
            <a:ext cx="4038600" cy="5145435"/>
          </a:xfrm>
        </p:spPr>
        <p:txBody>
          <a:bodyPr/>
          <a:lstStyle/>
          <a:p>
            <a:r>
              <a:rPr lang="el-GR" sz="2000" b="1">
                <a:solidFill>
                  <a:srgbClr val="FF0000"/>
                </a:solidFill>
              </a:rPr>
              <a:t>ΓΕΝΙΚΗ</a:t>
            </a:r>
            <a:r>
              <a:rPr lang="el-GR" sz="2000"/>
              <a:t> </a:t>
            </a:r>
            <a:r>
              <a:rPr lang="el-GR" sz="2000" b="1">
                <a:solidFill>
                  <a:srgbClr val="FF0000"/>
                </a:solidFill>
              </a:rPr>
              <a:t>ΔΙΑΤΑΞΗ</a:t>
            </a:r>
            <a:endParaRPr lang="en-GB" sz="2000" b="1">
              <a:solidFill>
                <a:srgbClr val="FF0000"/>
              </a:solidFill>
            </a:endParaRPr>
          </a:p>
          <a:p>
            <a:pPr lvl="1"/>
            <a:r>
              <a:rPr lang="el-GR" sz="1800"/>
              <a:t>ΔΙΑΤΑΞΗ ΧΩΡΩΝ</a:t>
            </a:r>
            <a:endParaRPr lang="en-GB" sz="1800"/>
          </a:p>
          <a:p>
            <a:pPr lvl="1"/>
            <a:r>
              <a:rPr lang="el-GR" sz="1800"/>
              <a:t>ΜΟΡΦΗ</a:t>
            </a:r>
            <a:endParaRPr lang="en-GB" sz="1800"/>
          </a:p>
          <a:p>
            <a:pPr lvl="1"/>
            <a:r>
              <a:rPr lang="el-GR" sz="1800"/>
              <a:t>ΠΡΟΣΑΝΑΤΟΛΙΣΜΟΣ</a:t>
            </a:r>
            <a:endParaRPr lang="en-GB" sz="1800"/>
          </a:p>
          <a:p>
            <a:pPr marL="0" indent="0">
              <a:buNone/>
            </a:pPr>
            <a:r>
              <a:rPr lang="el-GR" sz="2000"/>
              <a:t> </a:t>
            </a:r>
            <a:endParaRPr lang="en-GB" sz="2000"/>
          </a:p>
          <a:p>
            <a:r>
              <a:rPr lang="el-GR" sz="2000" b="1">
                <a:solidFill>
                  <a:srgbClr val="FF0000"/>
                </a:solidFill>
              </a:rPr>
              <a:t>ΚΕΛΥΦΟΣ</a:t>
            </a:r>
            <a:r>
              <a:rPr lang="el-GR" sz="2000"/>
              <a:t> </a:t>
            </a:r>
            <a:r>
              <a:rPr lang="el-GR" sz="2000" b="1">
                <a:solidFill>
                  <a:srgbClr val="FF0000"/>
                </a:solidFill>
              </a:rPr>
              <a:t>–</a:t>
            </a:r>
            <a:r>
              <a:rPr lang="el-GR" sz="2000"/>
              <a:t> </a:t>
            </a:r>
            <a:r>
              <a:rPr lang="el-GR" sz="2000" b="1">
                <a:solidFill>
                  <a:srgbClr val="FF0000"/>
                </a:solidFill>
              </a:rPr>
              <a:t>ΓΕΩΜΕΤΡΙΚΑ</a:t>
            </a:r>
            <a:r>
              <a:rPr lang="el-GR" sz="2000"/>
              <a:t> </a:t>
            </a:r>
            <a:r>
              <a:rPr lang="el-GR" sz="2000" b="1">
                <a:solidFill>
                  <a:srgbClr val="FF0000"/>
                </a:solidFill>
              </a:rPr>
              <a:t>ΣΤΟΙΧΕΙΑ</a:t>
            </a:r>
            <a:endParaRPr lang="en-GB" sz="2000" b="1">
              <a:solidFill>
                <a:srgbClr val="FF0000"/>
              </a:solidFill>
            </a:endParaRPr>
          </a:p>
          <a:p>
            <a:pPr lvl="1"/>
            <a:r>
              <a:rPr lang="el-GR" sz="1800"/>
              <a:t>ΜΕΓΕΘΟΣ ΚΑΙ ΑΝΑΛΟΓΙΕΣ</a:t>
            </a:r>
            <a:endParaRPr lang="en-GB" sz="1800"/>
          </a:p>
          <a:p>
            <a:pPr lvl="1"/>
            <a:r>
              <a:rPr lang="el-GR" sz="1800"/>
              <a:t>ΑΝΑΛΟΓΙΑ ΠΕΡΙΒΛΗΜΑΤΟΣ/ΟΓΚΟΥ</a:t>
            </a:r>
            <a:endParaRPr lang="en-GB" sz="1800"/>
          </a:p>
          <a:p>
            <a:pPr lvl="1"/>
            <a:r>
              <a:rPr lang="el-GR" sz="1800"/>
              <a:t>ΚΑΤΑΝΟΜΗ ΤΜΗΜΑΤΩΝ</a:t>
            </a:r>
            <a:endParaRPr lang="en-GB" sz="1800"/>
          </a:p>
          <a:p>
            <a:pPr lvl="1"/>
            <a:r>
              <a:rPr lang="el-GR" sz="1800"/>
              <a:t>ΕΙΔΙΚΑ ΣΤΟΙΧΕΙΑ</a:t>
            </a:r>
            <a:endParaRPr lang="en-GB" sz="1800"/>
          </a:p>
          <a:p>
            <a:pPr marL="0" indent="0">
              <a:buNone/>
            </a:pPr>
            <a:r>
              <a:rPr lang="el-GR" sz="2000"/>
              <a:t> </a:t>
            </a:r>
            <a:endParaRPr lang="en-GB" sz="2000"/>
          </a:p>
          <a:p>
            <a:endParaRPr lang="en-GB"/>
          </a:p>
        </p:txBody>
      </p:sp>
      <p:sp>
        <p:nvSpPr>
          <p:cNvPr id="4" name="Content Placeholder 3"/>
          <p:cNvSpPr>
            <a:spLocks noGrp="1"/>
          </p:cNvSpPr>
          <p:nvPr>
            <p:ph sz="half" idx="2"/>
          </p:nvPr>
        </p:nvSpPr>
        <p:spPr>
          <a:xfrm>
            <a:off x="4427984" y="692696"/>
            <a:ext cx="4464496" cy="6165304"/>
          </a:xfrm>
        </p:spPr>
        <p:txBody>
          <a:bodyPr/>
          <a:lstStyle/>
          <a:p>
            <a:r>
              <a:rPr lang="el-GR" sz="2000" b="1">
                <a:solidFill>
                  <a:srgbClr val="FF0000"/>
                </a:solidFill>
              </a:rPr>
              <a:t>ΚΕΛΥΦΟΣ</a:t>
            </a:r>
            <a:r>
              <a:rPr lang="el-GR" sz="2000"/>
              <a:t> </a:t>
            </a:r>
            <a:r>
              <a:rPr lang="el-GR" sz="2000" b="1">
                <a:solidFill>
                  <a:srgbClr val="FF0000"/>
                </a:solidFill>
              </a:rPr>
              <a:t>–</a:t>
            </a:r>
            <a:r>
              <a:rPr lang="el-GR" sz="2000"/>
              <a:t> </a:t>
            </a:r>
            <a:r>
              <a:rPr lang="el-GR" sz="2000" b="1">
                <a:solidFill>
                  <a:srgbClr val="FF0000"/>
                </a:solidFill>
              </a:rPr>
              <a:t>ΦΥΣΙΚΕΣ</a:t>
            </a:r>
            <a:r>
              <a:rPr lang="el-GR" sz="2000"/>
              <a:t> </a:t>
            </a:r>
            <a:r>
              <a:rPr lang="el-GR" sz="2000" b="1">
                <a:solidFill>
                  <a:srgbClr val="FF0000"/>
                </a:solidFill>
              </a:rPr>
              <a:t>ΙΔΙΟΤΗΤΕΣ</a:t>
            </a:r>
            <a:endParaRPr lang="en-GB" sz="2000" b="1">
              <a:solidFill>
                <a:srgbClr val="FF0000"/>
              </a:solidFill>
            </a:endParaRPr>
          </a:p>
          <a:p>
            <a:pPr lvl="1"/>
            <a:r>
              <a:rPr lang="el-GR" sz="1800"/>
              <a:t>ΑΝΑΚΛΑΣΗ </a:t>
            </a:r>
            <a:endParaRPr lang="en-GB" sz="1800"/>
          </a:p>
          <a:p>
            <a:pPr lvl="1"/>
            <a:r>
              <a:rPr lang="el-GR" sz="1800"/>
              <a:t>ΕΚΠΟΜΠΗ</a:t>
            </a:r>
            <a:endParaRPr lang="en-GB" sz="1800"/>
          </a:p>
          <a:p>
            <a:pPr lvl="1"/>
            <a:r>
              <a:rPr lang="el-GR" sz="1800"/>
              <a:t>ΣΚΙΑΣΗ</a:t>
            </a:r>
            <a:endParaRPr lang="en-GB" sz="1800"/>
          </a:p>
          <a:p>
            <a:pPr lvl="1"/>
            <a:r>
              <a:rPr lang="el-GR" sz="1800"/>
              <a:t>ΑΠΟΡΡΟΦΗΣΗ</a:t>
            </a:r>
            <a:endParaRPr lang="en-GB" sz="1800"/>
          </a:p>
          <a:p>
            <a:pPr lvl="1"/>
            <a:r>
              <a:rPr lang="el-GR" sz="1800"/>
              <a:t>ΘΕΡΜΟΧΩΡΗΤΙΚΟΤΗΤΑ</a:t>
            </a:r>
            <a:endParaRPr lang="en-GB" sz="1800"/>
          </a:p>
          <a:p>
            <a:pPr lvl="1"/>
            <a:r>
              <a:rPr lang="el-GR" sz="1800"/>
              <a:t>ΘΕΡΜΟΜΟΝΩΣΗ</a:t>
            </a:r>
            <a:endParaRPr lang="en-GB" sz="1800"/>
          </a:p>
          <a:p>
            <a:pPr lvl="1"/>
            <a:r>
              <a:rPr lang="el-GR" sz="1800"/>
              <a:t>ΑΤΜΟΔΙΑΠΕΡΑΤΟΤΗΤΑ</a:t>
            </a:r>
            <a:endParaRPr lang="en-GB" sz="1800"/>
          </a:p>
          <a:p>
            <a:pPr marL="0" indent="0">
              <a:buNone/>
            </a:pPr>
            <a:r>
              <a:rPr lang="el-GR" sz="2000"/>
              <a:t> </a:t>
            </a:r>
            <a:endParaRPr lang="en-GB" sz="2000" smtClean="0"/>
          </a:p>
          <a:p>
            <a:r>
              <a:rPr lang="el-GR" sz="2000" b="1" smtClean="0">
                <a:solidFill>
                  <a:srgbClr val="FF0000"/>
                </a:solidFill>
              </a:rPr>
              <a:t>ΜΙΚΡΟΚΛΙΜΑ</a:t>
            </a:r>
            <a:r>
              <a:rPr lang="el-GR" sz="2000" smtClean="0"/>
              <a:t> </a:t>
            </a:r>
            <a:r>
              <a:rPr lang="el-GR" sz="2000" b="1" smtClean="0">
                <a:solidFill>
                  <a:srgbClr val="FF0000"/>
                </a:solidFill>
              </a:rPr>
              <a:t>ΠΕΡΙΟΧΗΣ</a:t>
            </a:r>
            <a:endParaRPr lang="en-GB" sz="2000" b="1" smtClean="0">
              <a:solidFill>
                <a:srgbClr val="FF0000"/>
              </a:solidFill>
            </a:endParaRPr>
          </a:p>
          <a:p>
            <a:pPr lvl="1"/>
            <a:r>
              <a:rPr lang="el-GR" sz="1800" smtClean="0"/>
              <a:t>ΑΕΡΙΣΜΟΣ</a:t>
            </a:r>
            <a:endParaRPr lang="en-GB" sz="1800"/>
          </a:p>
          <a:p>
            <a:pPr lvl="1"/>
            <a:r>
              <a:rPr lang="el-GR" sz="1800"/>
              <a:t>ΥΓΡΑΣΙΑ</a:t>
            </a:r>
            <a:endParaRPr lang="en-GB" sz="1800"/>
          </a:p>
          <a:p>
            <a:pPr lvl="1"/>
            <a:r>
              <a:rPr lang="el-GR" sz="1800"/>
              <a:t>ΠΕΡΙΒΑΛΛΩΝ ΧΩΡΟΣ &amp; ΚΤΙΡΙΑ</a:t>
            </a:r>
            <a:endParaRPr lang="en-GB" sz="1800"/>
          </a:p>
          <a:p>
            <a:pPr lvl="1"/>
            <a:r>
              <a:rPr lang="el-GR" sz="1800"/>
              <a:t>ΗΛΙΑΚΗ ΔΙΑΘΕΣΙΜΟΤΗΤΑ</a:t>
            </a:r>
            <a:endParaRPr lang="en-GB" sz="1800"/>
          </a:p>
          <a:p>
            <a:pPr marL="0" indent="0">
              <a:buNone/>
            </a:pPr>
            <a:r>
              <a:rPr lang="el-GR" sz="2000"/>
              <a:t> </a:t>
            </a:r>
            <a:endParaRPr lang="en-GB" sz="2000"/>
          </a:p>
          <a:p>
            <a:r>
              <a:rPr lang="el-GR" sz="2000" b="1">
                <a:solidFill>
                  <a:srgbClr val="FF0000"/>
                </a:solidFill>
              </a:rPr>
              <a:t>ΕΙΔΙΚΑ</a:t>
            </a:r>
            <a:r>
              <a:rPr lang="el-GR" sz="2000"/>
              <a:t> </a:t>
            </a:r>
            <a:r>
              <a:rPr lang="el-GR" sz="2000" b="1">
                <a:solidFill>
                  <a:srgbClr val="FF0000"/>
                </a:solidFill>
              </a:rPr>
              <a:t>ΣΥΣΤΗΜΑΤΑ</a:t>
            </a:r>
            <a:endParaRPr lang="en-GB" sz="2000" b="1">
              <a:solidFill>
                <a:srgbClr val="FF0000"/>
              </a:solidFill>
            </a:endParaRPr>
          </a:p>
          <a:p>
            <a:pPr lvl="1"/>
            <a:r>
              <a:rPr lang="el-GR" sz="1600" smtClean="0"/>
              <a:t>ΠΑΘΗΤΙΚΑ – ΕΝΕΡΓΗΤΙΚΑ -ΥΒΡΙΔΙΚΑ</a:t>
            </a:r>
            <a:endParaRPr lang="en-GB" sz="1600"/>
          </a:p>
          <a:p>
            <a:endParaRPr lang="en-GB"/>
          </a:p>
          <a:p>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698518878"/>
      </p:ext>
    </p:extLst>
  </p:cSld>
  <p:clrMapOvr>
    <a:masterClrMapping/>
  </p:clrMapOvr>
  <mc:AlternateContent xmlns:mc="http://schemas.openxmlformats.org/markup-compatibility/2006">
    <mc:Choice xmlns:p14="http://schemas.microsoft.com/office/powerpoint/2010/main" Requires="p14">
      <p:transition spd="slow" p14:dur="2000" advTm="25410"/>
    </mc:Choice>
    <mc:Fallback>
      <p:transition spd="slow" advTm="254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l-GR" altLang="zh-CN" smtClean="0">
                <a:ea typeface="宋体" pitchFamily="2" charset="-122"/>
              </a:rPr>
              <a:t>ΚΤΙΡΙΑΚΟΣ ΣΧΕΔΙΑΣΜΟΣ</a:t>
            </a:r>
            <a:endParaRPr lang="en-US" altLang="zh-CN">
              <a:ea typeface="宋体" pitchFamily="2" charset="-122"/>
            </a:endParaRPr>
          </a:p>
        </p:txBody>
      </p:sp>
      <p:sp>
        <p:nvSpPr>
          <p:cNvPr id="21507" name="Rectangle 3"/>
          <p:cNvSpPr>
            <a:spLocks noGrp="1" noChangeArrowheads="1"/>
          </p:cNvSpPr>
          <p:nvPr>
            <p:ph type="body" idx="1"/>
          </p:nvPr>
        </p:nvSpPr>
        <p:spPr>
          <a:xfrm>
            <a:off x="395536" y="1484784"/>
            <a:ext cx="8772447" cy="5073650"/>
          </a:xfrm>
        </p:spPr>
        <p:txBody>
          <a:bodyPr/>
          <a:lstStyle/>
          <a:p>
            <a:pPr marL="0" indent="0">
              <a:lnSpc>
                <a:spcPct val="80000"/>
              </a:lnSpc>
              <a:buNone/>
            </a:pPr>
            <a:r>
              <a:rPr lang="en-US"/>
              <a:t> </a:t>
            </a:r>
            <a:r>
              <a:rPr lang="el-GR" b="1"/>
              <a:t>ΜΕΤΑΒΛΗΤΕΣ</a:t>
            </a:r>
            <a:r>
              <a:rPr lang="el-GR"/>
              <a:t> :</a:t>
            </a:r>
          </a:p>
          <a:p>
            <a:pPr marL="177800" indent="-177800">
              <a:lnSpc>
                <a:spcPct val="80000"/>
              </a:lnSpc>
            </a:pPr>
            <a:r>
              <a:rPr lang="el-GR" b="1"/>
              <a:t>Σχήμα</a:t>
            </a:r>
            <a:r>
              <a:rPr lang="el-GR"/>
              <a:t> -  επιφάνεια προς όγκο, προσανατολισμός, ύψος κτιρίου</a:t>
            </a:r>
          </a:p>
          <a:p>
            <a:pPr marL="177800" indent="-177800">
              <a:lnSpc>
                <a:spcPct val="80000"/>
              </a:lnSpc>
            </a:pPr>
            <a:r>
              <a:rPr lang="el-GR" b="1"/>
              <a:t>Υλικά</a:t>
            </a:r>
            <a:r>
              <a:rPr lang="el-GR"/>
              <a:t> -  θερμομόνωση, ποιότητα επιφανειών, σκιασμός, έλεγχος ακτίνων ηλίου</a:t>
            </a:r>
          </a:p>
          <a:p>
            <a:pPr marL="177800" indent="-177800">
              <a:lnSpc>
                <a:spcPct val="80000"/>
              </a:lnSpc>
            </a:pPr>
            <a:r>
              <a:rPr lang="el-GR" b="1"/>
              <a:t>Κυκλοφορία αέρα </a:t>
            </a:r>
            <a:r>
              <a:rPr lang="el-GR"/>
              <a:t>-  εντός του κτιρίου, διείσδυση από παράθυρα, πόρτες κλπ.</a:t>
            </a:r>
            <a:r>
              <a:rPr lang="en-US"/>
              <a:t> </a:t>
            </a:r>
            <a:endParaRPr lang="el-GR"/>
          </a:p>
          <a:p>
            <a:pPr marL="0" indent="0">
              <a:lnSpc>
                <a:spcPct val="80000"/>
              </a:lnSpc>
              <a:buNone/>
            </a:pPr>
            <a:endParaRPr lang="en-GB" b="1" smtClean="0"/>
          </a:p>
          <a:p>
            <a:pPr marL="0" indent="0">
              <a:lnSpc>
                <a:spcPct val="80000"/>
              </a:lnSpc>
              <a:buNone/>
            </a:pPr>
            <a:r>
              <a:rPr lang="el-GR" b="1" smtClean="0"/>
              <a:t>ΥΠΟΛΟΓΙΣΜΟΙ</a:t>
            </a:r>
            <a:r>
              <a:rPr lang="el-GR" smtClean="0"/>
              <a:t> </a:t>
            </a:r>
            <a:r>
              <a:rPr lang="el-GR"/>
              <a:t>:</a:t>
            </a:r>
          </a:p>
          <a:p>
            <a:pPr marL="177800" indent="-177800">
              <a:lnSpc>
                <a:spcPct val="80000"/>
              </a:lnSpc>
            </a:pPr>
            <a:r>
              <a:rPr lang="el-GR"/>
              <a:t>Ηλιακό κέρδος</a:t>
            </a:r>
          </a:p>
          <a:p>
            <a:pPr marL="177800" indent="-177800">
              <a:lnSpc>
                <a:spcPct val="80000"/>
              </a:lnSpc>
            </a:pPr>
            <a:r>
              <a:rPr lang="el-GR"/>
              <a:t>Θερμότητα από αγωγή, συναγωγή και ακτινοβολία</a:t>
            </a:r>
          </a:p>
          <a:p>
            <a:pPr marL="177800" indent="-177800">
              <a:lnSpc>
                <a:spcPct val="80000"/>
              </a:lnSpc>
            </a:pPr>
            <a:r>
              <a:rPr lang="el-GR"/>
              <a:t>Κυκλοφορία αέρα</a:t>
            </a:r>
          </a:p>
          <a:p>
            <a:pPr marL="0" indent="0">
              <a:lnSpc>
                <a:spcPct val="80000"/>
              </a:lnSpc>
              <a:buNone/>
            </a:pPr>
            <a:endParaRPr lang="el-GR"/>
          </a:p>
          <a:p>
            <a:pPr marL="609600" indent="-609600">
              <a:buFont typeface="Wingdings" pitchFamily="2" charset="2"/>
              <a:buAutoNum type="arabicPeriod"/>
            </a:pPr>
            <a:endParaRPr lang="el-GR" altLang="en-US" b="0" smtClean="0"/>
          </a:p>
          <a:p>
            <a:pPr marL="609600" indent="-609600">
              <a:buFont typeface="Wingdings" pitchFamily="2" charset="2"/>
              <a:buAutoNum type="arabicPeriod"/>
            </a:pPr>
            <a:endParaRPr lang="sv-SE" altLang="en-US" b="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508213015"/>
      </p:ext>
    </p:extLst>
  </p:cSld>
  <p:clrMapOvr>
    <a:masterClrMapping/>
  </p:clrMapOvr>
  <mc:AlternateContent xmlns:mc="http://schemas.openxmlformats.org/markup-compatibility/2006">
    <mc:Choice xmlns:p14="http://schemas.microsoft.com/office/powerpoint/2010/main" Requires="p14">
      <p:transition spd="slow" p14:dur="2000" advTm="24384"/>
    </mc:Choice>
    <mc:Fallback>
      <p:transition spd="slow" advTm="243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9216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1329170"/>
            <a:ext cx="4572000" cy="4199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2" name="Rectangle 2"/>
          <p:cNvSpPr>
            <a:spLocks noGrp="1" noChangeArrowheads="1"/>
          </p:cNvSpPr>
          <p:nvPr>
            <p:ph type="title"/>
          </p:nvPr>
        </p:nvSpPr>
        <p:spPr/>
        <p:txBody>
          <a:bodyPr/>
          <a:lstStyle/>
          <a:p>
            <a:r>
              <a:rPr lang="el-GR" altLang="en-US" smtClean="0"/>
              <a:t>ΒΙΟΚΛΙΜΑΤΙΚΗ ΑΡΧΙΤΕΚΤΟΝΙΚΗ</a:t>
            </a:r>
            <a:endParaRPr lang="es-ES" altLang="en-US"/>
          </a:p>
        </p:txBody>
      </p:sp>
      <p:sp>
        <p:nvSpPr>
          <p:cNvPr id="92163" name="Rectangle 3"/>
          <p:cNvSpPr>
            <a:spLocks noGrp="1" noChangeArrowheads="1"/>
          </p:cNvSpPr>
          <p:nvPr>
            <p:ph type="body" idx="1"/>
          </p:nvPr>
        </p:nvSpPr>
        <p:spPr/>
        <p:txBody>
          <a:bodyPr/>
          <a:lstStyle/>
          <a:p>
            <a:pPr marL="457200" indent="-457200">
              <a:buFont typeface="+mj-lt"/>
              <a:buAutoNum type="alphaUcPeriod"/>
            </a:pPr>
            <a:r>
              <a:rPr lang="el-GR" altLang="en-US" b="0" i="1" smtClean="0"/>
              <a:t>ΕΝΕΡΓΗΤΙΚΑ ΗΛΙΑΚΑ ΣΥΣΤΗΜΑΤΑ</a:t>
            </a:r>
            <a:endParaRPr lang="es-ES" altLang="en-US"/>
          </a:p>
        </p:txBody>
      </p:sp>
      <p:pic>
        <p:nvPicPr>
          <p:cNvPr id="92164"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625" y="2868885"/>
            <a:ext cx="5643988" cy="3989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1142620744"/>
      </p:ext>
    </p:extLst>
  </p:cSld>
  <p:clrMapOvr>
    <a:masterClrMapping/>
  </p:clrMapOvr>
  <mc:AlternateContent xmlns:mc="http://schemas.openxmlformats.org/markup-compatibility/2006">
    <mc:Choice xmlns:p14="http://schemas.microsoft.com/office/powerpoint/2010/main" Requires="p14">
      <p:transition spd="slow" p14:dur="2000" advTm="24757"/>
    </mc:Choice>
    <mc:Fallback>
      <p:transition spd="slow" advTm="247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4" fill="hold" nodeType="clickEffect">
                                  <p:stCondLst>
                                    <p:cond delay="0"/>
                                  </p:stCondLst>
                                  <p:childTnLst>
                                    <p:set>
                                      <p:cBhvr>
                                        <p:cTn id="10" dur="1" fill="hold">
                                          <p:stCondLst>
                                            <p:cond delay="0"/>
                                          </p:stCondLst>
                                        </p:cTn>
                                        <p:tgtEl>
                                          <p:spTgt spid="92164"/>
                                        </p:tgtEl>
                                        <p:attrNameLst>
                                          <p:attrName>style.visibility</p:attrName>
                                        </p:attrNameLst>
                                      </p:cBhvr>
                                      <p:to>
                                        <p:strVal val="visible"/>
                                      </p:to>
                                    </p:set>
                                    <p:anim calcmode="lin" valueType="num">
                                      <p:cBhvr additive="base">
                                        <p:cTn id="11" dur="500" fill="hold"/>
                                        <p:tgtEl>
                                          <p:spTgt spid="92164"/>
                                        </p:tgtEl>
                                        <p:attrNameLst>
                                          <p:attrName>ppt_x</p:attrName>
                                        </p:attrNameLst>
                                      </p:cBhvr>
                                      <p:tavLst>
                                        <p:tav tm="0">
                                          <p:val>
                                            <p:strVal val="#ppt_x"/>
                                          </p:val>
                                        </p:tav>
                                        <p:tav tm="100000">
                                          <p:val>
                                            <p:strVal val="#ppt_x"/>
                                          </p:val>
                                        </p:tav>
                                      </p:tavLst>
                                    </p:anim>
                                    <p:anim calcmode="lin" valueType="num">
                                      <p:cBhvr additive="base">
                                        <p:cTn id="12" dur="500" fill="hold"/>
                                        <p:tgtEl>
                                          <p:spTgt spid="92164"/>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92165"/>
                                        </p:tgtEl>
                                        <p:attrNameLst>
                                          <p:attrName>style.visibility</p:attrName>
                                        </p:attrNameLst>
                                      </p:cBhvr>
                                      <p:to>
                                        <p:strVal val="visible"/>
                                      </p:to>
                                    </p:set>
                                    <p:anim calcmode="lin" valueType="num">
                                      <p:cBhvr additive="base">
                                        <p:cTn id="17" dur="500" fill="hold"/>
                                        <p:tgtEl>
                                          <p:spTgt spid="92165"/>
                                        </p:tgtEl>
                                        <p:attrNameLst>
                                          <p:attrName>ppt_x</p:attrName>
                                        </p:attrNameLst>
                                      </p:cBhvr>
                                      <p:tavLst>
                                        <p:tav tm="0">
                                          <p:val>
                                            <p:strVal val="#ppt_x"/>
                                          </p:val>
                                        </p:tav>
                                        <p:tav tm="100000">
                                          <p:val>
                                            <p:strVal val="#ppt_x"/>
                                          </p:val>
                                        </p:tav>
                                      </p:tavLst>
                                    </p:anim>
                                    <p:anim calcmode="lin" valueType="num">
                                      <p:cBhvr additive="base">
                                        <p:cTn id="18" dur="500" fill="hold"/>
                                        <p:tgtEl>
                                          <p:spTgt spid="9216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el-GR" altLang="en-US"/>
              <a:t>ΒΙΟΚΛΙΜΑΤΙΚΗ ΑΡΧΙΤΕΚΤΟΝΙΚΗ</a:t>
            </a:r>
            <a:endParaRPr lang="es-ES" altLang="en-US">
              <a:solidFill>
                <a:schemeClr val="hlink"/>
              </a:solidFill>
              <a:latin typeface="Comic Sans MS" pitchFamily="66" charset="0"/>
            </a:endParaRPr>
          </a:p>
        </p:txBody>
      </p:sp>
      <p:sp>
        <p:nvSpPr>
          <p:cNvPr id="93187" name="Rectangle 3"/>
          <p:cNvSpPr>
            <a:spLocks noGrp="1" noChangeArrowheads="1"/>
          </p:cNvSpPr>
          <p:nvPr>
            <p:ph type="body" idx="1"/>
          </p:nvPr>
        </p:nvSpPr>
        <p:spPr/>
        <p:txBody>
          <a:bodyPr/>
          <a:lstStyle/>
          <a:p>
            <a:pPr marL="514350" indent="-514350">
              <a:buFont typeface="+mj-lt"/>
              <a:buAutoNum type="alphaUcPeriod"/>
            </a:pPr>
            <a:endParaRPr lang="en-GB" altLang="en-US" sz="2800" b="0" smtClean="0"/>
          </a:p>
          <a:p>
            <a:pPr marL="0" indent="0">
              <a:buNone/>
            </a:pPr>
            <a:r>
              <a:rPr lang="en-GB" altLang="en-US" sz="2800" smtClean="0"/>
              <a:t>B. </a:t>
            </a:r>
            <a:r>
              <a:rPr lang="el-GR" altLang="en-US" sz="2800" b="0" smtClean="0"/>
              <a:t>ΠΑΘΗΤΙΚΑ </a:t>
            </a:r>
            <a:r>
              <a:rPr lang="el-GR" altLang="en-US" sz="2800" b="0" smtClean="0"/>
              <a:t>ΗΛΙΑΚΑ ΣΥΣΤΗΜΑΤΑ</a:t>
            </a:r>
            <a:endParaRPr lang="es-ES" altLang="en-US" sz="2800"/>
          </a:p>
          <a:p>
            <a:pPr lvl="1"/>
            <a:r>
              <a:rPr lang="el-GR" altLang="en-US" sz="2400" smtClean="0"/>
              <a:t>ΑΜΕΣΑ ΗΛΙΑΚΑ ΣΥΣΤΗΜΑΤΑ </a:t>
            </a:r>
            <a:endParaRPr lang="es-ES" altLang="en-US" sz="2400"/>
          </a:p>
          <a:p>
            <a:pPr lvl="1"/>
            <a:r>
              <a:rPr lang="el-GR" altLang="en-US" sz="2400" smtClean="0"/>
              <a:t>ΕΜΜΕΣΑ </a:t>
            </a:r>
            <a:r>
              <a:rPr lang="el-GR" altLang="en-US" sz="2400"/>
              <a:t>ΗΛΙΑΚΑ </a:t>
            </a:r>
            <a:r>
              <a:rPr lang="el-GR" altLang="en-US" sz="2400" smtClean="0"/>
              <a:t>ΣΥΣΤΗΜΑΤΑ</a:t>
            </a:r>
            <a:endParaRPr lang="en-GB" altLang="en-US" sz="2400"/>
          </a:p>
          <a:p>
            <a:pPr lvl="1"/>
            <a:endParaRPr lang="en-GB" altLang="en-US" sz="2400" smtClean="0"/>
          </a:p>
          <a:p>
            <a:pPr lvl="1"/>
            <a:r>
              <a:rPr lang="el-GR" altLang="en-US" sz="2400" smtClean="0"/>
              <a:t>ΤΟΙΧΟΣ </a:t>
            </a:r>
            <a:r>
              <a:rPr lang="en-GB" altLang="en-US" sz="2400" smtClean="0"/>
              <a:t>TROMBE </a:t>
            </a:r>
            <a:endParaRPr lang="es-ES" altLang="en-US" sz="2400"/>
          </a:p>
        </p:txBody>
      </p:sp>
      <p:pic>
        <p:nvPicPr>
          <p:cNvPr id="93188" name="Picture 4" descr="Pag03_0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8144" y="2492896"/>
            <a:ext cx="3032125"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935017658"/>
      </p:ext>
    </p:extLst>
  </p:cSld>
  <p:clrMapOvr>
    <a:masterClrMapping/>
  </p:clrMapOvr>
  <mc:AlternateContent xmlns:mc="http://schemas.openxmlformats.org/markup-compatibility/2006">
    <mc:Choice xmlns:p14="http://schemas.microsoft.com/office/powerpoint/2010/main" Requires="p14">
      <p:transition spd="slow" p14:dur="2000" advTm="39152"/>
    </mc:Choice>
    <mc:Fallback>
      <p:transition spd="slow" advTm="39152"/>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par>
                                <p:cTn id="7" presetID="3" presetClass="entr" presetSubtype="10" fill="hold" nodeType="withEffect">
                                  <p:stCondLst>
                                    <p:cond delay="0"/>
                                  </p:stCondLst>
                                  <p:childTnLst>
                                    <p:set>
                                      <p:cBhvr>
                                        <p:cTn id="8" dur="1" fill="hold">
                                          <p:stCondLst>
                                            <p:cond delay="0"/>
                                          </p:stCondLst>
                                        </p:cTn>
                                        <p:tgtEl>
                                          <p:spTgt spid="93188"/>
                                        </p:tgtEl>
                                        <p:attrNameLst>
                                          <p:attrName>style.visibility</p:attrName>
                                        </p:attrNameLst>
                                      </p:cBhvr>
                                      <p:to>
                                        <p:strVal val="visible"/>
                                      </p:to>
                                    </p:set>
                                    <p:animEffect transition="in" filter="blinds(horizontal)">
                                      <p:cBhvr>
                                        <p:cTn id="9" dur="500"/>
                                        <p:tgtEl>
                                          <p:spTgt spid="93188"/>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r>
              <a:rPr lang="el-GR" altLang="en-US"/>
              <a:t>ΒΙΟΚΛΙΜΑΤΙΚΗ ΑΡΧΙΤΕΚΤΟΝΙΚΗ</a:t>
            </a:r>
            <a:endParaRPr lang="es-ES" altLang="en-US">
              <a:solidFill>
                <a:schemeClr val="hlink"/>
              </a:solidFill>
              <a:latin typeface="Comic Sans MS" pitchFamily="66" charset="0"/>
            </a:endParaRPr>
          </a:p>
        </p:txBody>
      </p:sp>
      <p:sp>
        <p:nvSpPr>
          <p:cNvPr id="94211" name="Rectangle 3"/>
          <p:cNvSpPr>
            <a:spLocks noGrp="1" noChangeArrowheads="1"/>
          </p:cNvSpPr>
          <p:nvPr>
            <p:ph type="body" idx="1"/>
          </p:nvPr>
        </p:nvSpPr>
        <p:spPr>
          <a:xfrm>
            <a:off x="457200" y="980729"/>
            <a:ext cx="8229600" cy="1152128"/>
          </a:xfrm>
        </p:spPr>
        <p:txBody>
          <a:bodyPr/>
          <a:lstStyle/>
          <a:p>
            <a:r>
              <a:rPr lang="el-GR" altLang="en-US" b="0" smtClean="0"/>
              <a:t>ΘΕΡΜΙΚΗ ΜΑΖΑ ΚΤΙΡΙΟΥ</a:t>
            </a:r>
          </a:p>
          <a:p>
            <a:r>
              <a:rPr lang="el-GR" altLang="en-US" smtClean="0"/>
              <a:t>24-ΩΡΗ </a:t>
            </a:r>
            <a:r>
              <a:rPr lang="el-GR" altLang="en-US" b="0" smtClean="0"/>
              <a:t>ΔΙΑΚΥΜΑΝΣΗ ΘΕΡΜΟΚΡΑΣΙΑΣ </a:t>
            </a:r>
            <a:endParaRPr lang="es-ES" altLang="en-US"/>
          </a:p>
        </p:txBody>
      </p:sp>
      <p:pic>
        <p:nvPicPr>
          <p:cNvPr id="94212" name="Picture 4" descr="Pag03_13I"/>
          <p:cNvPicPr>
            <a:picLocks noChangeAspect="1" noChangeArrowheads="1"/>
          </p:cNvPicPr>
          <p:nvPr/>
        </p:nvPicPr>
        <p:blipFill rotWithShape="1">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rcRect l="4688" t="50860" b="14337"/>
          <a:stretch/>
        </p:blipFill>
        <p:spPr bwMode="auto">
          <a:xfrm>
            <a:off x="251520" y="1944000"/>
            <a:ext cx="8066979" cy="2639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665496" y="4822786"/>
            <a:ext cx="2416900" cy="830997"/>
          </a:xfrm>
          <a:prstGeom prst="rect">
            <a:avLst/>
          </a:prstGeom>
          <a:noFill/>
        </p:spPr>
        <p:txBody>
          <a:bodyPr wrap="square" rtlCol="0">
            <a:spAutoFit/>
          </a:bodyPr>
          <a:lstStyle/>
          <a:p>
            <a:pPr algn="ctr"/>
            <a:r>
              <a:rPr lang="el-GR" sz="2400" b="1" smtClean="0">
                <a:solidFill>
                  <a:srgbClr val="FF0000"/>
                </a:solidFill>
                <a:latin typeface="Cambria Math" panose="02040503050406030204" pitchFamily="18" charset="0"/>
                <a:ea typeface="Cambria Math" panose="02040503050406030204" pitchFamily="18" charset="0"/>
              </a:rPr>
              <a:t>Στο ΕΣΩΤΕΡΙΚΟ </a:t>
            </a:r>
            <a:r>
              <a:rPr lang="el-GR" sz="2400" b="1" smtClean="0">
                <a:solidFill>
                  <a:srgbClr val="FF0000"/>
                </a:solidFill>
                <a:latin typeface="Cambria Math" panose="02040503050406030204" pitchFamily="18" charset="0"/>
                <a:ea typeface="Cambria Math" panose="02040503050406030204" pitchFamily="18" charset="0"/>
              </a:rPr>
              <a:t>ΚΤΙΡΙΟΥ</a:t>
            </a:r>
            <a:endParaRPr lang="en-GB" sz="2400" b="1">
              <a:solidFill>
                <a:srgbClr val="FF0000"/>
              </a:solidFill>
              <a:latin typeface="Cambria Math" panose="02040503050406030204" pitchFamily="18" charset="0"/>
              <a:ea typeface="Cambria Math" panose="02040503050406030204" pitchFamily="18" charset="0"/>
            </a:endParaRPr>
          </a:p>
        </p:txBody>
      </p:sp>
      <p:sp>
        <p:nvSpPr>
          <p:cNvPr id="6" name="TextBox 5"/>
          <p:cNvSpPr txBox="1"/>
          <p:nvPr/>
        </p:nvSpPr>
        <p:spPr>
          <a:xfrm>
            <a:off x="3538785" y="4848336"/>
            <a:ext cx="2066429" cy="461665"/>
          </a:xfrm>
          <a:prstGeom prst="rect">
            <a:avLst/>
          </a:prstGeom>
          <a:noFill/>
        </p:spPr>
        <p:txBody>
          <a:bodyPr wrap="square" rtlCol="0">
            <a:spAutoFit/>
          </a:bodyPr>
          <a:lstStyle/>
          <a:p>
            <a:pPr algn="ctr"/>
            <a:r>
              <a:rPr lang="el-GR" sz="2400" b="1" smtClean="0">
                <a:solidFill>
                  <a:srgbClr val="FF0000"/>
                </a:solidFill>
                <a:latin typeface="Cambria Math" panose="02040503050406030204" pitchFamily="18" charset="0"/>
                <a:ea typeface="Cambria Math" panose="02040503050406030204" pitchFamily="18" charset="0"/>
              </a:rPr>
              <a:t>Στον ΤΟΙΧΟ</a:t>
            </a:r>
            <a:endParaRPr lang="en-GB" sz="2400" b="1">
              <a:solidFill>
                <a:srgbClr val="FF0000"/>
              </a:solidFill>
              <a:latin typeface="Cambria Math" panose="02040503050406030204" pitchFamily="18" charset="0"/>
              <a:ea typeface="Cambria Math" panose="02040503050406030204" pitchFamily="18" charset="0"/>
            </a:endParaRPr>
          </a:p>
        </p:txBody>
      </p:sp>
      <p:sp>
        <p:nvSpPr>
          <p:cNvPr id="7" name="TextBox 6"/>
          <p:cNvSpPr txBox="1"/>
          <p:nvPr/>
        </p:nvSpPr>
        <p:spPr>
          <a:xfrm>
            <a:off x="6012160" y="4848336"/>
            <a:ext cx="2306340" cy="830997"/>
          </a:xfrm>
          <a:prstGeom prst="rect">
            <a:avLst/>
          </a:prstGeom>
          <a:noFill/>
        </p:spPr>
        <p:txBody>
          <a:bodyPr wrap="square" rtlCol="0">
            <a:spAutoFit/>
          </a:bodyPr>
          <a:lstStyle/>
          <a:p>
            <a:pPr algn="ctr"/>
            <a:r>
              <a:rPr lang="el-GR" sz="2400" b="1" smtClean="0">
                <a:solidFill>
                  <a:srgbClr val="FF0000"/>
                </a:solidFill>
                <a:latin typeface="Cambria Math" panose="02040503050406030204" pitchFamily="18" charset="0"/>
                <a:ea typeface="Cambria Math" panose="02040503050406030204" pitchFamily="18" charset="0"/>
              </a:rPr>
              <a:t>Στο ΕΞΩΤΕΡΙΚΟ</a:t>
            </a:r>
            <a:r>
              <a:rPr lang="el-GR" sz="2000" smtClean="0">
                <a:latin typeface="Cambria Math" panose="02040503050406030204" pitchFamily="18" charset="0"/>
                <a:ea typeface="Cambria Math" panose="02040503050406030204" pitchFamily="18" charset="0"/>
              </a:rPr>
              <a:t> </a:t>
            </a:r>
            <a:r>
              <a:rPr lang="el-GR" sz="2400" b="1">
                <a:solidFill>
                  <a:srgbClr val="FF0000"/>
                </a:solidFill>
                <a:latin typeface="Cambria Math" panose="02040503050406030204" pitchFamily="18" charset="0"/>
                <a:ea typeface="Cambria Math" panose="02040503050406030204" pitchFamily="18" charset="0"/>
              </a:rPr>
              <a:t>ΠΕΡΙΒΑΛΛΟΝ</a:t>
            </a:r>
            <a:endParaRPr lang="en-GB" sz="2400" b="1">
              <a:solidFill>
                <a:srgbClr val="FF0000"/>
              </a:solidFill>
              <a:latin typeface="Cambria Math" panose="02040503050406030204" pitchFamily="18" charset="0"/>
              <a:ea typeface="Cambria Math" panose="02040503050406030204" pitchFamily="18" charset="0"/>
            </a:endParaRPr>
          </a:p>
        </p:txBody>
      </p:sp>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879929403"/>
      </p:ext>
    </p:extLst>
  </p:cSld>
  <p:clrMapOvr>
    <a:masterClrMapping/>
  </p:clrMapOvr>
  <mc:AlternateContent xmlns:mc="http://schemas.openxmlformats.org/markup-compatibility/2006">
    <mc:Choice xmlns:p14="http://schemas.microsoft.com/office/powerpoint/2010/main" Requires="p14">
      <p:transition spd="slow" p14:dur="2000" advTm="41815"/>
    </mc:Choice>
    <mc:Fallback>
      <p:transition spd="slow" advTm="418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6" presetClass="emph" presetSubtype="0" fill="hold" nodeType="clickEffect">
                                  <p:stCondLst>
                                    <p:cond delay="0"/>
                                  </p:stCondLst>
                                  <p:childTnLst>
                                    <p:animScale>
                                      <p:cBhvr>
                                        <p:cTn id="10" dur="2000" fill="hold"/>
                                        <p:tgtEl>
                                          <p:spTgt spid="9421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l-GR" dirty="0">
                <a:solidFill>
                  <a:srgbClr val="C00000"/>
                </a:solidFill>
              </a:rPr>
              <a:t>Θερμική άνεση</a:t>
            </a:r>
          </a:p>
        </p:txBody>
      </p:sp>
      <p:pic>
        <p:nvPicPr>
          <p:cNvPr id="21508" name="Picture 4" descr="Pag02_02I"/>
          <p:cNvPicPr>
            <a:picLocks noGrp="1" noChangeAspect="1" noChangeArrowheads="1"/>
          </p:cNvPicPr>
          <p:nvPr>
            <p:ph idx="1"/>
          </p:nvPr>
        </p:nvPicPr>
        <p:blipFill>
          <a:blip r:embed="rId5" cstate="print">
            <a:duotone>
              <a:prstClr val="black"/>
              <a:srgbClr val="D9C3A5">
                <a:tint val="50000"/>
                <a:satMod val="180000"/>
              </a:srgbClr>
            </a:duotone>
            <a:extLst>
              <a:ext uri="{BEBA8EAE-BF5A-486C-A8C5-ECC9F3942E4B}">
                <a14:imgProps xmlns:a14="http://schemas.microsoft.com/office/drawing/2010/main">
                  <a14:imgLayer r:embed="rId6">
                    <a14:imgEffect>
                      <a14:brightnessContrast contrast="24000"/>
                    </a14:imgEffect>
                  </a14:imgLayer>
                </a14:imgProps>
              </a:ext>
            </a:extLst>
          </a:blip>
          <a:srcRect/>
          <a:stretch>
            <a:fillRect/>
          </a:stretch>
        </p:blipFill>
        <p:spPr>
          <a:xfrm>
            <a:off x="0" y="1109435"/>
            <a:ext cx="6072145" cy="4493359"/>
          </a:xfrm>
          <a:noFill/>
          <a:ln/>
        </p:spPr>
      </p:pic>
      <p:sp>
        <p:nvSpPr>
          <p:cNvPr id="2" name="TextBox 1"/>
          <p:cNvSpPr txBox="1"/>
          <p:nvPr/>
        </p:nvSpPr>
        <p:spPr>
          <a:xfrm>
            <a:off x="6072145" y="980728"/>
            <a:ext cx="3085233" cy="3600400"/>
          </a:xfrm>
          <a:prstGeom prst="rect">
            <a:avLst/>
          </a:prstGeom>
          <a:solidFill>
            <a:srgbClr val="FFFF99"/>
          </a:solidFill>
        </p:spPr>
        <p:txBody>
          <a:bodyPr wrap="square" rtlCol="0">
            <a:spAutoFit/>
          </a:bodyPr>
          <a:lstStyle/>
          <a:p>
            <a:r>
              <a:rPr lang="el-GR" sz="2000" b="1" smtClean="0">
                <a:latin typeface="Cambria" panose="02040503050406030204" pitchFamily="18" charset="0"/>
              </a:rPr>
              <a:t>ΠΑΡΑΓΟΝΤΕΣ :</a:t>
            </a:r>
            <a:endParaRPr lang="el-GR" sz="2000" b="1" smtClean="0">
              <a:latin typeface="Cambria" panose="02040503050406030204" pitchFamily="18" charset="0"/>
            </a:endParaRPr>
          </a:p>
          <a:p>
            <a:pPr>
              <a:spcBef>
                <a:spcPts val="600"/>
              </a:spcBef>
              <a:spcAft>
                <a:spcPts val="600"/>
              </a:spcAft>
            </a:pPr>
            <a:r>
              <a:rPr lang="el-GR" sz="2000" smtClean="0">
                <a:latin typeface="Cambria" panose="02040503050406030204" pitchFamily="18" charset="0"/>
              </a:rPr>
              <a:t>ΜΕΤΑΒΟΛΙΣΜΟΣ</a:t>
            </a:r>
          </a:p>
          <a:p>
            <a:pPr>
              <a:spcBef>
                <a:spcPts val="600"/>
              </a:spcBef>
              <a:spcAft>
                <a:spcPts val="600"/>
              </a:spcAft>
            </a:pPr>
            <a:r>
              <a:rPr lang="el-GR" sz="2000" smtClean="0">
                <a:latin typeface="Cambria" panose="02040503050406030204" pitchFamily="18" charset="0"/>
              </a:rPr>
              <a:t>ΣΥΝΑΓΩΓΗ</a:t>
            </a:r>
          </a:p>
          <a:p>
            <a:pPr>
              <a:spcBef>
                <a:spcPts val="600"/>
              </a:spcBef>
              <a:spcAft>
                <a:spcPts val="600"/>
              </a:spcAft>
            </a:pPr>
            <a:r>
              <a:rPr lang="el-GR" sz="2000" smtClean="0">
                <a:latin typeface="Cambria" panose="02040503050406030204" pitchFamily="18" charset="0"/>
              </a:rPr>
              <a:t>ΑΓΩΓΗ</a:t>
            </a:r>
          </a:p>
          <a:p>
            <a:pPr>
              <a:spcBef>
                <a:spcPts val="600"/>
              </a:spcBef>
              <a:spcAft>
                <a:spcPts val="600"/>
              </a:spcAft>
            </a:pPr>
            <a:r>
              <a:rPr lang="el-GR" sz="2000" smtClean="0">
                <a:latin typeface="Cambria" panose="02040503050406030204" pitchFamily="18" charset="0"/>
              </a:rPr>
              <a:t>ΕΞΑΤΜΙΣΗ (ΑΝΑΠΝΟΗ)</a:t>
            </a:r>
          </a:p>
          <a:p>
            <a:pPr>
              <a:spcBef>
                <a:spcPts val="600"/>
              </a:spcBef>
              <a:spcAft>
                <a:spcPts val="600"/>
              </a:spcAft>
            </a:pPr>
            <a:r>
              <a:rPr lang="el-GR" sz="2000" smtClean="0">
                <a:latin typeface="Cambria" panose="02040503050406030204" pitchFamily="18" charset="0"/>
              </a:rPr>
              <a:t>ΕΞΑΤΜΙΣΗ (ΕΦΙΔΡΩΣΗ)</a:t>
            </a:r>
          </a:p>
          <a:p>
            <a:pPr>
              <a:spcBef>
                <a:spcPts val="600"/>
              </a:spcBef>
              <a:spcAft>
                <a:spcPts val="600"/>
              </a:spcAft>
            </a:pPr>
            <a:r>
              <a:rPr lang="el-GR" sz="2000" smtClean="0">
                <a:latin typeface="Cambria" panose="02040503050406030204" pitchFamily="18" charset="0"/>
              </a:rPr>
              <a:t>ΑΚΤΙΝΟΒΟΛΙΑ</a:t>
            </a:r>
          </a:p>
          <a:p>
            <a:endParaRPr lang="el-GR" sz="2000" smtClean="0">
              <a:latin typeface="Cambria" panose="02040503050406030204" pitchFamily="18" charset="0"/>
            </a:endParaRPr>
          </a:p>
        </p:txBody>
      </p:sp>
      <p:pic>
        <p:nvPicPr>
          <p:cNvPr id="11266" name="Picture 2" descr="https://atjenese.files.wordpress.com/2012/05/7.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05" y="1124744"/>
            <a:ext cx="6076950" cy="5528824"/>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8079"/>
    </mc:Choice>
    <mc:Fallback>
      <p:transition spd="slow" advTm="180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43009" y="666750"/>
            <a:ext cx="7019925" cy="6191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0658" name="Rectangle 2"/>
          <p:cNvSpPr>
            <a:spLocks noGrp="1" noChangeArrowheads="1"/>
          </p:cNvSpPr>
          <p:nvPr>
            <p:ph type="title"/>
          </p:nvPr>
        </p:nvSpPr>
        <p:spPr>
          <a:xfrm>
            <a:off x="457200" y="271874"/>
            <a:ext cx="8229600" cy="418058"/>
          </a:xfrm>
        </p:spPr>
        <p:txBody>
          <a:bodyPr/>
          <a:lstStyle/>
          <a:p>
            <a:r>
              <a:rPr lang="el-GR" smtClean="0"/>
              <a:t>ΘΕΡΜΙΚΗ ΑΝΕΣΗ : Ψυχρομετρικός </a:t>
            </a:r>
            <a:r>
              <a:rPr lang="el-GR"/>
              <a:t>χάρτης</a:t>
            </a:r>
          </a:p>
        </p:txBody>
      </p:sp>
      <p:sp>
        <p:nvSpPr>
          <p:cNvPr id="5" name="Rectangle 4"/>
          <p:cNvSpPr/>
          <p:nvPr/>
        </p:nvSpPr>
        <p:spPr>
          <a:xfrm>
            <a:off x="290392" y="680977"/>
            <a:ext cx="3456384" cy="212929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mtClean="0">
                <a:solidFill>
                  <a:srgbClr val="C00000"/>
                </a:solidFill>
                <a:latin typeface="Cambria Math" panose="02040503050406030204" pitchFamily="18" charset="0"/>
                <a:ea typeface="Cambria Math" panose="02040503050406030204" pitchFamily="18" charset="0"/>
              </a:rPr>
              <a:t>ΠΕΡΙΟΧΗ ΘΕΡΜΙΚΗΣ ΑΝΕΣΗΣ</a:t>
            </a:r>
          </a:p>
          <a:p>
            <a:r>
              <a:rPr lang="el-GR" u="sng" smtClean="0">
                <a:solidFill>
                  <a:schemeClr val="tx1">
                    <a:lumMod val="95000"/>
                    <a:lumOff val="5000"/>
                  </a:schemeClr>
                </a:solidFill>
                <a:latin typeface="Cambria Math" panose="02040503050406030204" pitchFamily="18" charset="0"/>
                <a:ea typeface="Cambria Math" panose="02040503050406030204" pitchFamily="18" charset="0"/>
              </a:rPr>
              <a:t>ΧΕΙΜΩΝΑΣ :</a:t>
            </a:r>
            <a:endParaRPr lang="en-GB" u="sng" smtClean="0">
              <a:solidFill>
                <a:schemeClr val="tx1">
                  <a:lumMod val="95000"/>
                  <a:lumOff val="5000"/>
                </a:schemeClr>
              </a:solidFill>
              <a:latin typeface="Cambria Math" panose="02040503050406030204" pitchFamily="18" charset="0"/>
              <a:ea typeface="Cambria Math" panose="02040503050406030204" pitchFamily="18" charset="0"/>
            </a:endParaRPr>
          </a:p>
          <a:p>
            <a:r>
              <a:rPr lang="el-GR" smtClean="0">
                <a:solidFill>
                  <a:schemeClr val="tx1">
                    <a:lumMod val="95000"/>
                    <a:lumOff val="5000"/>
                  </a:schemeClr>
                </a:solidFill>
                <a:latin typeface="Cambria Math" panose="02040503050406030204" pitchFamily="18" charset="0"/>
                <a:ea typeface="Cambria Math" panose="02040503050406030204" pitchFamily="18" charset="0"/>
              </a:rPr>
              <a:t>Θερμοκρασία :        </a:t>
            </a:r>
            <a:r>
              <a:rPr lang="en-GB" smtClean="0">
                <a:solidFill>
                  <a:schemeClr val="tx1">
                    <a:lumMod val="95000"/>
                    <a:lumOff val="5000"/>
                  </a:schemeClr>
                </a:solidFill>
                <a:latin typeface="Cambria Math" panose="02040503050406030204" pitchFamily="18" charset="0"/>
                <a:ea typeface="Cambria Math" panose="02040503050406030204" pitchFamily="18" charset="0"/>
              </a:rPr>
              <a:t>20-25 </a:t>
            </a:r>
            <a:r>
              <a:rPr lang="en-GB" baseline="30000" smtClean="0">
                <a:solidFill>
                  <a:schemeClr val="tx1">
                    <a:lumMod val="95000"/>
                    <a:lumOff val="5000"/>
                  </a:schemeClr>
                </a:solidFill>
                <a:latin typeface="Cambria Math" panose="02040503050406030204" pitchFamily="18" charset="0"/>
                <a:ea typeface="Cambria Math" panose="02040503050406030204" pitchFamily="18" charset="0"/>
              </a:rPr>
              <a:t>o</a:t>
            </a:r>
            <a:r>
              <a:rPr lang="en-GB" smtClean="0">
                <a:solidFill>
                  <a:schemeClr val="tx1">
                    <a:lumMod val="95000"/>
                    <a:lumOff val="5000"/>
                  </a:schemeClr>
                </a:solidFill>
                <a:latin typeface="Cambria Math" panose="02040503050406030204" pitchFamily="18" charset="0"/>
                <a:ea typeface="Cambria Math" panose="02040503050406030204" pitchFamily="18" charset="0"/>
              </a:rPr>
              <a:t>C</a:t>
            </a:r>
          </a:p>
          <a:p>
            <a:r>
              <a:rPr lang="el-GR">
                <a:solidFill>
                  <a:schemeClr val="tx1">
                    <a:lumMod val="95000"/>
                    <a:lumOff val="5000"/>
                  </a:schemeClr>
                </a:solidFill>
                <a:latin typeface="Cambria Math" panose="02040503050406030204" pitchFamily="18" charset="0"/>
                <a:ea typeface="Cambria Math" panose="02040503050406030204" pitchFamily="18" charset="0"/>
              </a:rPr>
              <a:t>Σχετική </a:t>
            </a:r>
            <a:r>
              <a:rPr lang="el-GR" smtClean="0">
                <a:solidFill>
                  <a:schemeClr val="tx1">
                    <a:lumMod val="95000"/>
                    <a:lumOff val="5000"/>
                  </a:schemeClr>
                </a:solidFill>
                <a:latin typeface="Cambria Math" panose="02040503050406030204" pitchFamily="18" charset="0"/>
                <a:ea typeface="Cambria Math" panose="02040503050406030204" pitchFamily="18" charset="0"/>
              </a:rPr>
              <a:t>υγρασία :  </a:t>
            </a:r>
            <a:r>
              <a:rPr lang="en-GB" smtClean="0">
                <a:solidFill>
                  <a:schemeClr val="tx1">
                    <a:lumMod val="95000"/>
                    <a:lumOff val="5000"/>
                  </a:schemeClr>
                </a:solidFill>
                <a:latin typeface="Cambria Math" panose="02040503050406030204" pitchFamily="18" charset="0"/>
                <a:ea typeface="Cambria Math" panose="02040503050406030204" pitchFamily="18" charset="0"/>
              </a:rPr>
              <a:t>25-60</a:t>
            </a:r>
            <a:r>
              <a:rPr lang="el-GR" smtClean="0">
                <a:solidFill>
                  <a:schemeClr val="tx1">
                    <a:lumMod val="95000"/>
                    <a:lumOff val="5000"/>
                  </a:schemeClr>
                </a:solidFill>
                <a:latin typeface="Cambria Math" panose="02040503050406030204" pitchFamily="18" charset="0"/>
                <a:ea typeface="Cambria Math" panose="02040503050406030204" pitchFamily="18" charset="0"/>
              </a:rPr>
              <a:t> </a:t>
            </a:r>
            <a:r>
              <a:rPr lang="en-GB" smtClean="0">
                <a:solidFill>
                  <a:schemeClr val="tx1">
                    <a:lumMod val="95000"/>
                    <a:lumOff val="5000"/>
                  </a:schemeClr>
                </a:solidFill>
                <a:latin typeface="Cambria Math" panose="02040503050406030204" pitchFamily="18" charset="0"/>
                <a:ea typeface="Cambria Math" panose="02040503050406030204" pitchFamily="18" charset="0"/>
              </a:rPr>
              <a:t>%</a:t>
            </a:r>
            <a:endParaRPr lang="el-GR" smtClean="0">
              <a:solidFill>
                <a:schemeClr val="tx1">
                  <a:lumMod val="95000"/>
                  <a:lumOff val="5000"/>
                </a:schemeClr>
              </a:solidFill>
              <a:latin typeface="Cambria Math" panose="02040503050406030204" pitchFamily="18" charset="0"/>
              <a:ea typeface="Cambria Math" panose="02040503050406030204" pitchFamily="18" charset="0"/>
            </a:endParaRPr>
          </a:p>
          <a:p>
            <a:r>
              <a:rPr lang="el-GR" u="sng" smtClean="0">
                <a:solidFill>
                  <a:schemeClr val="tx1">
                    <a:lumMod val="95000"/>
                    <a:lumOff val="5000"/>
                  </a:schemeClr>
                </a:solidFill>
                <a:latin typeface="Cambria Math" panose="02040503050406030204" pitchFamily="18" charset="0"/>
                <a:ea typeface="Cambria Math" panose="02040503050406030204" pitchFamily="18" charset="0"/>
              </a:rPr>
              <a:t>ΚΑΛΟΚΑΙΡΙ :</a:t>
            </a:r>
            <a:endParaRPr lang="el-GR" u="sng">
              <a:solidFill>
                <a:schemeClr val="tx1">
                  <a:lumMod val="95000"/>
                  <a:lumOff val="5000"/>
                </a:schemeClr>
              </a:solidFill>
              <a:latin typeface="Cambria Math" panose="02040503050406030204" pitchFamily="18" charset="0"/>
              <a:ea typeface="Cambria Math" panose="02040503050406030204" pitchFamily="18" charset="0"/>
            </a:endParaRPr>
          </a:p>
          <a:p>
            <a:r>
              <a:rPr lang="el-GR">
                <a:solidFill>
                  <a:schemeClr val="tx1">
                    <a:lumMod val="95000"/>
                    <a:lumOff val="5000"/>
                  </a:schemeClr>
                </a:solidFill>
                <a:latin typeface="Cambria Math" panose="02040503050406030204" pitchFamily="18" charset="0"/>
                <a:ea typeface="Cambria Math" panose="02040503050406030204" pitchFamily="18" charset="0"/>
              </a:rPr>
              <a:t>Θερμοκρασία </a:t>
            </a:r>
            <a:r>
              <a:rPr lang="el-GR">
                <a:solidFill>
                  <a:schemeClr val="tx1">
                    <a:lumMod val="95000"/>
                    <a:lumOff val="5000"/>
                  </a:schemeClr>
                </a:solidFill>
                <a:latin typeface="Cambria Math" panose="02040503050406030204" pitchFamily="18" charset="0"/>
                <a:ea typeface="Cambria Math" panose="02040503050406030204" pitchFamily="18" charset="0"/>
              </a:rPr>
              <a:t>:      </a:t>
            </a:r>
            <a:r>
              <a:rPr lang="el-GR" smtClean="0">
                <a:solidFill>
                  <a:schemeClr val="tx1">
                    <a:lumMod val="95000"/>
                    <a:lumOff val="5000"/>
                  </a:schemeClr>
                </a:solidFill>
                <a:latin typeface="Cambria Math" panose="02040503050406030204" pitchFamily="18" charset="0"/>
                <a:ea typeface="Cambria Math" panose="02040503050406030204" pitchFamily="18" charset="0"/>
              </a:rPr>
              <a:t>  </a:t>
            </a:r>
            <a:r>
              <a:rPr lang="en-GB" smtClean="0">
                <a:solidFill>
                  <a:schemeClr val="tx1">
                    <a:lumMod val="95000"/>
                    <a:lumOff val="5000"/>
                  </a:schemeClr>
                </a:solidFill>
                <a:latin typeface="Cambria Math" panose="02040503050406030204" pitchFamily="18" charset="0"/>
                <a:ea typeface="Cambria Math" panose="02040503050406030204" pitchFamily="18" charset="0"/>
              </a:rPr>
              <a:t>2</a:t>
            </a:r>
            <a:r>
              <a:rPr lang="el-GR">
                <a:solidFill>
                  <a:schemeClr val="tx1">
                    <a:lumMod val="95000"/>
                    <a:lumOff val="5000"/>
                  </a:schemeClr>
                </a:solidFill>
                <a:latin typeface="Cambria Math" panose="02040503050406030204" pitchFamily="18" charset="0"/>
                <a:ea typeface="Cambria Math" panose="02040503050406030204" pitchFamily="18" charset="0"/>
              </a:rPr>
              <a:t>3</a:t>
            </a:r>
            <a:r>
              <a:rPr lang="en-GB" smtClean="0">
                <a:solidFill>
                  <a:schemeClr val="tx1">
                    <a:lumMod val="95000"/>
                    <a:lumOff val="5000"/>
                  </a:schemeClr>
                </a:solidFill>
                <a:latin typeface="Cambria Math" panose="02040503050406030204" pitchFamily="18" charset="0"/>
                <a:ea typeface="Cambria Math" panose="02040503050406030204" pitchFamily="18" charset="0"/>
              </a:rPr>
              <a:t>-2</a:t>
            </a:r>
            <a:r>
              <a:rPr lang="el-GR" smtClean="0">
                <a:solidFill>
                  <a:schemeClr val="tx1">
                    <a:lumMod val="95000"/>
                    <a:lumOff val="5000"/>
                  </a:schemeClr>
                </a:solidFill>
                <a:latin typeface="Cambria Math" panose="02040503050406030204" pitchFamily="18" charset="0"/>
                <a:ea typeface="Cambria Math" panose="02040503050406030204" pitchFamily="18" charset="0"/>
              </a:rPr>
              <a:t>8</a:t>
            </a:r>
            <a:r>
              <a:rPr lang="en-GB" smtClean="0">
                <a:solidFill>
                  <a:schemeClr val="tx1">
                    <a:lumMod val="95000"/>
                    <a:lumOff val="5000"/>
                  </a:schemeClr>
                </a:solidFill>
                <a:latin typeface="Cambria Math" panose="02040503050406030204" pitchFamily="18" charset="0"/>
                <a:ea typeface="Cambria Math" panose="02040503050406030204" pitchFamily="18" charset="0"/>
              </a:rPr>
              <a:t> </a:t>
            </a:r>
            <a:r>
              <a:rPr lang="en-GB" baseline="30000">
                <a:solidFill>
                  <a:schemeClr val="tx1">
                    <a:lumMod val="95000"/>
                    <a:lumOff val="5000"/>
                  </a:schemeClr>
                </a:solidFill>
                <a:latin typeface="Cambria Math" panose="02040503050406030204" pitchFamily="18" charset="0"/>
                <a:ea typeface="Cambria Math" panose="02040503050406030204" pitchFamily="18" charset="0"/>
              </a:rPr>
              <a:t>o</a:t>
            </a:r>
            <a:r>
              <a:rPr lang="en-GB">
                <a:solidFill>
                  <a:schemeClr val="tx1">
                    <a:lumMod val="95000"/>
                    <a:lumOff val="5000"/>
                  </a:schemeClr>
                </a:solidFill>
                <a:latin typeface="Cambria Math" panose="02040503050406030204" pitchFamily="18" charset="0"/>
                <a:ea typeface="Cambria Math" panose="02040503050406030204" pitchFamily="18" charset="0"/>
              </a:rPr>
              <a:t>C</a:t>
            </a:r>
          </a:p>
          <a:p>
            <a:r>
              <a:rPr lang="el-GR">
                <a:solidFill>
                  <a:schemeClr val="tx1">
                    <a:lumMod val="95000"/>
                    <a:lumOff val="5000"/>
                  </a:schemeClr>
                </a:solidFill>
                <a:latin typeface="Cambria Math" panose="02040503050406030204" pitchFamily="18" charset="0"/>
                <a:ea typeface="Cambria Math" panose="02040503050406030204" pitchFamily="18" charset="0"/>
              </a:rPr>
              <a:t>Σχετική υγρασία </a:t>
            </a:r>
            <a:r>
              <a:rPr lang="el-GR">
                <a:solidFill>
                  <a:schemeClr val="tx1">
                    <a:lumMod val="95000"/>
                    <a:lumOff val="5000"/>
                  </a:schemeClr>
                </a:solidFill>
                <a:latin typeface="Cambria Math" panose="02040503050406030204" pitchFamily="18" charset="0"/>
                <a:ea typeface="Cambria Math" panose="02040503050406030204" pitchFamily="18" charset="0"/>
              </a:rPr>
              <a:t>: </a:t>
            </a:r>
            <a:r>
              <a:rPr lang="el-GR" smtClean="0">
                <a:solidFill>
                  <a:schemeClr val="tx1">
                    <a:lumMod val="95000"/>
                    <a:lumOff val="5000"/>
                  </a:schemeClr>
                </a:solidFill>
                <a:latin typeface="Cambria Math" panose="02040503050406030204" pitchFamily="18" charset="0"/>
                <a:ea typeface="Cambria Math" panose="02040503050406030204" pitchFamily="18" charset="0"/>
              </a:rPr>
              <a:t> </a:t>
            </a:r>
            <a:r>
              <a:rPr lang="en-GB" smtClean="0">
                <a:solidFill>
                  <a:schemeClr val="tx1">
                    <a:lumMod val="95000"/>
                    <a:lumOff val="5000"/>
                  </a:schemeClr>
                </a:solidFill>
                <a:latin typeface="Cambria Math" panose="02040503050406030204" pitchFamily="18" charset="0"/>
                <a:ea typeface="Cambria Math" panose="02040503050406030204" pitchFamily="18" charset="0"/>
              </a:rPr>
              <a:t>25-60</a:t>
            </a:r>
            <a:r>
              <a:rPr lang="el-GR" smtClean="0">
                <a:solidFill>
                  <a:schemeClr val="tx1">
                    <a:lumMod val="95000"/>
                    <a:lumOff val="5000"/>
                  </a:schemeClr>
                </a:solidFill>
                <a:latin typeface="Cambria Math" panose="02040503050406030204" pitchFamily="18" charset="0"/>
                <a:ea typeface="Cambria Math" panose="02040503050406030204" pitchFamily="18" charset="0"/>
              </a:rPr>
              <a:t> </a:t>
            </a:r>
            <a:r>
              <a:rPr lang="en-GB" smtClean="0">
                <a:solidFill>
                  <a:schemeClr val="tx1">
                    <a:lumMod val="95000"/>
                    <a:lumOff val="5000"/>
                  </a:schemeClr>
                </a:solidFill>
                <a:latin typeface="Cambria Math" panose="02040503050406030204" pitchFamily="18" charset="0"/>
                <a:ea typeface="Cambria Math" panose="02040503050406030204" pitchFamily="18" charset="0"/>
              </a:rPr>
              <a:t>%</a:t>
            </a:r>
            <a:endParaRPr lang="el-GR">
              <a:solidFill>
                <a:schemeClr val="tx1">
                  <a:lumMod val="95000"/>
                  <a:lumOff val="5000"/>
                </a:schemeClr>
              </a:solidFill>
              <a:latin typeface="Cambria Math" panose="02040503050406030204" pitchFamily="18" charset="0"/>
              <a:ea typeface="Cambria Math" panose="02040503050406030204" pitchFamily="18" charset="0"/>
            </a:endParaRPr>
          </a:p>
        </p:txBody>
      </p:sp>
      <p:pic>
        <p:nvPicPr>
          <p:cNvPr id="6" name="Audio 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2400491170"/>
      </p:ext>
    </p:extLst>
  </p:cSld>
  <p:clrMapOvr>
    <a:masterClrMapping/>
  </p:clrMapOvr>
  <mc:AlternateContent xmlns:mc="http://schemas.openxmlformats.org/markup-compatibility/2006">
    <mc:Choice xmlns:p14="http://schemas.microsoft.com/office/powerpoint/2010/main" Requires="p14">
      <p:transition spd="slow" p14:dur="2000" advTm="34321"/>
    </mc:Choice>
    <mc:Fallback>
      <p:transition spd="slow" advTm="343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r>
              <a:rPr lang="el-GR" altLang="en-US"/>
              <a:t>ΒΙΟΚΛΙΜΑΤΙΚΗ ΑΡΧΙΤΕΚΤΟΝΙΚΗ</a:t>
            </a:r>
            <a:endParaRPr lang="es-ES" altLang="en-US">
              <a:solidFill>
                <a:schemeClr val="hlink"/>
              </a:solidFill>
              <a:latin typeface="Comic Sans MS" pitchFamily="66" charset="0"/>
            </a:endParaRPr>
          </a:p>
        </p:txBody>
      </p:sp>
      <p:sp>
        <p:nvSpPr>
          <p:cNvPr id="95235" name="Rectangle 3"/>
          <p:cNvSpPr>
            <a:spLocks noGrp="1" noChangeArrowheads="1"/>
          </p:cNvSpPr>
          <p:nvPr>
            <p:ph type="body" idx="1"/>
          </p:nvPr>
        </p:nvSpPr>
        <p:spPr/>
        <p:txBody>
          <a:bodyPr/>
          <a:lstStyle/>
          <a:p>
            <a:pPr marL="457200" lvl="1" indent="0">
              <a:buNone/>
            </a:pPr>
            <a:r>
              <a:rPr lang="el-GR" altLang="en-US" sz="2400" smtClean="0">
                <a:solidFill>
                  <a:schemeClr val="accent6">
                    <a:lumMod val="60000"/>
                    <a:lumOff val="40000"/>
                  </a:schemeClr>
                </a:solidFill>
              </a:rPr>
              <a:t>ΦΥΣΙΚΟΣ ΑΕΡΙΣΜΟΣ</a:t>
            </a:r>
            <a:endParaRPr lang="es-ES" altLang="en-US" sz="2400">
              <a:solidFill>
                <a:schemeClr val="accent6">
                  <a:lumMod val="60000"/>
                  <a:lumOff val="40000"/>
                </a:schemeClr>
              </a:solidFill>
            </a:endParaRPr>
          </a:p>
        </p:txBody>
      </p:sp>
      <p:pic>
        <p:nvPicPr>
          <p:cNvPr id="95236" name="Picture 4" descr="http://www.geocities.com/ResearchTriangle/Facility/8776/Fotos/Pag03_06I.JPG"/>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459767" y="1700808"/>
            <a:ext cx="8527306" cy="4375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395536" y="4920011"/>
            <a:ext cx="3312368" cy="1200329"/>
          </a:xfrm>
          <a:prstGeom prst="rect">
            <a:avLst/>
          </a:prstGeom>
          <a:noFill/>
        </p:spPr>
        <p:txBody>
          <a:bodyPr wrap="square" rtlCol="0">
            <a:spAutoFit/>
          </a:bodyPr>
          <a:lstStyle/>
          <a:p>
            <a:pPr algn="ctr"/>
            <a:r>
              <a:rPr lang="el-GR" sz="2400" b="1" smtClean="0">
                <a:solidFill>
                  <a:schemeClr val="accent6">
                    <a:lumMod val="60000"/>
                    <a:lumOff val="40000"/>
                  </a:schemeClr>
                </a:solidFill>
                <a:latin typeface="Cambria Math" panose="02040503050406030204" pitchFamily="18" charset="0"/>
                <a:ea typeface="Cambria Math" panose="02040503050406030204" pitchFamily="18" charset="0"/>
              </a:rPr>
              <a:t>ΣΚΙΑΣΜΕΝΗ, ΔΡΟΣΕΡΗ ΑΥΛΗ</a:t>
            </a:r>
          </a:p>
          <a:p>
            <a:pPr algn="ctr"/>
            <a:r>
              <a:rPr lang="el-GR" sz="2400" b="1" smtClean="0">
                <a:solidFill>
                  <a:schemeClr val="accent6">
                    <a:lumMod val="60000"/>
                    <a:lumOff val="40000"/>
                  </a:schemeClr>
                </a:solidFill>
                <a:latin typeface="Cambria Math" panose="02040503050406030204" pitchFamily="18" charset="0"/>
                <a:ea typeface="Cambria Math" panose="02040503050406030204" pitchFamily="18" charset="0"/>
              </a:rPr>
              <a:t>ΠΗΓΗ ΔΡΟΣΕΡΟΥ ΑΕΡΑ</a:t>
            </a:r>
            <a:endParaRPr lang="en-GB" sz="2400" b="1">
              <a:solidFill>
                <a:schemeClr val="accent6">
                  <a:lumMod val="60000"/>
                  <a:lumOff val="40000"/>
                </a:schemeClr>
              </a:solidFill>
              <a:latin typeface="Cambria Math" panose="02040503050406030204" pitchFamily="18" charset="0"/>
              <a:ea typeface="Cambria Math" panose="02040503050406030204" pitchFamily="18" charset="0"/>
            </a:endParaRPr>
          </a:p>
        </p:txBody>
      </p:sp>
      <p:sp>
        <p:nvSpPr>
          <p:cNvPr id="6" name="TextBox 5"/>
          <p:cNvSpPr txBox="1"/>
          <p:nvPr/>
        </p:nvSpPr>
        <p:spPr>
          <a:xfrm>
            <a:off x="5076056" y="5047185"/>
            <a:ext cx="3312368" cy="1200329"/>
          </a:xfrm>
          <a:prstGeom prst="rect">
            <a:avLst/>
          </a:prstGeom>
          <a:solidFill>
            <a:schemeClr val="bg1"/>
          </a:solidFill>
        </p:spPr>
        <p:txBody>
          <a:bodyPr wrap="square" rtlCol="0">
            <a:spAutoFit/>
          </a:bodyPr>
          <a:lstStyle/>
          <a:p>
            <a:pPr algn="ctr"/>
            <a:r>
              <a:rPr lang="el-GR" sz="2400" b="1" smtClean="0">
                <a:solidFill>
                  <a:srgbClr val="E9A317"/>
                </a:solidFill>
                <a:latin typeface="Cambria Math" panose="02040503050406030204" pitchFamily="18" charset="0"/>
                <a:ea typeface="Cambria Math" panose="02040503050406030204" pitchFamily="18" charset="0"/>
              </a:rPr>
              <a:t>ΗΛΙΟΛΟΥΣΤΗ ΑΥΛΗ</a:t>
            </a:r>
          </a:p>
          <a:p>
            <a:pPr algn="ctr"/>
            <a:r>
              <a:rPr lang="el-GR" sz="2400" b="1" smtClean="0">
                <a:solidFill>
                  <a:srgbClr val="E9A317"/>
                </a:solidFill>
                <a:latin typeface="Cambria Math" panose="02040503050406030204" pitchFamily="18" charset="0"/>
                <a:ea typeface="Cambria Math" panose="02040503050406030204" pitchFamily="18" charset="0"/>
              </a:rPr>
              <a:t>ΠΗΓΗ ΖΕΣΤΟΥ, ΑΝΕΡΧΟΜΕΝΟΥ ΑΕΡΑ</a:t>
            </a:r>
            <a:endParaRPr lang="en-GB" sz="2400" b="1">
              <a:solidFill>
                <a:srgbClr val="E9A317"/>
              </a:solidFill>
              <a:latin typeface="Cambria Math" panose="02040503050406030204" pitchFamily="18" charset="0"/>
              <a:ea typeface="Cambria Math" panose="02040503050406030204" pitchFamily="18" charset="0"/>
            </a:endParaRPr>
          </a:p>
        </p:txBody>
      </p:sp>
      <p:sp>
        <p:nvSpPr>
          <p:cNvPr id="2" name="Curved Up Arrow 1"/>
          <p:cNvSpPr/>
          <p:nvPr/>
        </p:nvSpPr>
        <p:spPr>
          <a:xfrm rot="18447662">
            <a:off x="3982028" y="3024874"/>
            <a:ext cx="3024336" cy="864096"/>
          </a:xfrm>
          <a:prstGeom prst="curvedUpArrow">
            <a:avLst/>
          </a:prstGeom>
          <a:solidFill>
            <a:srgbClr val="FFCC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8" name="Curved Up Arrow 7"/>
          <p:cNvSpPr/>
          <p:nvPr/>
        </p:nvSpPr>
        <p:spPr>
          <a:xfrm rot="658835">
            <a:off x="1850704" y="4067932"/>
            <a:ext cx="2224067" cy="432048"/>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 name="Oval 2"/>
          <p:cNvSpPr/>
          <p:nvPr/>
        </p:nvSpPr>
        <p:spPr>
          <a:xfrm>
            <a:off x="6875739" y="1057727"/>
            <a:ext cx="936104" cy="93610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18022414"/>
      </p:ext>
    </p:extLst>
  </p:cSld>
  <p:clrMapOvr>
    <a:masterClrMapping/>
  </p:clrMapOvr>
  <mc:AlternateContent xmlns:mc="http://schemas.openxmlformats.org/markup-compatibility/2006">
    <mc:Choice xmlns:p14="http://schemas.microsoft.com/office/powerpoint/2010/main" Requires="p14">
      <p:transition spd="slow" p14:dur="2000" advTm="45647"/>
    </mc:Choice>
    <mc:Fallback>
      <p:transition spd="slow" advTm="45647"/>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par>
                                <p:cTn id="7" presetID="2" presetClass="entr" presetSubtype="4" fill="hold" nodeType="withEffect">
                                  <p:stCondLst>
                                    <p:cond delay="0"/>
                                  </p:stCondLst>
                                  <p:childTnLst>
                                    <p:set>
                                      <p:cBhvr>
                                        <p:cTn id="8" dur="1" fill="hold">
                                          <p:stCondLst>
                                            <p:cond delay="0"/>
                                          </p:stCondLst>
                                        </p:cTn>
                                        <p:tgtEl>
                                          <p:spTgt spid="95236"/>
                                        </p:tgtEl>
                                        <p:attrNameLst>
                                          <p:attrName>style.visibility</p:attrName>
                                        </p:attrNameLst>
                                      </p:cBhvr>
                                      <p:to>
                                        <p:strVal val="visible"/>
                                      </p:to>
                                    </p:set>
                                    <p:anim calcmode="lin" valueType="num">
                                      <p:cBhvr additive="base">
                                        <p:cTn id="9" dur="500" fill="hold"/>
                                        <p:tgtEl>
                                          <p:spTgt spid="95236"/>
                                        </p:tgtEl>
                                        <p:attrNameLst>
                                          <p:attrName>ppt_x</p:attrName>
                                        </p:attrNameLst>
                                      </p:cBhvr>
                                      <p:tavLst>
                                        <p:tav tm="0">
                                          <p:val>
                                            <p:strVal val="#ppt_x"/>
                                          </p:val>
                                        </p:tav>
                                        <p:tav tm="100000">
                                          <p:val>
                                            <p:strVal val="#ppt_x"/>
                                          </p:val>
                                        </p:tav>
                                      </p:tavLst>
                                    </p:anim>
                                    <p:anim calcmode="lin" valueType="num">
                                      <p:cBhvr additive="base">
                                        <p:cTn id="10" dur="500" fill="hold"/>
                                        <p:tgtEl>
                                          <p:spTgt spid="952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7"/>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r>
              <a:rPr lang="el-GR" altLang="en-US"/>
              <a:t>ΒΙΟΚΛΙΜΑΤΙΚΗ ΑΡΧΙΤΕΚΤΟΝΙΚΗ</a:t>
            </a:r>
            <a:endParaRPr lang="es-ES" altLang="en-US">
              <a:solidFill>
                <a:schemeClr val="hlink"/>
              </a:solidFill>
              <a:latin typeface="Comic Sans MS" pitchFamily="66" charset="0"/>
            </a:endParaRPr>
          </a:p>
        </p:txBody>
      </p:sp>
      <p:sp>
        <p:nvSpPr>
          <p:cNvPr id="96259" name="Rectangle 3"/>
          <p:cNvSpPr>
            <a:spLocks noGrp="1" noChangeArrowheads="1"/>
          </p:cNvSpPr>
          <p:nvPr>
            <p:ph type="body" idx="1"/>
          </p:nvPr>
        </p:nvSpPr>
        <p:spPr/>
        <p:txBody>
          <a:bodyPr/>
          <a:lstStyle/>
          <a:p>
            <a:r>
              <a:rPr lang="el-GR" altLang="en-US" b="0" smtClean="0"/>
              <a:t>ΑΕΡΙΣΜΟΣ</a:t>
            </a:r>
            <a:r>
              <a:rPr lang="en-GB" altLang="en-US" b="0" smtClean="0"/>
              <a:t>.</a:t>
            </a:r>
            <a:endParaRPr lang="en-GB" altLang="en-US" b="0"/>
          </a:p>
          <a:p>
            <a:pPr lvl="1"/>
            <a:r>
              <a:rPr lang="el-GR" altLang="en-US" b="0" smtClean="0"/>
              <a:t>ΑΕΡΙΣΜΟΣ ΜΕ ΚΥΚΛΟΦΟΡΙΑ ΤΟΥ ΑΕΡΑ</a:t>
            </a:r>
            <a:endParaRPr lang="es-ES" altLang="en-US"/>
          </a:p>
          <a:p>
            <a:pPr lvl="1"/>
            <a:r>
              <a:rPr lang="el-GR" altLang="en-US" b="0" smtClean="0"/>
              <a:t>ΑΕΡΙΣΜΟΣ ΜΕ ΚΥΚΛΟΦΟΡΙΑ ΤΟΥ ΑΕΡΑ ΔΙΑ ΜΕΣΟΥ ΤΗΣ ΣΟΦΙΤΑΣ</a:t>
            </a:r>
            <a:endParaRPr lang="es-ES" altLang="en-US"/>
          </a:p>
        </p:txBody>
      </p:sp>
      <p:pic>
        <p:nvPicPr>
          <p:cNvPr id="96260" name="Picture 4" descr="Pag03_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6895" y="2420888"/>
            <a:ext cx="6388780" cy="419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29719888"/>
      </p:ext>
    </p:extLst>
  </p:cSld>
  <p:clrMapOvr>
    <a:masterClrMapping/>
  </p:clrMapOvr>
  <mc:AlternateContent xmlns:mc="http://schemas.openxmlformats.org/markup-compatibility/2006">
    <mc:Choice xmlns:p14="http://schemas.microsoft.com/office/powerpoint/2010/main" Requires="p14">
      <p:transition spd="slow" p14:dur="2000" advTm="15460"/>
    </mc:Choice>
    <mc:Fallback>
      <p:transition spd="slow" advTm="1546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par>
                                <p:cTn id="7" presetID="5" presetClass="entr" presetSubtype="10" fill="hold" nodeType="withEffect">
                                  <p:stCondLst>
                                    <p:cond delay="0"/>
                                  </p:stCondLst>
                                  <p:childTnLst>
                                    <p:set>
                                      <p:cBhvr>
                                        <p:cTn id="8" dur="1" fill="hold">
                                          <p:stCondLst>
                                            <p:cond delay="0"/>
                                          </p:stCondLst>
                                        </p:cTn>
                                        <p:tgtEl>
                                          <p:spTgt spid="96260"/>
                                        </p:tgtEl>
                                        <p:attrNameLst>
                                          <p:attrName>style.visibility</p:attrName>
                                        </p:attrNameLst>
                                      </p:cBhvr>
                                      <p:to>
                                        <p:strVal val="visible"/>
                                      </p:to>
                                    </p:set>
                                    <p:animEffect transition="in" filter="checkerboard(across)">
                                      <p:cBhvr>
                                        <p:cTn id="9" dur="500"/>
                                        <p:tgtEl>
                                          <p:spTgt spid="96260"/>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Εικόνα 3" descr="image0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37" y="620688"/>
            <a:ext cx="6943725" cy="521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482244866"/>
      </p:ext>
    </p:extLst>
  </p:cSld>
  <p:clrMapOvr>
    <a:masterClrMapping/>
  </p:clrMapOvr>
  <mc:AlternateContent xmlns:mc="http://schemas.openxmlformats.org/markup-compatibility/2006">
    <mc:Choice xmlns:p14="http://schemas.microsoft.com/office/powerpoint/2010/main" Requires="p14">
      <p:transition spd="slow" p14:dur="2000" advTm="663"/>
    </mc:Choice>
    <mc:Fallback>
      <p:transition spd="slow" advTm="6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r>
              <a:rPr lang="el-GR" altLang="en-US"/>
              <a:t>ΒΙΟΚΛΙΜΑΤΙΚΗ ΑΡΧΙΤΕΚΤΟΝΙΚΗ</a:t>
            </a:r>
            <a:endParaRPr lang="es-ES" altLang="en-US">
              <a:solidFill>
                <a:schemeClr val="hlink"/>
              </a:solidFill>
              <a:latin typeface="Comic Sans MS" pitchFamily="66" charset="0"/>
            </a:endParaRPr>
          </a:p>
        </p:txBody>
      </p:sp>
      <p:sp>
        <p:nvSpPr>
          <p:cNvPr id="97283" name="Rectangle 3"/>
          <p:cNvSpPr>
            <a:spLocks noGrp="1" noChangeArrowheads="1"/>
          </p:cNvSpPr>
          <p:nvPr>
            <p:ph type="body" idx="1"/>
          </p:nvPr>
        </p:nvSpPr>
        <p:spPr/>
        <p:txBody>
          <a:bodyPr/>
          <a:lstStyle/>
          <a:p>
            <a:r>
              <a:rPr lang="el-GR" altLang="en-US" b="0" smtClean="0"/>
              <a:t>ΑΕΡΙΣΜΟΣ</a:t>
            </a:r>
            <a:r>
              <a:rPr lang="en-GB" altLang="en-US" b="0" smtClean="0"/>
              <a:t>.</a:t>
            </a:r>
            <a:endParaRPr lang="en-GB" altLang="en-US" b="0"/>
          </a:p>
          <a:p>
            <a:pPr lvl="1"/>
            <a:r>
              <a:rPr lang="el-GR" altLang="en-US" b="0" smtClean="0"/>
              <a:t>ΑΕΡΙΖΟΜΕΝΗ ΠΡΟΣΟΨΗ</a:t>
            </a:r>
            <a:r>
              <a:rPr lang="en-GB" altLang="en-US" b="0" smtClean="0"/>
              <a:t>.</a:t>
            </a:r>
            <a:r>
              <a:rPr lang="en-GB" altLang="en-US" smtClean="0"/>
              <a:t> </a:t>
            </a:r>
            <a:endParaRPr lang="es-ES" altLang="en-US"/>
          </a:p>
        </p:txBody>
      </p:sp>
      <p:pic>
        <p:nvPicPr>
          <p:cNvPr id="97284" name="Picture 4" descr="http://www.fasec.com/images/ventfacade.jpg"/>
          <p:cNvPicPr>
            <a:picLocks noChangeAspect="1" noChangeArrowheads="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3059832" y="1795064"/>
            <a:ext cx="6080356" cy="4755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217462204"/>
      </p:ext>
    </p:extLst>
  </p:cSld>
  <p:clrMapOvr>
    <a:masterClrMapping/>
  </p:clrMapOvr>
  <mc:AlternateContent xmlns:mc="http://schemas.openxmlformats.org/markup-compatibility/2006">
    <mc:Choice xmlns:p14="http://schemas.microsoft.com/office/powerpoint/2010/main" Requires="p14">
      <p:transition spd="slow" p14:dur="2000" advTm="22156"/>
    </mc:Choice>
    <mc:Fallback>
      <p:transition spd="slow" advTm="221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6" presetClass="emph" presetSubtype="0" fill="hold" nodeType="clickEffect">
                                  <p:stCondLst>
                                    <p:cond delay="0"/>
                                  </p:stCondLst>
                                  <p:childTnLst>
                                    <p:animScale>
                                      <p:cBhvr>
                                        <p:cTn id="10" dur="2000" fill="hold"/>
                                        <p:tgtEl>
                                          <p:spTgt spid="9728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3"/>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r>
              <a:rPr lang="el-GR" altLang="en-US"/>
              <a:t>ΒΙΟΚΛΙΜΑΤΙΚΗ ΑΡΧΙΤΕΚΤΟΝΙΚΗ</a:t>
            </a:r>
            <a:endParaRPr lang="es-ES" altLang="en-US">
              <a:solidFill>
                <a:schemeClr val="hlink"/>
              </a:solidFill>
              <a:latin typeface="Comic Sans MS" pitchFamily="66" charset="0"/>
            </a:endParaRPr>
          </a:p>
        </p:txBody>
      </p:sp>
      <p:sp>
        <p:nvSpPr>
          <p:cNvPr id="98307" name="Rectangle 3"/>
          <p:cNvSpPr>
            <a:spLocks noGrp="1" noChangeArrowheads="1"/>
          </p:cNvSpPr>
          <p:nvPr>
            <p:ph type="body" idx="1"/>
          </p:nvPr>
        </p:nvSpPr>
        <p:spPr/>
        <p:txBody>
          <a:bodyPr/>
          <a:lstStyle/>
          <a:p>
            <a:r>
              <a:rPr lang="el-GR" altLang="en-US" b="0" smtClean="0"/>
              <a:t>ΕΚΜΕΤΑΛΛΕΥΣΗ ΤΗΣ ΘΕΡΜΙΚΗΣ ΜΑΖΑΣ ΤΟΥ ΕΔΑΦΟΥΣ</a:t>
            </a:r>
            <a:endParaRPr lang="es-ES" altLang="en-US"/>
          </a:p>
          <a:p>
            <a:r>
              <a:rPr lang="el-GR" altLang="en-US" b="0" smtClean="0"/>
              <a:t>ΠΡΟΣΤΑΣΙΑ ΑΠΌ ΤΗΝ ΑΚΤΙΝΟΒΟΛΙΑ ΚΑΤΆ ΤΗΝ ΔΙΑΡΚΕΙΑ ΤΟΥ ΚΑΛΟΚΑΙΡΙΟΥ</a:t>
            </a:r>
            <a:endParaRPr lang="es-ES" altLang="en-US"/>
          </a:p>
        </p:txBody>
      </p:sp>
      <p:pic>
        <p:nvPicPr>
          <p:cNvPr id="98308" name="Picture 4" descr="Pag02_08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1640" y="2256036"/>
            <a:ext cx="5904656" cy="4031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626921303"/>
      </p:ext>
    </p:extLst>
  </p:cSld>
  <p:clrMapOvr>
    <a:masterClrMapping/>
  </p:clrMapOvr>
  <mc:AlternateContent xmlns:mc="http://schemas.openxmlformats.org/markup-compatibility/2006">
    <mc:Choice xmlns:p14="http://schemas.microsoft.com/office/powerpoint/2010/main" Requires="p14">
      <p:transition spd="slow" p14:dur="2000" advTm="35796"/>
    </mc:Choice>
    <mc:Fallback>
      <p:transition spd="slow" advTm="35796"/>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par>
                                <p:cTn id="7" presetID="4" presetClass="entr" presetSubtype="16" fill="hold" nodeType="withEffect">
                                  <p:stCondLst>
                                    <p:cond delay="0"/>
                                  </p:stCondLst>
                                  <p:childTnLst>
                                    <p:set>
                                      <p:cBhvr>
                                        <p:cTn id="8" dur="1" fill="hold">
                                          <p:stCondLst>
                                            <p:cond delay="0"/>
                                          </p:stCondLst>
                                        </p:cTn>
                                        <p:tgtEl>
                                          <p:spTgt spid="98308"/>
                                        </p:tgtEl>
                                        <p:attrNameLst>
                                          <p:attrName>style.visibility</p:attrName>
                                        </p:attrNameLst>
                                      </p:cBhvr>
                                      <p:to>
                                        <p:strVal val="visible"/>
                                      </p:to>
                                    </p:set>
                                    <p:animEffect transition="in" filter="box(in)">
                                      <p:cBhvr>
                                        <p:cTn id="9" dur="500"/>
                                        <p:tgtEl>
                                          <p:spTgt spid="98308"/>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3"/>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lstStyle/>
          <a:p>
            <a:r>
              <a:rPr lang="el-GR" altLang="en-US"/>
              <a:t>ΒΙΟΚΛΙΜΑΤΙΚΗ ΑΡΧΙΤΕΚΤΟΝΙΚΗ</a:t>
            </a:r>
            <a:endParaRPr lang="en-US" altLang="en-US">
              <a:solidFill>
                <a:schemeClr val="hlink"/>
              </a:solidFill>
              <a:latin typeface="Comic Sans MS" pitchFamily="66" charset="0"/>
            </a:endParaRPr>
          </a:p>
        </p:txBody>
      </p:sp>
      <p:pic>
        <p:nvPicPr>
          <p:cNvPr id="100355" name="Picture 3" descr="Pag02_04I"/>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445725" y="908844"/>
            <a:ext cx="8158699" cy="554449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reeform 1"/>
          <p:cNvSpPr/>
          <p:nvPr/>
        </p:nvSpPr>
        <p:spPr>
          <a:xfrm>
            <a:off x="5691116" y="2461182"/>
            <a:ext cx="3126233" cy="1018997"/>
          </a:xfrm>
          <a:custGeom>
            <a:avLst/>
            <a:gdLst>
              <a:gd name="connsiteX0" fmla="*/ 68239 w 3126233"/>
              <a:gd name="connsiteY0" fmla="*/ 268370 h 1018997"/>
              <a:gd name="connsiteX1" fmla="*/ 68239 w 3126233"/>
              <a:gd name="connsiteY1" fmla="*/ 268370 h 1018997"/>
              <a:gd name="connsiteX2" fmla="*/ 40944 w 3126233"/>
              <a:gd name="connsiteY2" fmla="*/ 404848 h 1018997"/>
              <a:gd name="connsiteX3" fmla="*/ 13648 w 3126233"/>
              <a:gd name="connsiteY3" fmla="*/ 445791 h 1018997"/>
              <a:gd name="connsiteX4" fmla="*/ 0 w 3126233"/>
              <a:gd name="connsiteY4" fmla="*/ 486734 h 1018997"/>
              <a:gd name="connsiteX5" fmla="*/ 27296 w 3126233"/>
              <a:gd name="connsiteY5" fmla="*/ 677803 h 1018997"/>
              <a:gd name="connsiteX6" fmla="*/ 54591 w 3126233"/>
              <a:gd name="connsiteY6" fmla="*/ 718746 h 1018997"/>
              <a:gd name="connsiteX7" fmla="*/ 68239 w 3126233"/>
              <a:gd name="connsiteY7" fmla="*/ 759690 h 1018997"/>
              <a:gd name="connsiteX8" fmla="*/ 136478 w 3126233"/>
              <a:gd name="connsiteY8" fmla="*/ 841576 h 1018997"/>
              <a:gd name="connsiteX9" fmla="*/ 232012 w 3126233"/>
              <a:gd name="connsiteY9" fmla="*/ 868872 h 1018997"/>
              <a:gd name="connsiteX10" fmla="*/ 354842 w 3126233"/>
              <a:gd name="connsiteY10" fmla="*/ 909815 h 1018997"/>
              <a:gd name="connsiteX11" fmla="*/ 395785 w 3126233"/>
              <a:gd name="connsiteY11" fmla="*/ 923463 h 1018997"/>
              <a:gd name="connsiteX12" fmla="*/ 532263 w 3126233"/>
              <a:gd name="connsiteY12" fmla="*/ 937111 h 1018997"/>
              <a:gd name="connsiteX13" fmla="*/ 1132765 w 3126233"/>
              <a:gd name="connsiteY13" fmla="*/ 964406 h 1018997"/>
              <a:gd name="connsiteX14" fmla="*/ 1528550 w 3126233"/>
              <a:gd name="connsiteY14" fmla="*/ 978054 h 1018997"/>
              <a:gd name="connsiteX15" fmla="*/ 1624084 w 3126233"/>
              <a:gd name="connsiteY15" fmla="*/ 991702 h 1018997"/>
              <a:gd name="connsiteX16" fmla="*/ 1760562 w 3126233"/>
              <a:gd name="connsiteY16" fmla="*/ 1018997 h 1018997"/>
              <a:gd name="connsiteX17" fmla="*/ 2661314 w 3126233"/>
              <a:gd name="connsiteY17" fmla="*/ 1005349 h 1018997"/>
              <a:gd name="connsiteX18" fmla="*/ 2852383 w 3126233"/>
              <a:gd name="connsiteY18" fmla="*/ 964406 h 1018997"/>
              <a:gd name="connsiteX19" fmla="*/ 2893326 w 3126233"/>
              <a:gd name="connsiteY19" fmla="*/ 950758 h 1018997"/>
              <a:gd name="connsiteX20" fmla="*/ 2920621 w 3126233"/>
              <a:gd name="connsiteY20" fmla="*/ 909815 h 1018997"/>
              <a:gd name="connsiteX21" fmla="*/ 2961565 w 3126233"/>
              <a:gd name="connsiteY21" fmla="*/ 882519 h 1018997"/>
              <a:gd name="connsiteX22" fmla="*/ 3002508 w 3126233"/>
              <a:gd name="connsiteY22" fmla="*/ 841576 h 1018997"/>
              <a:gd name="connsiteX23" fmla="*/ 3043451 w 3126233"/>
              <a:gd name="connsiteY23" fmla="*/ 759690 h 1018997"/>
              <a:gd name="connsiteX24" fmla="*/ 3057099 w 3126233"/>
              <a:gd name="connsiteY24" fmla="*/ 718746 h 1018997"/>
              <a:gd name="connsiteX25" fmla="*/ 3125338 w 3126233"/>
              <a:gd name="connsiteY25" fmla="*/ 636860 h 1018997"/>
              <a:gd name="connsiteX26" fmla="*/ 3111690 w 3126233"/>
              <a:gd name="connsiteY26" fmla="*/ 295666 h 1018997"/>
              <a:gd name="connsiteX27" fmla="*/ 2988860 w 3126233"/>
              <a:gd name="connsiteY27" fmla="*/ 200131 h 1018997"/>
              <a:gd name="connsiteX28" fmla="*/ 2906974 w 3126233"/>
              <a:gd name="connsiteY28" fmla="*/ 145540 h 1018997"/>
              <a:gd name="connsiteX29" fmla="*/ 2770496 w 3126233"/>
              <a:gd name="connsiteY29" fmla="*/ 104597 h 1018997"/>
              <a:gd name="connsiteX30" fmla="*/ 2579427 w 3126233"/>
              <a:gd name="connsiteY30" fmla="*/ 90949 h 1018997"/>
              <a:gd name="connsiteX31" fmla="*/ 2511188 w 3126233"/>
              <a:gd name="connsiteY31" fmla="*/ 77302 h 1018997"/>
              <a:gd name="connsiteX32" fmla="*/ 2456597 w 3126233"/>
              <a:gd name="connsiteY32" fmla="*/ 63654 h 1018997"/>
              <a:gd name="connsiteX33" fmla="*/ 2292824 w 3126233"/>
              <a:gd name="connsiteY33" fmla="*/ 50006 h 1018997"/>
              <a:gd name="connsiteX34" fmla="*/ 655093 w 3126233"/>
              <a:gd name="connsiteY34" fmla="*/ 50006 h 1018997"/>
              <a:gd name="connsiteX35" fmla="*/ 614150 w 3126233"/>
              <a:gd name="connsiteY35" fmla="*/ 63654 h 1018997"/>
              <a:gd name="connsiteX36" fmla="*/ 532263 w 3126233"/>
              <a:gd name="connsiteY36" fmla="*/ 77302 h 1018997"/>
              <a:gd name="connsiteX37" fmla="*/ 450377 w 3126233"/>
              <a:gd name="connsiteY37" fmla="*/ 104597 h 1018997"/>
              <a:gd name="connsiteX38" fmla="*/ 368490 w 3126233"/>
              <a:gd name="connsiteY38" fmla="*/ 131893 h 1018997"/>
              <a:gd name="connsiteX39" fmla="*/ 313899 w 3126233"/>
              <a:gd name="connsiteY39" fmla="*/ 159188 h 1018997"/>
              <a:gd name="connsiteX40" fmla="*/ 259308 w 3126233"/>
              <a:gd name="connsiteY40" fmla="*/ 172836 h 1018997"/>
              <a:gd name="connsiteX41" fmla="*/ 136478 w 3126233"/>
              <a:gd name="connsiteY41" fmla="*/ 213779 h 1018997"/>
              <a:gd name="connsiteX42" fmla="*/ 95535 w 3126233"/>
              <a:gd name="connsiteY42" fmla="*/ 227427 h 1018997"/>
              <a:gd name="connsiteX43" fmla="*/ 68239 w 3126233"/>
              <a:gd name="connsiteY43" fmla="*/ 268370 h 101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126233" h="1018997">
                <a:moveTo>
                  <a:pt x="68239" y="268370"/>
                </a:moveTo>
                <a:lnTo>
                  <a:pt x="68239" y="268370"/>
                </a:lnTo>
                <a:cubicBezTo>
                  <a:pt x="59141" y="313863"/>
                  <a:pt x="54588" y="360506"/>
                  <a:pt x="40944" y="404848"/>
                </a:cubicBezTo>
                <a:cubicBezTo>
                  <a:pt x="36120" y="420525"/>
                  <a:pt x="20984" y="431120"/>
                  <a:pt x="13648" y="445791"/>
                </a:cubicBezTo>
                <a:cubicBezTo>
                  <a:pt x="7214" y="458658"/>
                  <a:pt x="4549" y="473086"/>
                  <a:pt x="0" y="486734"/>
                </a:cubicBezTo>
                <a:cubicBezTo>
                  <a:pt x="3487" y="525095"/>
                  <a:pt x="1040" y="625290"/>
                  <a:pt x="27296" y="677803"/>
                </a:cubicBezTo>
                <a:cubicBezTo>
                  <a:pt x="34631" y="692474"/>
                  <a:pt x="47256" y="704075"/>
                  <a:pt x="54591" y="718746"/>
                </a:cubicBezTo>
                <a:cubicBezTo>
                  <a:pt x="61025" y="731613"/>
                  <a:pt x="61805" y="746823"/>
                  <a:pt x="68239" y="759690"/>
                </a:cubicBezTo>
                <a:cubicBezTo>
                  <a:pt x="80827" y="784865"/>
                  <a:pt x="113842" y="826485"/>
                  <a:pt x="136478" y="841576"/>
                </a:cubicBezTo>
                <a:cubicBezTo>
                  <a:pt x="148987" y="849916"/>
                  <a:pt x="223739" y="866390"/>
                  <a:pt x="232012" y="868872"/>
                </a:cubicBezTo>
                <a:cubicBezTo>
                  <a:pt x="232059" y="868886"/>
                  <a:pt x="334347" y="902983"/>
                  <a:pt x="354842" y="909815"/>
                </a:cubicBezTo>
                <a:cubicBezTo>
                  <a:pt x="368490" y="914364"/>
                  <a:pt x="381470" y="922032"/>
                  <a:pt x="395785" y="923463"/>
                </a:cubicBezTo>
                <a:lnTo>
                  <a:pt x="532263" y="937111"/>
                </a:lnTo>
                <a:cubicBezTo>
                  <a:pt x="750815" y="1009958"/>
                  <a:pt x="550950" y="947782"/>
                  <a:pt x="1132765" y="964406"/>
                </a:cubicBezTo>
                <a:lnTo>
                  <a:pt x="1528550" y="978054"/>
                </a:lnTo>
                <a:cubicBezTo>
                  <a:pt x="1560395" y="982603"/>
                  <a:pt x="1592405" y="986112"/>
                  <a:pt x="1624084" y="991702"/>
                </a:cubicBezTo>
                <a:cubicBezTo>
                  <a:pt x="1669772" y="999764"/>
                  <a:pt x="1760562" y="1018997"/>
                  <a:pt x="1760562" y="1018997"/>
                </a:cubicBezTo>
                <a:lnTo>
                  <a:pt x="2661314" y="1005349"/>
                </a:lnTo>
                <a:cubicBezTo>
                  <a:pt x="2754995" y="1002817"/>
                  <a:pt x="2770258" y="991782"/>
                  <a:pt x="2852383" y="964406"/>
                </a:cubicBezTo>
                <a:lnTo>
                  <a:pt x="2893326" y="950758"/>
                </a:lnTo>
                <a:cubicBezTo>
                  <a:pt x="2902424" y="937110"/>
                  <a:pt x="2909023" y="921413"/>
                  <a:pt x="2920621" y="909815"/>
                </a:cubicBezTo>
                <a:cubicBezTo>
                  <a:pt x="2932220" y="898216"/>
                  <a:pt x="2948964" y="893020"/>
                  <a:pt x="2961565" y="882519"/>
                </a:cubicBezTo>
                <a:cubicBezTo>
                  <a:pt x="2976392" y="870163"/>
                  <a:pt x="2988860" y="855224"/>
                  <a:pt x="3002508" y="841576"/>
                </a:cubicBezTo>
                <a:cubicBezTo>
                  <a:pt x="3036814" y="738661"/>
                  <a:pt x="2990537" y="865520"/>
                  <a:pt x="3043451" y="759690"/>
                </a:cubicBezTo>
                <a:cubicBezTo>
                  <a:pt x="3049885" y="746823"/>
                  <a:pt x="3050665" y="731613"/>
                  <a:pt x="3057099" y="718746"/>
                </a:cubicBezTo>
                <a:cubicBezTo>
                  <a:pt x="3076100" y="680743"/>
                  <a:pt x="3095153" y="667044"/>
                  <a:pt x="3125338" y="636860"/>
                </a:cubicBezTo>
                <a:cubicBezTo>
                  <a:pt x="3120789" y="523129"/>
                  <a:pt x="3136761" y="406693"/>
                  <a:pt x="3111690" y="295666"/>
                </a:cubicBezTo>
                <a:cubicBezTo>
                  <a:pt x="3089184" y="195998"/>
                  <a:pt x="3040503" y="228822"/>
                  <a:pt x="2988860" y="200131"/>
                </a:cubicBezTo>
                <a:cubicBezTo>
                  <a:pt x="2960183" y="184199"/>
                  <a:pt x="2938096" y="155914"/>
                  <a:pt x="2906974" y="145540"/>
                </a:cubicBezTo>
                <a:cubicBezTo>
                  <a:pt x="2886395" y="138680"/>
                  <a:pt x="2801432" y="108034"/>
                  <a:pt x="2770496" y="104597"/>
                </a:cubicBezTo>
                <a:cubicBezTo>
                  <a:pt x="2707035" y="97546"/>
                  <a:pt x="2643117" y="95498"/>
                  <a:pt x="2579427" y="90949"/>
                </a:cubicBezTo>
                <a:cubicBezTo>
                  <a:pt x="2556681" y="86400"/>
                  <a:pt x="2533832" y="82334"/>
                  <a:pt x="2511188" y="77302"/>
                </a:cubicBezTo>
                <a:cubicBezTo>
                  <a:pt x="2492878" y="73233"/>
                  <a:pt x="2475209" y="65981"/>
                  <a:pt x="2456597" y="63654"/>
                </a:cubicBezTo>
                <a:cubicBezTo>
                  <a:pt x="2402240" y="56859"/>
                  <a:pt x="2347415" y="54555"/>
                  <a:pt x="2292824" y="50006"/>
                </a:cubicBezTo>
                <a:cubicBezTo>
                  <a:pt x="1703186" y="-48269"/>
                  <a:pt x="2166896" y="24163"/>
                  <a:pt x="655093" y="50006"/>
                </a:cubicBezTo>
                <a:cubicBezTo>
                  <a:pt x="640709" y="50252"/>
                  <a:pt x="628193" y="60533"/>
                  <a:pt x="614150" y="63654"/>
                </a:cubicBezTo>
                <a:cubicBezTo>
                  <a:pt x="587137" y="69657"/>
                  <a:pt x="559109" y="70591"/>
                  <a:pt x="532263" y="77302"/>
                </a:cubicBezTo>
                <a:cubicBezTo>
                  <a:pt x="504350" y="84280"/>
                  <a:pt x="477672" y="95499"/>
                  <a:pt x="450377" y="104597"/>
                </a:cubicBezTo>
                <a:cubicBezTo>
                  <a:pt x="450375" y="104598"/>
                  <a:pt x="368493" y="131892"/>
                  <a:pt x="368490" y="131893"/>
                </a:cubicBezTo>
                <a:cubicBezTo>
                  <a:pt x="350293" y="140991"/>
                  <a:pt x="332948" y="152045"/>
                  <a:pt x="313899" y="159188"/>
                </a:cubicBezTo>
                <a:cubicBezTo>
                  <a:pt x="296336" y="165774"/>
                  <a:pt x="277274" y="167446"/>
                  <a:pt x="259308" y="172836"/>
                </a:cubicBezTo>
                <a:cubicBezTo>
                  <a:pt x="259261" y="172850"/>
                  <a:pt x="156973" y="206947"/>
                  <a:pt x="136478" y="213779"/>
                </a:cubicBezTo>
                <a:lnTo>
                  <a:pt x="95535" y="227427"/>
                </a:lnTo>
                <a:cubicBezTo>
                  <a:pt x="79010" y="277002"/>
                  <a:pt x="72788" y="261546"/>
                  <a:pt x="68239" y="26837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l-GR" smtClean="0">
                <a:solidFill>
                  <a:schemeClr val="tx1">
                    <a:lumMod val="95000"/>
                    <a:lumOff val="5000"/>
                  </a:schemeClr>
                </a:solidFill>
                <a:latin typeface="Cambria Math" panose="02040503050406030204" pitchFamily="18" charset="0"/>
                <a:ea typeface="Cambria Math" panose="02040503050406030204" pitchFamily="18" charset="0"/>
              </a:rPr>
              <a:t>ΔΙΑΦΟΡΑ ΣΤΗΝ ΘΕΣΗ ΤΗΣ ΔΥΣΗΣ ΑΝΑΜΕΣΑ ΣΕ ΚΑΛΟΚΑΙΡΙ &amp; ΧΕΙΜΩΝΑ</a:t>
            </a:r>
            <a:endParaRPr lang="en-GB" smtClean="0">
              <a:solidFill>
                <a:schemeClr val="tx1">
                  <a:lumMod val="95000"/>
                  <a:lumOff val="5000"/>
                </a:schemeClr>
              </a:solidFill>
              <a:latin typeface="Cambria Math" panose="02040503050406030204" pitchFamily="18" charset="0"/>
              <a:ea typeface="Cambria Math" panose="02040503050406030204" pitchFamily="18" charset="0"/>
            </a:endParaRPr>
          </a:p>
        </p:txBody>
      </p:sp>
      <p:sp>
        <p:nvSpPr>
          <p:cNvPr id="3" name="Freeform 2"/>
          <p:cNvSpPr/>
          <p:nvPr/>
        </p:nvSpPr>
        <p:spPr>
          <a:xfrm>
            <a:off x="7001301" y="4230806"/>
            <a:ext cx="1624084" cy="1161614"/>
          </a:xfrm>
          <a:custGeom>
            <a:avLst/>
            <a:gdLst>
              <a:gd name="connsiteX0" fmla="*/ 218365 w 1624084"/>
              <a:gd name="connsiteY0" fmla="*/ 163773 h 1161614"/>
              <a:gd name="connsiteX1" fmla="*/ 218365 w 1624084"/>
              <a:gd name="connsiteY1" fmla="*/ 163773 h 1161614"/>
              <a:gd name="connsiteX2" fmla="*/ 122830 w 1624084"/>
              <a:gd name="connsiteY2" fmla="*/ 368490 h 1161614"/>
              <a:gd name="connsiteX3" fmla="*/ 81887 w 1624084"/>
              <a:gd name="connsiteY3" fmla="*/ 395785 h 1161614"/>
              <a:gd name="connsiteX4" fmla="*/ 40944 w 1624084"/>
              <a:gd name="connsiteY4" fmla="*/ 477672 h 1161614"/>
              <a:gd name="connsiteX5" fmla="*/ 0 w 1624084"/>
              <a:gd name="connsiteY5" fmla="*/ 559558 h 1161614"/>
              <a:gd name="connsiteX6" fmla="*/ 13648 w 1624084"/>
              <a:gd name="connsiteY6" fmla="*/ 736979 h 1161614"/>
              <a:gd name="connsiteX7" fmla="*/ 40944 w 1624084"/>
              <a:gd name="connsiteY7" fmla="*/ 777922 h 1161614"/>
              <a:gd name="connsiteX8" fmla="*/ 341195 w 1624084"/>
              <a:gd name="connsiteY8" fmla="*/ 818866 h 1161614"/>
              <a:gd name="connsiteX9" fmla="*/ 464024 w 1624084"/>
              <a:gd name="connsiteY9" fmla="*/ 846161 h 1161614"/>
              <a:gd name="connsiteX10" fmla="*/ 491320 w 1624084"/>
              <a:gd name="connsiteY10" fmla="*/ 887104 h 1161614"/>
              <a:gd name="connsiteX11" fmla="*/ 586854 w 1624084"/>
              <a:gd name="connsiteY11" fmla="*/ 982639 h 1161614"/>
              <a:gd name="connsiteX12" fmla="*/ 736980 w 1624084"/>
              <a:gd name="connsiteY12" fmla="*/ 1091821 h 1161614"/>
              <a:gd name="connsiteX13" fmla="*/ 791571 w 1624084"/>
              <a:gd name="connsiteY13" fmla="*/ 1119116 h 1161614"/>
              <a:gd name="connsiteX14" fmla="*/ 928048 w 1624084"/>
              <a:gd name="connsiteY14" fmla="*/ 1160060 h 1161614"/>
              <a:gd name="connsiteX15" fmla="*/ 1269242 w 1624084"/>
              <a:gd name="connsiteY15" fmla="*/ 1132764 h 1161614"/>
              <a:gd name="connsiteX16" fmla="*/ 1323833 w 1624084"/>
              <a:gd name="connsiteY16" fmla="*/ 1105469 h 1161614"/>
              <a:gd name="connsiteX17" fmla="*/ 1364777 w 1624084"/>
              <a:gd name="connsiteY17" fmla="*/ 1078173 h 1161614"/>
              <a:gd name="connsiteX18" fmla="*/ 1405720 w 1624084"/>
              <a:gd name="connsiteY18" fmla="*/ 1037230 h 1161614"/>
              <a:gd name="connsiteX19" fmla="*/ 1419368 w 1624084"/>
              <a:gd name="connsiteY19" fmla="*/ 996287 h 1161614"/>
              <a:gd name="connsiteX20" fmla="*/ 1446663 w 1624084"/>
              <a:gd name="connsiteY20" fmla="*/ 941695 h 1161614"/>
              <a:gd name="connsiteX21" fmla="*/ 1487606 w 1624084"/>
              <a:gd name="connsiteY21" fmla="*/ 832513 h 1161614"/>
              <a:gd name="connsiteX22" fmla="*/ 1569493 w 1624084"/>
              <a:gd name="connsiteY22" fmla="*/ 696036 h 1161614"/>
              <a:gd name="connsiteX23" fmla="*/ 1610436 w 1624084"/>
              <a:gd name="connsiteY23" fmla="*/ 545910 h 1161614"/>
              <a:gd name="connsiteX24" fmla="*/ 1624084 w 1624084"/>
              <a:gd name="connsiteY24" fmla="*/ 504967 h 1161614"/>
              <a:gd name="connsiteX25" fmla="*/ 1596789 w 1624084"/>
              <a:gd name="connsiteY25" fmla="*/ 245660 h 1161614"/>
              <a:gd name="connsiteX26" fmla="*/ 1569493 w 1624084"/>
              <a:gd name="connsiteY26" fmla="*/ 204716 h 1161614"/>
              <a:gd name="connsiteX27" fmla="*/ 1419368 w 1624084"/>
              <a:gd name="connsiteY27" fmla="*/ 136478 h 1161614"/>
              <a:gd name="connsiteX28" fmla="*/ 1310186 w 1624084"/>
              <a:gd name="connsiteY28" fmla="*/ 109182 h 1161614"/>
              <a:gd name="connsiteX29" fmla="*/ 1228299 w 1624084"/>
              <a:gd name="connsiteY29" fmla="*/ 81887 h 1161614"/>
              <a:gd name="connsiteX30" fmla="*/ 1050878 w 1624084"/>
              <a:gd name="connsiteY30" fmla="*/ 54591 h 1161614"/>
              <a:gd name="connsiteX31" fmla="*/ 968992 w 1624084"/>
              <a:gd name="connsiteY31" fmla="*/ 40943 h 1161614"/>
              <a:gd name="connsiteX32" fmla="*/ 928048 w 1624084"/>
              <a:gd name="connsiteY32" fmla="*/ 27295 h 1161614"/>
              <a:gd name="connsiteX33" fmla="*/ 818866 w 1624084"/>
              <a:gd name="connsiteY33" fmla="*/ 0 h 1161614"/>
              <a:gd name="connsiteX34" fmla="*/ 491320 w 1624084"/>
              <a:gd name="connsiteY34" fmla="*/ 13648 h 1161614"/>
              <a:gd name="connsiteX35" fmla="*/ 436729 w 1624084"/>
              <a:gd name="connsiteY35" fmla="*/ 27295 h 1161614"/>
              <a:gd name="connsiteX36" fmla="*/ 313899 w 1624084"/>
              <a:gd name="connsiteY36" fmla="*/ 122830 h 1161614"/>
              <a:gd name="connsiteX37" fmla="*/ 272956 w 1624084"/>
              <a:gd name="connsiteY37" fmla="*/ 150125 h 1161614"/>
              <a:gd name="connsiteX38" fmla="*/ 218365 w 1624084"/>
              <a:gd name="connsiteY38" fmla="*/ 163773 h 1161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624084" h="1161614">
                <a:moveTo>
                  <a:pt x="218365" y="163773"/>
                </a:moveTo>
                <a:lnTo>
                  <a:pt x="218365" y="163773"/>
                </a:lnTo>
                <a:cubicBezTo>
                  <a:pt x="176392" y="289691"/>
                  <a:pt x="198184" y="305695"/>
                  <a:pt x="122830" y="368490"/>
                </a:cubicBezTo>
                <a:cubicBezTo>
                  <a:pt x="110229" y="378991"/>
                  <a:pt x="95535" y="386687"/>
                  <a:pt x="81887" y="395785"/>
                </a:cubicBezTo>
                <a:cubicBezTo>
                  <a:pt x="3658" y="513129"/>
                  <a:pt x="97453" y="364656"/>
                  <a:pt x="40944" y="477672"/>
                </a:cubicBezTo>
                <a:cubicBezTo>
                  <a:pt x="-11971" y="583501"/>
                  <a:pt x="34306" y="456643"/>
                  <a:pt x="0" y="559558"/>
                </a:cubicBezTo>
                <a:cubicBezTo>
                  <a:pt x="4549" y="618698"/>
                  <a:pt x="2717" y="678680"/>
                  <a:pt x="13648" y="736979"/>
                </a:cubicBezTo>
                <a:cubicBezTo>
                  <a:pt x="16671" y="753101"/>
                  <a:pt x="29346" y="766324"/>
                  <a:pt x="40944" y="777922"/>
                </a:cubicBezTo>
                <a:cubicBezTo>
                  <a:pt x="114161" y="851139"/>
                  <a:pt x="275233" y="815394"/>
                  <a:pt x="341195" y="818866"/>
                </a:cubicBezTo>
                <a:cubicBezTo>
                  <a:pt x="342037" y="819006"/>
                  <a:pt x="446340" y="832014"/>
                  <a:pt x="464024" y="846161"/>
                </a:cubicBezTo>
                <a:cubicBezTo>
                  <a:pt x="476832" y="856408"/>
                  <a:pt x="480347" y="874912"/>
                  <a:pt x="491320" y="887104"/>
                </a:cubicBezTo>
                <a:cubicBezTo>
                  <a:pt x="521447" y="920579"/>
                  <a:pt x="550826" y="955618"/>
                  <a:pt x="586854" y="982639"/>
                </a:cubicBezTo>
                <a:cubicBezTo>
                  <a:pt x="592600" y="986949"/>
                  <a:pt x="700211" y="1070810"/>
                  <a:pt x="736980" y="1091821"/>
                </a:cubicBezTo>
                <a:cubicBezTo>
                  <a:pt x="754644" y="1101915"/>
                  <a:pt x="772681" y="1111560"/>
                  <a:pt x="791571" y="1119116"/>
                </a:cubicBezTo>
                <a:cubicBezTo>
                  <a:pt x="846953" y="1141269"/>
                  <a:pt x="874424" y="1146654"/>
                  <a:pt x="928048" y="1160060"/>
                </a:cubicBezTo>
                <a:cubicBezTo>
                  <a:pt x="1007266" y="1156459"/>
                  <a:pt x="1167055" y="1176558"/>
                  <a:pt x="1269242" y="1132764"/>
                </a:cubicBezTo>
                <a:cubicBezTo>
                  <a:pt x="1287942" y="1124750"/>
                  <a:pt x="1306169" y="1115563"/>
                  <a:pt x="1323833" y="1105469"/>
                </a:cubicBezTo>
                <a:cubicBezTo>
                  <a:pt x="1338075" y="1097331"/>
                  <a:pt x="1352176" y="1088674"/>
                  <a:pt x="1364777" y="1078173"/>
                </a:cubicBezTo>
                <a:cubicBezTo>
                  <a:pt x="1379604" y="1065817"/>
                  <a:pt x="1392072" y="1050878"/>
                  <a:pt x="1405720" y="1037230"/>
                </a:cubicBezTo>
                <a:cubicBezTo>
                  <a:pt x="1410269" y="1023582"/>
                  <a:pt x="1413701" y="1009510"/>
                  <a:pt x="1419368" y="996287"/>
                </a:cubicBezTo>
                <a:cubicBezTo>
                  <a:pt x="1427382" y="977587"/>
                  <a:pt x="1439519" y="960745"/>
                  <a:pt x="1446663" y="941695"/>
                </a:cubicBezTo>
                <a:cubicBezTo>
                  <a:pt x="1479051" y="855325"/>
                  <a:pt x="1436948" y="916942"/>
                  <a:pt x="1487606" y="832513"/>
                </a:cubicBezTo>
                <a:cubicBezTo>
                  <a:pt x="1536124" y="751650"/>
                  <a:pt x="1538293" y="768836"/>
                  <a:pt x="1569493" y="696036"/>
                </a:cubicBezTo>
                <a:cubicBezTo>
                  <a:pt x="1587206" y="654706"/>
                  <a:pt x="1599988" y="577253"/>
                  <a:pt x="1610436" y="545910"/>
                </a:cubicBezTo>
                <a:lnTo>
                  <a:pt x="1624084" y="504967"/>
                </a:lnTo>
                <a:cubicBezTo>
                  <a:pt x="1614986" y="418531"/>
                  <a:pt x="1612336" y="331171"/>
                  <a:pt x="1596789" y="245660"/>
                </a:cubicBezTo>
                <a:cubicBezTo>
                  <a:pt x="1593855" y="229522"/>
                  <a:pt x="1582931" y="214122"/>
                  <a:pt x="1569493" y="204716"/>
                </a:cubicBezTo>
                <a:cubicBezTo>
                  <a:pt x="1536479" y="181606"/>
                  <a:pt x="1467435" y="149587"/>
                  <a:pt x="1419368" y="136478"/>
                </a:cubicBezTo>
                <a:cubicBezTo>
                  <a:pt x="1383176" y="126607"/>
                  <a:pt x="1345775" y="121045"/>
                  <a:pt x="1310186" y="109182"/>
                </a:cubicBezTo>
                <a:cubicBezTo>
                  <a:pt x="1282890" y="100084"/>
                  <a:pt x="1256680" y="86617"/>
                  <a:pt x="1228299" y="81887"/>
                </a:cubicBezTo>
                <a:cubicBezTo>
                  <a:pt x="1024027" y="47841"/>
                  <a:pt x="1279189" y="89717"/>
                  <a:pt x="1050878" y="54591"/>
                </a:cubicBezTo>
                <a:cubicBezTo>
                  <a:pt x="1023528" y="50383"/>
                  <a:pt x="996005" y="46946"/>
                  <a:pt x="968992" y="40943"/>
                </a:cubicBezTo>
                <a:cubicBezTo>
                  <a:pt x="954948" y="37822"/>
                  <a:pt x="941927" y="31080"/>
                  <a:pt x="928048" y="27295"/>
                </a:cubicBezTo>
                <a:cubicBezTo>
                  <a:pt x="891856" y="17425"/>
                  <a:pt x="818866" y="0"/>
                  <a:pt x="818866" y="0"/>
                </a:cubicBezTo>
                <a:cubicBezTo>
                  <a:pt x="709684" y="4549"/>
                  <a:pt x="600319" y="5862"/>
                  <a:pt x="491320" y="13648"/>
                </a:cubicBezTo>
                <a:cubicBezTo>
                  <a:pt x="472611" y="14984"/>
                  <a:pt x="453506" y="18907"/>
                  <a:pt x="436729" y="27295"/>
                </a:cubicBezTo>
                <a:cubicBezTo>
                  <a:pt x="333248" y="79036"/>
                  <a:pt x="381296" y="66666"/>
                  <a:pt x="313899" y="122830"/>
                </a:cubicBezTo>
                <a:cubicBezTo>
                  <a:pt x="301298" y="133331"/>
                  <a:pt x="287627" y="142790"/>
                  <a:pt x="272956" y="150125"/>
                </a:cubicBezTo>
                <a:cubicBezTo>
                  <a:pt x="260089" y="156559"/>
                  <a:pt x="227464" y="161498"/>
                  <a:pt x="218365" y="163773"/>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l-GR" smtClean="0">
                <a:solidFill>
                  <a:schemeClr val="tx1">
                    <a:lumMod val="95000"/>
                    <a:lumOff val="5000"/>
                  </a:schemeClr>
                </a:solidFill>
                <a:latin typeface="Cambria Math" panose="02040503050406030204" pitchFamily="18" charset="0"/>
                <a:ea typeface="Cambria Math" panose="02040503050406030204" pitchFamily="18" charset="0"/>
              </a:rPr>
              <a:t>21</a:t>
            </a:r>
            <a:r>
              <a:rPr lang="el-GR" baseline="30000" smtClean="0">
                <a:solidFill>
                  <a:schemeClr val="tx1">
                    <a:lumMod val="95000"/>
                    <a:lumOff val="5000"/>
                  </a:schemeClr>
                </a:solidFill>
                <a:latin typeface="Cambria Math" panose="02040503050406030204" pitchFamily="18" charset="0"/>
                <a:ea typeface="Cambria Math" panose="02040503050406030204" pitchFamily="18" charset="0"/>
              </a:rPr>
              <a:t>η</a:t>
            </a:r>
            <a:r>
              <a:rPr lang="el-GR" smtClean="0">
                <a:solidFill>
                  <a:schemeClr val="tx1">
                    <a:lumMod val="95000"/>
                    <a:lumOff val="5000"/>
                  </a:schemeClr>
                </a:solidFill>
                <a:latin typeface="Cambria Math" panose="02040503050406030204" pitchFamily="18" charset="0"/>
                <a:ea typeface="Cambria Math" panose="02040503050406030204" pitchFamily="18" charset="0"/>
              </a:rPr>
              <a:t> ΙΟΥΝΙΟΥ</a:t>
            </a:r>
            <a:endParaRPr lang="en-GB" smtClean="0">
              <a:solidFill>
                <a:schemeClr val="tx1">
                  <a:lumMod val="95000"/>
                  <a:lumOff val="5000"/>
                </a:schemeClr>
              </a:solidFill>
              <a:latin typeface="Cambria Math" panose="02040503050406030204" pitchFamily="18" charset="0"/>
              <a:ea typeface="Cambria Math" panose="02040503050406030204" pitchFamily="18" charset="0"/>
            </a:endParaRPr>
          </a:p>
        </p:txBody>
      </p:sp>
      <p:sp>
        <p:nvSpPr>
          <p:cNvPr id="4" name="Freeform 3"/>
          <p:cNvSpPr/>
          <p:nvPr/>
        </p:nvSpPr>
        <p:spPr>
          <a:xfrm>
            <a:off x="1965278" y="5895833"/>
            <a:ext cx="1542197" cy="641445"/>
          </a:xfrm>
          <a:custGeom>
            <a:avLst/>
            <a:gdLst>
              <a:gd name="connsiteX0" fmla="*/ 0 w 1542197"/>
              <a:gd name="connsiteY0" fmla="*/ 191068 h 641445"/>
              <a:gd name="connsiteX1" fmla="*/ 0 w 1542197"/>
              <a:gd name="connsiteY1" fmla="*/ 191068 h 641445"/>
              <a:gd name="connsiteX2" fmla="*/ 68238 w 1542197"/>
              <a:gd name="connsiteY2" fmla="*/ 81886 h 641445"/>
              <a:gd name="connsiteX3" fmla="*/ 109182 w 1542197"/>
              <a:gd name="connsiteY3" fmla="*/ 54591 h 641445"/>
              <a:gd name="connsiteX4" fmla="*/ 191068 w 1542197"/>
              <a:gd name="connsiteY4" fmla="*/ 27295 h 641445"/>
              <a:gd name="connsiteX5" fmla="*/ 286603 w 1542197"/>
              <a:gd name="connsiteY5" fmla="*/ 0 h 641445"/>
              <a:gd name="connsiteX6" fmla="*/ 709683 w 1542197"/>
              <a:gd name="connsiteY6" fmla="*/ 13648 h 641445"/>
              <a:gd name="connsiteX7" fmla="*/ 900752 w 1542197"/>
              <a:gd name="connsiteY7" fmla="*/ 40943 h 641445"/>
              <a:gd name="connsiteX8" fmla="*/ 1078173 w 1542197"/>
              <a:gd name="connsiteY8" fmla="*/ 54591 h 641445"/>
              <a:gd name="connsiteX9" fmla="*/ 1241946 w 1542197"/>
              <a:gd name="connsiteY9" fmla="*/ 81886 h 641445"/>
              <a:gd name="connsiteX10" fmla="*/ 1296537 w 1542197"/>
              <a:gd name="connsiteY10" fmla="*/ 95534 h 641445"/>
              <a:gd name="connsiteX11" fmla="*/ 1433015 w 1542197"/>
              <a:gd name="connsiteY11" fmla="*/ 177421 h 641445"/>
              <a:gd name="connsiteX12" fmla="*/ 1501253 w 1542197"/>
              <a:gd name="connsiteY12" fmla="*/ 245660 h 641445"/>
              <a:gd name="connsiteX13" fmla="*/ 1542197 w 1542197"/>
              <a:gd name="connsiteY13" fmla="*/ 327546 h 641445"/>
              <a:gd name="connsiteX14" fmla="*/ 1528549 w 1542197"/>
              <a:gd name="connsiteY14" fmla="*/ 532263 h 641445"/>
              <a:gd name="connsiteX15" fmla="*/ 1487606 w 1542197"/>
              <a:gd name="connsiteY15" fmla="*/ 573206 h 641445"/>
              <a:gd name="connsiteX16" fmla="*/ 1405719 w 1542197"/>
              <a:gd name="connsiteY16" fmla="*/ 600501 h 641445"/>
              <a:gd name="connsiteX17" fmla="*/ 1310185 w 1542197"/>
              <a:gd name="connsiteY17" fmla="*/ 641445 h 641445"/>
              <a:gd name="connsiteX18" fmla="*/ 272955 w 1542197"/>
              <a:gd name="connsiteY18" fmla="*/ 627797 h 641445"/>
              <a:gd name="connsiteX19" fmla="*/ 218364 w 1542197"/>
              <a:gd name="connsiteY19" fmla="*/ 532263 h 641445"/>
              <a:gd name="connsiteX20" fmla="*/ 136477 w 1542197"/>
              <a:gd name="connsiteY20" fmla="*/ 409433 h 641445"/>
              <a:gd name="connsiteX21" fmla="*/ 109182 w 1542197"/>
              <a:gd name="connsiteY21" fmla="*/ 368489 h 641445"/>
              <a:gd name="connsiteX22" fmla="*/ 68238 w 1542197"/>
              <a:gd name="connsiteY22" fmla="*/ 286603 h 641445"/>
              <a:gd name="connsiteX23" fmla="*/ 0 w 1542197"/>
              <a:gd name="connsiteY23" fmla="*/ 191068 h 641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42197" h="641445">
                <a:moveTo>
                  <a:pt x="0" y="191068"/>
                </a:moveTo>
                <a:lnTo>
                  <a:pt x="0" y="191068"/>
                </a:lnTo>
                <a:cubicBezTo>
                  <a:pt x="22746" y="154674"/>
                  <a:pt x="41428" y="115399"/>
                  <a:pt x="68238" y="81886"/>
                </a:cubicBezTo>
                <a:cubicBezTo>
                  <a:pt x="78485" y="69078"/>
                  <a:pt x="94193" y="61253"/>
                  <a:pt x="109182" y="54591"/>
                </a:cubicBezTo>
                <a:cubicBezTo>
                  <a:pt x="135474" y="42906"/>
                  <a:pt x="163773" y="36393"/>
                  <a:pt x="191068" y="27295"/>
                </a:cubicBezTo>
                <a:cubicBezTo>
                  <a:pt x="249791" y="7721"/>
                  <a:pt x="218075" y="17132"/>
                  <a:pt x="286603" y="0"/>
                </a:cubicBezTo>
                <a:lnTo>
                  <a:pt x="709683" y="13648"/>
                </a:lnTo>
                <a:cubicBezTo>
                  <a:pt x="990310" y="27679"/>
                  <a:pt x="716245" y="20442"/>
                  <a:pt x="900752" y="40943"/>
                </a:cubicBezTo>
                <a:cubicBezTo>
                  <a:pt x="959704" y="47493"/>
                  <a:pt x="1019152" y="48689"/>
                  <a:pt x="1078173" y="54591"/>
                </a:cubicBezTo>
                <a:cubicBezTo>
                  <a:pt x="1129948" y="59769"/>
                  <a:pt x="1190278" y="70404"/>
                  <a:pt x="1241946" y="81886"/>
                </a:cubicBezTo>
                <a:cubicBezTo>
                  <a:pt x="1260256" y="85955"/>
                  <a:pt x="1278340" y="90985"/>
                  <a:pt x="1296537" y="95534"/>
                </a:cubicBezTo>
                <a:cubicBezTo>
                  <a:pt x="1395351" y="161411"/>
                  <a:pt x="1349081" y="135454"/>
                  <a:pt x="1433015" y="177421"/>
                </a:cubicBezTo>
                <a:cubicBezTo>
                  <a:pt x="1505799" y="286598"/>
                  <a:pt x="1410272" y="154679"/>
                  <a:pt x="1501253" y="245660"/>
                </a:cubicBezTo>
                <a:cubicBezTo>
                  <a:pt x="1527710" y="272117"/>
                  <a:pt x="1531096" y="294245"/>
                  <a:pt x="1542197" y="327546"/>
                </a:cubicBezTo>
                <a:cubicBezTo>
                  <a:pt x="1537648" y="395785"/>
                  <a:pt x="1543385" y="465501"/>
                  <a:pt x="1528549" y="532263"/>
                </a:cubicBezTo>
                <a:cubicBezTo>
                  <a:pt x="1524362" y="551104"/>
                  <a:pt x="1504478" y="563833"/>
                  <a:pt x="1487606" y="573206"/>
                </a:cubicBezTo>
                <a:cubicBezTo>
                  <a:pt x="1462455" y="587179"/>
                  <a:pt x="1433015" y="591403"/>
                  <a:pt x="1405719" y="600501"/>
                </a:cubicBezTo>
                <a:cubicBezTo>
                  <a:pt x="1345479" y="620581"/>
                  <a:pt x="1377638" y="607718"/>
                  <a:pt x="1310185" y="641445"/>
                </a:cubicBezTo>
                <a:lnTo>
                  <a:pt x="272955" y="627797"/>
                </a:lnTo>
                <a:cubicBezTo>
                  <a:pt x="236866" y="625513"/>
                  <a:pt x="230676" y="554424"/>
                  <a:pt x="218364" y="532263"/>
                </a:cubicBezTo>
                <a:cubicBezTo>
                  <a:pt x="218350" y="532238"/>
                  <a:pt x="150133" y="429917"/>
                  <a:pt x="136477" y="409433"/>
                </a:cubicBezTo>
                <a:cubicBezTo>
                  <a:pt x="127378" y="395785"/>
                  <a:pt x="114369" y="384050"/>
                  <a:pt x="109182" y="368489"/>
                </a:cubicBezTo>
                <a:cubicBezTo>
                  <a:pt x="90347" y="311985"/>
                  <a:pt x="103514" y="339516"/>
                  <a:pt x="68238" y="286603"/>
                </a:cubicBezTo>
                <a:cubicBezTo>
                  <a:pt x="50522" y="233453"/>
                  <a:pt x="11373" y="206990"/>
                  <a:pt x="0" y="19106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l-GR" smtClean="0">
                <a:solidFill>
                  <a:schemeClr val="tx1">
                    <a:lumMod val="95000"/>
                    <a:lumOff val="5000"/>
                  </a:schemeClr>
                </a:solidFill>
                <a:latin typeface="Cambria Math" panose="02040503050406030204" pitchFamily="18" charset="0"/>
                <a:ea typeface="Cambria Math" panose="02040503050406030204" pitchFamily="18" charset="0"/>
              </a:rPr>
              <a:t>21</a:t>
            </a:r>
            <a:r>
              <a:rPr lang="el-GR" baseline="30000" smtClean="0">
                <a:solidFill>
                  <a:schemeClr val="tx1">
                    <a:lumMod val="95000"/>
                    <a:lumOff val="5000"/>
                  </a:schemeClr>
                </a:solidFill>
                <a:latin typeface="Cambria Math" panose="02040503050406030204" pitchFamily="18" charset="0"/>
                <a:ea typeface="Cambria Math" panose="02040503050406030204" pitchFamily="18" charset="0"/>
              </a:rPr>
              <a:t>η</a:t>
            </a:r>
            <a:r>
              <a:rPr lang="el-GR" smtClean="0">
                <a:solidFill>
                  <a:schemeClr val="tx1">
                    <a:lumMod val="95000"/>
                    <a:lumOff val="5000"/>
                  </a:schemeClr>
                </a:solidFill>
                <a:latin typeface="Cambria Math" panose="02040503050406030204" pitchFamily="18" charset="0"/>
                <a:ea typeface="Cambria Math" panose="02040503050406030204" pitchFamily="18" charset="0"/>
              </a:rPr>
              <a:t> ΙΟΥΝΙΟΥ</a:t>
            </a:r>
            <a:endParaRPr lang="en-GB" smtClean="0">
              <a:solidFill>
                <a:schemeClr val="tx1">
                  <a:lumMod val="95000"/>
                  <a:lumOff val="5000"/>
                </a:schemeClr>
              </a:solidFill>
              <a:latin typeface="Cambria Math" panose="02040503050406030204" pitchFamily="18" charset="0"/>
              <a:ea typeface="Cambria Math" panose="02040503050406030204" pitchFamily="18" charset="0"/>
            </a:endParaRPr>
          </a:p>
        </p:txBody>
      </p:sp>
      <p:sp>
        <p:nvSpPr>
          <p:cNvPr id="5" name="Freeform 4"/>
          <p:cNvSpPr/>
          <p:nvPr/>
        </p:nvSpPr>
        <p:spPr>
          <a:xfrm>
            <a:off x="191069" y="5063319"/>
            <a:ext cx="1842447" cy="1045647"/>
          </a:xfrm>
          <a:custGeom>
            <a:avLst/>
            <a:gdLst>
              <a:gd name="connsiteX0" fmla="*/ 1173707 w 1842447"/>
              <a:gd name="connsiteY0" fmla="*/ 81887 h 1045647"/>
              <a:gd name="connsiteX1" fmla="*/ 1173707 w 1842447"/>
              <a:gd name="connsiteY1" fmla="*/ 81887 h 1045647"/>
              <a:gd name="connsiteX2" fmla="*/ 1241946 w 1842447"/>
              <a:gd name="connsiteY2" fmla="*/ 177421 h 1045647"/>
              <a:gd name="connsiteX3" fmla="*/ 1364776 w 1842447"/>
              <a:gd name="connsiteY3" fmla="*/ 245660 h 1045647"/>
              <a:gd name="connsiteX4" fmla="*/ 1405719 w 1842447"/>
              <a:gd name="connsiteY4" fmla="*/ 272956 h 1045647"/>
              <a:gd name="connsiteX5" fmla="*/ 1487606 w 1842447"/>
              <a:gd name="connsiteY5" fmla="*/ 300251 h 1045647"/>
              <a:gd name="connsiteX6" fmla="*/ 1569492 w 1842447"/>
              <a:gd name="connsiteY6" fmla="*/ 327547 h 1045647"/>
              <a:gd name="connsiteX7" fmla="*/ 1610435 w 1842447"/>
              <a:gd name="connsiteY7" fmla="*/ 341194 h 1045647"/>
              <a:gd name="connsiteX8" fmla="*/ 1651379 w 1842447"/>
              <a:gd name="connsiteY8" fmla="*/ 354842 h 1045647"/>
              <a:gd name="connsiteX9" fmla="*/ 1733265 w 1842447"/>
              <a:gd name="connsiteY9" fmla="*/ 409433 h 1045647"/>
              <a:gd name="connsiteX10" fmla="*/ 1774209 w 1842447"/>
              <a:gd name="connsiteY10" fmla="*/ 436729 h 1045647"/>
              <a:gd name="connsiteX11" fmla="*/ 1828800 w 1842447"/>
              <a:gd name="connsiteY11" fmla="*/ 491320 h 1045647"/>
              <a:gd name="connsiteX12" fmla="*/ 1842447 w 1842447"/>
              <a:gd name="connsiteY12" fmla="*/ 532263 h 1045647"/>
              <a:gd name="connsiteX13" fmla="*/ 1828800 w 1842447"/>
              <a:gd name="connsiteY13" fmla="*/ 736980 h 1045647"/>
              <a:gd name="connsiteX14" fmla="*/ 1815152 w 1842447"/>
              <a:gd name="connsiteY14" fmla="*/ 777923 h 1045647"/>
              <a:gd name="connsiteX15" fmla="*/ 1774209 w 1842447"/>
              <a:gd name="connsiteY15" fmla="*/ 791571 h 1045647"/>
              <a:gd name="connsiteX16" fmla="*/ 1692322 w 1842447"/>
              <a:gd name="connsiteY16" fmla="*/ 846162 h 1045647"/>
              <a:gd name="connsiteX17" fmla="*/ 1610435 w 1842447"/>
              <a:gd name="connsiteY17" fmla="*/ 873457 h 1045647"/>
              <a:gd name="connsiteX18" fmla="*/ 1569492 w 1842447"/>
              <a:gd name="connsiteY18" fmla="*/ 900753 h 1045647"/>
              <a:gd name="connsiteX19" fmla="*/ 1528549 w 1842447"/>
              <a:gd name="connsiteY19" fmla="*/ 914400 h 1045647"/>
              <a:gd name="connsiteX20" fmla="*/ 1487606 w 1842447"/>
              <a:gd name="connsiteY20" fmla="*/ 955344 h 1045647"/>
              <a:gd name="connsiteX21" fmla="*/ 1405719 w 1842447"/>
              <a:gd name="connsiteY21" fmla="*/ 982639 h 1045647"/>
              <a:gd name="connsiteX22" fmla="*/ 1364776 w 1842447"/>
              <a:gd name="connsiteY22" fmla="*/ 996287 h 1045647"/>
              <a:gd name="connsiteX23" fmla="*/ 1323832 w 1842447"/>
              <a:gd name="connsiteY23" fmla="*/ 1009935 h 1045647"/>
              <a:gd name="connsiteX24" fmla="*/ 750627 w 1842447"/>
              <a:gd name="connsiteY24" fmla="*/ 1037230 h 1045647"/>
              <a:gd name="connsiteX25" fmla="*/ 354841 w 1842447"/>
              <a:gd name="connsiteY25" fmla="*/ 1023582 h 1045647"/>
              <a:gd name="connsiteX26" fmla="*/ 259307 w 1842447"/>
              <a:gd name="connsiteY26" fmla="*/ 968991 h 1045647"/>
              <a:gd name="connsiteX27" fmla="*/ 218364 w 1842447"/>
              <a:gd name="connsiteY27" fmla="*/ 955344 h 1045647"/>
              <a:gd name="connsiteX28" fmla="*/ 122830 w 1842447"/>
              <a:gd name="connsiteY28" fmla="*/ 873457 h 1045647"/>
              <a:gd name="connsiteX29" fmla="*/ 68238 w 1842447"/>
              <a:gd name="connsiteY29" fmla="*/ 791571 h 1045647"/>
              <a:gd name="connsiteX30" fmla="*/ 27295 w 1842447"/>
              <a:gd name="connsiteY30" fmla="*/ 668741 h 1045647"/>
              <a:gd name="connsiteX31" fmla="*/ 13647 w 1842447"/>
              <a:gd name="connsiteY31" fmla="*/ 627797 h 1045647"/>
              <a:gd name="connsiteX32" fmla="*/ 0 w 1842447"/>
              <a:gd name="connsiteY32" fmla="*/ 573206 h 1045647"/>
              <a:gd name="connsiteX33" fmla="*/ 13647 w 1842447"/>
              <a:gd name="connsiteY33" fmla="*/ 109182 h 1045647"/>
              <a:gd name="connsiteX34" fmla="*/ 40943 w 1842447"/>
              <a:gd name="connsiteY34" fmla="*/ 68239 h 1045647"/>
              <a:gd name="connsiteX35" fmla="*/ 122830 w 1842447"/>
              <a:gd name="connsiteY35" fmla="*/ 13648 h 1045647"/>
              <a:gd name="connsiteX36" fmla="*/ 163773 w 1842447"/>
              <a:gd name="connsiteY36" fmla="*/ 0 h 1045647"/>
              <a:gd name="connsiteX37" fmla="*/ 982638 w 1842447"/>
              <a:gd name="connsiteY37" fmla="*/ 13648 h 1045647"/>
              <a:gd name="connsiteX38" fmla="*/ 1146412 w 1842447"/>
              <a:gd name="connsiteY38" fmla="*/ 54591 h 1045647"/>
              <a:gd name="connsiteX39" fmla="*/ 1173707 w 1842447"/>
              <a:gd name="connsiteY39" fmla="*/ 81887 h 1045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842447" h="1045647">
                <a:moveTo>
                  <a:pt x="1173707" y="81887"/>
                </a:moveTo>
                <a:lnTo>
                  <a:pt x="1173707" y="81887"/>
                </a:lnTo>
                <a:cubicBezTo>
                  <a:pt x="1196453" y="113732"/>
                  <a:pt x="1214274" y="149749"/>
                  <a:pt x="1241946" y="177421"/>
                </a:cubicBezTo>
                <a:cubicBezTo>
                  <a:pt x="1288875" y="224350"/>
                  <a:pt x="1313290" y="228498"/>
                  <a:pt x="1364776" y="245660"/>
                </a:cubicBezTo>
                <a:cubicBezTo>
                  <a:pt x="1378424" y="254759"/>
                  <a:pt x="1390730" y="266294"/>
                  <a:pt x="1405719" y="272956"/>
                </a:cubicBezTo>
                <a:cubicBezTo>
                  <a:pt x="1432011" y="284641"/>
                  <a:pt x="1460310" y="291153"/>
                  <a:pt x="1487606" y="300251"/>
                </a:cubicBezTo>
                <a:lnTo>
                  <a:pt x="1569492" y="327547"/>
                </a:lnTo>
                <a:lnTo>
                  <a:pt x="1610435" y="341194"/>
                </a:lnTo>
                <a:lnTo>
                  <a:pt x="1651379" y="354842"/>
                </a:lnTo>
                <a:lnTo>
                  <a:pt x="1733265" y="409433"/>
                </a:lnTo>
                <a:lnTo>
                  <a:pt x="1774209" y="436729"/>
                </a:lnTo>
                <a:cubicBezTo>
                  <a:pt x="1810600" y="545909"/>
                  <a:pt x="1756013" y="418533"/>
                  <a:pt x="1828800" y="491320"/>
                </a:cubicBezTo>
                <a:cubicBezTo>
                  <a:pt x="1838972" y="501492"/>
                  <a:pt x="1837898" y="518615"/>
                  <a:pt x="1842447" y="532263"/>
                </a:cubicBezTo>
                <a:cubicBezTo>
                  <a:pt x="1837898" y="600502"/>
                  <a:pt x="1836352" y="669008"/>
                  <a:pt x="1828800" y="736980"/>
                </a:cubicBezTo>
                <a:cubicBezTo>
                  <a:pt x="1827211" y="751278"/>
                  <a:pt x="1825324" y="767751"/>
                  <a:pt x="1815152" y="777923"/>
                </a:cubicBezTo>
                <a:cubicBezTo>
                  <a:pt x="1804980" y="788095"/>
                  <a:pt x="1786785" y="784585"/>
                  <a:pt x="1774209" y="791571"/>
                </a:cubicBezTo>
                <a:cubicBezTo>
                  <a:pt x="1745532" y="807503"/>
                  <a:pt x="1723444" y="835788"/>
                  <a:pt x="1692322" y="846162"/>
                </a:cubicBezTo>
                <a:lnTo>
                  <a:pt x="1610435" y="873457"/>
                </a:lnTo>
                <a:cubicBezTo>
                  <a:pt x="1596787" y="882556"/>
                  <a:pt x="1584163" y="893418"/>
                  <a:pt x="1569492" y="900753"/>
                </a:cubicBezTo>
                <a:cubicBezTo>
                  <a:pt x="1556625" y="907187"/>
                  <a:pt x="1540519" y="906420"/>
                  <a:pt x="1528549" y="914400"/>
                </a:cubicBezTo>
                <a:cubicBezTo>
                  <a:pt x="1512490" y="925106"/>
                  <a:pt x="1504478" y="945971"/>
                  <a:pt x="1487606" y="955344"/>
                </a:cubicBezTo>
                <a:cubicBezTo>
                  <a:pt x="1462455" y="969317"/>
                  <a:pt x="1433015" y="973541"/>
                  <a:pt x="1405719" y="982639"/>
                </a:cubicBezTo>
                <a:lnTo>
                  <a:pt x="1364776" y="996287"/>
                </a:lnTo>
                <a:lnTo>
                  <a:pt x="1323832" y="1009935"/>
                </a:lnTo>
                <a:cubicBezTo>
                  <a:pt x="1114522" y="1079703"/>
                  <a:pt x="1297202" y="1023215"/>
                  <a:pt x="750627" y="1037230"/>
                </a:cubicBezTo>
                <a:cubicBezTo>
                  <a:pt x="618698" y="1032681"/>
                  <a:pt x="486591" y="1031816"/>
                  <a:pt x="354841" y="1023582"/>
                </a:cubicBezTo>
                <a:cubicBezTo>
                  <a:pt x="310920" y="1020837"/>
                  <a:pt x="295995" y="989956"/>
                  <a:pt x="259307" y="968991"/>
                </a:cubicBezTo>
                <a:cubicBezTo>
                  <a:pt x="246817" y="961854"/>
                  <a:pt x="232012" y="959893"/>
                  <a:pt x="218364" y="955344"/>
                </a:cubicBezTo>
                <a:cubicBezTo>
                  <a:pt x="174089" y="925827"/>
                  <a:pt x="160653" y="920735"/>
                  <a:pt x="122830" y="873457"/>
                </a:cubicBezTo>
                <a:cubicBezTo>
                  <a:pt x="102337" y="847841"/>
                  <a:pt x="68238" y="791571"/>
                  <a:pt x="68238" y="791571"/>
                </a:cubicBezTo>
                <a:lnTo>
                  <a:pt x="27295" y="668741"/>
                </a:lnTo>
                <a:cubicBezTo>
                  <a:pt x="22746" y="655093"/>
                  <a:pt x="17136" y="641754"/>
                  <a:pt x="13647" y="627797"/>
                </a:cubicBezTo>
                <a:lnTo>
                  <a:pt x="0" y="573206"/>
                </a:lnTo>
                <a:cubicBezTo>
                  <a:pt x="4549" y="418531"/>
                  <a:pt x="1142" y="263417"/>
                  <a:pt x="13647" y="109182"/>
                </a:cubicBezTo>
                <a:cubicBezTo>
                  <a:pt x="14973" y="92833"/>
                  <a:pt x="28599" y="79040"/>
                  <a:pt x="40943" y="68239"/>
                </a:cubicBezTo>
                <a:cubicBezTo>
                  <a:pt x="65632" y="46637"/>
                  <a:pt x="91708" y="24022"/>
                  <a:pt x="122830" y="13648"/>
                </a:cubicBezTo>
                <a:lnTo>
                  <a:pt x="163773" y="0"/>
                </a:lnTo>
                <a:lnTo>
                  <a:pt x="982638" y="13648"/>
                </a:lnTo>
                <a:cubicBezTo>
                  <a:pt x="1043282" y="15486"/>
                  <a:pt x="1089869" y="35743"/>
                  <a:pt x="1146412" y="54591"/>
                </a:cubicBezTo>
                <a:lnTo>
                  <a:pt x="1173707" y="81887"/>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l-GR" smtClean="0">
                <a:solidFill>
                  <a:schemeClr val="tx1">
                    <a:lumMod val="95000"/>
                    <a:lumOff val="5000"/>
                  </a:schemeClr>
                </a:solidFill>
                <a:latin typeface="Cambria Math" panose="02040503050406030204" pitchFamily="18" charset="0"/>
                <a:ea typeface="Cambria Math" panose="02040503050406030204" pitchFamily="18" charset="0"/>
              </a:rPr>
              <a:t>21</a:t>
            </a:r>
            <a:r>
              <a:rPr lang="el-GR" baseline="30000" smtClean="0">
                <a:solidFill>
                  <a:schemeClr val="tx1">
                    <a:lumMod val="95000"/>
                    <a:lumOff val="5000"/>
                  </a:schemeClr>
                </a:solidFill>
                <a:latin typeface="Cambria Math" panose="02040503050406030204" pitchFamily="18" charset="0"/>
                <a:ea typeface="Cambria Math" panose="02040503050406030204" pitchFamily="18" charset="0"/>
              </a:rPr>
              <a:t>η</a:t>
            </a:r>
            <a:r>
              <a:rPr lang="el-GR" smtClean="0">
                <a:solidFill>
                  <a:schemeClr val="tx1">
                    <a:lumMod val="95000"/>
                    <a:lumOff val="5000"/>
                  </a:schemeClr>
                </a:solidFill>
                <a:latin typeface="Cambria Math" panose="02040503050406030204" pitchFamily="18" charset="0"/>
                <a:ea typeface="Cambria Math" panose="02040503050406030204" pitchFamily="18" charset="0"/>
              </a:rPr>
              <a:t> ΔΕΚΕΜΒΡΙΟΥ</a:t>
            </a:r>
            <a:endParaRPr lang="en-GB" smtClean="0">
              <a:solidFill>
                <a:schemeClr val="tx1">
                  <a:lumMod val="95000"/>
                  <a:lumOff val="5000"/>
                </a:schemeClr>
              </a:solidFill>
              <a:latin typeface="Cambria Math" panose="02040503050406030204" pitchFamily="18" charset="0"/>
              <a:ea typeface="Cambria Math" panose="02040503050406030204" pitchFamily="18" charset="0"/>
            </a:endParaRPr>
          </a:p>
        </p:txBody>
      </p:sp>
      <p:sp>
        <p:nvSpPr>
          <p:cNvPr id="6" name="Freeform 5"/>
          <p:cNvSpPr/>
          <p:nvPr/>
        </p:nvSpPr>
        <p:spPr>
          <a:xfrm>
            <a:off x="4449170" y="1528549"/>
            <a:ext cx="1733266" cy="1050878"/>
          </a:xfrm>
          <a:custGeom>
            <a:avLst/>
            <a:gdLst>
              <a:gd name="connsiteX0" fmla="*/ 68239 w 1733266"/>
              <a:gd name="connsiteY0" fmla="*/ 245660 h 1050878"/>
              <a:gd name="connsiteX1" fmla="*/ 68239 w 1733266"/>
              <a:gd name="connsiteY1" fmla="*/ 245660 h 1050878"/>
              <a:gd name="connsiteX2" fmla="*/ 13648 w 1733266"/>
              <a:gd name="connsiteY2" fmla="*/ 354842 h 1050878"/>
              <a:gd name="connsiteX3" fmla="*/ 0 w 1733266"/>
              <a:gd name="connsiteY3" fmla="*/ 395785 h 1050878"/>
              <a:gd name="connsiteX4" fmla="*/ 13648 w 1733266"/>
              <a:gd name="connsiteY4" fmla="*/ 736979 h 1050878"/>
              <a:gd name="connsiteX5" fmla="*/ 40943 w 1733266"/>
              <a:gd name="connsiteY5" fmla="*/ 846161 h 1050878"/>
              <a:gd name="connsiteX6" fmla="*/ 204717 w 1733266"/>
              <a:gd name="connsiteY6" fmla="*/ 982639 h 1050878"/>
              <a:gd name="connsiteX7" fmla="*/ 327546 w 1733266"/>
              <a:gd name="connsiteY7" fmla="*/ 1009935 h 1050878"/>
              <a:gd name="connsiteX8" fmla="*/ 682388 w 1733266"/>
              <a:gd name="connsiteY8" fmla="*/ 1023582 h 1050878"/>
              <a:gd name="connsiteX9" fmla="*/ 791570 w 1733266"/>
              <a:gd name="connsiteY9" fmla="*/ 1037230 h 1050878"/>
              <a:gd name="connsiteX10" fmla="*/ 832514 w 1733266"/>
              <a:gd name="connsiteY10" fmla="*/ 1050878 h 1050878"/>
              <a:gd name="connsiteX11" fmla="*/ 1255594 w 1733266"/>
              <a:gd name="connsiteY11" fmla="*/ 1037230 h 1050878"/>
              <a:gd name="connsiteX12" fmla="*/ 1296537 w 1733266"/>
              <a:gd name="connsiteY12" fmla="*/ 1009935 h 1050878"/>
              <a:gd name="connsiteX13" fmla="*/ 1310185 w 1733266"/>
              <a:gd name="connsiteY13" fmla="*/ 968991 h 1050878"/>
              <a:gd name="connsiteX14" fmla="*/ 1364776 w 1733266"/>
              <a:gd name="connsiteY14" fmla="*/ 941696 h 1050878"/>
              <a:gd name="connsiteX15" fmla="*/ 1501254 w 1733266"/>
              <a:gd name="connsiteY15" fmla="*/ 846161 h 1050878"/>
              <a:gd name="connsiteX16" fmla="*/ 1596788 w 1733266"/>
              <a:gd name="connsiteY16" fmla="*/ 818866 h 1050878"/>
              <a:gd name="connsiteX17" fmla="*/ 1705970 w 1733266"/>
              <a:gd name="connsiteY17" fmla="*/ 709684 h 1050878"/>
              <a:gd name="connsiteX18" fmla="*/ 1733266 w 1733266"/>
              <a:gd name="connsiteY18" fmla="*/ 627797 h 1050878"/>
              <a:gd name="connsiteX19" fmla="*/ 1719618 w 1733266"/>
              <a:gd name="connsiteY19" fmla="*/ 232012 h 1050878"/>
              <a:gd name="connsiteX20" fmla="*/ 1678675 w 1733266"/>
              <a:gd name="connsiteY20" fmla="*/ 191069 h 1050878"/>
              <a:gd name="connsiteX21" fmla="*/ 1569493 w 1733266"/>
              <a:gd name="connsiteY21" fmla="*/ 122830 h 1050878"/>
              <a:gd name="connsiteX22" fmla="*/ 1528549 w 1733266"/>
              <a:gd name="connsiteY22" fmla="*/ 81887 h 1050878"/>
              <a:gd name="connsiteX23" fmla="*/ 1501254 w 1733266"/>
              <a:gd name="connsiteY23" fmla="*/ 40944 h 1050878"/>
              <a:gd name="connsiteX24" fmla="*/ 1310185 w 1733266"/>
              <a:gd name="connsiteY24" fmla="*/ 0 h 1050878"/>
              <a:gd name="connsiteX25" fmla="*/ 491320 w 1733266"/>
              <a:gd name="connsiteY25" fmla="*/ 13648 h 1050878"/>
              <a:gd name="connsiteX26" fmla="*/ 409433 w 1733266"/>
              <a:gd name="connsiteY26" fmla="*/ 40944 h 1050878"/>
              <a:gd name="connsiteX27" fmla="*/ 300251 w 1733266"/>
              <a:gd name="connsiteY27" fmla="*/ 136478 h 1050878"/>
              <a:gd name="connsiteX28" fmla="*/ 245660 w 1733266"/>
              <a:gd name="connsiteY28" fmla="*/ 177421 h 1050878"/>
              <a:gd name="connsiteX29" fmla="*/ 191069 w 1733266"/>
              <a:gd name="connsiteY29" fmla="*/ 191069 h 1050878"/>
              <a:gd name="connsiteX30" fmla="*/ 150126 w 1733266"/>
              <a:gd name="connsiteY30" fmla="*/ 204717 h 1050878"/>
              <a:gd name="connsiteX31" fmla="*/ 136478 w 1733266"/>
              <a:gd name="connsiteY31" fmla="*/ 218364 h 1050878"/>
              <a:gd name="connsiteX32" fmla="*/ 136478 w 1733266"/>
              <a:gd name="connsiteY32" fmla="*/ 218364 h 1050878"/>
              <a:gd name="connsiteX33" fmla="*/ 40943 w 1733266"/>
              <a:gd name="connsiteY33" fmla="*/ 300251 h 1050878"/>
              <a:gd name="connsiteX34" fmla="*/ 68239 w 1733266"/>
              <a:gd name="connsiteY34" fmla="*/ 245660 h 105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33266" h="1050878">
                <a:moveTo>
                  <a:pt x="68239" y="245660"/>
                </a:moveTo>
                <a:lnTo>
                  <a:pt x="68239" y="245660"/>
                </a:lnTo>
                <a:cubicBezTo>
                  <a:pt x="50042" y="282054"/>
                  <a:pt x="30486" y="317799"/>
                  <a:pt x="13648" y="354842"/>
                </a:cubicBezTo>
                <a:cubicBezTo>
                  <a:pt x="7695" y="367938"/>
                  <a:pt x="0" y="381399"/>
                  <a:pt x="0" y="395785"/>
                </a:cubicBezTo>
                <a:cubicBezTo>
                  <a:pt x="0" y="509607"/>
                  <a:pt x="6077" y="623409"/>
                  <a:pt x="13648" y="736979"/>
                </a:cubicBezTo>
                <a:cubicBezTo>
                  <a:pt x="13879" y="740442"/>
                  <a:pt x="30031" y="832132"/>
                  <a:pt x="40943" y="846161"/>
                </a:cubicBezTo>
                <a:cubicBezTo>
                  <a:pt x="63070" y="874610"/>
                  <a:pt x="161211" y="971762"/>
                  <a:pt x="204717" y="982639"/>
                </a:cubicBezTo>
                <a:cubicBezTo>
                  <a:pt x="230643" y="989121"/>
                  <a:pt x="304195" y="1008428"/>
                  <a:pt x="327546" y="1009935"/>
                </a:cubicBezTo>
                <a:cubicBezTo>
                  <a:pt x="445669" y="1017556"/>
                  <a:pt x="564107" y="1019033"/>
                  <a:pt x="682388" y="1023582"/>
                </a:cubicBezTo>
                <a:cubicBezTo>
                  <a:pt x="718782" y="1028131"/>
                  <a:pt x="755484" y="1030669"/>
                  <a:pt x="791570" y="1037230"/>
                </a:cubicBezTo>
                <a:cubicBezTo>
                  <a:pt x="805724" y="1039804"/>
                  <a:pt x="818128" y="1050878"/>
                  <a:pt x="832514" y="1050878"/>
                </a:cubicBezTo>
                <a:cubicBezTo>
                  <a:pt x="973614" y="1050878"/>
                  <a:pt x="1114567" y="1041779"/>
                  <a:pt x="1255594" y="1037230"/>
                </a:cubicBezTo>
                <a:cubicBezTo>
                  <a:pt x="1269242" y="1028132"/>
                  <a:pt x="1286291" y="1022743"/>
                  <a:pt x="1296537" y="1009935"/>
                </a:cubicBezTo>
                <a:cubicBezTo>
                  <a:pt x="1305524" y="998701"/>
                  <a:pt x="1300012" y="979164"/>
                  <a:pt x="1310185" y="968991"/>
                </a:cubicBezTo>
                <a:cubicBezTo>
                  <a:pt x="1324571" y="954605"/>
                  <a:pt x="1347524" y="952479"/>
                  <a:pt x="1364776" y="941696"/>
                </a:cubicBezTo>
                <a:cubicBezTo>
                  <a:pt x="1400370" y="919450"/>
                  <a:pt x="1465688" y="858016"/>
                  <a:pt x="1501254" y="846161"/>
                </a:cubicBezTo>
                <a:cubicBezTo>
                  <a:pt x="1559992" y="826583"/>
                  <a:pt x="1528241" y="836003"/>
                  <a:pt x="1596788" y="818866"/>
                </a:cubicBezTo>
                <a:cubicBezTo>
                  <a:pt x="1677149" y="765292"/>
                  <a:pt x="1675449" y="785987"/>
                  <a:pt x="1705970" y="709684"/>
                </a:cubicBezTo>
                <a:cubicBezTo>
                  <a:pt x="1716656" y="682970"/>
                  <a:pt x="1733266" y="627797"/>
                  <a:pt x="1733266" y="627797"/>
                </a:cubicBezTo>
                <a:cubicBezTo>
                  <a:pt x="1728717" y="495869"/>
                  <a:pt x="1735991" y="362999"/>
                  <a:pt x="1719618" y="232012"/>
                </a:cubicBezTo>
                <a:cubicBezTo>
                  <a:pt x="1717224" y="212860"/>
                  <a:pt x="1693329" y="203630"/>
                  <a:pt x="1678675" y="191069"/>
                </a:cubicBezTo>
                <a:cubicBezTo>
                  <a:pt x="1535296" y="68173"/>
                  <a:pt x="1709286" y="222682"/>
                  <a:pt x="1569493" y="122830"/>
                </a:cubicBezTo>
                <a:cubicBezTo>
                  <a:pt x="1553787" y="111612"/>
                  <a:pt x="1540905" y="96714"/>
                  <a:pt x="1528549" y="81887"/>
                </a:cubicBezTo>
                <a:cubicBezTo>
                  <a:pt x="1518048" y="69286"/>
                  <a:pt x="1515163" y="49637"/>
                  <a:pt x="1501254" y="40944"/>
                </a:cubicBezTo>
                <a:cubicBezTo>
                  <a:pt x="1452636" y="10558"/>
                  <a:pt x="1361153" y="6371"/>
                  <a:pt x="1310185" y="0"/>
                </a:cubicBezTo>
                <a:cubicBezTo>
                  <a:pt x="1037230" y="4549"/>
                  <a:pt x="764031" y="1252"/>
                  <a:pt x="491320" y="13648"/>
                </a:cubicBezTo>
                <a:cubicBezTo>
                  <a:pt x="462577" y="14955"/>
                  <a:pt x="409433" y="40944"/>
                  <a:pt x="409433" y="40944"/>
                </a:cubicBezTo>
                <a:cubicBezTo>
                  <a:pt x="358633" y="117143"/>
                  <a:pt x="406399" y="56868"/>
                  <a:pt x="300251" y="136478"/>
                </a:cubicBezTo>
                <a:cubicBezTo>
                  <a:pt x="282054" y="150126"/>
                  <a:pt x="266005" y="167249"/>
                  <a:pt x="245660" y="177421"/>
                </a:cubicBezTo>
                <a:cubicBezTo>
                  <a:pt x="228883" y="185809"/>
                  <a:pt x="209104" y="185916"/>
                  <a:pt x="191069" y="191069"/>
                </a:cubicBezTo>
                <a:cubicBezTo>
                  <a:pt x="177237" y="195021"/>
                  <a:pt x="162993" y="198284"/>
                  <a:pt x="150126" y="204717"/>
                </a:cubicBezTo>
                <a:cubicBezTo>
                  <a:pt x="144372" y="207594"/>
                  <a:pt x="141027" y="213815"/>
                  <a:pt x="136478" y="218364"/>
                </a:cubicBezTo>
                <a:lnTo>
                  <a:pt x="136478" y="218364"/>
                </a:lnTo>
                <a:lnTo>
                  <a:pt x="40943" y="300251"/>
                </a:lnTo>
                <a:lnTo>
                  <a:pt x="68239" y="24566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l-GR" smtClean="0">
                <a:solidFill>
                  <a:schemeClr val="tx1">
                    <a:lumMod val="95000"/>
                    <a:lumOff val="5000"/>
                  </a:schemeClr>
                </a:solidFill>
                <a:latin typeface="Cambria Math" panose="02040503050406030204" pitchFamily="18" charset="0"/>
                <a:ea typeface="Cambria Math" panose="02040503050406030204" pitchFamily="18" charset="0"/>
              </a:rPr>
              <a:t>ΘΕΡΙΝΟ ΑΦΗΛΙΟΝ</a:t>
            </a:r>
            <a:endParaRPr lang="en-GB" smtClean="0">
              <a:solidFill>
                <a:schemeClr val="tx1">
                  <a:lumMod val="95000"/>
                  <a:lumOff val="5000"/>
                </a:schemeClr>
              </a:solidFill>
              <a:latin typeface="Cambria Math" panose="02040503050406030204" pitchFamily="18" charset="0"/>
              <a:ea typeface="Cambria Math" panose="02040503050406030204" pitchFamily="18" charset="0"/>
            </a:endParaRPr>
          </a:p>
        </p:txBody>
      </p:sp>
      <p:sp>
        <p:nvSpPr>
          <p:cNvPr id="7" name="Freeform 6"/>
          <p:cNvSpPr/>
          <p:nvPr/>
        </p:nvSpPr>
        <p:spPr>
          <a:xfrm>
            <a:off x="436158" y="2402004"/>
            <a:ext cx="1832889" cy="964196"/>
          </a:xfrm>
          <a:custGeom>
            <a:avLst/>
            <a:gdLst>
              <a:gd name="connsiteX0" fmla="*/ 246230 w 1832889"/>
              <a:gd name="connsiteY0" fmla="*/ 95536 h 964196"/>
              <a:gd name="connsiteX1" fmla="*/ 246230 w 1832889"/>
              <a:gd name="connsiteY1" fmla="*/ 95536 h 964196"/>
              <a:gd name="connsiteX2" fmla="*/ 341764 w 1832889"/>
              <a:gd name="connsiteY2" fmla="*/ 13650 h 964196"/>
              <a:gd name="connsiteX3" fmla="*/ 737549 w 1832889"/>
              <a:gd name="connsiteY3" fmla="*/ 13650 h 964196"/>
              <a:gd name="connsiteX4" fmla="*/ 819436 w 1832889"/>
              <a:gd name="connsiteY4" fmla="*/ 27297 h 964196"/>
              <a:gd name="connsiteX5" fmla="*/ 1010505 w 1832889"/>
              <a:gd name="connsiteY5" fmla="*/ 81889 h 964196"/>
              <a:gd name="connsiteX6" fmla="*/ 1324403 w 1832889"/>
              <a:gd name="connsiteY6" fmla="*/ 95536 h 964196"/>
              <a:gd name="connsiteX7" fmla="*/ 1392642 w 1832889"/>
              <a:gd name="connsiteY7" fmla="*/ 109184 h 964196"/>
              <a:gd name="connsiteX8" fmla="*/ 1488176 w 1832889"/>
              <a:gd name="connsiteY8" fmla="*/ 136480 h 964196"/>
              <a:gd name="connsiteX9" fmla="*/ 1679245 w 1832889"/>
              <a:gd name="connsiteY9" fmla="*/ 163775 h 964196"/>
              <a:gd name="connsiteX10" fmla="*/ 1802075 w 1832889"/>
              <a:gd name="connsiteY10" fmla="*/ 259309 h 964196"/>
              <a:gd name="connsiteX11" fmla="*/ 1802075 w 1832889"/>
              <a:gd name="connsiteY11" fmla="*/ 655095 h 964196"/>
              <a:gd name="connsiteX12" fmla="*/ 1774779 w 1832889"/>
              <a:gd name="connsiteY12" fmla="*/ 696038 h 964196"/>
              <a:gd name="connsiteX13" fmla="*/ 1733836 w 1832889"/>
              <a:gd name="connsiteY13" fmla="*/ 723333 h 964196"/>
              <a:gd name="connsiteX14" fmla="*/ 1706541 w 1832889"/>
              <a:gd name="connsiteY14" fmla="*/ 764277 h 964196"/>
              <a:gd name="connsiteX15" fmla="*/ 1665597 w 1832889"/>
              <a:gd name="connsiteY15" fmla="*/ 777924 h 964196"/>
              <a:gd name="connsiteX16" fmla="*/ 1542767 w 1832889"/>
              <a:gd name="connsiteY16" fmla="*/ 832515 h 964196"/>
              <a:gd name="connsiteX17" fmla="*/ 1501824 w 1832889"/>
              <a:gd name="connsiteY17" fmla="*/ 846163 h 964196"/>
              <a:gd name="connsiteX18" fmla="*/ 1460881 w 1832889"/>
              <a:gd name="connsiteY18" fmla="*/ 859811 h 964196"/>
              <a:gd name="connsiteX19" fmla="*/ 1378994 w 1832889"/>
              <a:gd name="connsiteY19" fmla="*/ 900754 h 964196"/>
              <a:gd name="connsiteX20" fmla="*/ 1201573 w 1832889"/>
              <a:gd name="connsiteY20" fmla="*/ 928050 h 964196"/>
              <a:gd name="connsiteX21" fmla="*/ 1160630 w 1832889"/>
              <a:gd name="connsiteY21" fmla="*/ 941697 h 964196"/>
              <a:gd name="connsiteX22" fmla="*/ 464594 w 1832889"/>
              <a:gd name="connsiteY22" fmla="*/ 941697 h 964196"/>
              <a:gd name="connsiteX23" fmla="*/ 382708 w 1832889"/>
              <a:gd name="connsiteY23" fmla="*/ 900754 h 964196"/>
              <a:gd name="connsiteX24" fmla="*/ 341764 w 1832889"/>
              <a:gd name="connsiteY24" fmla="*/ 859811 h 964196"/>
              <a:gd name="connsiteX25" fmla="*/ 259878 w 1832889"/>
              <a:gd name="connsiteY25" fmla="*/ 805220 h 964196"/>
              <a:gd name="connsiteX26" fmla="*/ 191639 w 1832889"/>
              <a:gd name="connsiteY26" fmla="*/ 736981 h 964196"/>
              <a:gd name="connsiteX27" fmla="*/ 109752 w 1832889"/>
              <a:gd name="connsiteY27" fmla="*/ 655095 h 964196"/>
              <a:gd name="connsiteX28" fmla="*/ 68809 w 1832889"/>
              <a:gd name="connsiteY28" fmla="*/ 614151 h 964196"/>
              <a:gd name="connsiteX29" fmla="*/ 27866 w 1832889"/>
              <a:gd name="connsiteY29" fmla="*/ 586856 h 964196"/>
              <a:gd name="connsiteX30" fmla="*/ 14218 w 1832889"/>
              <a:gd name="connsiteY30" fmla="*/ 545912 h 964196"/>
              <a:gd name="connsiteX31" fmla="*/ 14218 w 1832889"/>
              <a:gd name="connsiteY31" fmla="*/ 245662 h 964196"/>
              <a:gd name="connsiteX32" fmla="*/ 55161 w 1832889"/>
              <a:gd name="connsiteY32" fmla="*/ 163775 h 964196"/>
              <a:gd name="connsiteX33" fmla="*/ 96105 w 1832889"/>
              <a:gd name="connsiteY33" fmla="*/ 150127 h 964196"/>
              <a:gd name="connsiteX34" fmla="*/ 205287 w 1832889"/>
              <a:gd name="connsiteY34" fmla="*/ 109184 h 964196"/>
              <a:gd name="connsiteX35" fmla="*/ 246230 w 1832889"/>
              <a:gd name="connsiteY35" fmla="*/ 95536 h 964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832889" h="964196">
                <a:moveTo>
                  <a:pt x="246230" y="95536"/>
                </a:moveTo>
                <a:lnTo>
                  <a:pt x="246230" y="95536"/>
                </a:lnTo>
                <a:cubicBezTo>
                  <a:pt x="278075" y="68241"/>
                  <a:pt x="302981" y="29619"/>
                  <a:pt x="341764" y="13650"/>
                </a:cubicBezTo>
                <a:cubicBezTo>
                  <a:pt x="414928" y="-16476"/>
                  <a:pt x="715502" y="12490"/>
                  <a:pt x="737549" y="13650"/>
                </a:cubicBezTo>
                <a:cubicBezTo>
                  <a:pt x="764845" y="18199"/>
                  <a:pt x="792590" y="20586"/>
                  <a:pt x="819436" y="27297"/>
                </a:cubicBezTo>
                <a:cubicBezTo>
                  <a:pt x="883848" y="43400"/>
                  <a:pt x="943118" y="77076"/>
                  <a:pt x="1010505" y="81889"/>
                </a:cubicBezTo>
                <a:cubicBezTo>
                  <a:pt x="1114970" y="89351"/>
                  <a:pt x="1219770" y="90987"/>
                  <a:pt x="1324403" y="95536"/>
                </a:cubicBezTo>
                <a:cubicBezTo>
                  <a:pt x="1347149" y="100085"/>
                  <a:pt x="1370138" y="103558"/>
                  <a:pt x="1392642" y="109184"/>
                </a:cubicBezTo>
                <a:cubicBezTo>
                  <a:pt x="1496689" y="135196"/>
                  <a:pt x="1360552" y="110956"/>
                  <a:pt x="1488176" y="136480"/>
                </a:cubicBezTo>
                <a:cubicBezTo>
                  <a:pt x="1553754" y="149595"/>
                  <a:pt x="1612172" y="155391"/>
                  <a:pt x="1679245" y="163775"/>
                </a:cubicBezTo>
                <a:cubicBezTo>
                  <a:pt x="1777191" y="229072"/>
                  <a:pt x="1737935" y="195169"/>
                  <a:pt x="1802075" y="259309"/>
                </a:cubicBezTo>
                <a:cubicBezTo>
                  <a:pt x="1850929" y="405870"/>
                  <a:pt x="1834588" y="340812"/>
                  <a:pt x="1802075" y="655095"/>
                </a:cubicBezTo>
                <a:cubicBezTo>
                  <a:pt x="1800387" y="671411"/>
                  <a:pt x="1786377" y="684440"/>
                  <a:pt x="1774779" y="696038"/>
                </a:cubicBezTo>
                <a:cubicBezTo>
                  <a:pt x="1763181" y="707636"/>
                  <a:pt x="1747484" y="714235"/>
                  <a:pt x="1733836" y="723333"/>
                </a:cubicBezTo>
                <a:cubicBezTo>
                  <a:pt x="1724738" y="736981"/>
                  <a:pt x="1719349" y="754030"/>
                  <a:pt x="1706541" y="764277"/>
                </a:cubicBezTo>
                <a:cubicBezTo>
                  <a:pt x="1695307" y="773264"/>
                  <a:pt x="1678464" y="771490"/>
                  <a:pt x="1665597" y="777924"/>
                </a:cubicBezTo>
                <a:cubicBezTo>
                  <a:pt x="1535820" y="842812"/>
                  <a:pt x="1754048" y="762089"/>
                  <a:pt x="1542767" y="832515"/>
                </a:cubicBezTo>
                <a:lnTo>
                  <a:pt x="1501824" y="846163"/>
                </a:lnTo>
                <a:cubicBezTo>
                  <a:pt x="1488176" y="850712"/>
                  <a:pt x="1472851" y="851831"/>
                  <a:pt x="1460881" y="859811"/>
                </a:cubicBezTo>
                <a:cubicBezTo>
                  <a:pt x="1420853" y="886496"/>
                  <a:pt x="1424198" y="889453"/>
                  <a:pt x="1378994" y="900754"/>
                </a:cubicBezTo>
                <a:cubicBezTo>
                  <a:pt x="1316471" y="916385"/>
                  <a:pt x="1267869" y="919763"/>
                  <a:pt x="1201573" y="928050"/>
                </a:cubicBezTo>
                <a:cubicBezTo>
                  <a:pt x="1187925" y="932599"/>
                  <a:pt x="1174673" y="938576"/>
                  <a:pt x="1160630" y="941697"/>
                </a:cubicBezTo>
                <a:cubicBezTo>
                  <a:pt x="941271" y="990442"/>
                  <a:pt x="629060" y="945352"/>
                  <a:pt x="464594" y="941697"/>
                </a:cubicBezTo>
                <a:cubicBezTo>
                  <a:pt x="423557" y="928019"/>
                  <a:pt x="417986" y="930152"/>
                  <a:pt x="382708" y="900754"/>
                </a:cubicBezTo>
                <a:cubicBezTo>
                  <a:pt x="367881" y="888398"/>
                  <a:pt x="356999" y="871661"/>
                  <a:pt x="341764" y="859811"/>
                </a:cubicBezTo>
                <a:cubicBezTo>
                  <a:pt x="315869" y="839671"/>
                  <a:pt x="259878" y="805220"/>
                  <a:pt x="259878" y="805220"/>
                </a:cubicBezTo>
                <a:cubicBezTo>
                  <a:pt x="203633" y="720854"/>
                  <a:pt x="266080" y="803151"/>
                  <a:pt x="191639" y="736981"/>
                </a:cubicBezTo>
                <a:cubicBezTo>
                  <a:pt x="162788" y="711335"/>
                  <a:pt x="137048" y="682391"/>
                  <a:pt x="109752" y="655095"/>
                </a:cubicBezTo>
                <a:cubicBezTo>
                  <a:pt x="96104" y="641447"/>
                  <a:pt x="84868" y="624857"/>
                  <a:pt x="68809" y="614151"/>
                </a:cubicBezTo>
                <a:lnTo>
                  <a:pt x="27866" y="586856"/>
                </a:lnTo>
                <a:cubicBezTo>
                  <a:pt x="23317" y="573208"/>
                  <a:pt x="16792" y="560066"/>
                  <a:pt x="14218" y="545912"/>
                </a:cubicBezTo>
                <a:cubicBezTo>
                  <a:pt x="-7532" y="426290"/>
                  <a:pt x="-1727" y="381189"/>
                  <a:pt x="14218" y="245662"/>
                </a:cubicBezTo>
                <a:cubicBezTo>
                  <a:pt x="16787" y="223828"/>
                  <a:pt x="38432" y="177158"/>
                  <a:pt x="55161" y="163775"/>
                </a:cubicBezTo>
                <a:cubicBezTo>
                  <a:pt x="66395" y="154788"/>
                  <a:pt x="83238" y="156561"/>
                  <a:pt x="96105" y="150127"/>
                </a:cubicBezTo>
                <a:cubicBezTo>
                  <a:pt x="189818" y="103271"/>
                  <a:pt x="73630" y="135516"/>
                  <a:pt x="205287" y="109184"/>
                </a:cubicBezTo>
                <a:cubicBezTo>
                  <a:pt x="249447" y="65024"/>
                  <a:pt x="239406" y="97811"/>
                  <a:pt x="246230" y="95536"/>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l-GR" smtClean="0">
                <a:solidFill>
                  <a:schemeClr val="tx1">
                    <a:lumMod val="95000"/>
                    <a:lumOff val="5000"/>
                  </a:schemeClr>
                </a:solidFill>
                <a:latin typeface="Cambria Math" panose="02040503050406030204" pitchFamily="18" charset="0"/>
                <a:ea typeface="Cambria Math" panose="02040503050406030204" pitchFamily="18" charset="0"/>
              </a:rPr>
              <a:t>ΧΕΙΜΕΡΙΝΟ ΑΦΗΛΙΟΝ</a:t>
            </a:r>
            <a:endParaRPr lang="en-GB" smtClean="0">
              <a:solidFill>
                <a:schemeClr val="tx1">
                  <a:lumMod val="95000"/>
                  <a:lumOff val="5000"/>
                </a:schemeClr>
              </a:solidFill>
              <a:latin typeface="Cambria Math" panose="02040503050406030204" pitchFamily="18" charset="0"/>
              <a:ea typeface="Cambria Math" panose="02040503050406030204" pitchFamily="18" charset="0"/>
            </a:endParaRPr>
          </a:p>
        </p:txBody>
      </p:sp>
      <p:sp>
        <p:nvSpPr>
          <p:cNvPr id="8" name="Freeform 7"/>
          <p:cNvSpPr/>
          <p:nvPr/>
        </p:nvSpPr>
        <p:spPr>
          <a:xfrm>
            <a:off x="996287" y="777094"/>
            <a:ext cx="2279176" cy="1133593"/>
          </a:xfrm>
          <a:custGeom>
            <a:avLst/>
            <a:gdLst>
              <a:gd name="connsiteX0" fmla="*/ 668740 w 2279176"/>
              <a:gd name="connsiteY0" fmla="*/ 150954 h 1133593"/>
              <a:gd name="connsiteX1" fmla="*/ 668740 w 2279176"/>
              <a:gd name="connsiteY1" fmla="*/ 150954 h 1133593"/>
              <a:gd name="connsiteX2" fmla="*/ 504967 w 2279176"/>
              <a:gd name="connsiteY2" fmla="*/ 205545 h 1133593"/>
              <a:gd name="connsiteX3" fmla="*/ 450376 w 2279176"/>
              <a:gd name="connsiteY3" fmla="*/ 246488 h 1133593"/>
              <a:gd name="connsiteX4" fmla="*/ 409432 w 2279176"/>
              <a:gd name="connsiteY4" fmla="*/ 260136 h 1133593"/>
              <a:gd name="connsiteX5" fmla="*/ 354841 w 2279176"/>
              <a:gd name="connsiteY5" fmla="*/ 287431 h 1133593"/>
              <a:gd name="connsiteX6" fmla="*/ 259307 w 2279176"/>
              <a:gd name="connsiteY6" fmla="*/ 369318 h 1133593"/>
              <a:gd name="connsiteX7" fmla="*/ 177420 w 2279176"/>
              <a:gd name="connsiteY7" fmla="*/ 451205 h 1133593"/>
              <a:gd name="connsiteX8" fmla="*/ 81886 w 2279176"/>
              <a:gd name="connsiteY8" fmla="*/ 519443 h 1133593"/>
              <a:gd name="connsiteX9" fmla="*/ 40943 w 2279176"/>
              <a:gd name="connsiteY9" fmla="*/ 601330 h 1133593"/>
              <a:gd name="connsiteX10" fmla="*/ 13647 w 2279176"/>
              <a:gd name="connsiteY10" fmla="*/ 642273 h 1133593"/>
              <a:gd name="connsiteX11" fmla="*/ 0 w 2279176"/>
              <a:gd name="connsiteY11" fmla="*/ 751455 h 1133593"/>
              <a:gd name="connsiteX12" fmla="*/ 13647 w 2279176"/>
              <a:gd name="connsiteY12" fmla="*/ 1065354 h 1133593"/>
              <a:gd name="connsiteX13" fmla="*/ 40943 w 2279176"/>
              <a:gd name="connsiteY13" fmla="*/ 1106297 h 1133593"/>
              <a:gd name="connsiteX14" fmla="*/ 163773 w 2279176"/>
              <a:gd name="connsiteY14" fmla="*/ 1119945 h 1133593"/>
              <a:gd name="connsiteX15" fmla="*/ 436728 w 2279176"/>
              <a:gd name="connsiteY15" fmla="*/ 1133593 h 1133593"/>
              <a:gd name="connsiteX16" fmla="*/ 832513 w 2279176"/>
              <a:gd name="connsiteY16" fmla="*/ 1119945 h 1133593"/>
              <a:gd name="connsiteX17" fmla="*/ 873456 w 2279176"/>
              <a:gd name="connsiteY17" fmla="*/ 1106297 h 1133593"/>
              <a:gd name="connsiteX18" fmla="*/ 928047 w 2279176"/>
              <a:gd name="connsiteY18" fmla="*/ 1092649 h 1133593"/>
              <a:gd name="connsiteX19" fmla="*/ 1023582 w 2279176"/>
              <a:gd name="connsiteY19" fmla="*/ 1065354 h 1133593"/>
              <a:gd name="connsiteX20" fmla="*/ 1610435 w 2279176"/>
              <a:gd name="connsiteY20" fmla="*/ 1038058 h 1133593"/>
              <a:gd name="connsiteX21" fmla="*/ 1692322 w 2279176"/>
              <a:gd name="connsiteY21" fmla="*/ 983467 h 1133593"/>
              <a:gd name="connsiteX22" fmla="*/ 1733265 w 2279176"/>
              <a:gd name="connsiteY22" fmla="*/ 956172 h 1133593"/>
              <a:gd name="connsiteX23" fmla="*/ 1787856 w 2279176"/>
              <a:gd name="connsiteY23" fmla="*/ 942524 h 1133593"/>
              <a:gd name="connsiteX24" fmla="*/ 1869743 w 2279176"/>
              <a:gd name="connsiteY24" fmla="*/ 915228 h 1133593"/>
              <a:gd name="connsiteX25" fmla="*/ 1910686 w 2279176"/>
              <a:gd name="connsiteY25" fmla="*/ 901581 h 1133593"/>
              <a:gd name="connsiteX26" fmla="*/ 1992573 w 2279176"/>
              <a:gd name="connsiteY26" fmla="*/ 846990 h 1133593"/>
              <a:gd name="connsiteX27" fmla="*/ 2060812 w 2279176"/>
              <a:gd name="connsiteY27" fmla="*/ 792399 h 1133593"/>
              <a:gd name="connsiteX28" fmla="*/ 2129050 w 2279176"/>
              <a:gd name="connsiteY28" fmla="*/ 724160 h 1133593"/>
              <a:gd name="connsiteX29" fmla="*/ 2183641 w 2279176"/>
              <a:gd name="connsiteY29" fmla="*/ 683216 h 1133593"/>
              <a:gd name="connsiteX30" fmla="*/ 2238232 w 2279176"/>
              <a:gd name="connsiteY30" fmla="*/ 601330 h 1133593"/>
              <a:gd name="connsiteX31" fmla="*/ 2279176 w 2279176"/>
              <a:gd name="connsiteY31" fmla="*/ 464852 h 1133593"/>
              <a:gd name="connsiteX32" fmla="*/ 2265528 w 2279176"/>
              <a:gd name="connsiteY32" fmla="*/ 232840 h 1133593"/>
              <a:gd name="connsiteX33" fmla="*/ 2197289 w 2279176"/>
              <a:gd name="connsiteY33" fmla="*/ 164602 h 1133593"/>
              <a:gd name="connsiteX34" fmla="*/ 2142698 w 2279176"/>
              <a:gd name="connsiteY34" fmla="*/ 137306 h 1133593"/>
              <a:gd name="connsiteX35" fmla="*/ 2101755 w 2279176"/>
              <a:gd name="connsiteY35" fmla="*/ 110010 h 1133593"/>
              <a:gd name="connsiteX36" fmla="*/ 2047164 w 2279176"/>
              <a:gd name="connsiteY36" fmla="*/ 96363 h 1133593"/>
              <a:gd name="connsiteX37" fmla="*/ 1924334 w 2279176"/>
              <a:gd name="connsiteY37" fmla="*/ 41772 h 1133593"/>
              <a:gd name="connsiteX38" fmla="*/ 1883391 w 2279176"/>
              <a:gd name="connsiteY38" fmla="*/ 28124 h 1133593"/>
              <a:gd name="connsiteX39" fmla="*/ 1228298 w 2279176"/>
              <a:gd name="connsiteY39" fmla="*/ 828 h 1133593"/>
              <a:gd name="connsiteX40" fmla="*/ 887104 w 2279176"/>
              <a:gd name="connsiteY40" fmla="*/ 14476 h 1133593"/>
              <a:gd name="connsiteX41" fmla="*/ 805217 w 2279176"/>
              <a:gd name="connsiteY41" fmla="*/ 41772 h 1133593"/>
              <a:gd name="connsiteX42" fmla="*/ 696035 w 2279176"/>
              <a:gd name="connsiteY42" fmla="*/ 69067 h 1133593"/>
              <a:gd name="connsiteX43" fmla="*/ 655092 w 2279176"/>
              <a:gd name="connsiteY43" fmla="*/ 82715 h 1133593"/>
              <a:gd name="connsiteX44" fmla="*/ 614149 w 2279176"/>
              <a:gd name="connsiteY44" fmla="*/ 123658 h 1133593"/>
              <a:gd name="connsiteX45" fmla="*/ 559558 w 2279176"/>
              <a:gd name="connsiteY45" fmla="*/ 205545 h 1133593"/>
              <a:gd name="connsiteX46" fmla="*/ 545910 w 2279176"/>
              <a:gd name="connsiteY46" fmla="*/ 260136 h 1133593"/>
              <a:gd name="connsiteX47" fmla="*/ 600501 w 2279176"/>
              <a:gd name="connsiteY47" fmla="*/ 205545 h 1133593"/>
              <a:gd name="connsiteX48" fmla="*/ 668740 w 2279176"/>
              <a:gd name="connsiteY48" fmla="*/ 150954 h 113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279176" h="1133593">
                <a:moveTo>
                  <a:pt x="668740" y="150954"/>
                </a:moveTo>
                <a:lnTo>
                  <a:pt x="668740" y="150954"/>
                </a:lnTo>
                <a:cubicBezTo>
                  <a:pt x="614149" y="169151"/>
                  <a:pt x="551002" y="171019"/>
                  <a:pt x="504967" y="205545"/>
                </a:cubicBezTo>
                <a:cubicBezTo>
                  <a:pt x="486770" y="219193"/>
                  <a:pt x="470125" y="235203"/>
                  <a:pt x="450376" y="246488"/>
                </a:cubicBezTo>
                <a:cubicBezTo>
                  <a:pt x="437885" y="253626"/>
                  <a:pt x="422655" y="254469"/>
                  <a:pt x="409432" y="260136"/>
                </a:cubicBezTo>
                <a:cubicBezTo>
                  <a:pt x="390732" y="268150"/>
                  <a:pt x="373038" y="278333"/>
                  <a:pt x="354841" y="287431"/>
                </a:cubicBezTo>
                <a:cubicBezTo>
                  <a:pt x="208699" y="433577"/>
                  <a:pt x="434361" y="211769"/>
                  <a:pt x="259307" y="369318"/>
                </a:cubicBezTo>
                <a:cubicBezTo>
                  <a:pt x="230614" y="395141"/>
                  <a:pt x="209539" y="429793"/>
                  <a:pt x="177420" y="451205"/>
                </a:cubicBezTo>
                <a:cubicBezTo>
                  <a:pt x="117551" y="491117"/>
                  <a:pt x="149599" y="468659"/>
                  <a:pt x="81886" y="519443"/>
                </a:cubicBezTo>
                <a:cubicBezTo>
                  <a:pt x="3652" y="636798"/>
                  <a:pt x="97455" y="488308"/>
                  <a:pt x="40943" y="601330"/>
                </a:cubicBezTo>
                <a:cubicBezTo>
                  <a:pt x="33607" y="616001"/>
                  <a:pt x="22746" y="628625"/>
                  <a:pt x="13647" y="642273"/>
                </a:cubicBezTo>
                <a:cubicBezTo>
                  <a:pt x="9098" y="678667"/>
                  <a:pt x="0" y="714778"/>
                  <a:pt x="0" y="751455"/>
                </a:cubicBezTo>
                <a:cubicBezTo>
                  <a:pt x="0" y="856187"/>
                  <a:pt x="1642" y="961312"/>
                  <a:pt x="13647" y="1065354"/>
                </a:cubicBezTo>
                <a:cubicBezTo>
                  <a:pt x="15527" y="1081648"/>
                  <a:pt x="25528" y="1100692"/>
                  <a:pt x="40943" y="1106297"/>
                </a:cubicBezTo>
                <a:cubicBezTo>
                  <a:pt x="79658" y="1120375"/>
                  <a:pt x="122675" y="1117111"/>
                  <a:pt x="163773" y="1119945"/>
                </a:cubicBezTo>
                <a:cubicBezTo>
                  <a:pt x="254656" y="1126213"/>
                  <a:pt x="345743" y="1129044"/>
                  <a:pt x="436728" y="1133593"/>
                </a:cubicBezTo>
                <a:cubicBezTo>
                  <a:pt x="568656" y="1129044"/>
                  <a:pt x="700763" y="1128180"/>
                  <a:pt x="832513" y="1119945"/>
                </a:cubicBezTo>
                <a:cubicBezTo>
                  <a:pt x="846871" y="1119048"/>
                  <a:pt x="859624" y="1110249"/>
                  <a:pt x="873456" y="1106297"/>
                </a:cubicBezTo>
                <a:cubicBezTo>
                  <a:pt x="891491" y="1101144"/>
                  <a:pt x="910012" y="1097802"/>
                  <a:pt x="928047" y="1092649"/>
                </a:cubicBezTo>
                <a:cubicBezTo>
                  <a:pt x="966926" y="1081541"/>
                  <a:pt x="980928" y="1071447"/>
                  <a:pt x="1023582" y="1065354"/>
                </a:cubicBezTo>
                <a:cubicBezTo>
                  <a:pt x="1200636" y="1040060"/>
                  <a:pt x="1472019" y="1042253"/>
                  <a:pt x="1610435" y="1038058"/>
                </a:cubicBezTo>
                <a:lnTo>
                  <a:pt x="1692322" y="983467"/>
                </a:lnTo>
                <a:cubicBezTo>
                  <a:pt x="1705970" y="974369"/>
                  <a:pt x="1717352" y="960150"/>
                  <a:pt x="1733265" y="956172"/>
                </a:cubicBezTo>
                <a:cubicBezTo>
                  <a:pt x="1751462" y="951623"/>
                  <a:pt x="1769890" y="947914"/>
                  <a:pt x="1787856" y="942524"/>
                </a:cubicBezTo>
                <a:cubicBezTo>
                  <a:pt x="1815415" y="934256"/>
                  <a:pt x="1842447" y="924326"/>
                  <a:pt x="1869743" y="915228"/>
                </a:cubicBezTo>
                <a:lnTo>
                  <a:pt x="1910686" y="901581"/>
                </a:lnTo>
                <a:cubicBezTo>
                  <a:pt x="1937982" y="883384"/>
                  <a:pt x="1974376" y="874286"/>
                  <a:pt x="1992573" y="846990"/>
                </a:cubicBezTo>
                <a:cubicBezTo>
                  <a:pt x="2027848" y="794076"/>
                  <a:pt x="2004307" y="811233"/>
                  <a:pt x="2060812" y="792399"/>
                </a:cubicBezTo>
                <a:cubicBezTo>
                  <a:pt x="2169995" y="719609"/>
                  <a:pt x="2038065" y="815146"/>
                  <a:pt x="2129050" y="724160"/>
                </a:cubicBezTo>
                <a:cubicBezTo>
                  <a:pt x="2145134" y="708076"/>
                  <a:pt x="2168529" y="700217"/>
                  <a:pt x="2183641" y="683216"/>
                </a:cubicBezTo>
                <a:cubicBezTo>
                  <a:pt x="2205435" y="658697"/>
                  <a:pt x="2227858" y="632451"/>
                  <a:pt x="2238232" y="601330"/>
                </a:cubicBezTo>
                <a:cubicBezTo>
                  <a:pt x="2271460" y="501649"/>
                  <a:pt x="2258550" y="547356"/>
                  <a:pt x="2279176" y="464852"/>
                </a:cubicBezTo>
                <a:cubicBezTo>
                  <a:pt x="2274627" y="387515"/>
                  <a:pt x="2277020" y="309454"/>
                  <a:pt x="2265528" y="232840"/>
                </a:cubicBezTo>
                <a:cubicBezTo>
                  <a:pt x="2260837" y="201564"/>
                  <a:pt x="2220177" y="177681"/>
                  <a:pt x="2197289" y="164602"/>
                </a:cubicBezTo>
                <a:cubicBezTo>
                  <a:pt x="2179625" y="154508"/>
                  <a:pt x="2160362" y="147400"/>
                  <a:pt x="2142698" y="137306"/>
                </a:cubicBezTo>
                <a:cubicBezTo>
                  <a:pt x="2128457" y="129168"/>
                  <a:pt x="2116831" y="116471"/>
                  <a:pt x="2101755" y="110010"/>
                </a:cubicBezTo>
                <a:cubicBezTo>
                  <a:pt x="2084515" y="102621"/>
                  <a:pt x="2065361" y="100912"/>
                  <a:pt x="2047164" y="96363"/>
                </a:cubicBezTo>
                <a:cubicBezTo>
                  <a:pt x="1982280" y="53107"/>
                  <a:pt x="2021782" y="74255"/>
                  <a:pt x="1924334" y="41772"/>
                </a:cubicBezTo>
                <a:cubicBezTo>
                  <a:pt x="1910686" y="37223"/>
                  <a:pt x="1897498" y="30945"/>
                  <a:pt x="1883391" y="28124"/>
                </a:cubicBezTo>
                <a:cubicBezTo>
                  <a:pt x="1623281" y="-23899"/>
                  <a:pt x="1838343" y="15015"/>
                  <a:pt x="1228298" y="828"/>
                </a:cubicBezTo>
                <a:cubicBezTo>
                  <a:pt x="1114567" y="5377"/>
                  <a:pt x="1000397" y="3512"/>
                  <a:pt x="887104" y="14476"/>
                </a:cubicBezTo>
                <a:cubicBezTo>
                  <a:pt x="858466" y="17248"/>
                  <a:pt x="832513" y="32674"/>
                  <a:pt x="805217" y="41772"/>
                </a:cubicBezTo>
                <a:cubicBezTo>
                  <a:pt x="711633" y="72966"/>
                  <a:pt x="827777" y="36131"/>
                  <a:pt x="696035" y="69067"/>
                </a:cubicBezTo>
                <a:cubicBezTo>
                  <a:pt x="682079" y="72556"/>
                  <a:pt x="668740" y="78166"/>
                  <a:pt x="655092" y="82715"/>
                </a:cubicBezTo>
                <a:cubicBezTo>
                  <a:pt x="641444" y="96363"/>
                  <a:pt x="626710" y="109004"/>
                  <a:pt x="614149" y="123658"/>
                </a:cubicBezTo>
                <a:cubicBezTo>
                  <a:pt x="576512" y="167568"/>
                  <a:pt x="579170" y="166321"/>
                  <a:pt x="559558" y="205545"/>
                </a:cubicBezTo>
                <a:lnTo>
                  <a:pt x="545910" y="260136"/>
                </a:lnTo>
                <a:lnTo>
                  <a:pt x="600501" y="205545"/>
                </a:lnTo>
                <a:lnTo>
                  <a:pt x="668740" y="1509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l-GR" smtClean="0">
                <a:solidFill>
                  <a:schemeClr val="tx1">
                    <a:lumMod val="95000"/>
                    <a:lumOff val="5000"/>
                  </a:schemeClr>
                </a:solidFill>
                <a:latin typeface="Cambria Math" panose="02040503050406030204" pitchFamily="18" charset="0"/>
                <a:ea typeface="Cambria Math" panose="02040503050406030204" pitchFamily="18" charset="0"/>
              </a:rPr>
              <a:t>Διαφορά 47</a:t>
            </a:r>
            <a:r>
              <a:rPr lang="el-GR" baseline="30000" smtClean="0">
                <a:solidFill>
                  <a:schemeClr val="tx1">
                    <a:lumMod val="95000"/>
                    <a:lumOff val="5000"/>
                  </a:schemeClr>
                </a:solidFill>
                <a:latin typeface="Cambria Math" panose="02040503050406030204" pitchFamily="18" charset="0"/>
                <a:ea typeface="Cambria Math" panose="02040503050406030204" pitchFamily="18" charset="0"/>
              </a:rPr>
              <a:t>ο</a:t>
            </a:r>
            <a:endParaRPr lang="en-GB" smtClean="0">
              <a:solidFill>
                <a:schemeClr val="tx1">
                  <a:lumMod val="95000"/>
                  <a:lumOff val="5000"/>
                </a:schemeClr>
              </a:solidFill>
              <a:latin typeface="Cambria Math" panose="02040503050406030204" pitchFamily="18" charset="0"/>
              <a:ea typeface="Cambria Math" panose="02040503050406030204" pitchFamily="18" charset="0"/>
            </a:endParaRPr>
          </a:p>
        </p:txBody>
      </p:sp>
      <p:sp>
        <p:nvSpPr>
          <p:cNvPr id="9" name="Freeform 8"/>
          <p:cNvSpPr/>
          <p:nvPr/>
        </p:nvSpPr>
        <p:spPr>
          <a:xfrm>
            <a:off x="4230806" y="4024018"/>
            <a:ext cx="1487606" cy="343266"/>
          </a:xfrm>
          <a:custGeom>
            <a:avLst/>
            <a:gdLst>
              <a:gd name="connsiteX0" fmla="*/ 0 w 1487606"/>
              <a:gd name="connsiteY0" fmla="*/ 152197 h 343266"/>
              <a:gd name="connsiteX1" fmla="*/ 0 w 1487606"/>
              <a:gd name="connsiteY1" fmla="*/ 152197 h 343266"/>
              <a:gd name="connsiteX2" fmla="*/ 40943 w 1487606"/>
              <a:gd name="connsiteY2" fmla="*/ 43015 h 343266"/>
              <a:gd name="connsiteX3" fmla="*/ 109182 w 1487606"/>
              <a:gd name="connsiteY3" fmla="*/ 2072 h 343266"/>
              <a:gd name="connsiteX4" fmla="*/ 655093 w 1487606"/>
              <a:gd name="connsiteY4" fmla="*/ 15719 h 343266"/>
              <a:gd name="connsiteX5" fmla="*/ 1405719 w 1487606"/>
              <a:gd name="connsiteY5" fmla="*/ 29367 h 343266"/>
              <a:gd name="connsiteX6" fmla="*/ 1446663 w 1487606"/>
              <a:gd name="connsiteY6" fmla="*/ 56663 h 343266"/>
              <a:gd name="connsiteX7" fmla="*/ 1460310 w 1487606"/>
              <a:gd name="connsiteY7" fmla="*/ 97606 h 343266"/>
              <a:gd name="connsiteX8" fmla="*/ 1487606 w 1487606"/>
              <a:gd name="connsiteY8" fmla="*/ 138549 h 343266"/>
              <a:gd name="connsiteX9" fmla="*/ 1473958 w 1487606"/>
              <a:gd name="connsiteY9" fmla="*/ 234083 h 343266"/>
              <a:gd name="connsiteX10" fmla="*/ 1433015 w 1487606"/>
              <a:gd name="connsiteY10" fmla="*/ 261379 h 343266"/>
              <a:gd name="connsiteX11" fmla="*/ 1351128 w 1487606"/>
              <a:gd name="connsiteY11" fmla="*/ 288675 h 343266"/>
              <a:gd name="connsiteX12" fmla="*/ 1146412 w 1487606"/>
              <a:gd name="connsiteY12" fmla="*/ 261379 h 343266"/>
              <a:gd name="connsiteX13" fmla="*/ 1091821 w 1487606"/>
              <a:gd name="connsiteY13" fmla="*/ 247731 h 343266"/>
              <a:gd name="connsiteX14" fmla="*/ 709684 w 1487606"/>
              <a:gd name="connsiteY14" fmla="*/ 275027 h 343266"/>
              <a:gd name="connsiteX15" fmla="*/ 586854 w 1487606"/>
              <a:gd name="connsiteY15" fmla="*/ 315970 h 343266"/>
              <a:gd name="connsiteX16" fmla="*/ 450376 w 1487606"/>
              <a:gd name="connsiteY16" fmla="*/ 343266 h 343266"/>
              <a:gd name="connsiteX17" fmla="*/ 272955 w 1487606"/>
              <a:gd name="connsiteY17" fmla="*/ 329618 h 343266"/>
              <a:gd name="connsiteX18" fmla="*/ 191069 w 1487606"/>
              <a:gd name="connsiteY18" fmla="*/ 275027 h 343266"/>
              <a:gd name="connsiteX19" fmla="*/ 177421 w 1487606"/>
              <a:gd name="connsiteY19" fmla="*/ 234083 h 343266"/>
              <a:gd name="connsiteX20" fmla="*/ 13648 w 1487606"/>
              <a:gd name="connsiteY20" fmla="*/ 165845 h 343266"/>
              <a:gd name="connsiteX21" fmla="*/ 0 w 1487606"/>
              <a:gd name="connsiteY21" fmla="*/ 152197 h 343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487606" h="343266">
                <a:moveTo>
                  <a:pt x="0" y="152197"/>
                </a:moveTo>
                <a:lnTo>
                  <a:pt x="0" y="152197"/>
                </a:lnTo>
                <a:cubicBezTo>
                  <a:pt x="13648" y="115803"/>
                  <a:pt x="18081" y="74450"/>
                  <a:pt x="40943" y="43015"/>
                </a:cubicBezTo>
                <a:cubicBezTo>
                  <a:pt x="56545" y="21562"/>
                  <a:pt x="82682" y="3250"/>
                  <a:pt x="109182" y="2072"/>
                </a:cubicBezTo>
                <a:cubicBezTo>
                  <a:pt x="291030" y="-6010"/>
                  <a:pt x="473106" y="11888"/>
                  <a:pt x="655093" y="15719"/>
                </a:cubicBezTo>
                <a:lnTo>
                  <a:pt x="1405719" y="29367"/>
                </a:lnTo>
                <a:cubicBezTo>
                  <a:pt x="1419367" y="38466"/>
                  <a:pt x="1436416" y="43855"/>
                  <a:pt x="1446663" y="56663"/>
                </a:cubicBezTo>
                <a:cubicBezTo>
                  <a:pt x="1455650" y="67896"/>
                  <a:pt x="1453876" y="84739"/>
                  <a:pt x="1460310" y="97606"/>
                </a:cubicBezTo>
                <a:cubicBezTo>
                  <a:pt x="1467645" y="112277"/>
                  <a:pt x="1478507" y="124901"/>
                  <a:pt x="1487606" y="138549"/>
                </a:cubicBezTo>
                <a:cubicBezTo>
                  <a:pt x="1483057" y="170394"/>
                  <a:pt x="1487023" y="204688"/>
                  <a:pt x="1473958" y="234083"/>
                </a:cubicBezTo>
                <a:cubicBezTo>
                  <a:pt x="1467296" y="249072"/>
                  <a:pt x="1448004" y="254717"/>
                  <a:pt x="1433015" y="261379"/>
                </a:cubicBezTo>
                <a:cubicBezTo>
                  <a:pt x="1406723" y="273065"/>
                  <a:pt x="1351128" y="288675"/>
                  <a:pt x="1351128" y="288675"/>
                </a:cubicBezTo>
                <a:cubicBezTo>
                  <a:pt x="1269193" y="279571"/>
                  <a:pt x="1222988" y="276695"/>
                  <a:pt x="1146412" y="261379"/>
                </a:cubicBezTo>
                <a:cubicBezTo>
                  <a:pt x="1128019" y="257700"/>
                  <a:pt x="1110018" y="252280"/>
                  <a:pt x="1091821" y="247731"/>
                </a:cubicBezTo>
                <a:cubicBezTo>
                  <a:pt x="1051633" y="249740"/>
                  <a:pt x="800799" y="255503"/>
                  <a:pt x="709684" y="275027"/>
                </a:cubicBezTo>
                <a:cubicBezTo>
                  <a:pt x="614119" y="295505"/>
                  <a:pt x="655108" y="298906"/>
                  <a:pt x="586854" y="315970"/>
                </a:cubicBezTo>
                <a:cubicBezTo>
                  <a:pt x="505417" y="336330"/>
                  <a:pt x="550765" y="326534"/>
                  <a:pt x="450376" y="343266"/>
                </a:cubicBezTo>
                <a:cubicBezTo>
                  <a:pt x="391236" y="338717"/>
                  <a:pt x="330317" y="344713"/>
                  <a:pt x="272955" y="329618"/>
                </a:cubicBezTo>
                <a:cubicBezTo>
                  <a:pt x="241230" y="321269"/>
                  <a:pt x="191069" y="275027"/>
                  <a:pt x="191069" y="275027"/>
                </a:cubicBezTo>
                <a:cubicBezTo>
                  <a:pt x="186520" y="261379"/>
                  <a:pt x="187594" y="244256"/>
                  <a:pt x="177421" y="234083"/>
                </a:cubicBezTo>
                <a:cubicBezTo>
                  <a:pt x="117071" y="173733"/>
                  <a:pt x="90305" y="176795"/>
                  <a:pt x="13648" y="165845"/>
                </a:cubicBezTo>
                <a:cubicBezTo>
                  <a:pt x="9144" y="165202"/>
                  <a:pt x="2275" y="154472"/>
                  <a:pt x="0" y="1521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mtClean="0">
              <a:solidFill>
                <a:schemeClr val="tx1">
                  <a:lumMod val="95000"/>
                  <a:lumOff val="5000"/>
                </a:schemeClr>
              </a:solidFill>
              <a:latin typeface="Cambria Math" panose="02040503050406030204" pitchFamily="18" charset="0"/>
              <a:ea typeface="Cambria Math" panose="02040503050406030204" pitchFamily="18" charset="0"/>
            </a:endParaRPr>
          </a:p>
        </p:txBody>
      </p:sp>
      <p:pic>
        <p:nvPicPr>
          <p:cNvPr id="11" name="Audio 1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138510466"/>
      </p:ext>
    </p:extLst>
  </p:cSld>
  <p:clrMapOvr>
    <a:masterClrMapping/>
  </p:clrMapOvr>
  <mc:AlternateContent xmlns:mc="http://schemas.openxmlformats.org/markup-compatibility/2006">
    <mc:Choice xmlns:p14="http://schemas.microsoft.com/office/powerpoint/2010/main" Requires="p14">
      <p:transition spd="slow" p14:dur="2000" advTm="22280"/>
    </mc:Choice>
    <mc:Fallback>
      <p:transition spd="slow" advTm="222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4" name="Rectangle 6"/>
          <p:cNvSpPr>
            <a:spLocks noGrp="1" noChangeArrowheads="1"/>
          </p:cNvSpPr>
          <p:nvPr>
            <p:ph type="title"/>
          </p:nvPr>
        </p:nvSpPr>
        <p:spPr>
          <a:xfrm>
            <a:off x="457200" y="0"/>
            <a:ext cx="8229600" cy="980728"/>
          </a:xfrm>
        </p:spPr>
        <p:txBody>
          <a:bodyPr/>
          <a:lstStyle/>
          <a:p>
            <a:r>
              <a:rPr lang="el-GR"/>
              <a:t>Η τροχιά του Ήλιου </a:t>
            </a:r>
            <a:br>
              <a:rPr lang="el-GR"/>
            </a:br>
            <a:r>
              <a:rPr lang="el-GR"/>
              <a:t>(χειμώνας-καλοκαίρι)</a:t>
            </a: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3160" y="1669233"/>
            <a:ext cx="7160840" cy="49994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3"/>
          <p:cNvSpPr txBox="1">
            <a:spLocks noChangeArrowheads="1"/>
          </p:cNvSpPr>
          <p:nvPr/>
        </p:nvSpPr>
        <p:spPr bwMode="auto">
          <a:xfrm>
            <a:off x="88900" y="1119857"/>
            <a:ext cx="8229600" cy="331725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2400">
                <a:solidFill>
                  <a:schemeClr val="tx1"/>
                </a:solidFill>
                <a:latin typeface="Cambria" panose="02040503050406030204" pitchFamily="18" charset="0"/>
                <a:ea typeface="+mn-ea"/>
                <a:cs typeface="+mn-cs"/>
              </a:defRPr>
            </a:lvl1pPr>
            <a:lvl2pPr marL="742950" indent="-285750" algn="l" rtl="0" fontAlgn="base">
              <a:spcBef>
                <a:spcPct val="20000"/>
              </a:spcBef>
              <a:spcAft>
                <a:spcPct val="0"/>
              </a:spcAft>
              <a:buChar char="–"/>
              <a:defRPr sz="2000">
                <a:solidFill>
                  <a:schemeClr val="tx1"/>
                </a:solidFill>
                <a:latin typeface="Cambria" panose="02040503050406030204" pitchFamily="18" charset="0"/>
              </a:defRPr>
            </a:lvl2pPr>
            <a:lvl3pPr marL="1143000" indent="-228600" algn="l" rtl="0" fontAlgn="base">
              <a:spcBef>
                <a:spcPct val="20000"/>
              </a:spcBef>
              <a:spcAft>
                <a:spcPct val="0"/>
              </a:spcAft>
              <a:buChar char="•"/>
              <a:defRPr sz="1800">
                <a:solidFill>
                  <a:schemeClr val="tx1"/>
                </a:solidFill>
                <a:latin typeface="Cambria" panose="02040503050406030204" pitchFamily="18" charset="0"/>
              </a:defRPr>
            </a:lvl3pPr>
            <a:lvl4pPr marL="1600200" indent="-228600" algn="l" rtl="0" fontAlgn="base">
              <a:spcBef>
                <a:spcPct val="20000"/>
              </a:spcBef>
              <a:spcAft>
                <a:spcPct val="0"/>
              </a:spcAft>
              <a:buChar char="–"/>
              <a:defRPr sz="1600">
                <a:solidFill>
                  <a:schemeClr val="tx1"/>
                </a:solidFill>
                <a:latin typeface="Cambria" panose="02040503050406030204" pitchFamily="18" charset="0"/>
              </a:defRPr>
            </a:lvl4pPr>
            <a:lvl5pPr marL="2057400" indent="-228600" algn="l" rtl="0" fontAlgn="base">
              <a:spcBef>
                <a:spcPct val="20000"/>
              </a:spcBef>
              <a:spcAft>
                <a:spcPct val="0"/>
              </a:spcAft>
              <a:buChar char="»"/>
              <a:defRPr sz="1600">
                <a:solidFill>
                  <a:schemeClr val="tx1"/>
                </a:solidFill>
                <a:latin typeface="Cambria" panose="02040503050406030204" pitchFamily="18"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l-GR" altLang="en-US" kern="0" smtClean="0"/>
              <a:t>ΕΚΜΕΤΑΛΛΕΥΣΗ ΤΟΥ ΕΔΑΦΟΥΣ</a:t>
            </a:r>
            <a:endParaRPr lang="es-ES" altLang="en-US" kern="0" smtClean="0"/>
          </a:p>
          <a:p>
            <a:r>
              <a:rPr lang="el-GR" altLang="en-US" kern="0" smtClean="0"/>
              <a:t>ΠΡΟΣΤΑΣΙΑ ΑΠΌ ΤΗΝ ΑΚΤΙΝΟΒΟΛΙΑ ΚΑΤΆ ΤΗΝ ΔΙΑΡΚΕΙΑ ΤΟΥ ΚΑΛΟΚΑΙΡΙΟΥ</a:t>
            </a:r>
            <a:endParaRPr lang="es-ES" altLang="en-US" kern="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51672"/>
    </mc:Choice>
    <mc:Fallback>
      <p:transition spd="slow" advTm="516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r>
              <a:rPr lang="el-GR" altLang="en-US"/>
              <a:t>ΒΙΟΚΛΙΜΑΤΙΚΗ ΑΡΧΙΤΕΚΤΟΝΙΚΗ</a:t>
            </a:r>
            <a:endParaRPr lang="es-ES" altLang="en-US">
              <a:solidFill>
                <a:schemeClr val="hlink"/>
              </a:solidFill>
              <a:latin typeface="Comic Sans MS" pitchFamily="66" charset="0"/>
            </a:endParaRPr>
          </a:p>
        </p:txBody>
      </p:sp>
      <p:pic>
        <p:nvPicPr>
          <p:cNvPr id="101379" name="Picture 3" descr="Pag03_14"/>
          <p:cNvPicPr>
            <a:picLocks noGrp="1" noChangeAspect="1" noChangeArrowheads="1"/>
          </p:cNvPicPr>
          <p:nvPr>
            <p:ph type="body" idx="1"/>
          </p:nvPr>
        </p:nvPicPr>
        <p:blipFill>
          <a:blip r:embed="rId4">
            <a:extLst>
              <a:ext uri="{28A0092B-C50C-407E-A947-70E740481C1C}">
                <a14:useLocalDpi xmlns:a14="http://schemas.microsoft.com/office/drawing/2010/main" val="0"/>
              </a:ext>
            </a:extLst>
          </a:blip>
          <a:srcRect/>
          <a:stretch>
            <a:fillRect/>
          </a:stretch>
        </p:blipFill>
        <p:spPr>
          <a:xfrm>
            <a:off x="725487" y="1695493"/>
            <a:ext cx="3313113" cy="31686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80" name="Picture 4" descr="Pag03_1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1200" y="4697412"/>
            <a:ext cx="4114800"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81" name="Picture 5" descr="Pag03_0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20072" y="1556792"/>
            <a:ext cx="3832225"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3"/>
          <p:cNvSpPr txBox="1">
            <a:spLocks noChangeArrowheads="1"/>
          </p:cNvSpPr>
          <p:nvPr/>
        </p:nvSpPr>
        <p:spPr bwMode="auto">
          <a:xfrm>
            <a:off x="457200" y="908721"/>
            <a:ext cx="8229600" cy="7920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2400">
                <a:solidFill>
                  <a:schemeClr val="tx1"/>
                </a:solidFill>
                <a:latin typeface="Cambria" panose="02040503050406030204" pitchFamily="18" charset="0"/>
                <a:ea typeface="+mn-ea"/>
                <a:cs typeface="+mn-cs"/>
              </a:defRPr>
            </a:lvl1pPr>
            <a:lvl2pPr marL="742950" indent="-285750" algn="l" rtl="0" fontAlgn="base">
              <a:spcBef>
                <a:spcPct val="20000"/>
              </a:spcBef>
              <a:spcAft>
                <a:spcPct val="0"/>
              </a:spcAft>
              <a:buChar char="–"/>
              <a:defRPr sz="2000">
                <a:solidFill>
                  <a:schemeClr val="tx1"/>
                </a:solidFill>
                <a:latin typeface="Cambria" panose="02040503050406030204" pitchFamily="18" charset="0"/>
              </a:defRPr>
            </a:lvl2pPr>
            <a:lvl3pPr marL="1143000" indent="-228600" algn="l" rtl="0" fontAlgn="base">
              <a:spcBef>
                <a:spcPct val="20000"/>
              </a:spcBef>
              <a:spcAft>
                <a:spcPct val="0"/>
              </a:spcAft>
              <a:buChar char="•"/>
              <a:defRPr sz="1800">
                <a:solidFill>
                  <a:schemeClr val="tx1"/>
                </a:solidFill>
                <a:latin typeface="Cambria" panose="02040503050406030204" pitchFamily="18" charset="0"/>
              </a:defRPr>
            </a:lvl3pPr>
            <a:lvl4pPr marL="1600200" indent="-228600" algn="l" rtl="0" fontAlgn="base">
              <a:spcBef>
                <a:spcPct val="20000"/>
              </a:spcBef>
              <a:spcAft>
                <a:spcPct val="0"/>
              </a:spcAft>
              <a:buChar char="–"/>
              <a:defRPr sz="1600">
                <a:solidFill>
                  <a:schemeClr val="tx1"/>
                </a:solidFill>
                <a:latin typeface="Cambria" panose="02040503050406030204" pitchFamily="18" charset="0"/>
              </a:defRPr>
            </a:lvl4pPr>
            <a:lvl5pPr marL="2057400" indent="-228600" algn="l" rtl="0" fontAlgn="base">
              <a:spcBef>
                <a:spcPct val="20000"/>
              </a:spcBef>
              <a:spcAft>
                <a:spcPct val="0"/>
              </a:spcAft>
              <a:buChar char="»"/>
              <a:defRPr sz="1600">
                <a:solidFill>
                  <a:schemeClr val="tx1"/>
                </a:solidFill>
                <a:latin typeface="Cambria" panose="02040503050406030204" pitchFamily="18"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el-GR" altLang="en-US" b="1" kern="0" smtClean="0">
                <a:solidFill>
                  <a:srgbClr val="00B050"/>
                </a:solidFill>
              </a:rPr>
              <a:t>ΠΡΟΣΤΑΣΙΑ ΑΠΌ ΤΗΝ ΑΚΤΙΝΟΒΟΛΙΑ ΚΑΤΆ ΤΗΝ ΔΙΑΡΚΕΙΑ ΤΟΥ ΚΑΛΟΚΑΙΡΙΟΥ</a:t>
            </a:r>
            <a:endParaRPr lang="es-ES" altLang="en-US" b="1" kern="0">
              <a:solidFill>
                <a:srgbClr val="00B050"/>
              </a:solidFill>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691279088"/>
      </p:ext>
    </p:extLst>
  </p:cSld>
  <p:clrMapOvr>
    <a:masterClrMapping/>
  </p:clrMapOvr>
  <mc:AlternateContent xmlns:mc="http://schemas.openxmlformats.org/markup-compatibility/2006">
    <mc:Choice xmlns:p14="http://schemas.microsoft.com/office/powerpoint/2010/main" Requires="p14">
      <p:transition spd="slow" p14:dur="2000" advTm="18550"/>
    </mc:Choice>
    <mc:Fallback>
      <p:transition spd="slow" advTm="1855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par>
                                <p:cTn id="7" presetID="4" presetClass="entr" presetSubtype="16" fill="hold" nodeType="withEffect">
                                  <p:stCondLst>
                                    <p:cond delay="0"/>
                                  </p:stCondLst>
                                  <p:childTnLst>
                                    <p:set>
                                      <p:cBhvr>
                                        <p:cTn id="8" dur="1" fill="hold">
                                          <p:stCondLst>
                                            <p:cond delay="0"/>
                                          </p:stCondLst>
                                        </p:cTn>
                                        <p:tgtEl>
                                          <p:spTgt spid="101381"/>
                                        </p:tgtEl>
                                        <p:attrNameLst>
                                          <p:attrName>style.visibility</p:attrName>
                                        </p:attrNameLst>
                                      </p:cBhvr>
                                      <p:to>
                                        <p:strVal val="visible"/>
                                      </p:to>
                                    </p:set>
                                    <p:animEffect transition="in" filter="box(in)">
                                      <p:cBhvr>
                                        <p:cTn id="9" dur="500"/>
                                        <p:tgtEl>
                                          <p:spTgt spid="101381"/>
                                        </p:tgtEl>
                                      </p:cBhvr>
                                    </p:animEffect>
                                  </p:childTnLst>
                                </p:cTn>
                              </p:par>
                              <p:par>
                                <p:cTn id="10" presetID="4" presetClass="entr" presetSubtype="16" fill="hold" nodeType="withEffect">
                                  <p:stCondLst>
                                    <p:cond delay="0"/>
                                  </p:stCondLst>
                                  <p:childTnLst>
                                    <p:set>
                                      <p:cBhvr>
                                        <p:cTn id="11" dur="1" fill="hold">
                                          <p:stCondLst>
                                            <p:cond delay="0"/>
                                          </p:stCondLst>
                                        </p:cTn>
                                        <p:tgtEl>
                                          <p:spTgt spid="101380"/>
                                        </p:tgtEl>
                                        <p:attrNameLst>
                                          <p:attrName>style.visibility</p:attrName>
                                        </p:attrNameLst>
                                      </p:cBhvr>
                                      <p:to>
                                        <p:strVal val="visible"/>
                                      </p:to>
                                    </p:set>
                                    <p:animEffect transition="in" filter="box(in)">
                                      <p:cBhvr>
                                        <p:cTn id="12" dur="500"/>
                                        <p:tgtEl>
                                          <p:spTgt spid="101380"/>
                                        </p:tgtEl>
                                      </p:cBhvr>
                                    </p:animEffect>
                                  </p:childTnLst>
                                </p:cTn>
                              </p:par>
                              <p:par>
                                <p:cTn id="13" presetID="4" presetClass="entr" presetSubtype="16" fill="hold" nodeType="withEffect">
                                  <p:stCondLst>
                                    <p:cond delay="0"/>
                                  </p:stCondLst>
                                  <p:childTnLst>
                                    <p:set>
                                      <p:cBhvr>
                                        <p:cTn id="14" dur="1" fill="hold">
                                          <p:stCondLst>
                                            <p:cond delay="0"/>
                                          </p:stCondLst>
                                        </p:cTn>
                                        <p:tgtEl>
                                          <p:spTgt spid="101379"/>
                                        </p:tgtEl>
                                        <p:attrNameLst>
                                          <p:attrName>style.visibility</p:attrName>
                                        </p:attrNameLst>
                                      </p:cBhvr>
                                      <p:to>
                                        <p:strVal val="visible"/>
                                      </p:to>
                                    </p:set>
                                    <p:animEffect transition="in" filter="box(in)">
                                      <p:cBhvr>
                                        <p:cTn id="15" dur="500"/>
                                        <p:tgtEl>
                                          <p:spTgt spid="101379"/>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6" fill="hold" display="0">
                  <p:stCondLst>
                    <p:cond delay="indefinite"/>
                  </p:stCondLst>
                  <p:endCondLst>
                    <p:cond evt="onStopAudio" delay="0">
                      <p:tgtEl>
                        <p:sldTgt/>
                      </p:tgtEl>
                    </p:cond>
                  </p:endCondLst>
                </p:cTn>
                <p:tgtEl>
                  <p:spTgt spid="3"/>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613" name="Rectangle 285"/>
          <p:cNvSpPr>
            <a:spLocks noChangeArrowheads="1"/>
          </p:cNvSpPr>
          <p:nvPr/>
        </p:nvSpPr>
        <p:spPr bwMode="auto">
          <a:xfrm>
            <a:off x="4983163" y="1319213"/>
            <a:ext cx="350837"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614" name="Rectangle 286"/>
          <p:cNvSpPr>
            <a:spLocks noChangeArrowheads="1"/>
          </p:cNvSpPr>
          <p:nvPr/>
        </p:nvSpPr>
        <p:spPr bwMode="auto">
          <a:xfrm>
            <a:off x="323850" y="1268413"/>
            <a:ext cx="8424863" cy="765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marL="342900" indent="-342900" algn="l">
              <a:spcBef>
                <a:spcPct val="20000"/>
              </a:spcBef>
              <a:spcAft>
                <a:spcPct val="0"/>
              </a:spcAft>
              <a:buClr>
                <a:schemeClr val="accent1"/>
              </a:buClr>
              <a:buSzPct val="65000"/>
              <a:buFont typeface="Wingdings" pitchFamily="2" charset="2"/>
              <a:buChar char="n"/>
              <a:defRPr sz="3000">
                <a:solidFill>
                  <a:schemeClr val="tx1"/>
                </a:solidFill>
                <a:latin typeface="Arial" charset="0"/>
              </a:defRPr>
            </a:lvl1pPr>
            <a:lvl2pPr marL="533400" algn="l">
              <a:spcBef>
                <a:spcPct val="20000"/>
              </a:spcBef>
              <a:spcAft>
                <a:spcPct val="0"/>
              </a:spcAft>
              <a:buClr>
                <a:schemeClr val="accent2"/>
              </a:buClr>
              <a:buSzPct val="60000"/>
              <a:buFont typeface="Wingdings" pitchFamily="2" charset="2"/>
              <a:buChar char="q"/>
              <a:defRPr sz="2600">
                <a:solidFill>
                  <a:schemeClr val="tx1"/>
                </a:solidFill>
                <a:latin typeface="Arial" charset="0"/>
              </a:defRPr>
            </a:lvl2pPr>
            <a:lvl3pPr marL="1181100" indent="-228600" algn="l">
              <a:spcBef>
                <a:spcPct val="20000"/>
              </a:spcBef>
              <a:spcAft>
                <a:spcPct val="0"/>
              </a:spcAft>
              <a:buClr>
                <a:schemeClr val="accent1"/>
              </a:buClr>
              <a:buSzPct val="65000"/>
              <a:buFont typeface="Wingdings" pitchFamily="2" charset="2"/>
              <a:buChar char="n"/>
              <a:defRPr sz="2200">
                <a:solidFill>
                  <a:schemeClr val="tx1"/>
                </a:solidFill>
                <a:latin typeface="Arial" charset="0"/>
              </a:defRPr>
            </a:lvl3pPr>
            <a:lvl4pPr marL="1600200" indent="-228600" algn="l">
              <a:spcBef>
                <a:spcPct val="20000"/>
              </a:spcBef>
              <a:spcAft>
                <a:spcPct val="0"/>
              </a:spcAft>
              <a:buClr>
                <a:schemeClr val="accent2"/>
              </a:buClr>
              <a:buSzPct val="70000"/>
              <a:buFont typeface="Wingdings" pitchFamily="2" charset="2"/>
              <a:buChar char="q"/>
              <a:defRPr sz="2000">
                <a:solidFill>
                  <a:schemeClr val="tx1"/>
                </a:solidFill>
                <a:latin typeface="Arial" charset="0"/>
              </a:defRPr>
            </a:lvl4pPr>
            <a:lvl5pPr marL="2057400" indent="-228600" algn="l">
              <a:spcBef>
                <a:spcPct val="20000"/>
              </a:spcBef>
              <a:spcAft>
                <a:spcPct val="0"/>
              </a:spcAft>
              <a:buClr>
                <a:schemeClr val="accent1"/>
              </a:buClr>
              <a:buSzPct val="75000"/>
              <a:buFont typeface="Wingdings" pitchFamily="2" charset="2"/>
              <a:buChar char="§"/>
              <a:defRPr sz="2000">
                <a:solidFill>
                  <a:schemeClr val="tx1"/>
                </a:solidFill>
                <a:latin typeface="Arial" charset="0"/>
              </a:defRPr>
            </a:lvl5pPr>
            <a:lvl6pPr marL="25146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6pPr>
            <a:lvl7pPr marL="29718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7pPr>
            <a:lvl8pPr marL="34290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8pPr>
            <a:lvl9pPr marL="38862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9pPr>
          </a:lstStyle>
          <a:p>
            <a:pPr algn="just" eaLnBrk="1" hangingPunct="1">
              <a:lnSpc>
                <a:spcPct val="110000"/>
              </a:lnSpc>
              <a:buSzPct val="75000"/>
              <a:buFont typeface="Wingdings" pitchFamily="2" charset="2"/>
              <a:buNone/>
            </a:pPr>
            <a:r>
              <a:rPr lang="it-IT" altLang="en-US" sz="2100" b="0" i="0">
                <a:solidFill>
                  <a:srgbClr val="003399"/>
                </a:solidFill>
                <a:effectLst/>
                <a:latin typeface="Verdana" pitchFamily="34" charset="0"/>
              </a:rPr>
              <a:t>	</a:t>
            </a:r>
            <a:r>
              <a:rPr lang="el-GR" altLang="en-US" sz="2100" b="0" i="0" smtClean="0">
                <a:solidFill>
                  <a:srgbClr val="003399"/>
                </a:solidFill>
                <a:effectLst/>
                <a:latin typeface="Verdana" pitchFamily="34" charset="0"/>
              </a:rPr>
              <a:t>ΗΛΙΑΚΗ ΑΚΤΙΝΟΒΟΛΙΑ ΠΟΥ ΔΙΕΡΧΕΤΑΙ ΑΠΌ ΤΑ ΓΥΑΛΙΝΑ ΑΝΟΙΓΜΑΤΑ ΤΟΝ ΧΕΙΜΩΝΑ ΚΑΙ ΤΟ ΚΑΛΟΚΑΙΡΙ ΩΣ ΣΥΝΑΡΤΗΣΗ ΤΟΥ ΠΡΟΣΑΝΑΤΟΛΙΣΜΟΥ ΤΟΥ ΚΤΙΡΙΟΥ. </a:t>
            </a:r>
            <a:endParaRPr lang="en-GB" altLang="en-US" sz="2100" i="0">
              <a:solidFill>
                <a:srgbClr val="003399"/>
              </a:solidFill>
              <a:effectLst/>
              <a:latin typeface="Verdana" pitchFamily="34" charset="0"/>
            </a:endParaRPr>
          </a:p>
        </p:txBody>
      </p:sp>
      <p:sp>
        <p:nvSpPr>
          <p:cNvPr id="99620" name="Rectangle 292"/>
          <p:cNvSpPr>
            <a:spLocks noChangeArrowheads="1"/>
          </p:cNvSpPr>
          <p:nvPr/>
        </p:nvSpPr>
        <p:spPr bwMode="auto">
          <a:xfrm>
            <a:off x="0" y="549274"/>
            <a:ext cx="8991600"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marL="342900" indent="-342900" algn="l">
              <a:spcBef>
                <a:spcPct val="20000"/>
              </a:spcBef>
              <a:spcAft>
                <a:spcPct val="0"/>
              </a:spcAft>
              <a:buClr>
                <a:schemeClr val="accent1"/>
              </a:buClr>
              <a:buSzPct val="65000"/>
              <a:buFont typeface="Wingdings" pitchFamily="2" charset="2"/>
              <a:buChar char="n"/>
              <a:defRPr sz="3000">
                <a:solidFill>
                  <a:schemeClr val="tx1"/>
                </a:solidFill>
                <a:latin typeface="Arial" charset="0"/>
              </a:defRPr>
            </a:lvl1pPr>
            <a:lvl2pPr marL="533400" algn="l">
              <a:spcBef>
                <a:spcPct val="20000"/>
              </a:spcBef>
              <a:spcAft>
                <a:spcPct val="0"/>
              </a:spcAft>
              <a:buClr>
                <a:schemeClr val="accent2"/>
              </a:buClr>
              <a:buSzPct val="60000"/>
              <a:buFont typeface="Wingdings" pitchFamily="2" charset="2"/>
              <a:buChar char="q"/>
              <a:defRPr sz="2600">
                <a:solidFill>
                  <a:schemeClr val="tx1"/>
                </a:solidFill>
                <a:latin typeface="Arial" charset="0"/>
              </a:defRPr>
            </a:lvl2pPr>
            <a:lvl3pPr marL="1181100" indent="-228600" algn="l">
              <a:spcBef>
                <a:spcPct val="20000"/>
              </a:spcBef>
              <a:spcAft>
                <a:spcPct val="0"/>
              </a:spcAft>
              <a:buClr>
                <a:schemeClr val="accent1"/>
              </a:buClr>
              <a:buSzPct val="65000"/>
              <a:buFont typeface="Wingdings" pitchFamily="2" charset="2"/>
              <a:buChar char="n"/>
              <a:defRPr sz="2200">
                <a:solidFill>
                  <a:schemeClr val="tx1"/>
                </a:solidFill>
                <a:latin typeface="Arial" charset="0"/>
              </a:defRPr>
            </a:lvl3pPr>
            <a:lvl4pPr marL="1600200" indent="-228600" algn="l">
              <a:spcBef>
                <a:spcPct val="20000"/>
              </a:spcBef>
              <a:spcAft>
                <a:spcPct val="0"/>
              </a:spcAft>
              <a:buClr>
                <a:schemeClr val="accent2"/>
              </a:buClr>
              <a:buSzPct val="70000"/>
              <a:buFont typeface="Wingdings" pitchFamily="2" charset="2"/>
              <a:buChar char="q"/>
              <a:defRPr sz="2000">
                <a:solidFill>
                  <a:schemeClr val="tx1"/>
                </a:solidFill>
                <a:latin typeface="Arial" charset="0"/>
              </a:defRPr>
            </a:lvl4pPr>
            <a:lvl5pPr marL="2057400" indent="-228600" algn="l">
              <a:spcBef>
                <a:spcPct val="20000"/>
              </a:spcBef>
              <a:spcAft>
                <a:spcPct val="0"/>
              </a:spcAft>
              <a:buClr>
                <a:schemeClr val="accent1"/>
              </a:buClr>
              <a:buSzPct val="75000"/>
              <a:buFont typeface="Wingdings" pitchFamily="2" charset="2"/>
              <a:buChar char="§"/>
              <a:defRPr sz="2000">
                <a:solidFill>
                  <a:schemeClr val="tx1"/>
                </a:solidFill>
                <a:latin typeface="Arial" charset="0"/>
              </a:defRPr>
            </a:lvl5pPr>
            <a:lvl6pPr marL="25146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6pPr>
            <a:lvl7pPr marL="29718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7pPr>
            <a:lvl8pPr marL="34290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8pPr>
            <a:lvl9pPr marL="38862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9pPr>
          </a:lstStyle>
          <a:p>
            <a:pPr algn="ctr">
              <a:lnSpc>
                <a:spcPct val="110000"/>
              </a:lnSpc>
              <a:buSzPct val="75000"/>
              <a:buNone/>
            </a:pPr>
            <a:r>
              <a:rPr lang="el-GR" altLang="en-US" sz="2400">
                <a:solidFill>
                  <a:srgbClr val="C00000"/>
                </a:solidFill>
              </a:rPr>
              <a:t>ΒΙΟΚΛΙΜΑΤΙΚΗ ΑΡΧΙΤΕΚΤΟΝΙΚΗ</a:t>
            </a:r>
            <a:endParaRPr lang="en-GB" altLang="en-US" i="0">
              <a:solidFill>
                <a:srgbClr val="C00000"/>
              </a:solidFill>
              <a:effectLst>
                <a:outerShdw blurRad="38100" dist="38100" dir="2700000" algn="tl">
                  <a:srgbClr val="C0C0C0"/>
                </a:outerShdw>
              </a:effectLst>
              <a:latin typeface="Verdana" pitchFamily="34" charset="0"/>
            </a:endParaRPr>
          </a:p>
        </p:txBody>
      </p:sp>
      <p:grpSp>
        <p:nvGrpSpPr>
          <p:cNvPr id="99622" name="Group 294"/>
          <p:cNvGrpSpPr>
            <a:grpSpLocks/>
          </p:cNvGrpSpPr>
          <p:nvPr/>
        </p:nvGrpSpPr>
        <p:grpSpPr bwMode="auto">
          <a:xfrm>
            <a:off x="506482" y="2460345"/>
            <a:ext cx="8137153" cy="3681412"/>
            <a:chOff x="689" y="1399"/>
            <a:chExt cx="4414" cy="2319"/>
          </a:xfrm>
        </p:grpSpPr>
        <p:sp>
          <p:nvSpPr>
            <p:cNvPr id="99553" name="Rectangle 225"/>
            <p:cNvSpPr>
              <a:spLocks noChangeArrowheads="1"/>
            </p:cNvSpPr>
            <p:nvPr/>
          </p:nvSpPr>
          <p:spPr bwMode="auto">
            <a:xfrm>
              <a:off x="1383" y="3329"/>
              <a:ext cx="4"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571" name="Rectangle 243"/>
            <p:cNvSpPr>
              <a:spLocks noChangeArrowheads="1"/>
            </p:cNvSpPr>
            <p:nvPr/>
          </p:nvSpPr>
          <p:spPr bwMode="auto">
            <a:xfrm>
              <a:off x="2975" y="3329"/>
              <a:ext cx="4"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583" name="Rectangle 255"/>
            <p:cNvSpPr>
              <a:spLocks noChangeArrowheads="1"/>
            </p:cNvSpPr>
            <p:nvPr/>
          </p:nvSpPr>
          <p:spPr bwMode="auto">
            <a:xfrm>
              <a:off x="4037" y="3329"/>
              <a:ext cx="4"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595" name="Rectangle 267"/>
            <p:cNvSpPr>
              <a:spLocks noChangeArrowheads="1"/>
            </p:cNvSpPr>
            <p:nvPr/>
          </p:nvSpPr>
          <p:spPr bwMode="auto">
            <a:xfrm>
              <a:off x="5098" y="3329"/>
              <a:ext cx="5"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598" name="Rectangle 270"/>
            <p:cNvSpPr>
              <a:spLocks noChangeArrowheads="1"/>
            </p:cNvSpPr>
            <p:nvPr/>
          </p:nvSpPr>
          <p:spPr bwMode="auto">
            <a:xfrm>
              <a:off x="5098" y="3329"/>
              <a:ext cx="5"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331" name="Rectangle 3"/>
            <p:cNvSpPr>
              <a:spLocks noChangeArrowheads="1"/>
            </p:cNvSpPr>
            <p:nvPr/>
          </p:nvSpPr>
          <p:spPr bwMode="auto">
            <a:xfrm>
              <a:off x="755" y="2345"/>
              <a:ext cx="578"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spcBef>
                  <a:spcPct val="0"/>
                </a:spcBef>
                <a:spcAft>
                  <a:spcPct val="0"/>
                </a:spcAft>
              </a:pPr>
              <a:r>
                <a:rPr lang="el-GR" altLang="en-US" sz="1200" b="1" i="0" smtClean="0">
                  <a:solidFill>
                    <a:srgbClr val="000000"/>
                  </a:solidFill>
                  <a:effectLst/>
                  <a:latin typeface="Arial" charset="0"/>
                </a:rPr>
                <a:t>ΠΡΟΣΑΝΑΤΟ-ΛΙΣΜΟΣ</a:t>
              </a:r>
              <a:endParaRPr lang="it-IT" altLang="en-US" sz="2400" b="1" i="0">
                <a:solidFill>
                  <a:schemeClr val="tx1"/>
                </a:solidFill>
                <a:effectLst/>
                <a:latin typeface="Arial" charset="0"/>
              </a:endParaRPr>
            </a:p>
          </p:txBody>
        </p:sp>
        <p:sp>
          <p:nvSpPr>
            <p:cNvPr id="99332" name="Rectangle 4"/>
            <p:cNvSpPr>
              <a:spLocks noChangeArrowheads="1"/>
            </p:cNvSpPr>
            <p:nvPr/>
          </p:nvSpPr>
          <p:spPr bwMode="auto">
            <a:xfrm>
              <a:off x="1600" y="2415"/>
              <a:ext cx="91"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spcAft>
                  <a:spcPct val="0"/>
                </a:spcAft>
              </a:pPr>
              <a:r>
                <a:rPr lang="it-IT" altLang="en-US" sz="1200" i="0">
                  <a:solidFill>
                    <a:srgbClr val="000000"/>
                  </a:solidFill>
                  <a:effectLst/>
                  <a:latin typeface="Arial" charset="0"/>
                </a:rPr>
                <a:t>0°</a:t>
              </a:r>
              <a:endParaRPr lang="it-IT" altLang="en-US" sz="2400" i="0">
                <a:solidFill>
                  <a:schemeClr val="tx1"/>
                </a:solidFill>
                <a:effectLst/>
                <a:latin typeface="Arial" charset="0"/>
              </a:endParaRPr>
            </a:p>
          </p:txBody>
        </p:sp>
        <p:sp>
          <p:nvSpPr>
            <p:cNvPr id="99333" name="Rectangle 5"/>
            <p:cNvSpPr>
              <a:spLocks noChangeArrowheads="1"/>
            </p:cNvSpPr>
            <p:nvPr/>
          </p:nvSpPr>
          <p:spPr bwMode="auto">
            <a:xfrm>
              <a:off x="2105" y="2415"/>
              <a:ext cx="14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spcAft>
                  <a:spcPct val="0"/>
                </a:spcAft>
              </a:pPr>
              <a:r>
                <a:rPr lang="it-IT" altLang="en-US" sz="1200" i="0">
                  <a:solidFill>
                    <a:srgbClr val="000000"/>
                  </a:solidFill>
                  <a:effectLst/>
                  <a:latin typeface="Arial" charset="0"/>
                </a:rPr>
                <a:t>15°</a:t>
              </a:r>
              <a:endParaRPr lang="it-IT" altLang="en-US" sz="2400" i="0">
                <a:solidFill>
                  <a:schemeClr val="tx1"/>
                </a:solidFill>
                <a:effectLst/>
                <a:latin typeface="Arial" charset="0"/>
              </a:endParaRPr>
            </a:p>
          </p:txBody>
        </p:sp>
        <p:sp>
          <p:nvSpPr>
            <p:cNvPr id="99334" name="Rectangle 6"/>
            <p:cNvSpPr>
              <a:spLocks noChangeArrowheads="1"/>
            </p:cNvSpPr>
            <p:nvPr/>
          </p:nvSpPr>
          <p:spPr bwMode="auto">
            <a:xfrm>
              <a:off x="2635" y="2415"/>
              <a:ext cx="14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spcAft>
                  <a:spcPct val="0"/>
                </a:spcAft>
              </a:pPr>
              <a:r>
                <a:rPr lang="it-IT" altLang="en-US" sz="1200" i="0">
                  <a:solidFill>
                    <a:srgbClr val="000000"/>
                  </a:solidFill>
                  <a:effectLst/>
                  <a:latin typeface="Arial" charset="0"/>
                </a:rPr>
                <a:t>30°</a:t>
              </a:r>
              <a:endParaRPr lang="it-IT" altLang="en-US" sz="2400" i="0">
                <a:solidFill>
                  <a:schemeClr val="tx1"/>
                </a:solidFill>
                <a:effectLst/>
                <a:latin typeface="Arial" charset="0"/>
              </a:endParaRPr>
            </a:p>
          </p:txBody>
        </p:sp>
        <p:sp>
          <p:nvSpPr>
            <p:cNvPr id="99335" name="Rectangle 7"/>
            <p:cNvSpPr>
              <a:spLocks noChangeArrowheads="1"/>
            </p:cNvSpPr>
            <p:nvPr/>
          </p:nvSpPr>
          <p:spPr bwMode="auto">
            <a:xfrm>
              <a:off x="3166" y="2415"/>
              <a:ext cx="14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spcAft>
                  <a:spcPct val="0"/>
                </a:spcAft>
              </a:pPr>
              <a:r>
                <a:rPr lang="it-IT" altLang="en-US" sz="1200" i="0">
                  <a:solidFill>
                    <a:srgbClr val="000000"/>
                  </a:solidFill>
                  <a:effectLst/>
                  <a:latin typeface="Arial" charset="0"/>
                </a:rPr>
                <a:t>45°</a:t>
              </a:r>
              <a:endParaRPr lang="it-IT" altLang="en-US" sz="2400" i="0">
                <a:solidFill>
                  <a:schemeClr val="tx1"/>
                </a:solidFill>
                <a:effectLst/>
                <a:latin typeface="Arial" charset="0"/>
              </a:endParaRPr>
            </a:p>
          </p:txBody>
        </p:sp>
        <p:sp>
          <p:nvSpPr>
            <p:cNvPr id="99336" name="Rectangle 8"/>
            <p:cNvSpPr>
              <a:spLocks noChangeArrowheads="1"/>
            </p:cNvSpPr>
            <p:nvPr/>
          </p:nvSpPr>
          <p:spPr bwMode="auto">
            <a:xfrm>
              <a:off x="3697" y="2415"/>
              <a:ext cx="14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spcAft>
                  <a:spcPct val="0"/>
                </a:spcAft>
              </a:pPr>
              <a:r>
                <a:rPr lang="it-IT" altLang="en-US" sz="1200" i="0">
                  <a:solidFill>
                    <a:srgbClr val="000000"/>
                  </a:solidFill>
                  <a:effectLst/>
                  <a:latin typeface="Arial" charset="0"/>
                </a:rPr>
                <a:t>60°</a:t>
              </a:r>
              <a:endParaRPr lang="it-IT" altLang="en-US" sz="2400" i="0">
                <a:solidFill>
                  <a:schemeClr val="tx1"/>
                </a:solidFill>
                <a:effectLst/>
                <a:latin typeface="Arial" charset="0"/>
              </a:endParaRPr>
            </a:p>
          </p:txBody>
        </p:sp>
        <p:sp>
          <p:nvSpPr>
            <p:cNvPr id="99337" name="Rectangle 9"/>
            <p:cNvSpPr>
              <a:spLocks noChangeArrowheads="1"/>
            </p:cNvSpPr>
            <p:nvPr/>
          </p:nvSpPr>
          <p:spPr bwMode="auto">
            <a:xfrm>
              <a:off x="4227" y="2415"/>
              <a:ext cx="14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spcAft>
                  <a:spcPct val="0"/>
                </a:spcAft>
              </a:pPr>
              <a:r>
                <a:rPr lang="it-IT" altLang="en-US" sz="1200" i="0">
                  <a:solidFill>
                    <a:srgbClr val="000000"/>
                  </a:solidFill>
                  <a:effectLst/>
                  <a:latin typeface="Arial" charset="0"/>
                </a:rPr>
                <a:t>75°</a:t>
              </a:r>
              <a:endParaRPr lang="it-IT" altLang="en-US" sz="2400" i="0">
                <a:solidFill>
                  <a:schemeClr val="tx1"/>
                </a:solidFill>
                <a:effectLst/>
                <a:latin typeface="Arial" charset="0"/>
              </a:endParaRPr>
            </a:p>
          </p:txBody>
        </p:sp>
        <p:sp>
          <p:nvSpPr>
            <p:cNvPr id="99338" name="Rectangle 10"/>
            <p:cNvSpPr>
              <a:spLocks noChangeArrowheads="1"/>
            </p:cNvSpPr>
            <p:nvPr/>
          </p:nvSpPr>
          <p:spPr bwMode="auto">
            <a:xfrm>
              <a:off x="4760" y="2415"/>
              <a:ext cx="14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spcAft>
                  <a:spcPct val="0"/>
                </a:spcAft>
              </a:pPr>
              <a:r>
                <a:rPr lang="it-IT" altLang="en-US" sz="1200" i="0">
                  <a:solidFill>
                    <a:srgbClr val="000000"/>
                  </a:solidFill>
                  <a:effectLst/>
                  <a:latin typeface="Arial" charset="0"/>
                </a:rPr>
                <a:t>90°</a:t>
              </a:r>
              <a:endParaRPr lang="it-IT" altLang="en-US" sz="2400" i="0">
                <a:solidFill>
                  <a:schemeClr val="tx1"/>
                </a:solidFill>
                <a:effectLst/>
                <a:latin typeface="Arial" charset="0"/>
              </a:endParaRPr>
            </a:p>
          </p:txBody>
        </p:sp>
        <p:sp>
          <p:nvSpPr>
            <p:cNvPr id="99339" name="Rectangle 11"/>
            <p:cNvSpPr>
              <a:spLocks noChangeArrowheads="1"/>
            </p:cNvSpPr>
            <p:nvPr/>
          </p:nvSpPr>
          <p:spPr bwMode="auto">
            <a:xfrm>
              <a:off x="689" y="2350"/>
              <a:ext cx="5"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340" name="Line 12"/>
            <p:cNvSpPr>
              <a:spLocks noChangeShapeType="1"/>
            </p:cNvSpPr>
            <p:nvPr/>
          </p:nvSpPr>
          <p:spPr bwMode="auto">
            <a:xfrm>
              <a:off x="689" y="2350"/>
              <a:ext cx="5"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341" name="Line 13"/>
            <p:cNvSpPr>
              <a:spLocks noChangeShapeType="1"/>
            </p:cNvSpPr>
            <p:nvPr/>
          </p:nvSpPr>
          <p:spPr bwMode="auto">
            <a:xfrm>
              <a:off x="689" y="2350"/>
              <a:ext cx="1" cy="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342" name="Rectangle 14"/>
            <p:cNvSpPr>
              <a:spLocks noChangeArrowheads="1"/>
            </p:cNvSpPr>
            <p:nvPr/>
          </p:nvSpPr>
          <p:spPr bwMode="auto">
            <a:xfrm>
              <a:off x="689" y="2350"/>
              <a:ext cx="5"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343" name="Line 15"/>
            <p:cNvSpPr>
              <a:spLocks noChangeShapeType="1"/>
            </p:cNvSpPr>
            <p:nvPr/>
          </p:nvSpPr>
          <p:spPr bwMode="auto">
            <a:xfrm>
              <a:off x="689" y="2350"/>
              <a:ext cx="5"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344" name="Line 16"/>
            <p:cNvSpPr>
              <a:spLocks noChangeShapeType="1"/>
            </p:cNvSpPr>
            <p:nvPr/>
          </p:nvSpPr>
          <p:spPr bwMode="auto">
            <a:xfrm>
              <a:off x="689" y="2350"/>
              <a:ext cx="1" cy="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345" name="Rectangle 17"/>
            <p:cNvSpPr>
              <a:spLocks noChangeArrowheads="1"/>
            </p:cNvSpPr>
            <p:nvPr/>
          </p:nvSpPr>
          <p:spPr bwMode="auto">
            <a:xfrm>
              <a:off x="694" y="2350"/>
              <a:ext cx="685"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347" name="Rectangle 19"/>
            <p:cNvSpPr>
              <a:spLocks noChangeArrowheads="1"/>
            </p:cNvSpPr>
            <p:nvPr/>
          </p:nvSpPr>
          <p:spPr bwMode="auto">
            <a:xfrm>
              <a:off x="1379" y="2350"/>
              <a:ext cx="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348" name="Line 20"/>
            <p:cNvSpPr>
              <a:spLocks noChangeShapeType="1"/>
            </p:cNvSpPr>
            <p:nvPr/>
          </p:nvSpPr>
          <p:spPr bwMode="auto">
            <a:xfrm>
              <a:off x="1379" y="2350"/>
              <a:ext cx="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349" name="Line 21"/>
            <p:cNvSpPr>
              <a:spLocks noChangeShapeType="1"/>
            </p:cNvSpPr>
            <p:nvPr/>
          </p:nvSpPr>
          <p:spPr bwMode="auto">
            <a:xfrm>
              <a:off x="1379" y="2350"/>
              <a:ext cx="1" cy="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350" name="Rectangle 22"/>
            <p:cNvSpPr>
              <a:spLocks noChangeArrowheads="1"/>
            </p:cNvSpPr>
            <p:nvPr/>
          </p:nvSpPr>
          <p:spPr bwMode="auto">
            <a:xfrm>
              <a:off x="1383" y="2350"/>
              <a:ext cx="526"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351" name="Line 23"/>
            <p:cNvSpPr>
              <a:spLocks noChangeShapeType="1"/>
            </p:cNvSpPr>
            <p:nvPr/>
          </p:nvSpPr>
          <p:spPr bwMode="auto">
            <a:xfrm>
              <a:off x="1383" y="2350"/>
              <a:ext cx="526"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352" name="Rectangle 24"/>
            <p:cNvSpPr>
              <a:spLocks noChangeArrowheads="1"/>
            </p:cNvSpPr>
            <p:nvPr/>
          </p:nvSpPr>
          <p:spPr bwMode="auto">
            <a:xfrm>
              <a:off x="1909" y="2350"/>
              <a:ext cx="5"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353" name="Line 25"/>
            <p:cNvSpPr>
              <a:spLocks noChangeShapeType="1"/>
            </p:cNvSpPr>
            <p:nvPr/>
          </p:nvSpPr>
          <p:spPr bwMode="auto">
            <a:xfrm>
              <a:off x="1909" y="2350"/>
              <a:ext cx="5"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354" name="Line 26"/>
            <p:cNvSpPr>
              <a:spLocks noChangeShapeType="1"/>
            </p:cNvSpPr>
            <p:nvPr/>
          </p:nvSpPr>
          <p:spPr bwMode="auto">
            <a:xfrm>
              <a:off x="1909" y="2350"/>
              <a:ext cx="1" cy="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355" name="Rectangle 27"/>
            <p:cNvSpPr>
              <a:spLocks noChangeArrowheads="1"/>
            </p:cNvSpPr>
            <p:nvPr/>
          </p:nvSpPr>
          <p:spPr bwMode="auto">
            <a:xfrm>
              <a:off x="1914" y="2350"/>
              <a:ext cx="526"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356" name="Line 28"/>
            <p:cNvSpPr>
              <a:spLocks noChangeShapeType="1"/>
            </p:cNvSpPr>
            <p:nvPr/>
          </p:nvSpPr>
          <p:spPr bwMode="auto">
            <a:xfrm>
              <a:off x="1914" y="2350"/>
              <a:ext cx="526"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357" name="Rectangle 29"/>
            <p:cNvSpPr>
              <a:spLocks noChangeArrowheads="1"/>
            </p:cNvSpPr>
            <p:nvPr/>
          </p:nvSpPr>
          <p:spPr bwMode="auto">
            <a:xfrm>
              <a:off x="2440" y="2350"/>
              <a:ext cx="5"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358" name="Line 30"/>
            <p:cNvSpPr>
              <a:spLocks noChangeShapeType="1"/>
            </p:cNvSpPr>
            <p:nvPr/>
          </p:nvSpPr>
          <p:spPr bwMode="auto">
            <a:xfrm>
              <a:off x="2440" y="2350"/>
              <a:ext cx="5"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359" name="Line 31"/>
            <p:cNvSpPr>
              <a:spLocks noChangeShapeType="1"/>
            </p:cNvSpPr>
            <p:nvPr/>
          </p:nvSpPr>
          <p:spPr bwMode="auto">
            <a:xfrm>
              <a:off x="2440" y="2350"/>
              <a:ext cx="1" cy="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360" name="Rectangle 32"/>
            <p:cNvSpPr>
              <a:spLocks noChangeArrowheads="1"/>
            </p:cNvSpPr>
            <p:nvPr/>
          </p:nvSpPr>
          <p:spPr bwMode="auto">
            <a:xfrm>
              <a:off x="2445" y="2350"/>
              <a:ext cx="526"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361" name="Line 33"/>
            <p:cNvSpPr>
              <a:spLocks noChangeShapeType="1"/>
            </p:cNvSpPr>
            <p:nvPr/>
          </p:nvSpPr>
          <p:spPr bwMode="auto">
            <a:xfrm>
              <a:off x="2445" y="2350"/>
              <a:ext cx="526"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362" name="Rectangle 34"/>
            <p:cNvSpPr>
              <a:spLocks noChangeArrowheads="1"/>
            </p:cNvSpPr>
            <p:nvPr/>
          </p:nvSpPr>
          <p:spPr bwMode="auto">
            <a:xfrm>
              <a:off x="2971" y="2350"/>
              <a:ext cx="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363" name="Line 35"/>
            <p:cNvSpPr>
              <a:spLocks noChangeShapeType="1"/>
            </p:cNvSpPr>
            <p:nvPr/>
          </p:nvSpPr>
          <p:spPr bwMode="auto">
            <a:xfrm>
              <a:off x="2971" y="2350"/>
              <a:ext cx="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364" name="Line 36"/>
            <p:cNvSpPr>
              <a:spLocks noChangeShapeType="1"/>
            </p:cNvSpPr>
            <p:nvPr/>
          </p:nvSpPr>
          <p:spPr bwMode="auto">
            <a:xfrm>
              <a:off x="2971" y="2350"/>
              <a:ext cx="1" cy="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365" name="Rectangle 37"/>
            <p:cNvSpPr>
              <a:spLocks noChangeArrowheads="1"/>
            </p:cNvSpPr>
            <p:nvPr/>
          </p:nvSpPr>
          <p:spPr bwMode="auto">
            <a:xfrm>
              <a:off x="2975" y="2350"/>
              <a:ext cx="52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366" name="Line 38"/>
            <p:cNvSpPr>
              <a:spLocks noChangeShapeType="1"/>
            </p:cNvSpPr>
            <p:nvPr/>
          </p:nvSpPr>
          <p:spPr bwMode="auto">
            <a:xfrm>
              <a:off x="2975" y="2350"/>
              <a:ext cx="52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367" name="Rectangle 39"/>
            <p:cNvSpPr>
              <a:spLocks noChangeArrowheads="1"/>
            </p:cNvSpPr>
            <p:nvPr/>
          </p:nvSpPr>
          <p:spPr bwMode="auto">
            <a:xfrm>
              <a:off x="3502" y="2350"/>
              <a:ext cx="5"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368" name="Line 40"/>
            <p:cNvSpPr>
              <a:spLocks noChangeShapeType="1"/>
            </p:cNvSpPr>
            <p:nvPr/>
          </p:nvSpPr>
          <p:spPr bwMode="auto">
            <a:xfrm>
              <a:off x="3502" y="2350"/>
              <a:ext cx="5"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369" name="Line 41"/>
            <p:cNvSpPr>
              <a:spLocks noChangeShapeType="1"/>
            </p:cNvSpPr>
            <p:nvPr/>
          </p:nvSpPr>
          <p:spPr bwMode="auto">
            <a:xfrm>
              <a:off x="3502" y="2350"/>
              <a:ext cx="1" cy="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370" name="Rectangle 42"/>
            <p:cNvSpPr>
              <a:spLocks noChangeArrowheads="1"/>
            </p:cNvSpPr>
            <p:nvPr/>
          </p:nvSpPr>
          <p:spPr bwMode="auto">
            <a:xfrm>
              <a:off x="3507" y="2350"/>
              <a:ext cx="526"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371" name="Line 43"/>
            <p:cNvSpPr>
              <a:spLocks noChangeShapeType="1"/>
            </p:cNvSpPr>
            <p:nvPr/>
          </p:nvSpPr>
          <p:spPr bwMode="auto">
            <a:xfrm>
              <a:off x="3507" y="2350"/>
              <a:ext cx="526"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372" name="Rectangle 44"/>
            <p:cNvSpPr>
              <a:spLocks noChangeArrowheads="1"/>
            </p:cNvSpPr>
            <p:nvPr/>
          </p:nvSpPr>
          <p:spPr bwMode="auto">
            <a:xfrm>
              <a:off x="4033" y="2350"/>
              <a:ext cx="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373" name="Line 45"/>
            <p:cNvSpPr>
              <a:spLocks noChangeShapeType="1"/>
            </p:cNvSpPr>
            <p:nvPr/>
          </p:nvSpPr>
          <p:spPr bwMode="auto">
            <a:xfrm>
              <a:off x="4033" y="2350"/>
              <a:ext cx="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374" name="Line 46"/>
            <p:cNvSpPr>
              <a:spLocks noChangeShapeType="1"/>
            </p:cNvSpPr>
            <p:nvPr/>
          </p:nvSpPr>
          <p:spPr bwMode="auto">
            <a:xfrm>
              <a:off x="4033" y="2350"/>
              <a:ext cx="1" cy="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375" name="Rectangle 47"/>
            <p:cNvSpPr>
              <a:spLocks noChangeArrowheads="1"/>
            </p:cNvSpPr>
            <p:nvPr/>
          </p:nvSpPr>
          <p:spPr bwMode="auto">
            <a:xfrm>
              <a:off x="4037" y="2350"/>
              <a:ext cx="52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376" name="Line 48"/>
            <p:cNvSpPr>
              <a:spLocks noChangeShapeType="1"/>
            </p:cNvSpPr>
            <p:nvPr/>
          </p:nvSpPr>
          <p:spPr bwMode="auto">
            <a:xfrm>
              <a:off x="4037" y="2350"/>
              <a:ext cx="52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377" name="Rectangle 49"/>
            <p:cNvSpPr>
              <a:spLocks noChangeArrowheads="1"/>
            </p:cNvSpPr>
            <p:nvPr/>
          </p:nvSpPr>
          <p:spPr bwMode="auto">
            <a:xfrm>
              <a:off x="4564" y="2350"/>
              <a:ext cx="5"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378" name="Line 50"/>
            <p:cNvSpPr>
              <a:spLocks noChangeShapeType="1"/>
            </p:cNvSpPr>
            <p:nvPr/>
          </p:nvSpPr>
          <p:spPr bwMode="auto">
            <a:xfrm>
              <a:off x="4564" y="2350"/>
              <a:ext cx="5"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379" name="Line 51"/>
            <p:cNvSpPr>
              <a:spLocks noChangeShapeType="1"/>
            </p:cNvSpPr>
            <p:nvPr/>
          </p:nvSpPr>
          <p:spPr bwMode="auto">
            <a:xfrm>
              <a:off x="4564" y="2350"/>
              <a:ext cx="1" cy="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380" name="Rectangle 52"/>
            <p:cNvSpPr>
              <a:spLocks noChangeArrowheads="1"/>
            </p:cNvSpPr>
            <p:nvPr/>
          </p:nvSpPr>
          <p:spPr bwMode="auto">
            <a:xfrm>
              <a:off x="4569" y="2350"/>
              <a:ext cx="525"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381" name="Line 53"/>
            <p:cNvSpPr>
              <a:spLocks noChangeShapeType="1"/>
            </p:cNvSpPr>
            <p:nvPr/>
          </p:nvSpPr>
          <p:spPr bwMode="auto">
            <a:xfrm>
              <a:off x="4569" y="2350"/>
              <a:ext cx="525"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382" name="Rectangle 54"/>
            <p:cNvSpPr>
              <a:spLocks noChangeArrowheads="1"/>
            </p:cNvSpPr>
            <p:nvPr/>
          </p:nvSpPr>
          <p:spPr bwMode="auto">
            <a:xfrm>
              <a:off x="5094" y="2350"/>
              <a:ext cx="5"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383" name="Line 55"/>
            <p:cNvSpPr>
              <a:spLocks noChangeShapeType="1"/>
            </p:cNvSpPr>
            <p:nvPr/>
          </p:nvSpPr>
          <p:spPr bwMode="auto">
            <a:xfrm>
              <a:off x="5094" y="2350"/>
              <a:ext cx="5"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384" name="Line 56"/>
            <p:cNvSpPr>
              <a:spLocks noChangeShapeType="1"/>
            </p:cNvSpPr>
            <p:nvPr/>
          </p:nvSpPr>
          <p:spPr bwMode="auto">
            <a:xfrm>
              <a:off x="5094" y="2350"/>
              <a:ext cx="1" cy="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385" name="Rectangle 57"/>
            <p:cNvSpPr>
              <a:spLocks noChangeArrowheads="1"/>
            </p:cNvSpPr>
            <p:nvPr/>
          </p:nvSpPr>
          <p:spPr bwMode="auto">
            <a:xfrm>
              <a:off x="5094" y="2350"/>
              <a:ext cx="5"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386" name="Line 58"/>
            <p:cNvSpPr>
              <a:spLocks noChangeShapeType="1"/>
            </p:cNvSpPr>
            <p:nvPr/>
          </p:nvSpPr>
          <p:spPr bwMode="auto">
            <a:xfrm>
              <a:off x="5094" y="2350"/>
              <a:ext cx="5"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387" name="Line 59"/>
            <p:cNvSpPr>
              <a:spLocks noChangeShapeType="1"/>
            </p:cNvSpPr>
            <p:nvPr/>
          </p:nvSpPr>
          <p:spPr bwMode="auto">
            <a:xfrm>
              <a:off x="5094" y="2350"/>
              <a:ext cx="1" cy="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388" name="Rectangle 60"/>
            <p:cNvSpPr>
              <a:spLocks noChangeArrowheads="1"/>
            </p:cNvSpPr>
            <p:nvPr/>
          </p:nvSpPr>
          <p:spPr bwMode="auto">
            <a:xfrm>
              <a:off x="689" y="2354"/>
              <a:ext cx="5" cy="22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389" name="Line 61"/>
            <p:cNvSpPr>
              <a:spLocks noChangeShapeType="1"/>
            </p:cNvSpPr>
            <p:nvPr/>
          </p:nvSpPr>
          <p:spPr bwMode="auto">
            <a:xfrm>
              <a:off x="689" y="2354"/>
              <a:ext cx="1" cy="22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390" name="Rectangle 62"/>
            <p:cNvSpPr>
              <a:spLocks noChangeArrowheads="1"/>
            </p:cNvSpPr>
            <p:nvPr/>
          </p:nvSpPr>
          <p:spPr bwMode="auto">
            <a:xfrm>
              <a:off x="1379" y="2354"/>
              <a:ext cx="4" cy="22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391" name="Line 63"/>
            <p:cNvSpPr>
              <a:spLocks noChangeShapeType="1"/>
            </p:cNvSpPr>
            <p:nvPr/>
          </p:nvSpPr>
          <p:spPr bwMode="auto">
            <a:xfrm>
              <a:off x="1379" y="2354"/>
              <a:ext cx="1" cy="22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392" name="Rectangle 64"/>
            <p:cNvSpPr>
              <a:spLocks noChangeArrowheads="1"/>
            </p:cNvSpPr>
            <p:nvPr/>
          </p:nvSpPr>
          <p:spPr bwMode="auto">
            <a:xfrm>
              <a:off x="1909" y="2354"/>
              <a:ext cx="5" cy="22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393" name="Line 65"/>
            <p:cNvSpPr>
              <a:spLocks noChangeShapeType="1"/>
            </p:cNvSpPr>
            <p:nvPr/>
          </p:nvSpPr>
          <p:spPr bwMode="auto">
            <a:xfrm>
              <a:off x="1909" y="2354"/>
              <a:ext cx="1" cy="22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394" name="Rectangle 66"/>
            <p:cNvSpPr>
              <a:spLocks noChangeArrowheads="1"/>
            </p:cNvSpPr>
            <p:nvPr/>
          </p:nvSpPr>
          <p:spPr bwMode="auto">
            <a:xfrm>
              <a:off x="2440" y="2354"/>
              <a:ext cx="5" cy="22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395" name="Line 67"/>
            <p:cNvSpPr>
              <a:spLocks noChangeShapeType="1"/>
            </p:cNvSpPr>
            <p:nvPr/>
          </p:nvSpPr>
          <p:spPr bwMode="auto">
            <a:xfrm>
              <a:off x="2440" y="2354"/>
              <a:ext cx="1" cy="22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396" name="Rectangle 68"/>
            <p:cNvSpPr>
              <a:spLocks noChangeArrowheads="1"/>
            </p:cNvSpPr>
            <p:nvPr/>
          </p:nvSpPr>
          <p:spPr bwMode="auto">
            <a:xfrm>
              <a:off x="2971" y="2354"/>
              <a:ext cx="4" cy="22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397" name="Line 69"/>
            <p:cNvSpPr>
              <a:spLocks noChangeShapeType="1"/>
            </p:cNvSpPr>
            <p:nvPr/>
          </p:nvSpPr>
          <p:spPr bwMode="auto">
            <a:xfrm>
              <a:off x="2971" y="2354"/>
              <a:ext cx="1" cy="22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398" name="Rectangle 70"/>
            <p:cNvSpPr>
              <a:spLocks noChangeArrowheads="1"/>
            </p:cNvSpPr>
            <p:nvPr/>
          </p:nvSpPr>
          <p:spPr bwMode="auto">
            <a:xfrm>
              <a:off x="3502" y="2354"/>
              <a:ext cx="5" cy="22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399" name="Line 71"/>
            <p:cNvSpPr>
              <a:spLocks noChangeShapeType="1"/>
            </p:cNvSpPr>
            <p:nvPr/>
          </p:nvSpPr>
          <p:spPr bwMode="auto">
            <a:xfrm>
              <a:off x="3502" y="2354"/>
              <a:ext cx="1" cy="22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400" name="Rectangle 72"/>
            <p:cNvSpPr>
              <a:spLocks noChangeArrowheads="1"/>
            </p:cNvSpPr>
            <p:nvPr/>
          </p:nvSpPr>
          <p:spPr bwMode="auto">
            <a:xfrm>
              <a:off x="4033" y="2354"/>
              <a:ext cx="4" cy="22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401" name="Line 73"/>
            <p:cNvSpPr>
              <a:spLocks noChangeShapeType="1"/>
            </p:cNvSpPr>
            <p:nvPr/>
          </p:nvSpPr>
          <p:spPr bwMode="auto">
            <a:xfrm>
              <a:off x="4033" y="2354"/>
              <a:ext cx="1" cy="22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402" name="Rectangle 74"/>
            <p:cNvSpPr>
              <a:spLocks noChangeArrowheads="1"/>
            </p:cNvSpPr>
            <p:nvPr/>
          </p:nvSpPr>
          <p:spPr bwMode="auto">
            <a:xfrm>
              <a:off x="4564" y="2354"/>
              <a:ext cx="5" cy="22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403" name="Line 75"/>
            <p:cNvSpPr>
              <a:spLocks noChangeShapeType="1"/>
            </p:cNvSpPr>
            <p:nvPr/>
          </p:nvSpPr>
          <p:spPr bwMode="auto">
            <a:xfrm>
              <a:off x="4564" y="2354"/>
              <a:ext cx="1" cy="22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404" name="Rectangle 76"/>
            <p:cNvSpPr>
              <a:spLocks noChangeArrowheads="1"/>
            </p:cNvSpPr>
            <p:nvPr/>
          </p:nvSpPr>
          <p:spPr bwMode="auto">
            <a:xfrm>
              <a:off x="5094" y="2354"/>
              <a:ext cx="5" cy="22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405" name="Line 77"/>
            <p:cNvSpPr>
              <a:spLocks noChangeShapeType="1"/>
            </p:cNvSpPr>
            <p:nvPr/>
          </p:nvSpPr>
          <p:spPr bwMode="auto">
            <a:xfrm>
              <a:off x="5094" y="2354"/>
              <a:ext cx="1" cy="22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406" name="Rectangle 78"/>
            <p:cNvSpPr>
              <a:spLocks noChangeArrowheads="1"/>
            </p:cNvSpPr>
            <p:nvPr/>
          </p:nvSpPr>
          <p:spPr bwMode="auto">
            <a:xfrm>
              <a:off x="734" y="2669"/>
              <a:ext cx="635"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spcBef>
                  <a:spcPct val="0"/>
                </a:spcBef>
                <a:spcAft>
                  <a:spcPct val="0"/>
                </a:spcAft>
              </a:pPr>
              <a:r>
                <a:rPr lang="el-GR" altLang="en-US" sz="1400" i="0" smtClean="0">
                  <a:solidFill>
                    <a:srgbClr val="0066FF"/>
                  </a:solidFill>
                  <a:effectLst/>
                  <a:latin typeface="Arial" charset="0"/>
                </a:rPr>
                <a:t>ΧΕΙΜΩΝΑΣ </a:t>
              </a:r>
              <a:r>
                <a:rPr lang="it-IT" altLang="en-US" sz="1400" i="0" smtClean="0">
                  <a:solidFill>
                    <a:srgbClr val="0066FF"/>
                  </a:solidFill>
                  <a:effectLst/>
                </a:rPr>
                <a:t>(MJ/gg</a:t>
              </a:r>
              <a:r>
                <a:rPr lang="it-IT" altLang="en-US" sz="1400" i="0">
                  <a:solidFill>
                    <a:srgbClr val="0066FF"/>
                  </a:solidFill>
                  <a:effectLst/>
                </a:rPr>
                <a:t>)</a:t>
              </a:r>
              <a:endParaRPr lang="it-IT" altLang="en-US" sz="1400" i="0">
                <a:solidFill>
                  <a:srgbClr val="0066FF"/>
                </a:solidFill>
                <a:effectLst/>
                <a:latin typeface="Arial" charset="0"/>
              </a:endParaRPr>
            </a:p>
          </p:txBody>
        </p:sp>
        <p:sp>
          <p:nvSpPr>
            <p:cNvPr id="99410" name="Rectangle 82"/>
            <p:cNvSpPr>
              <a:spLocks noChangeArrowheads="1"/>
            </p:cNvSpPr>
            <p:nvPr/>
          </p:nvSpPr>
          <p:spPr bwMode="auto">
            <a:xfrm>
              <a:off x="1566" y="2646"/>
              <a:ext cx="186"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spcAft>
                  <a:spcPct val="0"/>
                </a:spcAft>
              </a:pPr>
              <a:r>
                <a:rPr lang="it-IT" altLang="en-US" sz="1400" i="0">
                  <a:solidFill>
                    <a:srgbClr val="0066FF"/>
                  </a:solidFill>
                  <a:effectLst/>
                  <a:latin typeface="Arial" charset="0"/>
                </a:rPr>
                <a:t>519</a:t>
              </a:r>
              <a:endParaRPr lang="it-IT" altLang="en-US" sz="2800" i="0">
                <a:solidFill>
                  <a:srgbClr val="0066FF"/>
                </a:solidFill>
                <a:effectLst/>
                <a:latin typeface="Arial" charset="0"/>
              </a:endParaRPr>
            </a:p>
          </p:txBody>
        </p:sp>
        <p:sp>
          <p:nvSpPr>
            <p:cNvPr id="99411" name="Rectangle 83"/>
            <p:cNvSpPr>
              <a:spLocks noChangeArrowheads="1"/>
            </p:cNvSpPr>
            <p:nvPr/>
          </p:nvSpPr>
          <p:spPr bwMode="auto">
            <a:xfrm>
              <a:off x="2098" y="2646"/>
              <a:ext cx="186"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spcAft>
                  <a:spcPct val="0"/>
                </a:spcAft>
              </a:pPr>
              <a:r>
                <a:rPr lang="it-IT" altLang="en-US" sz="1400" i="0">
                  <a:solidFill>
                    <a:srgbClr val="0066FF"/>
                  </a:solidFill>
                  <a:effectLst/>
                  <a:latin typeface="Arial" charset="0"/>
                </a:rPr>
                <a:t>509</a:t>
              </a:r>
              <a:endParaRPr lang="it-IT" altLang="en-US" sz="2800" i="0">
                <a:solidFill>
                  <a:srgbClr val="0066FF"/>
                </a:solidFill>
                <a:effectLst/>
                <a:latin typeface="Arial" charset="0"/>
              </a:endParaRPr>
            </a:p>
          </p:txBody>
        </p:sp>
        <p:sp>
          <p:nvSpPr>
            <p:cNvPr id="99412" name="Rectangle 84"/>
            <p:cNvSpPr>
              <a:spLocks noChangeArrowheads="1"/>
            </p:cNvSpPr>
            <p:nvPr/>
          </p:nvSpPr>
          <p:spPr bwMode="auto">
            <a:xfrm>
              <a:off x="2046" y="2872"/>
              <a:ext cx="304"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spcAft>
                  <a:spcPct val="0"/>
                </a:spcAft>
              </a:pPr>
              <a:r>
                <a:rPr lang="it-IT" altLang="en-US" sz="1400" i="0">
                  <a:solidFill>
                    <a:srgbClr val="0066FF"/>
                  </a:solidFill>
                  <a:effectLst/>
                  <a:latin typeface="Arial" charset="0"/>
                </a:rPr>
                <a:t>( -2%)</a:t>
              </a:r>
              <a:endParaRPr lang="it-IT" altLang="en-US" sz="2800" i="0">
                <a:solidFill>
                  <a:srgbClr val="0066FF"/>
                </a:solidFill>
                <a:effectLst/>
                <a:latin typeface="Arial" charset="0"/>
              </a:endParaRPr>
            </a:p>
          </p:txBody>
        </p:sp>
        <p:sp>
          <p:nvSpPr>
            <p:cNvPr id="99413" name="Rectangle 85"/>
            <p:cNvSpPr>
              <a:spLocks noChangeArrowheads="1"/>
            </p:cNvSpPr>
            <p:nvPr/>
          </p:nvSpPr>
          <p:spPr bwMode="auto">
            <a:xfrm>
              <a:off x="2628" y="2646"/>
              <a:ext cx="186"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spcAft>
                  <a:spcPct val="0"/>
                </a:spcAft>
              </a:pPr>
              <a:r>
                <a:rPr lang="it-IT" altLang="en-US" sz="1400" i="0">
                  <a:solidFill>
                    <a:srgbClr val="0066FF"/>
                  </a:solidFill>
                  <a:effectLst/>
                  <a:latin typeface="Arial" charset="0"/>
                </a:rPr>
                <a:t>484</a:t>
              </a:r>
              <a:endParaRPr lang="it-IT" altLang="en-US" sz="2800" i="0">
                <a:solidFill>
                  <a:srgbClr val="0066FF"/>
                </a:solidFill>
                <a:effectLst/>
                <a:latin typeface="Arial" charset="0"/>
              </a:endParaRPr>
            </a:p>
          </p:txBody>
        </p:sp>
        <p:sp>
          <p:nvSpPr>
            <p:cNvPr id="99414" name="Rectangle 86"/>
            <p:cNvSpPr>
              <a:spLocks noChangeArrowheads="1"/>
            </p:cNvSpPr>
            <p:nvPr/>
          </p:nvSpPr>
          <p:spPr bwMode="auto">
            <a:xfrm>
              <a:off x="2576" y="2872"/>
              <a:ext cx="304"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spcAft>
                  <a:spcPct val="0"/>
                </a:spcAft>
              </a:pPr>
              <a:r>
                <a:rPr lang="it-IT" altLang="en-US" sz="1400" i="0">
                  <a:solidFill>
                    <a:srgbClr val="0066FF"/>
                  </a:solidFill>
                  <a:effectLst/>
                  <a:latin typeface="Arial" charset="0"/>
                </a:rPr>
                <a:t>( -7%)</a:t>
              </a:r>
              <a:endParaRPr lang="it-IT" altLang="en-US" sz="2800" i="0">
                <a:solidFill>
                  <a:srgbClr val="0066FF"/>
                </a:solidFill>
                <a:effectLst/>
                <a:latin typeface="Arial" charset="0"/>
              </a:endParaRPr>
            </a:p>
          </p:txBody>
        </p:sp>
        <p:sp>
          <p:nvSpPr>
            <p:cNvPr id="99415" name="Rectangle 87"/>
            <p:cNvSpPr>
              <a:spLocks noChangeArrowheads="1"/>
            </p:cNvSpPr>
            <p:nvPr/>
          </p:nvSpPr>
          <p:spPr bwMode="auto">
            <a:xfrm>
              <a:off x="3159" y="2646"/>
              <a:ext cx="186"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spcAft>
                  <a:spcPct val="0"/>
                </a:spcAft>
              </a:pPr>
              <a:r>
                <a:rPr lang="it-IT" altLang="en-US" sz="1400" i="0">
                  <a:solidFill>
                    <a:srgbClr val="0066FF"/>
                  </a:solidFill>
                  <a:effectLst/>
                  <a:latin typeface="Arial" charset="0"/>
                </a:rPr>
                <a:t>460</a:t>
              </a:r>
              <a:endParaRPr lang="it-IT" altLang="en-US" sz="2800" i="0">
                <a:solidFill>
                  <a:srgbClr val="0066FF"/>
                </a:solidFill>
                <a:effectLst/>
                <a:latin typeface="Arial" charset="0"/>
              </a:endParaRPr>
            </a:p>
          </p:txBody>
        </p:sp>
        <p:sp>
          <p:nvSpPr>
            <p:cNvPr id="99416" name="Rectangle 88"/>
            <p:cNvSpPr>
              <a:spLocks noChangeArrowheads="1"/>
            </p:cNvSpPr>
            <p:nvPr/>
          </p:nvSpPr>
          <p:spPr bwMode="auto">
            <a:xfrm>
              <a:off x="3080" y="2872"/>
              <a:ext cx="366"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spcAft>
                  <a:spcPct val="0"/>
                </a:spcAft>
              </a:pPr>
              <a:r>
                <a:rPr lang="it-IT" altLang="en-US" sz="1400" i="0">
                  <a:solidFill>
                    <a:srgbClr val="0066FF"/>
                  </a:solidFill>
                  <a:effectLst/>
                  <a:latin typeface="Arial" charset="0"/>
                </a:rPr>
                <a:t>( -11%)</a:t>
              </a:r>
              <a:endParaRPr lang="it-IT" altLang="en-US" sz="2800" i="0">
                <a:solidFill>
                  <a:srgbClr val="0066FF"/>
                </a:solidFill>
                <a:effectLst/>
                <a:latin typeface="Arial" charset="0"/>
              </a:endParaRPr>
            </a:p>
          </p:txBody>
        </p:sp>
        <p:sp>
          <p:nvSpPr>
            <p:cNvPr id="99417" name="Rectangle 89"/>
            <p:cNvSpPr>
              <a:spLocks noChangeArrowheads="1"/>
            </p:cNvSpPr>
            <p:nvPr/>
          </p:nvSpPr>
          <p:spPr bwMode="auto">
            <a:xfrm>
              <a:off x="3690" y="2646"/>
              <a:ext cx="186"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spcAft>
                  <a:spcPct val="0"/>
                </a:spcAft>
              </a:pPr>
              <a:r>
                <a:rPr lang="it-IT" altLang="en-US" sz="1400" i="0">
                  <a:solidFill>
                    <a:srgbClr val="0066FF"/>
                  </a:solidFill>
                  <a:effectLst/>
                  <a:latin typeface="Arial" charset="0"/>
                </a:rPr>
                <a:t>450</a:t>
              </a:r>
              <a:endParaRPr lang="it-IT" altLang="en-US" sz="2800" i="0">
                <a:solidFill>
                  <a:srgbClr val="0066FF"/>
                </a:solidFill>
                <a:effectLst/>
                <a:latin typeface="Arial" charset="0"/>
              </a:endParaRPr>
            </a:p>
          </p:txBody>
        </p:sp>
        <p:sp>
          <p:nvSpPr>
            <p:cNvPr id="99418" name="Rectangle 90"/>
            <p:cNvSpPr>
              <a:spLocks noChangeArrowheads="1"/>
            </p:cNvSpPr>
            <p:nvPr/>
          </p:nvSpPr>
          <p:spPr bwMode="auto">
            <a:xfrm>
              <a:off x="3612" y="2872"/>
              <a:ext cx="366"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spcAft>
                  <a:spcPct val="0"/>
                </a:spcAft>
              </a:pPr>
              <a:r>
                <a:rPr lang="it-IT" altLang="en-US" sz="1400" i="0">
                  <a:solidFill>
                    <a:srgbClr val="0066FF"/>
                  </a:solidFill>
                  <a:effectLst/>
                  <a:latin typeface="Arial" charset="0"/>
                </a:rPr>
                <a:t>( -13%)</a:t>
              </a:r>
              <a:endParaRPr lang="it-IT" altLang="en-US" sz="2800" i="0">
                <a:solidFill>
                  <a:srgbClr val="0066FF"/>
                </a:solidFill>
                <a:effectLst/>
                <a:latin typeface="Arial" charset="0"/>
              </a:endParaRPr>
            </a:p>
          </p:txBody>
        </p:sp>
        <p:sp>
          <p:nvSpPr>
            <p:cNvPr id="99419" name="Rectangle 91"/>
            <p:cNvSpPr>
              <a:spLocks noChangeArrowheads="1"/>
            </p:cNvSpPr>
            <p:nvPr/>
          </p:nvSpPr>
          <p:spPr bwMode="auto">
            <a:xfrm>
              <a:off x="4221" y="2646"/>
              <a:ext cx="186"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spcAft>
                  <a:spcPct val="0"/>
                </a:spcAft>
              </a:pPr>
              <a:r>
                <a:rPr lang="it-IT" altLang="en-US" sz="1400" i="0">
                  <a:solidFill>
                    <a:srgbClr val="0066FF"/>
                  </a:solidFill>
                  <a:effectLst/>
                  <a:latin typeface="Arial" charset="0"/>
                </a:rPr>
                <a:t>455</a:t>
              </a:r>
              <a:endParaRPr lang="it-IT" altLang="en-US" sz="2800" i="0">
                <a:solidFill>
                  <a:srgbClr val="0066FF"/>
                </a:solidFill>
                <a:effectLst/>
                <a:latin typeface="Arial" charset="0"/>
              </a:endParaRPr>
            </a:p>
          </p:txBody>
        </p:sp>
        <p:sp>
          <p:nvSpPr>
            <p:cNvPr id="99420" name="Rectangle 92"/>
            <p:cNvSpPr>
              <a:spLocks noChangeArrowheads="1"/>
            </p:cNvSpPr>
            <p:nvPr/>
          </p:nvSpPr>
          <p:spPr bwMode="auto">
            <a:xfrm>
              <a:off x="4142" y="2872"/>
              <a:ext cx="366"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spcAft>
                  <a:spcPct val="0"/>
                </a:spcAft>
              </a:pPr>
              <a:r>
                <a:rPr lang="it-IT" altLang="en-US" sz="1400" i="0">
                  <a:solidFill>
                    <a:srgbClr val="0066FF"/>
                  </a:solidFill>
                  <a:effectLst/>
                  <a:latin typeface="Arial" charset="0"/>
                </a:rPr>
                <a:t>( -12%)</a:t>
              </a:r>
              <a:endParaRPr lang="it-IT" altLang="en-US" sz="2800" i="0">
                <a:solidFill>
                  <a:srgbClr val="0066FF"/>
                </a:solidFill>
                <a:effectLst/>
                <a:latin typeface="Arial" charset="0"/>
              </a:endParaRPr>
            </a:p>
          </p:txBody>
        </p:sp>
        <p:sp>
          <p:nvSpPr>
            <p:cNvPr id="99421" name="Rectangle 93"/>
            <p:cNvSpPr>
              <a:spLocks noChangeArrowheads="1"/>
            </p:cNvSpPr>
            <p:nvPr/>
          </p:nvSpPr>
          <p:spPr bwMode="auto">
            <a:xfrm>
              <a:off x="4752" y="2646"/>
              <a:ext cx="186"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spcAft>
                  <a:spcPct val="0"/>
                </a:spcAft>
              </a:pPr>
              <a:r>
                <a:rPr lang="it-IT" altLang="en-US" sz="1400" i="0">
                  <a:solidFill>
                    <a:srgbClr val="0066FF"/>
                  </a:solidFill>
                  <a:effectLst/>
                  <a:latin typeface="Arial" charset="0"/>
                </a:rPr>
                <a:t>471</a:t>
              </a:r>
              <a:endParaRPr lang="it-IT" altLang="en-US" sz="2800" i="0">
                <a:solidFill>
                  <a:srgbClr val="0066FF"/>
                </a:solidFill>
                <a:effectLst/>
                <a:latin typeface="Arial" charset="0"/>
              </a:endParaRPr>
            </a:p>
          </p:txBody>
        </p:sp>
        <p:sp>
          <p:nvSpPr>
            <p:cNvPr id="99422" name="Rectangle 94"/>
            <p:cNvSpPr>
              <a:spLocks noChangeArrowheads="1"/>
            </p:cNvSpPr>
            <p:nvPr/>
          </p:nvSpPr>
          <p:spPr bwMode="auto">
            <a:xfrm>
              <a:off x="4701" y="2872"/>
              <a:ext cx="304"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spcAft>
                  <a:spcPct val="0"/>
                </a:spcAft>
              </a:pPr>
              <a:r>
                <a:rPr lang="it-IT" altLang="en-US" sz="1400" i="0">
                  <a:solidFill>
                    <a:srgbClr val="0066FF"/>
                  </a:solidFill>
                  <a:effectLst/>
                  <a:latin typeface="Arial" charset="0"/>
                </a:rPr>
                <a:t>( -9%)</a:t>
              </a:r>
              <a:endParaRPr lang="it-IT" altLang="en-US" sz="2800" i="0">
                <a:solidFill>
                  <a:srgbClr val="0066FF"/>
                </a:solidFill>
                <a:effectLst/>
                <a:latin typeface="Arial" charset="0"/>
              </a:endParaRPr>
            </a:p>
          </p:txBody>
        </p:sp>
        <p:sp>
          <p:nvSpPr>
            <p:cNvPr id="99423" name="Rectangle 95"/>
            <p:cNvSpPr>
              <a:spLocks noChangeArrowheads="1"/>
            </p:cNvSpPr>
            <p:nvPr/>
          </p:nvSpPr>
          <p:spPr bwMode="auto">
            <a:xfrm>
              <a:off x="689" y="2580"/>
              <a:ext cx="5"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424" name="Line 96"/>
            <p:cNvSpPr>
              <a:spLocks noChangeShapeType="1"/>
            </p:cNvSpPr>
            <p:nvPr/>
          </p:nvSpPr>
          <p:spPr bwMode="auto">
            <a:xfrm>
              <a:off x="689" y="2580"/>
              <a:ext cx="5"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425" name="Line 97"/>
            <p:cNvSpPr>
              <a:spLocks noChangeShapeType="1"/>
            </p:cNvSpPr>
            <p:nvPr/>
          </p:nvSpPr>
          <p:spPr bwMode="auto">
            <a:xfrm>
              <a:off x="689" y="2580"/>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426" name="Rectangle 98"/>
            <p:cNvSpPr>
              <a:spLocks noChangeArrowheads="1"/>
            </p:cNvSpPr>
            <p:nvPr/>
          </p:nvSpPr>
          <p:spPr bwMode="auto">
            <a:xfrm>
              <a:off x="694" y="2580"/>
              <a:ext cx="685"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427" name="Line 99"/>
            <p:cNvSpPr>
              <a:spLocks noChangeShapeType="1"/>
            </p:cNvSpPr>
            <p:nvPr/>
          </p:nvSpPr>
          <p:spPr bwMode="auto">
            <a:xfrm>
              <a:off x="694" y="2580"/>
              <a:ext cx="685"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428" name="Rectangle 100"/>
            <p:cNvSpPr>
              <a:spLocks noChangeArrowheads="1"/>
            </p:cNvSpPr>
            <p:nvPr/>
          </p:nvSpPr>
          <p:spPr bwMode="auto">
            <a:xfrm>
              <a:off x="1379" y="2580"/>
              <a:ext cx="4"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429" name="Line 101"/>
            <p:cNvSpPr>
              <a:spLocks noChangeShapeType="1"/>
            </p:cNvSpPr>
            <p:nvPr/>
          </p:nvSpPr>
          <p:spPr bwMode="auto">
            <a:xfrm>
              <a:off x="1379" y="2580"/>
              <a:ext cx="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430" name="Line 102"/>
            <p:cNvSpPr>
              <a:spLocks noChangeShapeType="1"/>
            </p:cNvSpPr>
            <p:nvPr/>
          </p:nvSpPr>
          <p:spPr bwMode="auto">
            <a:xfrm>
              <a:off x="1379" y="2580"/>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431" name="Rectangle 103"/>
            <p:cNvSpPr>
              <a:spLocks noChangeArrowheads="1"/>
            </p:cNvSpPr>
            <p:nvPr/>
          </p:nvSpPr>
          <p:spPr bwMode="auto">
            <a:xfrm>
              <a:off x="1383" y="2580"/>
              <a:ext cx="526"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432" name="Line 104"/>
            <p:cNvSpPr>
              <a:spLocks noChangeShapeType="1"/>
            </p:cNvSpPr>
            <p:nvPr/>
          </p:nvSpPr>
          <p:spPr bwMode="auto">
            <a:xfrm>
              <a:off x="1383" y="2580"/>
              <a:ext cx="526"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433" name="Rectangle 105"/>
            <p:cNvSpPr>
              <a:spLocks noChangeArrowheads="1"/>
            </p:cNvSpPr>
            <p:nvPr/>
          </p:nvSpPr>
          <p:spPr bwMode="auto">
            <a:xfrm>
              <a:off x="1909" y="2580"/>
              <a:ext cx="5"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434" name="Line 106"/>
            <p:cNvSpPr>
              <a:spLocks noChangeShapeType="1"/>
            </p:cNvSpPr>
            <p:nvPr/>
          </p:nvSpPr>
          <p:spPr bwMode="auto">
            <a:xfrm>
              <a:off x="1909" y="2580"/>
              <a:ext cx="5"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435" name="Line 107"/>
            <p:cNvSpPr>
              <a:spLocks noChangeShapeType="1"/>
            </p:cNvSpPr>
            <p:nvPr/>
          </p:nvSpPr>
          <p:spPr bwMode="auto">
            <a:xfrm>
              <a:off x="1909" y="2580"/>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436" name="Rectangle 108"/>
            <p:cNvSpPr>
              <a:spLocks noChangeArrowheads="1"/>
            </p:cNvSpPr>
            <p:nvPr/>
          </p:nvSpPr>
          <p:spPr bwMode="auto">
            <a:xfrm>
              <a:off x="1914" y="2580"/>
              <a:ext cx="526"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437" name="Line 109"/>
            <p:cNvSpPr>
              <a:spLocks noChangeShapeType="1"/>
            </p:cNvSpPr>
            <p:nvPr/>
          </p:nvSpPr>
          <p:spPr bwMode="auto">
            <a:xfrm>
              <a:off x="1914" y="2580"/>
              <a:ext cx="526"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438" name="Rectangle 110"/>
            <p:cNvSpPr>
              <a:spLocks noChangeArrowheads="1"/>
            </p:cNvSpPr>
            <p:nvPr/>
          </p:nvSpPr>
          <p:spPr bwMode="auto">
            <a:xfrm>
              <a:off x="2440" y="2580"/>
              <a:ext cx="5"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439" name="Line 111"/>
            <p:cNvSpPr>
              <a:spLocks noChangeShapeType="1"/>
            </p:cNvSpPr>
            <p:nvPr/>
          </p:nvSpPr>
          <p:spPr bwMode="auto">
            <a:xfrm>
              <a:off x="2440" y="2580"/>
              <a:ext cx="5"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440" name="Line 112"/>
            <p:cNvSpPr>
              <a:spLocks noChangeShapeType="1"/>
            </p:cNvSpPr>
            <p:nvPr/>
          </p:nvSpPr>
          <p:spPr bwMode="auto">
            <a:xfrm>
              <a:off x="2440" y="2580"/>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441" name="Rectangle 113"/>
            <p:cNvSpPr>
              <a:spLocks noChangeArrowheads="1"/>
            </p:cNvSpPr>
            <p:nvPr/>
          </p:nvSpPr>
          <p:spPr bwMode="auto">
            <a:xfrm>
              <a:off x="2445" y="2580"/>
              <a:ext cx="526"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442" name="Line 114"/>
            <p:cNvSpPr>
              <a:spLocks noChangeShapeType="1"/>
            </p:cNvSpPr>
            <p:nvPr/>
          </p:nvSpPr>
          <p:spPr bwMode="auto">
            <a:xfrm>
              <a:off x="2445" y="2580"/>
              <a:ext cx="526"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443" name="Rectangle 115"/>
            <p:cNvSpPr>
              <a:spLocks noChangeArrowheads="1"/>
            </p:cNvSpPr>
            <p:nvPr/>
          </p:nvSpPr>
          <p:spPr bwMode="auto">
            <a:xfrm>
              <a:off x="2971" y="2580"/>
              <a:ext cx="4"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444" name="Line 116"/>
            <p:cNvSpPr>
              <a:spLocks noChangeShapeType="1"/>
            </p:cNvSpPr>
            <p:nvPr/>
          </p:nvSpPr>
          <p:spPr bwMode="auto">
            <a:xfrm>
              <a:off x="2971" y="2580"/>
              <a:ext cx="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445" name="Line 117"/>
            <p:cNvSpPr>
              <a:spLocks noChangeShapeType="1"/>
            </p:cNvSpPr>
            <p:nvPr/>
          </p:nvSpPr>
          <p:spPr bwMode="auto">
            <a:xfrm>
              <a:off x="2971" y="2580"/>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446" name="Rectangle 118"/>
            <p:cNvSpPr>
              <a:spLocks noChangeArrowheads="1"/>
            </p:cNvSpPr>
            <p:nvPr/>
          </p:nvSpPr>
          <p:spPr bwMode="auto">
            <a:xfrm>
              <a:off x="2975" y="2580"/>
              <a:ext cx="527"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447" name="Line 119"/>
            <p:cNvSpPr>
              <a:spLocks noChangeShapeType="1"/>
            </p:cNvSpPr>
            <p:nvPr/>
          </p:nvSpPr>
          <p:spPr bwMode="auto">
            <a:xfrm>
              <a:off x="2975" y="2580"/>
              <a:ext cx="52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448" name="Rectangle 120"/>
            <p:cNvSpPr>
              <a:spLocks noChangeArrowheads="1"/>
            </p:cNvSpPr>
            <p:nvPr/>
          </p:nvSpPr>
          <p:spPr bwMode="auto">
            <a:xfrm>
              <a:off x="3502" y="2580"/>
              <a:ext cx="5"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449" name="Line 121"/>
            <p:cNvSpPr>
              <a:spLocks noChangeShapeType="1"/>
            </p:cNvSpPr>
            <p:nvPr/>
          </p:nvSpPr>
          <p:spPr bwMode="auto">
            <a:xfrm>
              <a:off x="3502" y="2580"/>
              <a:ext cx="5"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450" name="Line 122"/>
            <p:cNvSpPr>
              <a:spLocks noChangeShapeType="1"/>
            </p:cNvSpPr>
            <p:nvPr/>
          </p:nvSpPr>
          <p:spPr bwMode="auto">
            <a:xfrm>
              <a:off x="3502" y="2580"/>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451" name="Rectangle 123"/>
            <p:cNvSpPr>
              <a:spLocks noChangeArrowheads="1"/>
            </p:cNvSpPr>
            <p:nvPr/>
          </p:nvSpPr>
          <p:spPr bwMode="auto">
            <a:xfrm>
              <a:off x="3507" y="2580"/>
              <a:ext cx="526"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452" name="Line 124"/>
            <p:cNvSpPr>
              <a:spLocks noChangeShapeType="1"/>
            </p:cNvSpPr>
            <p:nvPr/>
          </p:nvSpPr>
          <p:spPr bwMode="auto">
            <a:xfrm>
              <a:off x="3507" y="2580"/>
              <a:ext cx="526"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453" name="Rectangle 125"/>
            <p:cNvSpPr>
              <a:spLocks noChangeArrowheads="1"/>
            </p:cNvSpPr>
            <p:nvPr/>
          </p:nvSpPr>
          <p:spPr bwMode="auto">
            <a:xfrm>
              <a:off x="4033" y="2580"/>
              <a:ext cx="4"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454" name="Line 126"/>
            <p:cNvSpPr>
              <a:spLocks noChangeShapeType="1"/>
            </p:cNvSpPr>
            <p:nvPr/>
          </p:nvSpPr>
          <p:spPr bwMode="auto">
            <a:xfrm>
              <a:off x="4033" y="2580"/>
              <a:ext cx="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455" name="Line 127"/>
            <p:cNvSpPr>
              <a:spLocks noChangeShapeType="1"/>
            </p:cNvSpPr>
            <p:nvPr/>
          </p:nvSpPr>
          <p:spPr bwMode="auto">
            <a:xfrm>
              <a:off x="4033" y="2580"/>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456" name="Rectangle 128"/>
            <p:cNvSpPr>
              <a:spLocks noChangeArrowheads="1"/>
            </p:cNvSpPr>
            <p:nvPr/>
          </p:nvSpPr>
          <p:spPr bwMode="auto">
            <a:xfrm>
              <a:off x="4037" y="2580"/>
              <a:ext cx="527"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457" name="Line 129"/>
            <p:cNvSpPr>
              <a:spLocks noChangeShapeType="1"/>
            </p:cNvSpPr>
            <p:nvPr/>
          </p:nvSpPr>
          <p:spPr bwMode="auto">
            <a:xfrm>
              <a:off x="4037" y="2580"/>
              <a:ext cx="52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458" name="Rectangle 130"/>
            <p:cNvSpPr>
              <a:spLocks noChangeArrowheads="1"/>
            </p:cNvSpPr>
            <p:nvPr/>
          </p:nvSpPr>
          <p:spPr bwMode="auto">
            <a:xfrm>
              <a:off x="4564" y="2580"/>
              <a:ext cx="5"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459" name="Line 131"/>
            <p:cNvSpPr>
              <a:spLocks noChangeShapeType="1"/>
            </p:cNvSpPr>
            <p:nvPr/>
          </p:nvSpPr>
          <p:spPr bwMode="auto">
            <a:xfrm>
              <a:off x="4564" y="2580"/>
              <a:ext cx="5"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460" name="Line 132"/>
            <p:cNvSpPr>
              <a:spLocks noChangeShapeType="1"/>
            </p:cNvSpPr>
            <p:nvPr/>
          </p:nvSpPr>
          <p:spPr bwMode="auto">
            <a:xfrm>
              <a:off x="4564" y="2580"/>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461" name="Rectangle 133"/>
            <p:cNvSpPr>
              <a:spLocks noChangeArrowheads="1"/>
            </p:cNvSpPr>
            <p:nvPr/>
          </p:nvSpPr>
          <p:spPr bwMode="auto">
            <a:xfrm>
              <a:off x="4569" y="2580"/>
              <a:ext cx="525"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462" name="Line 134"/>
            <p:cNvSpPr>
              <a:spLocks noChangeShapeType="1"/>
            </p:cNvSpPr>
            <p:nvPr/>
          </p:nvSpPr>
          <p:spPr bwMode="auto">
            <a:xfrm>
              <a:off x="4569" y="2580"/>
              <a:ext cx="525"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463" name="Rectangle 135"/>
            <p:cNvSpPr>
              <a:spLocks noChangeArrowheads="1"/>
            </p:cNvSpPr>
            <p:nvPr/>
          </p:nvSpPr>
          <p:spPr bwMode="auto">
            <a:xfrm>
              <a:off x="5094" y="2580"/>
              <a:ext cx="5"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464" name="Line 136"/>
            <p:cNvSpPr>
              <a:spLocks noChangeShapeType="1"/>
            </p:cNvSpPr>
            <p:nvPr/>
          </p:nvSpPr>
          <p:spPr bwMode="auto">
            <a:xfrm>
              <a:off x="5094" y="2580"/>
              <a:ext cx="5"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465" name="Line 137"/>
            <p:cNvSpPr>
              <a:spLocks noChangeShapeType="1"/>
            </p:cNvSpPr>
            <p:nvPr/>
          </p:nvSpPr>
          <p:spPr bwMode="auto">
            <a:xfrm>
              <a:off x="5094" y="2580"/>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466" name="Rectangle 138"/>
            <p:cNvSpPr>
              <a:spLocks noChangeArrowheads="1"/>
            </p:cNvSpPr>
            <p:nvPr/>
          </p:nvSpPr>
          <p:spPr bwMode="auto">
            <a:xfrm>
              <a:off x="689" y="2585"/>
              <a:ext cx="5" cy="56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467" name="Line 139"/>
            <p:cNvSpPr>
              <a:spLocks noChangeShapeType="1"/>
            </p:cNvSpPr>
            <p:nvPr/>
          </p:nvSpPr>
          <p:spPr bwMode="auto">
            <a:xfrm>
              <a:off x="689" y="2585"/>
              <a:ext cx="1" cy="562"/>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468" name="Rectangle 140"/>
            <p:cNvSpPr>
              <a:spLocks noChangeArrowheads="1"/>
            </p:cNvSpPr>
            <p:nvPr/>
          </p:nvSpPr>
          <p:spPr bwMode="auto">
            <a:xfrm>
              <a:off x="1379" y="2585"/>
              <a:ext cx="4" cy="56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469" name="Line 141"/>
            <p:cNvSpPr>
              <a:spLocks noChangeShapeType="1"/>
            </p:cNvSpPr>
            <p:nvPr/>
          </p:nvSpPr>
          <p:spPr bwMode="auto">
            <a:xfrm>
              <a:off x="1379" y="2585"/>
              <a:ext cx="1" cy="562"/>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470" name="Rectangle 142"/>
            <p:cNvSpPr>
              <a:spLocks noChangeArrowheads="1"/>
            </p:cNvSpPr>
            <p:nvPr/>
          </p:nvSpPr>
          <p:spPr bwMode="auto">
            <a:xfrm>
              <a:off x="1909" y="2585"/>
              <a:ext cx="5" cy="56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471" name="Line 143"/>
            <p:cNvSpPr>
              <a:spLocks noChangeShapeType="1"/>
            </p:cNvSpPr>
            <p:nvPr/>
          </p:nvSpPr>
          <p:spPr bwMode="auto">
            <a:xfrm>
              <a:off x="1909" y="2585"/>
              <a:ext cx="1" cy="562"/>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472" name="Rectangle 144"/>
            <p:cNvSpPr>
              <a:spLocks noChangeArrowheads="1"/>
            </p:cNvSpPr>
            <p:nvPr/>
          </p:nvSpPr>
          <p:spPr bwMode="auto">
            <a:xfrm>
              <a:off x="2440" y="2585"/>
              <a:ext cx="5" cy="56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473" name="Line 145"/>
            <p:cNvSpPr>
              <a:spLocks noChangeShapeType="1"/>
            </p:cNvSpPr>
            <p:nvPr/>
          </p:nvSpPr>
          <p:spPr bwMode="auto">
            <a:xfrm>
              <a:off x="2440" y="2585"/>
              <a:ext cx="1" cy="562"/>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474" name="Rectangle 146"/>
            <p:cNvSpPr>
              <a:spLocks noChangeArrowheads="1"/>
            </p:cNvSpPr>
            <p:nvPr/>
          </p:nvSpPr>
          <p:spPr bwMode="auto">
            <a:xfrm>
              <a:off x="2971" y="2585"/>
              <a:ext cx="4" cy="56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475" name="Line 147"/>
            <p:cNvSpPr>
              <a:spLocks noChangeShapeType="1"/>
            </p:cNvSpPr>
            <p:nvPr/>
          </p:nvSpPr>
          <p:spPr bwMode="auto">
            <a:xfrm>
              <a:off x="2971" y="2585"/>
              <a:ext cx="1" cy="562"/>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476" name="Rectangle 148"/>
            <p:cNvSpPr>
              <a:spLocks noChangeArrowheads="1"/>
            </p:cNvSpPr>
            <p:nvPr/>
          </p:nvSpPr>
          <p:spPr bwMode="auto">
            <a:xfrm>
              <a:off x="3502" y="2585"/>
              <a:ext cx="5" cy="56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477" name="Line 149"/>
            <p:cNvSpPr>
              <a:spLocks noChangeShapeType="1"/>
            </p:cNvSpPr>
            <p:nvPr/>
          </p:nvSpPr>
          <p:spPr bwMode="auto">
            <a:xfrm>
              <a:off x="3502" y="2585"/>
              <a:ext cx="1" cy="562"/>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478" name="Rectangle 150"/>
            <p:cNvSpPr>
              <a:spLocks noChangeArrowheads="1"/>
            </p:cNvSpPr>
            <p:nvPr/>
          </p:nvSpPr>
          <p:spPr bwMode="auto">
            <a:xfrm>
              <a:off x="4033" y="2585"/>
              <a:ext cx="4" cy="56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479" name="Line 151"/>
            <p:cNvSpPr>
              <a:spLocks noChangeShapeType="1"/>
            </p:cNvSpPr>
            <p:nvPr/>
          </p:nvSpPr>
          <p:spPr bwMode="auto">
            <a:xfrm>
              <a:off x="4033" y="2585"/>
              <a:ext cx="1" cy="562"/>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480" name="Rectangle 152"/>
            <p:cNvSpPr>
              <a:spLocks noChangeArrowheads="1"/>
            </p:cNvSpPr>
            <p:nvPr/>
          </p:nvSpPr>
          <p:spPr bwMode="auto">
            <a:xfrm>
              <a:off x="4564" y="2585"/>
              <a:ext cx="5" cy="56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481" name="Line 153"/>
            <p:cNvSpPr>
              <a:spLocks noChangeShapeType="1"/>
            </p:cNvSpPr>
            <p:nvPr/>
          </p:nvSpPr>
          <p:spPr bwMode="auto">
            <a:xfrm>
              <a:off x="4564" y="2585"/>
              <a:ext cx="1" cy="562"/>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482" name="Rectangle 154"/>
            <p:cNvSpPr>
              <a:spLocks noChangeArrowheads="1"/>
            </p:cNvSpPr>
            <p:nvPr/>
          </p:nvSpPr>
          <p:spPr bwMode="auto">
            <a:xfrm>
              <a:off x="5094" y="2585"/>
              <a:ext cx="5" cy="56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483" name="Line 155"/>
            <p:cNvSpPr>
              <a:spLocks noChangeShapeType="1"/>
            </p:cNvSpPr>
            <p:nvPr/>
          </p:nvSpPr>
          <p:spPr bwMode="auto">
            <a:xfrm>
              <a:off x="5094" y="2585"/>
              <a:ext cx="1" cy="562"/>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488" name="Rectangle 160"/>
            <p:cNvSpPr>
              <a:spLocks noChangeArrowheads="1"/>
            </p:cNvSpPr>
            <p:nvPr/>
          </p:nvSpPr>
          <p:spPr bwMode="auto">
            <a:xfrm>
              <a:off x="1566" y="3213"/>
              <a:ext cx="15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spcAft>
                  <a:spcPct val="0"/>
                </a:spcAft>
              </a:pPr>
              <a:r>
                <a:rPr lang="it-IT" altLang="en-US" sz="1200" i="0">
                  <a:solidFill>
                    <a:srgbClr val="FF3300"/>
                  </a:solidFill>
                  <a:effectLst/>
                  <a:latin typeface="Arial" charset="0"/>
                </a:rPr>
                <a:t>657</a:t>
              </a:r>
              <a:endParaRPr lang="it-IT" altLang="en-US" sz="2400" i="0">
                <a:solidFill>
                  <a:srgbClr val="FF3300"/>
                </a:solidFill>
                <a:effectLst/>
                <a:latin typeface="Arial" charset="0"/>
              </a:endParaRPr>
            </a:p>
          </p:txBody>
        </p:sp>
        <p:sp>
          <p:nvSpPr>
            <p:cNvPr id="99489" name="Rectangle 161"/>
            <p:cNvSpPr>
              <a:spLocks noChangeArrowheads="1"/>
            </p:cNvSpPr>
            <p:nvPr/>
          </p:nvSpPr>
          <p:spPr bwMode="auto">
            <a:xfrm>
              <a:off x="2098" y="3213"/>
              <a:ext cx="15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spcAft>
                  <a:spcPct val="0"/>
                </a:spcAft>
              </a:pPr>
              <a:r>
                <a:rPr lang="it-IT" altLang="en-US" sz="1200" i="0">
                  <a:solidFill>
                    <a:srgbClr val="FF3300"/>
                  </a:solidFill>
                  <a:effectLst/>
                  <a:latin typeface="Arial" charset="0"/>
                </a:rPr>
                <a:t>716</a:t>
              </a:r>
              <a:endParaRPr lang="it-IT" altLang="en-US" sz="2400" i="0">
                <a:solidFill>
                  <a:srgbClr val="FF3300"/>
                </a:solidFill>
                <a:effectLst/>
                <a:latin typeface="Arial" charset="0"/>
              </a:endParaRPr>
            </a:p>
          </p:txBody>
        </p:sp>
        <p:sp>
          <p:nvSpPr>
            <p:cNvPr id="99490" name="Rectangle 162"/>
            <p:cNvSpPr>
              <a:spLocks noChangeArrowheads="1"/>
            </p:cNvSpPr>
            <p:nvPr/>
          </p:nvSpPr>
          <p:spPr bwMode="auto">
            <a:xfrm>
              <a:off x="2035" y="3439"/>
              <a:ext cx="285"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spcAft>
                  <a:spcPct val="0"/>
                </a:spcAft>
              </a:pPr>
              <a:r>
                <a:rPr lang="it-IT" altLang="en-US" sz="1200" i="0">
                  <a:solidFill>
                    <a:srgbClr val="FF3300"/>
                  </a:solidFill>
                  <a:effectLst/>
                  <a:latin typeface="Arial" charset="0"/>
                </a:rPr>
                <a:t>(+ 9%)</a:t>
              </a:r>
              <a:endParaRPr lang="it-IT" altLang="en-US" sz="2400" i="0">
                <a:solidFill>
                  <a:srgbClr val="FF3300"/>
                </a:solidFill>
                <a:effectLst/>
                <a:latin typeface="Arial" charset="0"/>
              </a:endParaRPr>
            </a:p>
          </p:txBody>
        </p:sp>
        <p:sp>
          <p:nvSpPr>
            <p:cNvPr id="99491" name="Rectangle 163"/>
            <p:cNvSpPr>
              <a:spLocks noChangeArrowheads="1"/>
            </p:cNvSpPr>
            <p:nvPr/>
          </p:nvSpPr>
          <p:spPr bwMode="auto">
            <a:xfrm>
              <a:off x="2628" y="3213"/>
              <a:ext cx="15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spcAft>
                  <a:spcPct val="0"/>
                </a:spcAft>
              </a:pPr>
              <a:r>
                <a:rPr lang="it-IT" altLang="en-US" sz="1200" i="0">
                  <a:solidFill>
                    <a:srgbClr val="FF3300"/>
                  </a:solidFill>
                  <a:effectLst/>
                  <a:latin typeface="Arial" charset="0"/>
                </a:rPr>
                <a:t>844</a:t>
              </a:r>
              <a:endParaRPr lang="it-IT" altLang="en-US" sz="2400" i="0">
                <a:solidFill>
                  <a:srgbClr val="FF3300"/>
                </a:solidFill>
                <a:effectLst/>
                <a:latin typeface="Arial" charset="0"/>
              </a:endParaRPr>
            </a:p>
          </p:txBody>
        </p:sp>
        <p:sp>
          <p:nvSpPr>
            <p:cNvPr id="99492" name="Rectangle 164"/>
            <p:cNvSpPr>
              <a:spLocks noChangeArrowheads="1"/>
            </p:cNvSpPr>
            <p:nvPr/>
          </p:nvSpPr>
          <p:spPr bwMode="auto">
            <a:xfrm>
              <a:off x="2538" y="3439"/>
              <a:ext cx="33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spcAft>
                  <a:spcPct val="0"/>
                </a:spcAft>
              </a:pPr>
              <a:r>
                <a:rPr lang="it-IT" altLang="en-US" sz="1200" i="0">
                  <a:solidFill>
                    <a:srgbClr val="FF3300"/>
                  </a:solidFill>
                  <a:effectLst/>
                  <a:latin typeface="Arial" charset="0"/>
                </a:rPr>
                <a:t>(+ 28%)</a:t>
              </a:r>
              <a:endParaRPr lang="it-IT" altLang="en-US" sz="2400" i="0">
                <a:solidFill>
                  <a:srgbClr val="FF3300"/>
                </a:solidFill>
                <a:effectLst/>
                <a:latin typeface="Arial" charset="0"/>
              </a:endParaRPr>
            </a:p>
          </p:txBody>
        </p:sp>
        <p:sp>
          <p:nvSpPr>
            <p:cNvPr id="99493" name="Rectangle 165"/>
            <p:cNvSpPr>
              <a:spLocks noChangeArrowheads="1"/>
            </p:cNvSpPr>
            <p:nvPr/>
          </p:nvSpPr>
          <p:spPr bwMode="auto">
            <a:xfrm>
              <a:off x="3159" y="3213"/>
              <a:ext cx="15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spcAft>
                  <a:spcPct val="0"/>
                </a:spcAft>
              </a:pPr>
              <a:r>
                <a:rPr lang="it-IT" altLang="en-US" sz="1200" i="0">
                  <a:solidFill>
                    <a:srgbClr val="FF3300"/>
                  </a:solidFill>
                  <a:effectLst/>
                  <a:latin typeface="Arial" charset="0"/>
                </a:rPr>
                <a:t>976</a:t>
              </a:r>
              <a:endParaRPr lang="it-IT" altLang="en-US" sz="2400" i="0">
                <a:solidFill>
                  <a:srgbClr val="FF3300"/>
                </a:solidFill>
                <a:effectLst/>
                <a:latin typeface="Arial" charset="0"/>
              </a:endParaRPr>
            </a:p>
          </p:txBody>
        </p:sp>
        <p:sp>
          <p:nvSpPr>
            <p:cNvPr id="99494" name="Rectangle 166"/>
            <p:cNvSpPr>
              <a:spLocks noChangeArrowheads="1"/>
            </p:cNvSpPr>
            <p:nvPr/>
          </p:nvSpPr>
          <p:spPr bwMode="auto">
            <a:xfrm>
              <a:off x="3069" y="3439"/>
              <a:ext cx="33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spcAft>
                  <a:spcPct val="0"/>
                </a:spcAft>
              </a:pPr>
              <a:r>
                <a:rPr lang="it-IT" altLang="en-US" sz="1200" i="0">
                  <a:solidFill>
                    <a:srgbClr val="FF3300"/>
                  </a:solidFill>
                  <a:effectLst/>
                  <a:latin typeface="Arial" charset="0"/>
                </a:rPr>
                <a:t>(+ 48%)</a:t>
              </a:r>
              <a:endParaRPr lang="it-IT" altLang="en-US" sz="2400" i="0">
                <a:solidFill>
                  <a:srgbClr val="FF3300"/>
                </a:solidFill>
                <a:effectLst/>
                <a:latin typeface="Arial" charset="0"/>
              </a:endParaRPr>
            </a:p>
          </p:txBody>
        </p:sp>
        <p:sp>
          <p:nvSpPr>
            <p:cNvPr id="99495" name="Rectangle 167"/>
            <p:cNvSpPr>
              <a:spLocks noChangeArrowheads="1"/>
            </p:cNvSpPr>
            <p:nvPr/>
          </p:nvSpPr>
          <p:spPr bwMode="auto">
            <a:xfrm>
              <a:off x="3664" y="3213"/>
              <a:ext cx="212"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spcAft>
                  <a:spcPct val="0"/>
                </a:spcAft>
              </a:pPr>
              <a:r>
                <a:rPr lang="it-IT" altLang="en-US" sz="1200" i="0">
                  <a:solidFill>
                    <a:srgbClr val="FF3300"/>
                  </a:solidFill>
                  <a:effectLst/>
                  <a:latin typeface="Arial" charset="0"/>
                </a:rPr>
                <a:t>1086</a:t>
              </a:r>
              <a:endParaRPr lang="it-IT" altLang="en-US" sz="2400" i="0">
                <a:solidFill>
                  <a:srgbClr val="FF3300"/>
                </a:solidFill>
                <a:effectLst/>
                <a:latin typeface="Arial" charset="0"/>
              </a:endParaRPr>
            </a:p>
          </p:txBody>
        </p:sp>
        <p:sp>
          <p:nvSpPr>
            <p:cNvPr id="99496" name="Rectangle 168"/>
            <p:cNvSpPr>
              <a:spLocks noChangeArrowheads="1"/>
            </p:cNvSpPr>
            <p:nvPr/>
          </p:nvSpPr>
          <p:spPr bwMode="auto">
            <a:xfrm>
              <a:off x="3600" y="3439"/>
              <a:ext cx="33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spcAft>
                  <a:spcPct val="0"/>
                </a:spcAft>
              </a:pPr>
              <a:r>
                <a:rPr lang="it-IT" altLang="en-US" sz="1200" i="0">
                  <a:solidFill>
                    <a:srgbClr val="FF3300"/>
                  </a:solidFill>
                  <a:effectLst/>
                  <a:latin typeface="Arial" charset="0"/>
                </a:rPr>
                <a:t>(+ 65%)</a:t>
              </a:r>
              <a:endParaRPr lang="it-IT" altLang="en-US" sz="2400" i="0">
                <a:solidFill>
                  <a:srgbClr val="FF3300"/>
                </a:solidFill>
                <a:effectLst/>
                <a:latin typeface="Arial" charset="0"/>
              </a:endParaRPr>
            </a:p>
          </p:txBody>
        </p:sp>
        <p:sp>
          <p:nvSpPr>
            <p:cNvPr id="99497" name="Rectangle 169"/>
            <p:cNvSpPr>
              <a:spLocks noChangeArrowheads="1"/>
            </p:cNvSpPr>
            <p:nvPr/>
          </p:nvSpPr>
          <p:spPr bwMode="auto">
            <a:xfrm>
              <a:off x="4194" y="3213"/>
              <a:ext cx="212"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spcAft>
                  <a:spcPct val="0"/>
                </a:spcAft>
              </a:pPr>
              <a:r>
                <a:rPr lang="it-IT" altLang="en-US" sz="1200" i="0">
                  <a:solidFill>
                    <a:srgbClr val="FF3300"/>
                  </a:solidFill>
                  <a:effectLst/>
                  <a:latin typeface="Arial" charset="0"/>
                </a:rPr>
                <a:t>1165</a:t>
              </a:r>
              <a:endParaRPr lang="it-IT" altLang="en-US" sz="2400" i="0">
                <a:solidFill>
                  <a:srgbClr val="FF3300"/>
                </a:solidFill>
                <a:effectLst/>
                <a:latin typeface="Arial" charset="0"/>
              </a:endParaRPr>
            </a:p>
          </p:txBody>
        </p:sp>
        <p:sp>
          <p:nvSpPr>
            <p:cNvPr id="99498" name="Rectangle 170"/>
            <p:cNvSpPr>
              <a:spLocks noChangeArrowheads="1"/>
            </p:cNvSpPr>
            <p:nvPr/>
          </p:nvSpPr>
          <p:spPr bwMode="auto">
            <a:xfrm>
              <a:off x="4131" y="3439"/>
              <a:ext cx="33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spcAft>
                  <a:spcPct val="0"/>
                </a:spcAft>
              </a:pPr>
              <a:r>
                <a:rPr lang="it-IT" altLang="en-US" sz="1200" i="0">
                  <a:solidFill>
                    <a:srgbClr val="FF3300"/>
                  </a:solidFill>
                  <a:effectLst/>
                  <a:latin typeface="Arial" charset="0"/>
                </a:rPr>
                <a:t>(+ 77%)</a:t>
              </a:r>
              <a:endParaRPr lang="it-IT" altLang="en-US" sz="2400" i="0">
                <a:solidFill>
                  <a:srgbClr val="FF3300"/>
                </a:solidFill>
                <a:effectLst/>
                <a:latin typeface="Arial" charset="0"/>
              </a:endParaRPr>
            </a:p>
          </p:txBody>
        </p:sp>
        <p:sp>
          <p:nvSpPr>
            <p:cNvPr id="99499" name="Rectangle 171"/>
            <p:cNvSpPr>
              <a:spLocks noChangeArrowheads="1"/>
            </p:cNvSpPr>
            <p:nvPr/>
          </p:nvSpPr>
          <p:spPr bwMode="auto">
            <a:xfrm>
              <a:off x="4725" y="3213"/>
              <a:ext cx="212"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spcAft>
                  <a:spcPct val="0"/>
                </a:spcAft>
              </a:pPr>
              <a:r>
                <a:rPr lang="it-IT" altLang="en-US" sz="1200" i="0">
                  <a:solidFill>
                    <a:srgbClr val="FF3300"/>
                  </a:solidFill>
                  <a:effectLst/>
                  <a:latin typeface="Arial" charset="0"/>
                </a:rPr>
                <a:t>1193</a:t>
              </a:r>
              <a:endParaRPr lang="it-IT" altLang="en-US" sz="2400" i="0">
                <a:solidFill>
                  <a:srgbClr val="FF3300"/>
                </a:solidFill>
                <a:effectLst/>
                <a:latin typeface="Arial" charset="0"/>
              </a:endParaRPr>
            </a:p>
          </p:txBody>
        </p:sp>
        <p:sp>
          <p:nvSpPr>
            <p:cNvPr id="99500" name="Rectangle 172"/>
            <p:cNvSpPr>
              <a:spLocks noChangeArrowheads="1"/>
            </p:cNvSpPr>
            <p:nvPr/>
          </p:nvSpPr>
          <p:spPr bwMode="auto">
            <a:xfrm>
              <a:off x="4663" y="3439"/>
              <a:ext cx="33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spcAft>
                  <a:spcPct val="0"/>
                </a:spcAft>
              </a:pPr>
              <a:r>
                <a:rPr lang="it-IT" altLang="en-US" sz="1200" i="0">
                  <a:solidFill>
                    <a:srgbClr val="FF3300"/>
                  </a:solidFill>
                  <a:effectLst/>
                  <a:latin typeface="Arial" charset="0"/>
                </a:rPr>
                <a:t>(+ 81%)</a:t>
              </a:r>
              <a:endParaRPr lang="it-IT" altLang="en-US" sz="2400" i="0">
                <a:solidFill>
                  <a:srgbClr val="FF3300"/>
                </a:solidFill>
                <a:effectLst/>
                <a:latin typeface="Arial" charset="0"/>
              </a:endParaRPr>
            </a:p>
          </p:txBody>
        </p:sp>
        <p:sp>
          <p:nvSpPr>
            <p:cNvPr id="99501" name="Rectangle 173"/>
            <p:cNvSpPr>
              <a:spLocks noChangeArrowheads="1"/>
            </p:cNvSpPr>
            <p:nvPr/>
          </p:nvSpPr>
          <p:spPr bwMode="auto">
            <a:xfrm>
              <a:off x="689" y="3146"/>
              <a:ext cx="5"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502" name="Line 174"/>
            <p:cNvSpPr>
              <a:spLocks noChangeShapeType="1"/>
            </p:cNvSpPr>
            <p:nvPr/>
          </p:nvSpPr>
          <p:spPr bwMode="auto">
            <a:xfrm>
              <a:off x="689" y="3146"/>
              <a:ext cx="5"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03" name="Line 175"/>
            <p:cNvSpPr>
              <a:spLocks noChangeShapeType="1"/>
            </p:cNvSpPr>
            <p:nvPr/>
          </p:nvSpPr>
          <p:spPr bwMode="auto">
            <a:xfrm>
              <a:off x="689" y="3146"/>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04" name="Rectangle 176"/>
            <p:cNvSpPr>
              <a:spLocks noChangeArrowheads="1"/>
            </p:cNvSpPr>
            <p:nvPr/>
          </p:nvSpPr>
          <p:spPr bwMode="auto">
            <a:xfrm>
              <a:off x="694" y="3146"/>
              <a:ext cx="685"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505" name="Line 177"/>
            <p:cNvSpPr>
              <a:spLocks noChangeShapeType="1"/>
            </p:cNvSpPr>
            <p:nvPr/>
          </p:nvSpPr>
          <p:spPr bwMode="auto">
            <a:xfrm>
              <a:off x="694" y="3146"/>
              <a:ext cx="685"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06" name="Rectangle 178"/>
            <p:cNvSpPr>
              <a:spLocks noChangeArrowheads="1"/>
            </p:cNvSpPr>
            <p:nvPr/>
          </p:nvSpPr>
          <p:spPr bwMode="auto">
            <a:xfrm>
              <a:off x="1379" y="3146"/>
              <a:ext cx="4"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507" name="Line 179"/>
            <p:cNvSpPr>
              <a:spLocks noChangeShapeType="1"/>
            </p:cNvSpPr>
            <p:nvPr/>
          </p:nvSpPr>
          <p:spPr bwMode="auto">
            <a:xfrm>
              <a:off x="1379" y="3146"/>
              <a:ext cx="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08" name="Line 180"/>
            <p:cNvSpPr>
              <a:spLocks noChangeShapeType="1"/>
            </p:cNvSpPr>
            <p:nvPr/>
          </p:nvSpPr>
          <p:spPr bwMode="auto">
            <a:xfrm>
              <a:off x="1379" y="3146"/>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09" name="Rectangle 181"/>
            <p:cNvSpPr>
              <a:spLocks noChangeArrowheads="1"/>
            </p:cNvSpPr>
            <p:nvPr/>
          </p:nvSpPr>
          <p:spPr bwMode="auto">
            <a:xfrm>
              <a:off x="1383" y="3146"/>
              <a:ext cx="526"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510" name="Line 182"/>
            <p:cNvSpPr>
              <a:spLocks noChangeShapeType="1"/>
            </p:cNvSpPr>
            <p:nvPr/>
          </p:nvSpPr>
          <p:spPr bwMode="auto">
            <a:xfrm>
              <a:off x="1383" y="3146"/>
              <a:ext cx="526"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11" name="Rectangle 183"/>
            <p:cNvSpPr>
              <a:spLocks noChangeArrowheads="1"/>
            </p:cNvSpPr>
            <p:nvPr/>
          </p:nvSpPr>
          <p:spPr bwMode="auto">
            <a:xfrm>
              <a:off x="1909" y="3146"/>
              <a:ext cx="5"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512" name="Line 184"/>
            <p:cNvSpPr>
              <a:spLocks noChangeShapeType="1"/>
            </p:cNvSpPr>
            <p:nvPr/>
          </p:nvSpPr>
          <p:spPr bwMode="auto">
            <a:xfrm>
              <a:off x="1909" y="3146"/>
              <a:ext cx="5"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13" name="Line 185"/>
            <p:cNvSpPr>
              <a:spLocks noChangeShapeType="1"/>
            </p:cNvSpPr>
            <p:nvPr/>
          </p:nvSpPr>
          <p:spPr bwMode="auto">
            <a:xfrm>
              <a:off x="1909" y="3146"/>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14" name="Rectangle 186"/>
            <p:cNvSpPr>
              <a:spLocks noChangeArrowheads="1"/>
            </p:cNvSpPr>
            <p:nvPr/>
          </p:nvSpPr>
          <p:spPr bwMode="auto">
            <a:xfrm>
              <a:off x="1914" y="3146"/>
              <a:ext cx="526"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515" name="Line 187"/>
            <p:cNvSpPr>
              <a:spLocks noChangeShapeType="1"/>
            </p:cNvSpPr>
            <p:nvPr/>
          </p:nvSpPr>
          <p:spPr bwMode="auto">
            <a:xfrm>
              <a:off x="1914" y="3146"/>
              <a:ext cx="526"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16" name="Rectangle 188"/>
            <p:cNvSpPr>
              <a:spLocks noChangeArrowheads="1"/>
            </p:cNvSpPr>
            <p:nvPr/>
          </p:nvSpPr>
          <p:spPr bwMode="auto">
            <a:xfrm>
              <a:off x="2440" y="3146"/>
              <a:ext cx="5"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517" name="Line 189"/>
            <p:cNvSpPr>
              <a:spLocks noChangeShapeType="1"/>
            </p:cNvSpPr>
            <p:nvPr/>
          </p:nvSpPr>
          <p:spPr bwMode="auto">
            <a:xfrm>
              <a:off x="2440" y="3146"/>
              <a:ext cx="5"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18" name="Line 190"/>
            <p:cNvSpPr>
              <a:spLocks noChangeShapeType="1"/>
            </p:cNvSpPr>
            <p:nvPr/>
          </p:nvSpPr>
          <p:spPr bwMode="auto">
            <a:xfrm>
              <a:off x="2440" y="3146"/>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19" name="Rectangle 191"/>
            <p:cNvSpPr>
              <a:spLocks noChangeArrowheads="1"/>
            </p:cNvSpPr>
            <p:nvPr/>
          </p:nvSpPr>
          <p:spPr bwMode="auto">
            <a:xfrm>
              <a:off x="2445" y="3146"/>
              <a:ext cx="526"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520" name="Line 192"/>
            <p:cNvSpPr>
              <a:spLocks noChangeShapeType="1"/>
            </p:cNvSpPr>
            <p:nvPr/>
          </p:nvSpPr>
          <p:spPr bwMode="auto">
            <a:xfrm>
              <a:off x="2445" y="3146"/>
              <a:ext cx="526"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21" name="Rectangle 193"/>
            <p:cNvSpPr>
              <a:spLocks noChangeArrowheads="1"/>
            </p:cNvSpPr>
            <p:nvPr/>
          </p:nvSpPr>
          <p:spPr bwMode="auto">
            <a:xfrm>
              <a:off x="2971" y="3146"/>
              <a:ext cx="4"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522" name="Line 194"/>
            <p:cNvSpPr>
              <a:spLocks noChangeShapeType="1"/>
            </p:cNvSpPr>
            <p:nvPr/>
          </p:nvSpPr>
          <p:spPr bwMode="auto">
            <a:xfrm>
              <a:off x="2971" y="3146"/>
              <a:ext cx="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23" name="Line 195"/>
            <p:cNvSpPr>
              <a:spLocks noChangeShapeType="1"/>
            </p:cNvSpPr>
            <p:nvPr/>
          </p:nvSpPr>
          <p:spPr bwMode="auto">
            <a:xfrm>
              <a:off x="2971" y="3146"/>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24" name="Rectangle 196"/>
            <p:cNvSpPr>
              <a:spLocks noChangeArrowheads="1"/>
            </p:cNvSpPr>
            <p:nvPr/>
          </p:nvSpPr>
          <p:spPr bwMode="auto">
            <a:xfrm>
              <a:off x="2975" y="3146"/>
              <a:ext cx="527"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525" name="Line 197"/>
            <p:cNvSpPr>
              <a:spLocks noChangeShapeType="1"/>
            </p:cNvSpPr>
            <p:nvPr/>
          </p:nvSpPr>
          <p:spPr bwMode="auto">
            <a:xfrm>
              <a:off x="2975" y="3146"/>
              <a:ext cx="52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26" name="Rectangle 198"/>
            <p:cNvSpPr>
              <a:spLocks noChangeArrowheads="1"/>
            </p:cNvSpPr>
            <p:nvPr/>
          </p:nvSpPr>
          <p:spPr bwMode="auto">
            <a:xfrm>
              <a:off x="3502" y="3146"/>
              <a:ext cx="5"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527" name="Line 199"/>
            <p:cNvSpPr>
              <a:spLocks noChangeShapeType="1"/>
            </p:cNvSpPr>
            <p:nvPr/>
          </p:nvSpPr>
          <p:spPr bwMode="auto">
            <a:xfrm>
              <a:off x="3502" y="3146"/>
              <a:ext cx="5"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28" name="Line 200"/>
            <p:cNvSpPr>
              <a:spLocks noChangeShapeType="1"/>
            </p:cNvSpPr>
            <p:nvPr/>
          </p:nvSpPr>
          <p:spPr bwMode="auto">
            <a:xfrm>
              <a:off x="3502" y="3146"/>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29" name="Rectangle 201"/>
            <p:cNvSpPr>
              <a:spLocks noChangeArrowheads="1"/>
            </p:cNvSpPr>
            <p:nvPr/>
          </p:nvSpPr>
          <p:spPr bwMode="auto">
            <a:xfrm>
              <a:off x="3507" y="3146"/>
              <a:ext cx="526"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530" name="Line 202"/>
            <p:cNvSpPr>
              <a:spLocks noChangeShapeType="1"/>
            </p:cNvSpPr>
            <p:nvPr/>
          </p:nvSpPr>
          <p:spPr bwMode="auto">
            <a:xfrm>
              <a:off x="3507" y="3146"/>
              <a:ext cx="526"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31" name="Rectangle 203"/>
            <p:cNvSpPr>
              <a:spLocks noChangeArrowheads="1"/>
            </p:cNvSpPr>
            <p:nvPr/>
          </p:nvSpPr>
          <p:spPr bwMode="auto">
            <a:xfrm>
              <a:off x="4033" y="2958"/>
              <a:ext cx="4"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532" name="Line 204"/>
            <p:cNvSpPr>
              <a:spLocks noChangeShapeType="1"/>
            </p:cNvSpPr>
            <p:nvPr/>
          </p:nvSpPr>
          <p:spPr bwMode="auto">
            <a:xfrm>
              <a:off x="4033" y="3146"/>
              <a:ext cx="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33" name="Line 205"/>
            <p:cNvSpPr>
              <a:spLocks noChangeShapeType="1"/>
            </p:cNvSpPr>
            <p:nvPr/>
          </p:nvSpPr>
          <p:spPr bwMode="auto">
            <a:xfrm>
              <a:off x="4033" y="3146"/>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34" name="Line 206"/>
            <p:cNvSpPr>
              <a:spLocks noChangeShapeType="1"/>
            </p:cNvSpPr>
            <p:nvPr/>
          </p:nvSpPr>
          <p:spPr bwMode="auto">
            <a:xfrm>
              <a:off x="4037" y="3146"/>
              <a:ext cx="52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35" name="Rectangle 207"/>
            <p:cNvSpPr>
              <a:spLocks noChangeArrowheads="1"/>
            </p:cNvSpPr>
            <p:nvPr/>
          </p:nvSpPr>
          <p:spPr bwMode="auto">
            <a:xfrm>
              <a:off x="4564" y="2958"/>
              <a:ext cx="5"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536" name="Line 208"/>
            <p:cNvSpPr>
              <a:spLocks noChangeShapeType="1"/>
            </p:cNvSpPr>
            <p:nvPr/>
          </p:nvSpPr>
          <p:spPr bwMode="auto">
            <a:xfrm>
              <a:off x="4564" y="3146"/>
              <a:ext cx="5"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37" name="Line 209"/>
            <p:cNvSpPr>
              <a:spLocks noChangeShapeType="1"/>
            </p:cNvSpPr>
            <p:nvPr/>
          </p:nvSpPr>
          <p:spPr bwMode="auto">
            <a:xfrm>
              <a:off x="4564" y="3146"/>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38" name="Line 210"/>
            <p:cNvSpPr>
              <a:spLocks noChangeShapeType="1"/>
            </p:cNvSpPr>
            <p:nvPr/>
          </p:nvSpPr>
          <p:spPr bwMode="auto">
            <a:xfrm>
              <a:off x="4569" y="3146"/>
              <a:ext cx="525"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39" name="Rectangle 211"/>
            <p:cNvSpPr>
              <a:spLocks noChangeArrowheads="1"/>
            </p:cNvSpPr>
            <p:nvPr/>
          </p:nvSpPr>
          <p:spPr bwMode="auto">
            <a:xfrm>
              <a:off x="5094" y="2958"/>
              <a:ext cx="5"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540" name="Line 212"/>
            <p:cNvSpPr>
              <a:spLocks noChangeShapeType="1"/>
            </p:cNvSpPr>
            <p:nvPr/>
          </p:nvSpPr>
          <p:spPr bwMode="auto">
            <a:xfrm>
              <a:off x="5094" y="3146"/>
              <a:ext cx="5"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41" name="Line 213"/>
            <p:cNvSpPr>
              <a:spLocks noChangeShapeType="1"/>
            </p:cNvSpPr>
            <p:nvPr/>
          </p:nvSpPr>
          <p:spPr bwMode="auto">
            <a:xfrm>
              <a:off x="5094" y="3146"/>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42" name="Rectangle 214"/>
            <p:cNvSpPr>
              <a:spLocks noChangeArrowheads="1"/>
            </p:cNvSpPr>
            <p:nvPr/>
          </p:nvSpPr>
          <p:spPr bwMode="auto">
            <a:xfrm>
              <a:off x="689" y="2963"/>
              <a:ext cx="5" cy="56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543" name="Line 215"/>
            <p:cNvSpPr>
              <a:spLocks noChangeShapeType="1"/>
            </p:cNvSpPr>
            <p:nvPr/>
          </p:nvSpPr>
          <p:spPr bwMode="auto">
            <a:xfrm>
              <a:off x="689" y="3151"/>
              <a:ext cx="1" cy="562"/>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44" name="Rectangle 216"/>
            <p:cNvSpPr>
              <a:spLocks noChangeArrowheads="1"/>
            </p:cNvSpPr>
            <p:nvPr/>
          </p:nvSpPr>
          <p:spPr bwMode="auto">
            <a:xfrm>
              <a:off x="689" y="3525"/>
              <a:ext cx="5"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545" name="Line 217"/>
            <p:cNvSpPr>
              <a:spLocks noChangeShapeType="1"/>
            </p:cNvSpPr>
            <p:nvPr/>
          </p:nvSpPr>
          <p:spPr bwMode="auto">
            <a:xfrm>
              <a:off x="689" y="3713"/>
              <a:ext cx="5"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46" name="Line 218"/>
            <p:cNvSpPr>
              <a:spLocks noChangeShapeType="1"/>
            </p:cNvSpPr>
            <p:nvPr/>
          </p:nvSpPr>
          <p:spPr bwMode="auto">
            <a:xfrm>
              <a:off x="689" y="371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47" name="Rectangle 219"/>
            <p:cNvSpPr>
              <a:spLocks noChangeArrowheads="1"/>
            </p:cNvSpPr>
            <p:nvPr/>
          </p:nvSpPr>
          <p:spPr bwMode="auto">
            <a:xfrm>
              <a:off x="689" y="3525"/>
              <a:ext cx="5"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548" name="Line 220"/>
            <p:cNvSpPr>
              <a:spLocks noChangeShapeType="1"/>
            </p:cNvSpPr>
            <p:nvPr/>
          </p:nvSpPr>
          <p:spPr bwMode="auto">
            <a:xfrm>
              <a:off x="689" y="3713"/>
              <a:ext cx="5"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49" name="Line 221"/>
            <p:cNvSpPr>
              <a:spLocks noChangeShapeType="1"/>
            </p:cNvSpPr>
            <p:nvPr/>
          </p:nvSpPr>
          <p:spPr bwMode="auto">
            <a:xfrm>
              <a:off x="689" y="371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50" name="Line 222"/>
            <p:cNvSpPr>
              <a:spLocks noChangeShapeType="1"/>
            </p:cNvSpPr>
            <p:nvPr/>
          </p:nvSpPr>
          <p:spPr bwMode="auto">
            <a:xfrm>
              <a:off x="694" y="3713"/>
              <a:ext cx="685"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51" name="Rectangle 223"/>
            <p:cNvSpPr>
              <a:spLocks noChangeArrowheads="1"/>
            </p:cNvSpPr>
            <p:nvPr/>
          </p:nvSpPr>
          <p:spPr bwMode="auto">
            <a:xfrm>
              <a:off x="1379" y="3151"/>
              <a:ext cx="4" cy="56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552" name="Line 224"/>
            <p:cNvSpPr>
              <a:spLocks noChangeShapeType="1"/>
            </p:cNvSpPr>
            <p:nvPr/>
          </p:nvSpPr>
          <p:spPr bwMode="auto">
            <a:xfrm>
              <a:off x="1379" y="3151"/>
              <a:ext cx="1" cy="562"/>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54" name="Line 226"/>
            <p:cNvSpPr>
              <a:spLocks noChangeShapeType="1"/>
            </p:cNvSpPr>
            <p:nvPr/>
          </p:nvSpPr>
          <p:spPr bwMode="auto">
            <a:xfrm>
              <a:off x="1379" y="3713"/>
              <a:ext cx="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55" name="Line 227"/>
            <p:cNvSpPr>
              <a:spLocks noChangeShapeType="1"/>
            </p:cNvSpPr>
            <p:nvPr/>
          </p:nvSpPr>
          <p:spPr bwMode="auto">
            <a:xfrm>
              <a:off x="1379" y="371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56" name="Line 228"/>
            <p:cNvSpPr>
              <a:spLocks noChangeShapeType="1"/>
            </p:cNvSpPr>
            <p:nvPr/>
          </p:nvSpPr>
          <p:spPr bwMode="auto">
            <a:xfrm>
              <a:off x="1383" y="3713"/>
              <a:ext cx="526"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57" name="Rectangle 229"/>
            <p:cNvSpPr>
              <a:spLocks noChangeArrowheads="1"/>
            </p:cNvSpPr>
            <p:nvPr/>
          </p:nvSpPr>
          <p:spPr bwMode="auto">
            <a:xfrm>
              <a:off x="1909" y="2963"/>
              <a:ext cx="5" cy="56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558" name="Line 230"/>
            <p:cNvSpPr>
              <a:spLocks noChangeShapeType="1"/>
            </p:cNvSpPr>
            <p:nvPr/>
          </p:nvSpPr>
          <p:spPr bwMode="auto">
            <a:xfrm>
              <a:off x="1909" y="3151"/>
              <a:ext cx="1" cy="562"/>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59" name="Rectangle 231"/>
            <p:cNvSpPr>
              <a:spLocks noChangeArrowheads="1"/>
            </p:cNvSpPr>
            <p:nvPr/>
          </p:nvSpPr>
          <p:spPr bwMode="auto">
            <a:xfrm>
              <a:off x="1909" y="3525"/>
              <a:ext cx="5"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560" name="Line 232"/>
            <p:cNvSpPr>
              <a:spLocks noChangeShapeType="1"/>
            </p:cNvSpPr>
            <p:nvPr/>
          </p:nvSpPr>
          <p:spPr bwMode="auto">
            <a:xfrm>
              <a:off x="1909" y="3713"/>
              <a:ext cx="5"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61" name="Line 233"/>
            <p:cNvSpPr>
              <a:spLocks noChangeShapeType="1"/>
            </p:cNvSpPr>
            <p:nvPr/>
          </p:nvSpPr>
          <p:spPr bwMode="auto">
            <a:xfrm>
              <a:off x="1909" y="371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62" name="Line 234"/>
            <p:cNvSpPr>
              <a:spLocks noChangeShapeType="1"/>
            </p:cNvSpPr>
            <p:nvPr/>
          </p:nvSpPr>
          <p:spPr bwMode="auto">
            <a:xfrm>
              <a:off x="1914" y="3713"/>
              <a:ext cx="526"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63" name="Rectangle 235"/>
            <p:cNvSpPr>
              <a:spLocks noChangeArrowheads="1"/>
            </p:cNvSpPr>
            <p:nvPr/>
          </p:nvSpPr>
          <p:spPr bwMode="auto">
            <a:xfrm>
              <a:off x="2440" y="2963"/>
              <a:ext cx="5" cy="56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564" name="Line 236"/>
            <p:cNvSpPr>
              <a:spLocks noChangeShapeType="1"/>
            </p:cNvSpPr>
            <p:nvPr/>
          </p:nvSpPr>
          <p:spPr bwMode="auto">
            <a:xfrm>
              <a:off x="2440" y="3151"/>
              <a:ext cx="1" cy="562"/>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65" name="Rectangle 237"/>
            <p:cNvSpPr>
              <a:spLocks noChangeArrowheads="1"/>
            </p:cNvSpPr>
            <p:nvPr/>
          </p:nvSpPr>
          <p:spPr bwMode="auto">
            <a:xfrm>
              <a:off x="2440" y="3525"/>
              <a:ext cx="5"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566" name="Line 238"/>
            <p:cNvSpPr>
              <a:spLocks noChangeShapeType="1"/>
            </p:cNvSpPr>
            <p:nvPr/>
          </p:nvSpPr>
          <p:spPr bwMode="auto">
            <a:xfrm>
              <a:off x="2440" y="3713"/>
              <a:ext cx="5"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67" name="Line 239"/>
            <p:cNvSpPr>
              <a:spLocks noChangeShapeType="1"/>
            </p:cNvSpPr>
            <p:nvPr/>
          </p:nvSpPr>
          <p:spPr bwMode="auto">
            <a:xfrm>
              <a:off x="2440" y="371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68" name="Line 240"/>
            <p:cNvSpPr>
              <a:spLocks noChangeShapeType="1"/>
            </p:cNvSpPr>
            <p:nvPr/>
          </p:nvSpPr>
          <p:spPr bwMode="auto">
            <a:xfrm>
              <a:off x="2445" y="3713"/>
              <a:ext cx="526"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69" name="Rectangle 241"/>
            <p:cNvSpPr>
              <a:spLocks noChangeArrowheads="1"/>
            </p:cNvSpPr>
            <p:nvPr/>
          </p:nvSpPr>
          <p:spPr bwMode="auto">
            <a:xfrm>
              <a:off x="2971" y="2963"/>
              <a:ext cx="4" cy="56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570" name="Line 242"/>
            <p:cNvSpPr>
              <a:spLocks noChangeShapeType="1"/>
            </p:cNvSpPr>
            <p:nvPr/>
          </p:nvSpPr>
          <p:spPr bwMode="auto">
            <a:xfrm>
              <a:off x="2971" y="3151"/>
              <a:ext cx="1" cy="562"/>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72" name="Line 244"/>
            <p:cNvSpPr>
              <a:spLocks noChangeShapeType="1"/>
            </p:cNvSpPr>
            <p:nvPr/>
          </p:nvSpPr>
          <p:spPr bwMode="auto">
            <a:xfrm>
              <a:off x="2971" y="3713"/>
              <a:ext cx="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73" name="Line 245"/>
            <p:cNvSpPr>
              <a:spLocks noChangeShapeType="1"/>
            </p:cNvSpPr>
            <p:nvPr/>
          </p:nvSpPr>
          <p:spPr bwMode="auto">
            <a:xfrm>
              <a:off x="2971" y="371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74" name="Line 246"/>
            <p:cNvSpPr>
              <a:spLocks noChangeShapeType="1"/>
            </p:cNvSpPr>
            <p:nvPr/>
          </p:nvSpPr>
          <p:spPr bwMode="auto">
            <a:xfrm>
              <a:off x="2975" y="3713"/>
              <a:ext cx="52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75" name="Rectangle 247"/>
            <p:cNvSpPr>
              <a:spLocks noChangeArrowheads="1"/>
            </p:cNvSpPr>
            <p:nvPr/>
          </p:nvSpPr>
          <p:spPr bwMode="auto">
            <a:xfrm>
              <a:off x="3502" y="3151"/>
              <a:ext cx="5" cy="56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576" name="Line 248"/>
            <p:cNvSpPr>
              <a:spLocks noChangeShapeType="1"/>
            </p:cNvSpPr>
            <p:nvPr/>
          </p:nvSpPr>
          <p:spPr bwMode="auto">
            <a:xfrm>
              <a:off x="3502" y="3151"/>
              <a:ext cx="1" cy="562"/>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77" name="Rectangle 249"/>
            <p:cNvSpPr>
              <a:spLocks noChangeArrowheads="1"/>
            </p:cNvSpPr>
            <p:nvPr/>
          </p:nvSpPr>
          <p:spPr bwMode="auto">
            <a:xfrm>
              <a:off x="3502" y="3525"/>
              <a:ext cx="5"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578" name="Line 250"/>
            <p:cNvSpPr>
              <a:spLocks noChangeShapeType="1"/>
            </p:cNvSpPr>
            <p:nvPr/>
          </p:nvSpPr>
          <p:spPr bwMode="auto">
            <a:xfrm>
              <a:off x="3502" y="3713"/>
              <a:ext cx="5"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79" name="Line 251"/>
            <p:cNvSpPr>
              <a:spLocks noChangeShapeType="1"/>
            </p:cNvSpPr>
            <p:nvPr/>
          </p:nvSpPr>
          <p:spPr bwMode="auto">
            <a:xfrm>
              <a:off x="3502" y="371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80" name="Line 252"/>
            <p:cNvSpPr>
              <a:spLocks noChangeShapeType="1"/>
            </p:cNvSpPr>
            <p:nvPr/>
          </p:nvSpPr>
          <p:spPr bwMode="auto">
            <a:xfrm>
              <a:off x="3507" y="3713"/>
              <a:ext cx="526"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81" name="Rectangle 253"/>
            <p:cNvSpPr>
              <a:spLocks noChangeArrowheads="1"/>
            </p:cNvSpPr>
            <p:nvPr/>
          </p:nvSpPr>
          <p:spPr bwMode="auto">
            <a:xfrm>
              <a:off x="4033" y="2963"/>
              <a:ext cx="4" cy="56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582" name="Line 254"/>
            <p:cNvSpPr>
              <a:spLocks noChangeShapeType="1"/>
            </p:cNvSpPr>
            <p:nvPr/>
          </p:nvSpPr>
          <p:spPr bwMode="auto">
            <a:xfrm>
              <a:off x="4033" y="3151"/>
              <a:ext cx="1" cy="562"/>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84" name="Line 256"/>
            <p:cNvSpPr>
              <a:spLocks noChangeShapeType="1"/>
            </p:cNvSpPr>
            <p:nvPr/>
          </p:nvSpPr>
          <p:spPr bwMode="auto">
            <a:xfrm>
              <a:off x="4033" y="3713"/>
              <a:ext cx="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85" name="Line 257"/>
            <p:cNvSpPr>
              <a:spLocks noChangeShapeType="1"/>
            </p:cNvSpPr>
            <p:nvPr/>
          </p:nvSpPr>
          <p:spPr bwMode="auto">
            <a:xfrm>
              <a:off x="4033" y="371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86" name="Line 258"/>
            <p:cNvSpPr>
              <a:spLocks noChangeShapeType="1"/>
            </p:cNvSpPr>
            <p:nvPr/>
          </p:nvSpPr>
          <p:spPr bwMode="auto">
            <a:xfrm>
              <a:off x="4037" y="3713"/>
              <a:ext cx="52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87" name="Rectangle 259"/>
            <p:cNvSpPr>
              <a:spLocks noChangeArrowheads="1"/>
            </p:cNvSpPr>
            <p:nvPr/>
          </p:nvSpPr>
          <p:spPr bwMode="auto">
            <a:xfrm>
              <a:off x="4564" y="2963"/>
              <a:ext cx="5" cy="56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588" name="Line 260"/>
            <p:cNvSpPr>
              <a:spLocks noChangeShapeType="1"/>
            </p:cNvSpPr>
            <p:nvPr/>
          </p:nvSpPr>
          <p:spPr bwMode="auto">
            <a:xfrm>
              <a:off x="4564" y="3151"/>
              <a:ext cx="1" cy="562"/>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89" name="Rectangle 261"/>
            <p:cNvSpPr>
              <a:spLocks noChangeArrowheads="1"/>
            </p:cNvSpPr>
            <p:nvPr/>
          </p:nvSpPr>
          <p:spPr bwMode="auto">
            <a:xfrm>
              <a:off x="4564" y="3525"/>
              <a:ext cx="5"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590" name="Line 262"/>
            <p:cNvSpPr>
              <a:spLocks noChangeShapeType="1"/>
            </p:cNvSpPr>
            <p:nvPr/>
          </p:nvSpPr>
          <p:spPr bwMode="auto">
            <a:xfrm>
              <a:off x="4564" y="3713"/>
              <a:ext cx="5"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91" name="Line 263"/>
            <p:cNvSpPr>
              <a:spLocks noChangeShapeType="1"/>
            </p:cNvSpPr>
            <p:nvPr/>
          </p:nvSpPr>
          <p:spPr bwMode="auto">
            <a:xfrm>
              <a:off x="4564" y="371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92" name="Line 264"/>
            <p:cNvSpPr>
              <a:spLocks noChangeShapeType="1"/>
            </p:cNvSpPr>
            <p:nvPr/>
          </p:nvSpPr>
          <p:spPr bwMode="auto">
            <a:xfrm>
              <a:off x="4569" y="3713"/>
              <a:ext cx="525"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93" name="Rectangle 265"/>
            <p:cNvSpPr>
              <a:spLocks noChangeArrowheads="1"/>
            </p:cNvSpPr>
            <p:nvPr/>
          </p:nvSpPr>
          <p:spPr bwMode="auto">
            <a:xfrm>
              <a:off x="5094" y="2963"/>
              <a:ext cx="5" cy="56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9594" name="Line 266"/>
            <p:cNvSpPr>
              <a:spLocks noChangeShapeType="1"/>
            </p:cNvSpPr>
            <p:nvPr/>
          </p:nvSpPr>
          <p:spPr bwMode="auto">
            <a:xfrm>
              <a:off x="5094" y="3151"/>
              <a:ext cx="1" cy="562"/>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96" name="Line 268"/>
            <p:cNvSpPr>
              <a:spLocks noChangeShapeType="1"/>
            </p:cNvSpPr>
            <p:nvPr/>
          </p:nvSpPr>
          <p:spPr bwMode="auto">
            <a:xfrm>
              <a:off x="5094" y="3713"/>
              <a:ext cx="5"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97" name="Line 269"/>
            <p:cNvSpPr>
              <a:spLocks noChangeShapeType="1"/>
            </p:cNvSpPr>
            <p:nvPr/>
          </p:nvSpPr>
          <p:spPr bwMode="auto">
            <a:xfrm>
              <a:off x="5094" y="371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599" name="Line 271"/>
            <p:cNvSpPr>
              <a:spLocks noChangeShapeType="1"/>
            </p:cNvSpPr>
            <p:nvPr/>
          </p:nvSpPr>
          <p:spPr bwMode="auto">
            <a:xfrm>
              <a:off x="5094" y="3713"/>
              <a:ext cx="5"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600" name="Line 272"/>
            <p:cNvSpPr>
              <a:spLocks noChangeShapeType="1"/>
            </p:cNvSpPr>
            <p:nvPr/>
          </p:nvSpPr>
          <p:spPr bwMode="auto">
            <a:xfrm>
              <a:off x="5094" y="3713"/>
              <a:ext cx="1" cy="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601" name="Rectangle 273"/>
            <p:cNvSpPr>
              <a:spLocks noChangeArrowheads="1"/>
            </p:cNvSpPr>
            <p:nvPr/>
          </p:nvSpPr>
          <p:spPr bwMode="auto">
            <a:xfrm>
              <a:off x="2991" y="1399"/>
              <a:ext cx="319"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l">
                <a:spcBef>
                  <a:spcPct val="0"/>
                </a:spcBef>
                <a:spcAft>
                  <a:spcPct val="0"/>
                </a:spcAft>
              </a:pPr>
              <a:r>
                <a:rPr lang="it-IT" altLang="en-US" sz="1400" i="0">
                  <a:solidFill>
                    <a:srgbClr val="000000"/>
                  </a:solidFill>
                  <a:effectLst/>
                  <a:latin typeface="Arial" charset="0"/>
                </a:rPr>
                <a:t>N</a:t>
              </a:r>
              <a:endParaRPr lang="it-IT" altLang="en-US" sz="2400" i="0">
                <a:solidFill>
                  <a:schemeClr val="tx1"/>
                </a:solidFill>
                <a:effectLst/>
                <a:latin typeface="Arial" charset="0"/>
              </a:endParaRPr>
            </a:p>
          </p:txBody>
        </p:sp>
        <p:grpSp>
          <p:nvGrpSpPr>
            <p:cNvPr id="99602" name="Group 274"/>
            <p:cNvGrpSpPr>
              <a:grpSpLocks/>
            </p:cNvGrpSpPr>
            <p:nvPr/>
          </p:nvGrpSpPr>
          <p:grpSpPr bwMode="auto">
            <a:xfrm>
              <a:off x="1474" y="1706"/>
              <a:ext cx="3452" cy="385"/>
              <a:chOff x="1086" y="1711"/>
              <a:chExt cx="3452" cy="385"/>
            </a:xfrm>
          </p:grpSpPr>
          <p:sp>
            <p:nvSpPr>
              <p:cNvPr id="99603" name="Rectangle 275"/>
              <p:cNvSpPr>
                <a:spLocks noChangeArrowheads="1"/>
              </p:cNvSpPr>
              <p:nvPr/>
            </p:nvSpPr>
            <p:spPr bwMode="auto">
              <a:xfrm>
                <a:off x="1086" y="1813"/>
                <a:ext cx="330" cy="166"/>
              </a:xfrm>
              <a:prstGeom prst="rect">
                <a:avLst/>
              </a:prstGeom>
              <a:solidFill>
                <a:srgbClr val="FFFFFF"/>
              </a:solidFill>
              <a:ln w="11113">
                <a:solidFill>
                  <a:srgbClr val="000000"/>
                </a:solidFill>
                <a:miter lim="800000"/>
                <a:headEnd/>
                <a:tailEnd/>
              </a:ln>
            </p:spPr>
            <p:txBody>
              <a:bodyPr/>
              <a:lstStyle/>
              <a:p>
                <a:endParaRPr lang="en-GB"/>
              </a:p>
            </p:txBody>
          </p:sp>
          <p:sp>
            <p:nvSpPr>
              <p:cNvPr id="99604" name="Freeform 276"/>
              <p:cNvSpPr>
                <a:spLocks/>
              </p:cNvSpPr>
              <p:nvPr/>
            </p:nvSpPr>
            <p:spPr bwMode="auto">
              <a:xfrm>
                <a:off x="2665" y="1748"/>
                <a:ext cx="348" cy="348"/>
              </a:xfrm>
              <a:custGeom>
                <a:avLst/>
                <a:gdLst>
                  <a:gd name="T0" fmla="*/ 116 w 348"/>
                  <a:gd name="T1" fmla="*/ 0 h 348"/>
                  <a:gd name="T2" fmla="*/ 0 w 348"/>
                  <a:gd name="T3" fmla="*/ 116 h 348"/>
                  <a:gd name="T4" fmla="*/ 233 w 348"/>
                  <a:gd name="T5" fmla="*/ 348 h 348"/>
                  <a:gd name="T6" fmla="*/ 348 w 348"/>
                  <a:gd name="T7" fmla="*/ 233 h 348"/>
                  <a:gd name="T8" fmla="*/ 116 w 348"/>
                  <a:gd name="T9" fmla="*/ 0 h 348"/>
                </a:gdLst>
                <a:ahLst/>
                <a:cxnLst>
                  <a:cxn ang="0">
                    <a:pos x="T0" y="T1"/>
                  </a:cxn>
                  <a:cxn ang="0">
                    <a:pos x="T2" y="T3"/>
                  </a:cxn>
                  <a:cxn ang="0">
                    <a:pos x="T4" y="T5"/>
                  </a:cxn>
                  <a:cxn ang="0">
                    <a:pos x="T6" y="T7"/>
                  </a:cxn>
                  <a:cxn ang="0">
                    <a:pos x="T8" y="T9"/>
                  </a:cxn>
                </a:cxnLst>
                <a:rect l="0" t="0" r="r" b="b"/>
                <a:pathLst>
                  <a:path w="348" h="348">
                    <a:moveTo>
                      <a:pt x="116" y="0"/>
                    </a:moveTo>
                    <a:lnTo>
                      <a:pt x="0" y="116"/>
                    </a:lnTo>
                    <a:lnTo>
                      <a:pt x="233" y="348"/>
                    </a:lnTo>
                    <a:lnTo>
                      <a:pt x="348" y="233"/>
                    </a:lnTo>
                    <a:lnTo>
                      <a:pt x="116" y="0"/>
                    </a:lnTo>
                    <a:close/>
                  </a:path>
                </a:pathLst>
              </a:custGeom>
              <a:solidFill>
                <a:srgbClr val="FFFFFF"/>
              </a:solidFill>
              <a:ln w="11113">
                <a:solidFill>
                  <a:srgbClr val="000000"/>
                </a:solidFill>
                <a:prstDash val="solid"/>
                <a:round/>
                <a:headEnd/>
                <a:tailEnd/>
              </a:ln>
            </p:spPr>
            <p:txBody>
              <a:bodyPr/>
              <a:lstStyle/>
              <a:p>
                <a:endParaRPr lang="en-GB"/>
              </a:p>
            </p:txBody>
          </p:sp>
          <p:sp>
            <p:nvSpPr>
              <p:cNvPr id="99605" name="Rectangle 277"/>
              <p:cNvSpPr>
                <a:spLocks noChangeArrowheads="1"/>
              </p:cNvSpPr>
              <p:nvPr/>
            </p:nvSpPr>
            <p:spPr bwMode="auto">
              <a:xfrm>
                <a:off x="4372" y="1758"/>
                <a:ext cx="166" cy="330"/>
              </a:xfrm>
              <a:prstGeom prst="rect">
                <a:avLst/>
              </a:prstGeom>
              <a:solidFill>
                <a:srgbClr val="FFFFFF"/>
              </a:solidFill>
              <a:ln w="11113">
                <a:solidFill>
                  <a:srgbClr val="000000"/>
                </a:solidFill>
                <a:miter lim="800000"/>
                <a:headEnd/>
                <a:tailEnd/>
              </a:ln>
            </p:spPr>
            <p:txBody>
              <a:bodyPr/>
              <a:lstStyle/>
              <a:p>
                <a:endParaRPr lang="en-GB"/>
              </a:p>
            </p:txBody>
          </p:sp>
          <p:sp>
            <p:nvSpPr>
              <p:cNvPr id="99606" name="Freeform 278"/>
              <p:cNvSpPr>
                <a:spLocks/>
              </p:cNvSpPr>
              <p:nvPr/>
            </p:nvSpPr>
            <p:spPr bwMode="auto">
              <a:xfrm>
                <a:off x="1646" y="1801"/>
                <a:ext cx="360" cy="243"/>
              </a:xfrm>
              <a:custGeom>
                <a:avLst/>
                <a:gdLst>
                  <a:gd name="T0" fmla="*/ 42 w 360"/>
                  <a:gd name="T1" fmla="*/ 0 h 243"/>
                  <a:gd name="T2" fmla="*/ 0 w 360"/>
                  <a:gd name="T3" fmla="*/ 158 h 243"/>
                  <a:gd name="T4" fmla="*/ 318 w 360"/>
                  <a:gd name="T5" fmla="*/ 243 h 243"/>
                  <a:gd name="T6" fmla="*/ 360 w 360"/>
                  <a:gd name="T7" fmla="*/ 84 h 243"/>
                  <a:gd name="T8" fmla="*/ 42 w 360"/>
                  <a:gd name="T9" fmla="*/ 0 h 243"/>
                </a:gdLst>
                <a:ahLst/>
                <a:cxnLst>
                  <a:cxn ang="0">
                    <a:pos x="T0" y="T1"/>
                  </a:cxn>
                  <a:cxn ang="0">
                    <a:pos x="T2" y="T3"/>
                  </a:cxn>
                  <a:cxn ang="0">
                    <a:pos x="T4" y="T5"/>
                  </a:cxn>
                  <a:cxn ang="0">
                    <a:pos x="T6" y="T7"/>
                  </a:cxn>
                  <a:cxn ang="0">
                    <a:pos x="T8" y="T9"/>
                  </a:cxn>
                </a:cxnLst>
                <a:rect l="0" t="0" r="r" b="b"/>
                <a:pathLst>
                  <a:path w="360" h="243">
                    <a:moveTo>
                      <a:pt x="42" y="0"/>
                    </a:moveTo>
                    <a:lnTo>
                      <a:pt x="0" y="158"/>
                    </a:lnTo>
                    <a:lnTo>
                      <a:pt x="318" y="243"/>
                    </a:lnTo>
                    <a:lnTo>
                      <a:pt x="360" y="84"/>
                    </a:lnTo>
                    <a:lnTo>
                      <a:pt x="42" y="0"/>
                    </a:lnTo>
                    <a:close/>
                  </a:path>
                </a:pathLst>
              </a:custGeom>
              <a:solidFill>
                <a:srgbClr val="FFFFFF"/>
              </a:solidFill>
              <a:ln w="11113">
                <a:solidFill>
                  <a:srgbClr val="000000"/>
                </a:solidFill>
                <a:prstDash val="solid"/>
                <a:round/>
                <a:headEnd/>
                <a:tailEnd/>
              </a:ln>
            </p:spPr>
            <p:txBody>
              <a:bodyPr/>
              <a:lstStyle/>
              <a:p>
                <a:endParaRPr lang="en-GB"/>
              </a:p>
            </p:txBody>
          </p:sp>
          <p:sp>
            <p:nvSpPr>
              <p:cNvPr id="99607" name="Freeform 279"/>
              <p:cNvSpPr>
                <a:spLocks/>
              </p:cNvSpPr>
              <p:nvPr/>
            </p:nvSpPr>
            <p:spPr bwMode="auto">
              <a:xfrm>
                <a:off x="2163" y="1769"/>
                <a:ext cx="367" cy="306"/>
              </a:xfrm>
              <a:custGeom>
                <a:avLst/>
                <a:gdLst>
                  <a:gd name="T0" fmla="*/ 82 w 367"/>
                  <a:gd name="T1" fmla="*/ 0 h 306"/>
                  <a:gd name="T2" fmla="*/ 0 w 367"/>
                  <a:gd name="T3" fmla="*/ 143 h 306"/>
                  <a:gd name="T4" fmla="*/ 285 w 367"/>
                  <a:gd name="T5" fmla="*/ 306 h 306"/>
                  <a:gd name="T6" fmla="*/ 367 w 367"/>
                  <a:gd name="T7" fmla="*/ 165 h 306"/>
                  <a:gd name="T8" fmla="*/ 82 w 367"/>
                  <a:gd name="T9" fmla="*/ 0 h 306"/>
                </a:gdLst>
                <a:ahLst/>
                <a:cxnLst>
                  <a:cxn ang="0">
                    <a:pos x="T0" y="T1"/>
                  </a:cxn>
                  <a:cxn ang="0">
                    <a:pos x="T2" y="T3"/>
                  </a:cxn>
                  <a:cxn ang="0">
                    <a:pos x="T4" y="T5"/>
                  </a:cxn>
                  <a:cxn ang="0">
                    <a:pos x="T6" y="T7"/>
                  </a:cxn>
                  <a:cxn ang="0">
                    <a:pos x="T8" y="T9"/>
                  </a:cxn>
                </a:cxnLst>
                <a:rect l="0" t="0" r="r" b="b"/>
                <a:pathLst>
                  <a:path w="367" h="306">
                    <a:moveTo>
                      <a:pt x="82" y="0"/>
                    </a:moveTo>
                    <a:lnTo>
                      <a:pt x="0" y="143"/>
                    </a:lnTo>
                    <a:lnTo>
                      <a:pt x="285" y="306"/>
                    </a:lnTo>
                    <a:lnTo>
                      <a:pt x="367" y="165"/>
                    </a:lnTo>
                    <a:lnTo>
                      <a:pt x="82" y="0"/>
                    </a:lnTo>
                    <a:close/>
                  </a:path>
                </a:pathLst>
              </a:custGeom>
              <a:solidFill>
                <a:srgbClr val="FFFFFF"/>
              </a:solidFill>
              <a:ln w="11113">
                <a:solidFill>
                  <a:srgbClr val="000000"/>
                </a:solidFill>
                <a:prstDash val="solid"/>
                <a:round/>
                <a:headEnd/>
                <a:tailEnd/>
              </a:ln>
            </p:spPr>
            <p:txBody>
              <a:bodyPr/>
              <a:lstStyle/>
              <a:p>
                <a:endParaRPr lang="en-GB"/>
              </a:p>
            </p:txBody>
          </p:sp>
          <p:sp>
            <p:nvSpPr>
              <p:cNvPr id="99608" name="Freeform 280"/>
              <p:cNvSpPr>
                <a:spLocks/>
              </p:cNvSpPr>
              <p:nvPr/>
            </p:nvSpPr>
            <p:spPr bwMode="auto">
              <a:xfrm>
                <a:off x="3785" y="1715"/>
                <a:ext cx="244" cy="360"/>
              </a:xfrm>
              <a:custGeom>
                <a:avLst/>
                <a:gdLst>
                  <a:gd name="T0" fmla="*/ 158 w 244"/>
                  <a:gd name="T1" fmla="*/ 0 h 360"/>
                  <a:gd name="T2" fmla="*/ 0 w 244"/>
                  <a:gd name="T3" fmla="*/ 42 h 360"/>
                  <a:gd name="T4" fmla="*/ 86 w 244"/>
                  <a:gd name="T5" fmla="*/ 360 h 360"/>
                  <a:gd name="T6" fmla="*/ 244 w 244"/>
                  <a:gd name="T7" fmla="*/ 318 h 360"/>
                  <a:gd name="T8" fmla="*/ 158 w 244"/>
                  <a:gd name="T9" fmla="*/ 0 h 360"/>
                </a:gdLst>
                <a:ahLst/>
                <a:cxnLst>
                  <a:cxn ang="0">
                    <a:pos x="T0" y="T1"/>
                  </a:cxn>
                  <a:cxn ang="0">
                    <a:pos x="T2" y="T3"/>
                  </a:cxn>
                  <a:cxn ang="0">
                    <a:pos x="T4" y="T5"/>
                  </a:cxn>
                  <a:cxn ang="0">
                    <a:pos x="T6" y="T7"/>
                  </a:cxn>
                  <a:cxn ang="0">
                    <a:pos x="T8" y="T9"/>
                  </a:cxn>
                </a:cxnLst>
                <a:rect l="0" t="0" r="r" b="b"/>
                <a:pathLst>
                  <a:path w="244" h="360">
                    <a:moveTo>
                      <a:pt x="158" y="0"/>
                    </a:moveTo>
                    <a:lnTo>
                      <a:pt x="0" y="42"/>
                    </a:lnTo>
                    <a:lnTo>
                      <a:pt x="86" y="360"/>
                    </a:lnTo>
                    <a:lnTo>
                      <a:pt x="244" y="318"/>
                    </a:lnTo>
                    <a:lnTo>
                      <a:pt x="158" y="0"/>
                    </a:lnTo>
                    <a:close/>
                  </a:path>
                </a:pathLst>
              </a:custGeom>
              <a:solidFill>
                <a:srgbClr val="FFFFFF"/>
              </a:solidFill>
              <a:ln w="11113">
                <a:solidFill>
                  <a:srgbClr val="000000"/>
                </a:solidFill>
                <a:prstDash val="solid"/>
                <a:round/>
                <a:headEnd/>
                <a:tailEnd/>
              </a:ln>
            </p:spPr>
            <p:txBody>
              <a:bodyPr/>
              <a:lstStyle/>
              <a:p>
                <a:endParaRPr lang="en-GB"/>
              </a:p>
            </p:txBody>
          </p:sp>
          <p:sp>
            <p:nvSpPr>
              <p:cNvPr id="99609" name="Freeform 281"/>
              <p:cNvSpPr>
                <a:spLocks/>
              </p:cNvSpPr>
              <p:nvPr/>
            </p:nvSpPr>
            <p:spPr bwMode="auto">
              <a:xfrm>
                <a:off x="3207" y="1711"/>
                <a:ext cx="305" cy="368"/>
              </a:xfrm>
              <a:custGeom>
                <a:avLst/>
                <a:gdLst>
                  <a:gd name="T0" fmla="*/ 141 w 305"/>
                  <a:gd name="T1" fmla="*/ 0 h 368"/>
                  <a:gd name="T2" fmla="*/ 0 w 305"/>
                  <a:gd name="T3" fmla="*/ 83 h 368"/>
                  <a:gd name="T4" fmla="*/ 163 w 305"/>
                  <a:gd name="T5" fmla="*/ 368 h 368"/>
                  <a:gd name="T6" fmla="*/ 305 w 305"/>
                  <a:gd name="T7" fmla="*/ 285 h 368"/>
                  <a:gd name="T8" fmla="*/ 141 w 305"/>
                  <a:gd name="T9" fmla="*/ 0 h 368"/>
                </a:gdLst>
                <a:ahLst/>
                <a:cxnLst>
                  <a:cxn ang="0">
                    <a:pos x="T0" y="T1"/>
                  </a:cxn>
                  <a:cxn ang="0">
                    <a:pos x="T2" y="T3"/>
                  </a:cxn>
                  <a:cxn ang="0">
                    <a:pos x="T4" y="T5"/>
                  </a:cxn>
                  <a:cxn ang="0">
                    <a:pos x="T6" y="T7"/>
                  </a:cxn>
                  <a:cxn ang="0">
                    <a:pos x="T8" y="T9"/>
                  </a:cxn>
                </a:cxnLst>
                <a:rect l="0" t="0" r="r" b="b"/>
                <a:pathLst>
                  <a:path w="305" h="368">
                    <a:moveTo>
                      <a:pt x="141" y="0"/>
                    </a:moveTo>
                    <a:lnTo>
                      <a:pt x="0" y="83"/>
                    </a:lnTo>
                    <a:lnTo>
                      <a:pt x="163" y="368"/>
                    </a:lnTo>
                    <a:lnTo>
                      <a:pt x="305" y="285"/>
                    </a:lnTo>
                    <a:lnTo>
                      <a:pt x="141" y="0"/>
                    </a:lnTo>
                    <a:close/>
                  </a:path>
                </a:pathLst>
              </a:custGeom>
              <a:solidFill>
                <a:srgbClr val="FFFFFF"/>
              </a:solidFill>
              <a:ln w="11113">
                <a:solidFill>
                  <a:srgbClr val="000000"/>
                </a:solidFill>
                <a:prstDash val="solid"/>
                <a:round/>
                <a:headEnd/>
                <a:tailEnd/>
              </a:ln>
            </p:spPr>
            <p:txBody>
              <a:bodyPr/>
              <a:lstStyle/>
              <a:p>
                <a:endParaRPr lang="en-GB"/>
              </a:p>
            </p:txBody>
          </p:sp>
        </p:grpSp>
        <p:sp>
          <p:nvSpPr>
            <p:cNvPr id="99611" name="Line 283"/>
            <p:cNvSpPr>
              <a:spLocks noChangeShapeType="1"/>
            </p:cNvSpPr>
            <p:nvPr/>
          </p:nvSpPr>
          <p:spPr bwMode="auto">
            <a:xfrm flipV="1">
              <a:off x="3147" y="1511"/>
              <a:ext cx="1" cy="184"/>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9612" name="Freeform 284"/>
            <p:cNvSpPr>
              <a:spLocks/>
            </p:cNvSpPr>
            <p:nvPr/>
          </p:nvSpPr>
          <p:spPr bwMode="auto">
            <a:xfrm>
              <a:off x="3093" y="1399"/>
              <a:ext cx="109" cy="167"/>
            </a:xfrm>
            <a:custGeom>
              <a:avLst/>
              <a:gdLst>
                <a:gd name="T0" fmla="*/ 109 w 109"/>
                <a:gd name="T1" fmla="*/ 108 h 108"/>
                <a:gd name="T2" fmla="*/ 54 w 109"/>
                <a:gd name="T3" fmla="*/ 0 h 108"/>
                <a:gd name="T4" fmla="*/ 0 w 109"/>
                <a:gd name="T5" fmla="*/ 108 h 108"/>
                <a:gd name="T6" fmla="*/ 54 w 109"/>
                <a:gd name="T7" fmla="*/ 74 h 108"/>
                <a:gd name="T8" fmla="*/ 109 w 109"/>
                <a:gd name="T9" fmla="*/ 108 h 108"/>
              </a:gdLst>
              <a:ahLst/>
              <a:cxnLst>
                <a:cxn ang="0">
                  <a:pos x="T0" y="T1"/>
                </a:cxn>
                <a:cxn ang="0">
                  <a:pos x="T2" y="T3"/>
                </a:cxn>
                <a:cxn ang="0">
                  <a:pos x="T4" y="T5"/>
                </a:cxn>
                <a:cxn ang="0">
                  <a:pos x="T6" y="T7"/>
                </a:cxn>
                <a:cxn ang="0">
                  <a:pos x="T8" y="T9"/>
                </a:cxn>
              </a:cxnLst>
              <a:rect l="0" t="0" r="r" b="b"/>
              <a:pathLst>
                <a:path w="109" h="108">
                  <a:moveTo>
                    <a:pt x="109" y="108"/>
                  </a:moveTo>
                  <a:lnTo>
                    <a:pt x="54" y="0"/>
                  </a:lnTo>
                  <a:lnTo>
                    <a:pt x="0" y="108"/>
                  </a:lnTo>
                  <a:lnTo>
                    <a:pt x="54" y="74"/>
                  </a:lnTo>
                  <a:lnTo>
                    <a:pt x="109" y="10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99621" name="Rectangle 293"/>
            <p:cNvSpPr>
              <a:spLocks noChangeArrowheads="1"/>
            </p:cNvSpPr>
            <p:nvPr/>
          </p:nvSpPr>
          <p:spPr bwMode="auto">
            <a:xfrm>
              <a:off x="689" y="3259"/>
              <a:ext cx="635"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spcBef>
                  <a:spcPct val="0"/>
                </a:spcBef>
                <a:spcAft>
                  <a:spcPct val="0"/>
                </a:spcAft>
              </a:pPr>
              <a:r>
                <a:rPr lang="el-GR" altLang="en-US" sz="1400" smtClean="0">
                  <a:solidFill>
                    <a:srgbClr val="FF3300"/>
                  </a:solidFill>
                </a:rPr>
                <a:t>ΚΑΛΟΚΑΙΡΙ</a:t>
              </a:r>
              <a:r>
                <a:rPr lang="it-IT" altLang="en-US" sz="1400" i="0" smtClean="0">
                  <a:solidFill>
                    <a:srgbClr val="FF3300"/>
                  </a:solidFill>
                  <a:effectLst/>
                  <a:latin typeface="Arial" charset="0"/>
                </a:rPr>
                <a:t> </a:t>
              </a:r>
              <a:r>
                <a:rPr lang="it-IT" altLang="en-US" sz="1400" i="0">
                  <a:solidFill>
                    <a:srgbClr val="FF3300"/>
                  </a:solidFill>
                  <a:effectLst/>
                </a:rPr>
                <a:t>(MJ/gg)</a:t>
              </a:r>
              <a:endParaRPr lang="it-IT" altLang="en-US" sz="1400" i="0">
                <a:solidFill>
                  <a:srgbClr val="FF3300"/>
                </a:solidFill>
                <a:effectLst/>
                <a:latin typeface="Arial" charset="0"/>
              </a:endParaRPr>
            </a:p>
          </p:txBody>
        </p:sp>
      </p:gr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908297981"/>
      </p:ext>
    </p:extLst>
  </p:cSld>
  <p:clrMapOvr>
    <a:masterClrMapping/>
  </p:clrMapOvr>
  <p:transition advTm="2511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6498" name="Object 2"/>
          <p:cNvGraphicFramePr>
            <a:graphicFrameLocks noChangeAspect="1"/>
          </p:cNvGraphicFramePr>
          <p:nvPr>
            <p:extLst>
              <p:ext uri="{D42A27DB-BD31-4B8C-83A1-F6EECF244321}">
                <p14:modId xmlns:p14="http://schemas.microsoft.com/office/powerpoint/2010/main" val="1294187025"/>
              </p:ext>
            </p:extLst>
          </p:nvPr>
        </p:nvGraphicFramePr>
        <p:xfrm>
          <a:off x="2555776" y="2794000"/>
          <a:ext cx="3760787" cy="4064000"/>
        </p:xfrm>
        <a:graphic>
          <a:graphicData uri="http://schemas.openxmlformats.org/presentationml/2006/ole">
            <mc:AlternateContent xmlns:mc="http://schemas.openxmlformats.org/markup-compatibility/2006">
              <mc:Choice xmlns:v="urn:schemas-microsoft-com:vml" Requires="v">
                <p:oleObj spid="_x0000_s8207" name="Microsoft Drawing" r:id="rId5" imgW="6591240" imgH="7121520" progId="MSDraw">
                  <p:embed/>
                </p:oleObj>
              </mc:Choice>
              <mc:Fallback>
                <p:oleObj name="Microsoft Drawing" r:id="rId5" imgW="6591240" imgH="7121520" progId="MSDraw">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55776" y="2794000"/>
                        <a:ext cx="3760787"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6503" name="Rectangle 7"/>
          <p:cNvSpPr>
            <a:spLocks noChangeArrowheads="1"/>
          </p:cNvSpPr>
          <p:nvPr/>
        </p:nvSpPr>
        <p:spPr bwMode="auto">
          <a:xfrm>
            <a:off x="457200" y="261143"/>
            <a:ext cx="8172450"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marL="342900" indent="-342900" algn="l">
              <a:spcBef>
                <a:spcPct val="20000"/>
              </a:spcBef>
              <a:spcAft>
                <a:spcPct val="0"/>
              </a:spcAft>
              <a:buClr>
                <a:schemeClr val="accent1"/>
              </a:buClr>
              <a:buSzPct val="65000"/>
              <a:buFont typeface="Wingdings" pitchFamily="2" charset="2"/>
              <a:buChar char="n"/>
              <a:defRPr sz="3000">
                <a:solidFill>
                  <a:schemeClr val="tx1"/>
                </a:solidFill>
                <a:latin typeface="Arial" charset="0"/>
              </a:defRPr>
            </a:lvl1pPr>
            <a:lvl2pPr marL="533400" algn="l">
              <a:spcBef>
                <a:spcPct val="20000"/>
              </a:spcBef>
              <a:spcAft>
                <a:spcPct val="0"/>
              </a:spcAft>
              <a:buClr>
                <a:schemeClr val="accent2"/>
              </a:buClr>
              <a:buSzPct val="60000"/>
              <a:buFont typeface="Wingdings" pitchFamily="2" charset="2"/>
              <a:buChar char="q"/>
              <a:defRPr sz="2600">
                <a:solidFill>
                  <a:schemeClr val="tx1"/>
                </a:solidFill>
                <a:latin typeface="Arial" charset="0"/>
              </a:defRPr>
            </a:lvl2pPr>
            <a:lvl3pPr marL="1181100" indent="-228600" algn="l">
              <a:spcBef>
                <a:spcPct val="20000"/>
              </a:spcBef>
              <a:spcAft>
                <a:spcPct val="0"/>
              </a:spcAft>
              <a:buClr>
                <a:schemeClr val="accent1"/>
              </a:buClr>
              <a:buSzPct val="65000"/>
              <a:buFont typeface="Wingdings" pitchFamily="2" charset="2"/>
              <a:buChar char="n"/>
              <a:defRPr sz="2200">
                <a:solidFill>
                  <a:schemeClr val="tx1"/>
                </a:solidFill>
                <a:latin typeface="Arial" charset="0"/>
              </a:defRPr>
            </a:lvl3pPr>
            <a:lvl4pPr marL="1600200" indent="-228600" algn="l">
              <a:spcBef>
                <a:spcPct val="20000"/>
              </a:spcBef>
              <a:spcAft>
                <a:spcPct val="0"/>
              </a:spcAft>
              <a:buClr>
                <a:schemeClr val="accent2"/>
              </a:buClr>
              <a:buSzPct val="70000"/>
              <a:buFont typeface="Wingdings" pitchFamily="2" charset="2"/>
              <a:buChar char="q"/>
              <a:defRPr sz="2000">
                <a:solidFill>
                  <a:schemeClr val="tx1"/>
                </a:solidFill>
                <a:latin typeface="Arial" charset="0"/>
              </a:defRPr>
            </a:lvl4pPr>
            <a:lvl5pPr marL="2057400" indent="-228600" algn="l">
              <a:spcBef>
                <a:spcPct val="20000"/>
              </a:spcBef>
              <a:spcAft>
                <a:spcPct val="0"/>
              </a:spcAft>
              <a:buClr>
                <a:schemeClr val="accent1"/>
              </a:buClr>
              <a:buSzPct val="75000"/>
              <a:buFont typeface="Wingdings" pitchFamily="2" charset="2"/>
              <a:buChar char="§"/>
              <a:defRPr sz="2000">
                <a:solidFill>
                  <a:schemeClr val="tx1"/>
                </a:solidFill>
                <a:latin typeface="Arial" charset="0"/>
              </a:defRPr>
            </a:lvl5pPr>
            <a:lvl6pPr marL="25146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6pPr>
            <a:lvl7pPr marL="29718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7pPr>
            <a:lvl8pPr marL="34290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8pPr>
            <a:lvl9pPr marL="38862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9pPr>
          </a:lstStyle>
          <a:p>
            <a:pPr algn="ctr">
              <a:lnSpc>
                <a:spcPct val="110000"/>
              </a:lnSpc>
              <a:buSzPct val="75000"/>
              <a:buNone/>
            </a:pPr>
            <a:r>
              <a:rPr lang="it-IT" altLang="en-US" sz="2100" b="0" i="0">
                <a:solidFill>
                  <a:srgbClr val="C00000"/>
                </a:solidFill>
                <a:effectLst/>
                <a:latin typeface="Verdana" pitchFamily="34" charset="0"/>
              </a:rPr>
              <a:t>	</a:t>
            </a:r>
            <a:r>
              <a:rPr lang="el-GR" altLang="en-US">
                <a:solidFill>
                  <a:srgbClr val="C00000"/>
                </a:solidFill>
              </a:rPr>
              <a:t>ΒΙΟΚΛΙΜΑΤΙΚΗ ΑΡΧΙΤΕΚΤΟΝΙΚΗ</a:t>
            </a:r>
            <a:endParaRPr lang="en-GB" altLang="en-US" i="0">
              <a:solidFill>
                <a:srgbClr val="C00000"/>
              </a:solidFill>
              <a:effectLst>
                <a:outerShdw blurRad="38100" dist="38100" dir="2700000" algn="tl">
                  <a:srgbClr val="C0C0C0"/>
                </a:outerShdw>
              </a:effectLst>
              <a:latin typeface="Verdana" pitchFamily="34" charset="0"/>
            </a:endParaRPr>
          </a:p>
        </p:txBody>
      </p:sp>
      <p:sp>
        <p:nvSpPr>
          <p:cNvPr id="106504" name="Rectangle 8"/>
          <p:cNvSpPr>
            <a:spLocks noChangeArrowheads="1"/>
          </p:cNvSpPr>
          <p:nvPr/>
        </p:nvSpPr>
        <p:spPr bwMode="auto">
          <a:xfrm>
            <a:off x="251520" y="890888"/>
            <a:ext cx="8784976" cy="1746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lgn="l">
              <a:spcBef>
                <a:spcPct val="20000"/>
              </a:spcBef>
              <a:spcAft>
                <a:spcPct val="0"/>
              </a:spcAft>
              <a:buClr>
                <a:schemeClr val="accent1"/>
              </a:buClr>
              <a:buSzPct val="65000"/>
              <a:buFont typeface="Wingdings" pitchFamily="2" charset="2"/>
              <a:buChar char="n"/>
              <a:defRPr sz="3000">
                <a:solidFill>
                  <a:schemeClr val="tx1"/>
                </a:solidFill>
                <a:latin typeface="Arial" charset="0"/>
              </a:defRPr>
            </a:lvl1pPr>
            <a:lvl2pPr marL="536575" algn="l">
              <a:spcBef>
                <a:spcPct val="20000"/>
              </a:spcBef>
              <a:spcAft>
                <a:spcPct val="0"/>
              </a:spcAft>
              <a:buClr>
                <a:schemeClr val="accent2"/>
              </a:buClr>
              <a:buSzPct val="60000"/>
              <a:buFont typeface="Wingdings" pitchFamily="2" charset="2"/>
              <a:buChar char="q"/>
              <a:defRPr sz="2600">
                <a:solidFill>
                  <a:schemeClr val="tx1"/>
                </a:solidFill>
                <a:latin typeface="Arial" charset="0"/>
              </a:defRPr>
            </a:lvl2pPr>
            <a:lvl3pPr marL="1181100" indent="-228600" algn="l">
              <a:spcBef>
                <a:spcPct val="20000"/>
              </a:spcBef>
              <a:spcAft>
                <a:spcPct val="0"/>
              </a:spcAft>
              <a:buClr>
                <a:schemeClr val="accent1"/>
              </a:buClr>
              <a:buSzPct val="65000"/>
              <a:buFont typeface="Wingdings" pitchFamily="2" charset="2"/>
              <a:buChar char="n"/>
              <a:defRPr sz="2200">
                <a:solidFill>
                  <a:schemeClr val="tx1"/>
                </a:solidFill>
                <a:latin typeface="Arial" charset="0"/>
              </a:defRPr>
            </a:lvl3pPr>
            <a:lvl4pPr marL="1600200" indent="-228600" algn="l">
              <a:spcBef>
                <a:spcPct val="20000"/>
              </a:spcBef>
              <a:spcAft>
                <a:spcPct val="0"/>
              </a:spcAft>
              <a:buClr>
                <a:schemeClr val="accent2"/>
              </a:buClr>
              <a:buSzPct val="70000"/>
              <a:buFont typeface="Wingdings" pitchFamily="2" charset="2"/>
              <a:buChar char="q"/>
              <a:defRPr sz="2000">
                <a:solidFill>
                  <a:schemeClr val="tx1"/>
                </a:solidFill>
                <a:latin typeface="Arial" charset="0"/>
              </a:defRPr>
            </a:lvl4pPr>
            <a:lvl5pPr marL="2057400" indent="-228600" algn="l">
              <a:spcBef>
                <a:spcPct val="20000"/>
              </a:spcBef>
              <a:spcAft>
                <a:spcPct val="0"/>
              </a:spcAft>
              <a:buClr>
                <a:schemeClr val="accent1"/>
              </a:buClr>
              <a:buSzPct val="75000"/>
              <a:buFont typeface="Wingdings" pitchFamily="2" charset="2"/>
              <a:buChar char="§"/>
              <a:defRPr sz="2000">
                <a:solidFill>
                  <a:schemeClr val="tx1"/>
                </a:solidFill>
                <a:latin typeface="Arial" charset="0"/>
              </a:defRPr>
            </a:lvl5pPr>
            <a:lvl6pPr marL="25146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6pPr>
            <a:lvl7pPr marL="29718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7pPr>
            <a:lvl8pPr marL="34290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8pPr>
            <a:lvl9pPr marL="38862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9pPr>
          </a:lstStyle>
          <a:p>
            <a:pPr marL="342900" indent="-342900">
              <a:buSzPct val="75000"/>
              <a:buFont typeface="Courier New" panose="02070309020205020404" pitchFamily="49" charset="0"/>
              <a:buChar char="o"/>
            </a:pPr>
            <a:r>
              <a:rPr lang="el-GR" altLang="en-US" sz="2400" b="1" i="0" smtClean="0">
                <a:solidFill>
                  <a:srgbClr val="003399"/>
                </a:solidFill>
                <a:effectLst/>
                <a:latin typeface="Cambria Math" panose="02040503050406030204" pitchFamily="18" charset="0"/>
                <a:ea typeface="Cambria Math" panose="02040503050406030204" pitchFamily="18" charset="0"/>
              </a:rPr>
              <a:t>ΘΕΡΜΟΜΟΝΩΣΗ</a:t>
            </a:r>
            <a:r>
              <a:rPr lang="el-GR" altLang="en-US" sz="2400" i="0" smtClean="0">
                <a:solidFill>
                  <a:srgbClr val="003399"/>
                </a:solidFill>
                <a:effectLst/>
                <a:latin typeface="Cambria Math" panose="02040503050406030204" pitchFamily="18" charset="0"/>
                <a:ea typeface="Cambria Math" panose="02040503050406030204" pitchFamily="18" charset="0"/>
              </a:rPr>
              <a:t> – ΚΑΛΟΚΑΙΡΙ :</a:t>
            </a:r>
          </a:p>
          <a:p>
            <a:pPr marL="342900" indent="-342900">
              <a:buSzPct val="75000"/>
              <a:buFont typeface="Courier New" panose="02070309020205020404" pitchFamily="49" charset="0"/>
              <a:buChar char="o"/>
            </a:pPr>
            <a:r>
              <a:rPr lang="el-GR" altLang="en-US" sz="2400" i="0" smtClean="0">
                <a:solidFill>
                  <a:srgbClr val="003399"/>
                </a:solidFill>
                <a:effectLst/>
                <a:latin typeface="Cambria Math" panose="02040503050406030204" pitchFamily="18" charset="0"/>
                <a:ea typeface="Cambria Math" panose="02040503050406030204" pitchFamily="18" charset="0"/>
              </a:rPr>
              <a:t>ΑΠΟΤΡΕΠΕΙ ΤΗΝ ΥΠΕΡΘΕΡΜΑΝΣΗ ΤΟ ΚΑΛΟΚΑΙΡΙ</a:t>
            </a:r>
          </a:p>
          <a:p>
            <a:pPr marL="342900" indent="-342900">
              <a:buSzPct val="75000"/>
              <a:buFont typeface="Courier New" panose="02070309020205020404" pitchFamily="49" charset="0"/>
              <a:buChar char="o"/>
            </a:pPr>
            <a:r>
              <a:rPr lang="el-GR" altLang="en-US" sz="2400" i="0" smtClean="0">
                <a:solidFill>
                  <a:srgbClr val="003399"/>
                </a:solidFill>
                <a:effectLst/>
                <a:latin typeface="Cambria Math" panose="02040503050406030204" pitchFamily="18" charset="0"/>
                <a:ea typeface="Cambria Math" panose="02040503050406030204" pitchFamily="18" charset="0"/>
              </a:rPr>
              <a:t>ΠΡΟΣΦΕΡΕΙ ΚΑΛΥΤΕΡΕΣ ΣΥΝΘΗΚΕΣ ΘΕΡΜΙΚΗΣ ΑΝΕΣΗΣ</a:t>
            </a:r>
          </a:p>
          <a:p>
            <a:pPr marL="342900" indent="-342900">
              <a:buSzPct val="75000"/>
              <a:buFont typeface="Courier New" panose="02070309020205020404" pitchFamily="49" charset="0"/>
              <a:buChar char="o"/>
            </a:pPr>
            <a:r>
              <a:rPr lang="el-GR" altLang="en-US" sz="2400" smtClean="0">
                <a:solidFill>
                  <a:srgbClr val="003399"/>
                </a:solidFill>
                <a:latin typeface="Cambria Math" panose="02040503050406030204" pitchFamily="18" charset="0"/>
                <a:ea typeface="Cambria Math" panose="02040503050406030204" pitchFamily="18" charset="0"/>
              </a:rPr>
              <a:t>ΕΠΙΤΡΕΠΕΙ </a:t>
            </a:r>
            <a:r>
              <a:rPr lang="el-GR" altLang="en-US" sz="2400" i="0" smtClean="0">
                <a:solidFill>
                  <a:srgbClr val="003399"/>
                </a:solidFill>
                <a:effectLst/>
                <a:latin typeface="Cambria Math" panose="02040503050406030204" pitchFamily="18" charset="0"/>
                <a:ea typeface="Cambria Math" panose="02040503050406030204" pitchFamily="18" charset="0"/>
              </a:rPr>
              <a:t>ΕΞΟΙΚΟΝΟΜΗΣΗ ΕΝΕΡΓΕΙΑΣ (ΓΙΑ ΨΥΞΗ)</a:t>
            </a:r>
            <a:endParaRPr lang="en-GB" altLang="en-US" sz="2400" i="0">
              <a:solidFill>
                <a:srgbClr val="003399"/>
              </a:solidFill>
              <a:effectLst/>
              <a:latin typeface="Cambria Math" panose="02040503050406030204" pitchFamily="18" charset="0"/>
              <a:ea typeface="Cambria Math" panose="02040503050406030204" pitchFamily="18" charset="0"/>
            </a:endParaRP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02774667"/>
      </p:ext>
    </p:extLst>
  </p:cSld>
  <p:clrMapOvr>
    <a:masterClrMapping/>
  </p:clrMapOvr>
  <p:transition advTm="10011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Rectangle 3"/>
          <p:cNvSpPr>
            <a:spLocks noChangeArrowheads="1"/>
          </p:cNvSpPr>
          <p:nvPr/>
        </p:nvSpPr>
        <p:spPr bwMode="auto">
          <a:xfrm>
            <a:off x="447675" y="1118312"/>
            <a:ext cx="8424862" cy="1008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marL="538163" indent="-538163" algn="l">
              <a:spcBef>
                <a:spcPct val="20000"/>
              </a:spcBef>
              <a:spcAft>
                <a:spcPct val="0"/>
              </a:spcAft>
              <a:buClr>
                <a:schemeClr val="accent1"/>
              </a:buClr>
              <a:buSzPct val="65000"/>
              <a:buFont typeface="Wingdings" pitchFamily="2" charset="2"/>
              <a:buChar char="n"/>
              <a:defRPr sz="3000">
                <a:solidFill>
                  <a:schemeClr val="tx1"/>
                </a:solidFill>
                <a:latin typeface="Arial" charset="0"/>
              </a:defRPr>
            </a:lvl1pPr>
            <a:lvl2pPr marL="717550" algn="l">
              <a:spcBef>
                <a:spcPct val="20000"/>
              </a:spcBef>
              <a:spcAft>
                <a:spcPct val="0"/>
              </a:spcAft>
              <a:buClr>
                <a:schemeClr val="accent2"/>
              </a:buClr>
              <a:buSzPct val="60000"/>
              <a:buFont typeface="Wingdings" pitchFamily="2" charset="2"/>
              <a:buChar char="q"/>
              <a:defRPr sz="2600">
                <a:solidFill>
                  <a:schemeClr val="tx1"/>
                </a:solidFill>
                <a:latin typeface="Arial" charset="0"/>
              </a:defRPr>
            </a:lvl2pPr>
            <a:lvl3pPr marL="1181100" indent="-228600" algn="l">
              <a:spcBef>
                <a:spcPct val="20000"/>
              </a:spcBef>
              <a:spcAft>
                <a:spcPct val="0"/>
              </a:spcAft>
              <a:buClr>
                <a:schemeClr val="accent1"/>
              </a:buClr>
              <a:buSzPct val="65000"/>
              <a:buFont typeface="Wingdings" pitchFamily="2" charset="2"/>
              <a:buChar char="n"/>
              <a:defRPr sz="2200">
                <a:solidFill>
                  <a:schemeClr val="tx1"/>
                </a:solidFill>
                <a:latin typeface="Arial" charset="0"/>
              </a:defRPr>
            </a:lvl3pPr>
            <a:lvl4pPr marL="1600200" indent="-228600" algn="l">
              <a:spcBef>
                <a:spcPct val="20000"/>
              </a:spcBef>
              <a:spcAft>
                <a:spcPct val="0"/>
              </a:spcAft>
              <a:buClr>
                <a:schemeClr val="accent2"/>
              </a:buClr>
              <a:buSzPct val="70000"/>
              <a:buFont typeface="Wingdings" pitchFamily="2" charset="2"/>
              <a:buChar char="q"/>
              <a:defRPr sz="2000">
                <a:solidFill>
                  <a:schemeClr val="tx1"/>
                </a:solidFill>
                <a:latin typeface="Arial" charset="0"/>
              </a:defRPr>
            </a:lvl4pPr>
            <a:lvl5pPr marL="2057400" indent="-228600" algn="l">
              <a:spcBef>
                <a:spcPct val="20000"/>
              </a:spcBef>
              <a:spcAft>
                <a:spcPct val="0"/>
              </a:spcAft>
              <a:buClr>
                <a:schemeClr val="accent1"/>
              </a:buClr>
              <a:buSzPct val="75000"/>
              <a:buFont typeface="Wingdings" pitchFamily="2" charset="2"/>
              <a:buChar char="§"/>
              <a:defRPr sz="2000">
                <a:solidFill>
                  <a:schemeClr val="tx1"/>
                </a:solidFill>
                <a:latin typeface="Arial" charset="0"/>
              </a:defRPr>
            </a:lvl5pPr>
            <a:lvl6pPr marL="25146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6pPr>
            <a:lvl7pPr marL="29718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7pPr>
            <a:lvl8pPr marL="34290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8pPr>
            <a:lvl9pPr marL="38862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9pPr>
          </a:lstStyle>
          <a:p>
            <a:pPr eaLnBrk="1" hangingPunct="1">
              <a:buSzPct val="75000"/>
              <a:buFont typeface="Wingdings" pitchFamily="2" charset="2"/>
              <a:buNone/>
            </a:pPr>
            <a:r>
              <a:rPr lang="el-GR" altLang="en-US" sz="2400" i="0" smtClean="0">
                <a:solidFill>
                  <a:srgbClr val="FF3300"/>
                </a:solidFill>
                <a:effectLst/>
                <a:latin typeface="Cambria Math" panose="02040503050406030204" pitchFamily="18" charset="0"/>
                <a:ea typeface="Cambria Math" panose="02040503050406030204" pitchFamily="18" charset="0"/>
              </a:rPr>
              <a:t>ΘΕΡΜΟΜΟΝΩΣΗ - ΧΕΙΜΩΝΑ</a:t>
            </a:r>
            <a:endParaRPr lang="en-GB" altLang="en-US" sz="2400" i="0">
              <a:solidFill>
                <a:srgbClr val="FF3300"/>
              </a:solidFill>
              <a:effectLst/>
              <a:latin typeface="Cambria Math" panose="02040503050406030204" pitchFamily="18" charset="0"/>
              <a:ea typeface="Cambria Math" panose="02040503050406030204" pitchFamily="18" charset="0"/>
            </a:endParaRPr>
          </a:p>
          <a:p>
            <a:pPr eaLnBrk="1" hangingPunct="1">
              <a:buSzPct val="75000"/>
              <a:buFont typeface="Wingdings" pitchFamily="2" charset="2"/>
              <a:buNone/>
            </a:pPr>
            <a:r>
              <a:rPr lang="el-GR" altLang="en-US" sz="2000" i="0" smtClean="0">
                <a:solidFill>
                  <a:srgbClr val="003399"/>
                </a:solidFill>
                <a:effectLst/>
                <a:latin typeface="Cambria Math" panose="02040503050406030204" pitchFamily="18" charset="0"/>
                <a:ea typeface="Cambria Math" panose="02040503050406030204" pitchFamily="18" charset="0"/>
              </a:rPr>
              <a:t>ΤΟΙΧΟΣ ΜΕ ΔΙΠΛΟ </a:t>
            </a:r>
            <a:r>
              <a:rPr lang="el-GR" altLang="en-US" sz="2000" smtClean="0">
                <a:solidFill>
                  <a:srgbClr val="003399"/>
                </a:solidFill>
                <a:latin typeface="Cambria Math" panose="02040503050406030204" pitchFamily="18" charset="0"/>
                <a:ea typeface="Cambria Math" panose="02040503050406030204" pitchFamily="18" charset="0"/>
              </a:rPr>
              <a:t>ΤΟΥΒΛΟ </a:t>
            </a:r>
            <a:r>
              <a:rPr lang="el-GR" altLang="en-US" sz="2000" i="0" smtClean="0">
                <a:solidFill>
                  <a:srgbClr val="003399"/>
                </a:solidFill>
                <a:effectLst/>
                <a:latin typeface="Cambria Math" panose="02040503050406030204" pitchFamily="18" charset="0"/>
                <a:ea typeface="Cambria Math" panose="02040503050406030204" pitchFamily="18" charset="0"/>
              </a:rPr>
              <a:t>ΚΑΙ ΔΙΑΚΕΝΟ (ΜΟΝΙΜΗ ΚΑΤΑΣΤΑΣΗ)</a:t>
            </a:r>
            <a:endParaRPr lang="en-GB" altLang="en-US" sz="1800" i="0">
              <a:solidFill>
                <a:srgbClr val="003399"/>
              </a:solidFill>
              <a:effectLst/>
              <a:latin typeface="Cambria Math" panose="02040503050406030204" pitchFamily="18" charset="0"/>
              <a:ea typeface="Cambria Math" panose="02040503050406030204" pitchFamily="18" charset="0"/>
            </a:endParaRPr>
          </a:p>
        </p:txBody>
      </p:sp>
      <p:sp>
        <p:nvSpPr>
          <p:cNvPr id="101380" name="Rectangle 4"/>
          <p:cNvSpPr>
            <a:spLocks noChangeArrowheads="1"/>
          </p:cNvSpPr>
          <p:nvPr/>
        </p:nvSpPr>
        <p:spPr bwMode="auto">
          <a:xfrm>
            <a:off x="251520" y="2205038"/>
            <a:ext cx="2955230"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marL="342900" indent="-342900" algn="l">
              <a:spcBef>
                <a:spcPct val="20000"/>
              </a:spcBef>
              <a:spcAft>
                <a:spcPct val="0"/>
              </a:spcAft>
              <a:buClr>
                <a:schemeClr val="accent1"/>
              </a:buClr>
              <a:buSzPct val="65000"/>
              <a:buFont typeface="Wingdings" pitchFamily="2" charset="2"/>
              <a:buChar char="n"/>
              <a:defRPr sz="3000">
                <a:solidFill>
                  <a:schemeClr val="tx1"/>
                </a:solidFill>
                <a:latin typeface="Arial" charset="0"/>
              </a:defRPr>
            </a:lvl1pPr>
            <a:lvl2pPr marL="533400" algn="l">
              <a:spcBef>
                <a:spcPct val="20000"/>
              </a:spcBef>
              <a:spcAft>
                <a:spcPct val="0"/>
              </a:spcAft>
              <a:buClr>
                <a:schemeClr val="accent2"/>
              </a:buClr>
              <a:buSzPct val="60000"/>
              <a:buFont typeface="Wingdings" pitchFamily="2" charset="2"/>
              <a:buChar char="q"/>
              <a:defRPr sz="2600">
                <a:solidFill>
                  <a:schemeClr val="tx1"/>
                </a:solidFill>
                <a:latin typeface="Arial" charset="0"/>
              </a:defRPr>
            </a:lvl2pPr>
            <a:lvl3pPr marL="1181100" indent="-228600" algn="l">
              <a:spcBef>
                <a:spcPct val="20000"/>
              </a:spcBef>
              <a:spcAft>
                <a:spcPct val="0"/>
              </a:spcAft>
              <a:buClr>
                <a:schemeClr val="accent1"/>
              </a:buClr>
              <a:buSzPct val="65000"/>
              <a:buFont typeface="Wingdings" pitchFamily="2" charset="2"/>
              <a:buChar char="n"/>
              <a:defRPr sz="2200">
                <a:solidFill>
                  <a:schemeClr val="tx1"/>
                </a:solidFill>
                <a:latin typeface="Arial" charset="0"/>
              </a:defRPr>
            </a:lvl3pPr>
            <a:lvl4pPr marL="1600200" indent="-228600" algn="l">
              <a:spcBef>
                <a:spcPct val="20000"/>
              </a:spcBef>
              <a:spcAft>
                <a:spcPct val="0"/>
              </a:spcAft>
              <a:buClr>
                <a:schemeClr val="accent2"/>
              </a:buClr>
              <a:buSzPct val="70000"/>
              <a:buFont typeface="Wingdings" pitchFamily="2" charset="2"/>
              <a:buChar char="q"/>
              <a:defRPr sz="2000">
                <a:solidFill>
                  <a:schemeClr val="tx1"/>
                </a:solidFill>
                <a:latin typeface="Arial" charset="0"/>
              </a:defRPr>
            </a:lvl4pPr>
            <a:lvl5pPr marL="2057400" indent="-228600" algn="l">
              <a:spcBef>
                <a:spcPct val="20000"/>
              </a:spcBef>
              <a:spcAft>
                <a:spcPct val="0"/>
              </a:spcAft>
              <a:buClr>
                <a:schemeClr val="accent1"/>
              </a:buClr>
              <a:buSzPct val="75000"/>
              <a:buFont typeface="Wingdings" pitchFamily="2" charset="2"/>
              <a:buChar char="§"/>
              <a:defRPr sz="2000">
                <a:solidFill>
                  <a:schemeClr val="tx1"/>
                </a:solidFill>
                <a:latin typeface="Arial" charset="0"/>
              </a:defRPr>
            </a:lvl5pPr>
            <a:lvl6pPr marL="25146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6pPr>
            <a:lvl7pPr marL="29718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7pPr>
            <a:lvl8pPr marL="34290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8pPr>
            <a:lvl9pPr marL="38862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9pPr>
          </a:lstStyle>
          <a:p>
            <a:pPr eaLnBrk="1" hangingPunct="1">
              <a:spcBef>
                <a:spcPct val="0"/>
              </a:spcBef>
              <a:buSzPct val="75000"/>
              <a:buFont typeface="Wingdings" pitchFamily="2" charset="2"/>
              <a:buNone/>
            </a:pPr>
            <a:r>
              <a:rPr lang="el-GR" altLang="en-US" sz="1600" i="0" smtClean="0">
                <a:solidFill>
                  <a:srgbClr val="0066FF"/>
                </a:solidFill>
                <a:effectLst/>
                <a:latin typeface="Verdana" pitchFamily="34" charset="0"/>
              </a:rPr>
              <a:t>ΧΩΡΙΣ ΘΕΡΜΟΜΟΝΩΣΗ</a:t>
            </a:r>
            <a:r>
              <a:rPr lang="en-GB" altLang="en-US" sz="1600" i="0" smtClean="0">
                <a:solidFill>
                  <a:srgbClr val="0066FF"/>
                </a:solidFill>
                <a:effectLst/>
                <a:latin typeface="Verdana" pitchFamily="34" charset="0"/>
              </a:rPr>
              <a:t>:</a:t>
            </a:r>
            <a:endParaRPr lang="en-GB" altLang="en-US" sz="1600" i="0">
              <a:solidFill>
                <a:srgbClr val="0066FF"/>
              </a:solidFill>
              <a:effectLst/>
              <a:latin typeface="Verdana" pitchFamily="34" charset="0"/>
            </a:endParaRPr>
          </a:p>
          <a:p>
            <a:pPr eaLnBrk="1" hangingPunct="1">
              <a:spcBef>
                <a:spcPct val="0"/>
              </a:spcBef>
              <a:buSzPct val="75000"/>
              <a:buFont typeface="Wingdings" pitchFamily="2" charset="2"/>
              <a:buNone/>
            </a:pPr>
            <a:r>
              <a:rPr lang="en-GB" altLang="en-US" sz="1600" i="0">
                <a:solidFill>
                  <a:srgbClr val="0066FF"/>
                </a:solidFill>
                <a:effectLst/>
                <a:latin typeface="Verdana" pitchFamily="34" charset="0"/>
              </a:rPr>
              <a:t>	K = 1,06 W/m²K</a:t>
            </a:r>
          </a:p>
        </p:txBody>
      </p:sp>
      <p:sp>
        <p:nvSpPr>
          <p:cNvPr id="101382" name="Line 6"/>
          <p:cNvSpPr>
            <a:spLocks noChangeShapeType="1"/>
          </p:cNvSpPr>
          <p:nvPr/>
        </p:nvSpPr>
        <p:spPr bwMode="auto">
          <a:xfrm>
            <a:off x="2873479" y="2493169"/>
            <a:ext cx="979384" cy="0"/>
          </a:xfrm>
          <a:prstGeom prst="line">
            <a:avLst/>
          </a:prstGeom>
          <a:noFill/>
          <a:ln w="263525">
            <a:solidFill>
              <a:srgbClr val="FF3300"/>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GB"/>
          </a:p>
        </p:txBody>
      </p:sp>
      <p:sp>
        <p:nvSpPr>
          <p:cNvPr id="101383" name="Rectangle 7"/>
          <p:cNvSpPr>
            <a:spLocks noChangeArrowheads="1"/>
          </p:cNvSpPr>
          <p:nvPr/>
        </p:nvSpPr>
        <p:spPr bwMode="auto">
          <a:xfrm>
            <a:off x="3852863" y="2215842"/>
            <a:ext cx="5040312"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marL="342900" indent="-342900" algn="l">
              <a:spcBef>
                <a:spcPct val="20000"/>
              </a:spcBef>
              <a:spcAft>
                <a:spcPct val="0"/>
              </a:spcAft>
              <a:buClr>
                <a:schemeClr val="accent1"/>
              </a:buClr>
              <a:buSzPct val="65000"/>
              <a:buFont typeface="Wingdings" pitchFamily="2" charset="2"/>
              <a:buChar char="n"/>
              <a:defRPr sz="3000">
                <a:solidFill>
                  <a:schemeClr val="tx1"/>
                </a:solidFill>
                <a:latin typeface="Arial" charset="0"/>
              </a:defRPr>
            </a:lvl1pPr>
            <a:lvl2pPr marL="533400" algn="l">
              <a:spcBef>
                <a:spcPct val="20000"/>
              </a:spcBef>
              <a:spcAft>
                <a:spcPct val="0"/>
              </a:spcAft>
              <a:buClr>
                <a:schemeClr val="accent2"/>
              </a:buClr>
              <a:buSzPct val="60000"/>
              <a:buFont typeface="Wingdings" pitchFamily="2" charset="2"/>
              <a:buChar char="q"/>
              <a:defRPr sz="2600">
                <a:solidFill>
                  <a:schemeClr val="tx1"/>
                </a:solidFill>
                <a:latin typeface="Arial" charset="0"/>
              </a:defRPr>
            </a:lvl2pPr>
            <a:lvl3pPr marL="1181100" indent="-228600" algn="l">
              <a:spcBef>
                <a:spcPct val="20000"/>
              </a:spcBef>
              <a:spcAft>
                <a:spcPct val="0"/>
              </a:spcAft>
              <a:buClr>
                <a:schemeClr val="accent1"/>
              </a:buClr>
              <a:buSzPct val="65000"/>
              <a:buFont typeface="Wingdings" pitchFamily="2" charset="2"/>
              <a:buChar char="n"/>
              <a:defRPr sz="2200">
                <a:solidFill>
                  <a:schemeClr val="tx1"/>
                </a:solidFill>
                <a:latin typeface="Arial" charset="0"/>
              </a:defRPr>
            </a:lvl3pPr>
            <a:lvl4pPr marL="1600200" indent="-228600" algn="l">
              <a:spcBef>
                <a:spcPct val="20000"/>
              </a:spcBef>
              <a:spcAft>
                <a:spcPct val="0"/>
              </a:spcAft>
              <a:buClr>
                <a:schemeClr val="accent2"/>
              </a:buClr>
              <a:buSzPct val="70000"/>
              <a:buFont typeface="Wingdings" pitchFamily="2" charset="2"/>
              <a:buChar char="q"/>
              <a:defRPr sz="2000">
                <a:solidFill>
                  <a:schemeClr val="tx1"/>
                </a:solidFill>
                <a:latin typeface="Arial" charset="0"/>
              </a:defRPr>
            </a:lvl4pPr>
            <a:lvl5pPr marL="2057400" indent="-228600" algn="l">
              <a:spcBef>
                <a:spcPct val="20000"/>
              </a:spcBef>
              <a:spcAft>
                <a:spcPct val="0"/>
              </a:spcAft>
              <a:buClr>
                <a:schemeClr val="accent1"/>
              </a:buClr>
              <a:buSzPct val="75000"/>
              <a:buFont typeface="Wingdings" pitchFamily="2" charset="2"/>
              <a:buChar char="§"/>
              <a:defRPr sz="2000">
                <a:solidFill>
                  <a:schemeClr val="tx1"/>
                </a:solidFill>
                <a:latin typeface="Arial" charset="0"/>
              </a:defRPr>
            </a:lvl5pPr>
            <a:lvl6pPr marL="25146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6pPr>
            <a:lvl7pPr marL="29718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7pPr>
            <a:lvl8pPr marL="34290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8pPr>
            <a:lvl9pPr marL="38862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9pPr>
          </a:lstStyle>
          <a:p>
            <a:pPr marL="0" indent="0" eaLnBrk="1" hangingPunct="1">
              <a:spcBef>
                <a:spcPct val="0"/>
              </a:spcBef>
              <a:buSzPct val="75000"/>
              <a:buFont typeface="Wingdings" pitchFamily="2" charset="2"/>
              <a:buNone/>
            </a:pPr>
            <a:r>
              <a:rPr lang="el-GR" altLang="en-US" sz="1600" i="0" smtClean="0">
                <a:solidFill>
                  <a:schemeClr val="accent2"/>
                </a:solidFill>
                <a:effectLst/>
                <a:latin typeface="Verdana" pitchFamily="34" charset="0"/>
              </a:rPr>
              <a:t>ΜΕ ΘΕΡΜΟΜΟΝΩΣΗ</a:t>
            </a:r>
            <a:r>
              <a:rPr lang="en-GB" altLang="en-US" sz="1600" i="0" smtClean="0">
                <a:solidFill>
                  <a:schemeClr val="accent2"/>
                </a:solidFill>
                <a:effectLst/>
                <a:latin typeface="Verdana" pitchFamily="34" charset="0"/>
              </a:rPr>
              <a:t> </a:t>
            </a:r>
            <a:r>
              <a:rPr lang="en-GB" altLang="en-US" sz="1600" i="0">
                <a:solidFill>
                  <a:schemeClr val="accent2"/>
                </a:solidFill>
                <a:effectLst/>
                <a:latin typeface="Verdana" pitchFamily="34" charset="0"/>
              </a:rPr>
              <a:t>(3 cm </a:t>
            </a:r>
            <a:r>
              <a:rPr lang="el-GR" altLang="en-US" sz="1600" i="0" smtClean="0">
                <a:solidFill>
                  <a:schemeClr val="accent2"/>
                </a:solidFill>
                <a:effectLst/>
                <a:latin typeface="Verdana" pitchFamily="34" charset="0"/>
              </a:rPr>
              <a:t>ΠΟΛΥΟΥΡΕΘΑΝΗ</a:t>
            </a:r>
            <a:r>
              <a:rPr lang="en-GB" altLang="en-US" sz="1600" i="0" smtClean="0">
                <a:solidFill>
                  <a:schemeClr val="accent2"/>
                </a:solidFill>
                <a:effectLst/>
                <a:latin typeface="Verdana" pitchFamily="34" charset="0"/>
              </a:rPr>
              <a:t>):</a:t>
            </a:r>
            <a:endParaRPr lang="en-GB" altLang="en-US" sz="1600" i="0">
              <a:solidFill>
                <a:schemeClr val="accent2"/>
              </a:solidFill>
              <a:effectLst/>
              <a:latin typeface="Verdana" pitchFamily="34" charset="0"/>
            </a:endParaRPr>
          </a:p>
          <a:p>
            <a:pPr marL="0" indent="0" eaLnBrk="1" hangingPunct="1">
              <a:spcBef>
                <a:spcPct val="0"/>
              </a:spcBef>
              <a:buSzPct val="75000"/>
              <a:buFont typeface="Wingdings" pitchFamily="2" charset="2"/>
              <a:buNone/>
            </a:pPr>
            <a:r>
              <a:rPr lang="en-GB" altLang="en-US" sz="1600" i="0">
                <a:solidFill>
                  <a:schemeClr val="accent2"/>
                </a:solidFill>
                <a:effectLst/>
                <a:latin typeface="Verdana" pitchFamily="34" charset="0"/>
              </a:rPr>
              <a:t>	K = 0.53 W/m²K	</a:t>
            </a:r>
          </a:p>
        </p:txBody>
      </p:sp>
      <p:sp>
        <p:nvSpPr>
          <p:cNvPr id="101388" name="Rectangle 12"/>
          <p:cNvSpPr>
            <a:spLocks noChangeArrowheads="1"/>
          </p:cNvSpPr>
          <p:nvPr/>
        </p:nvSpPr>
        <p:spPr bwMode="auto">
          <a:xfrm>
            <a:off x="447675" y="261143"/>
            <a:ext cx="8172450"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marL="342900" indent="-342900" algn="l">
              <a:spcBef>
                <a:spcPct val="20000"/>
              </a:spcBef>
              <a:spcAft>
                <a:spcPct val="0"/>
              </a:spcAft>
              <a:buClr>
                <a:schemeClr val="accent1"/>
              </a:buClr>
              <a:buSzPct val="65000"/>
              <a:buFont typeface="Wingdings" pitchFamily="2" charset="2"/>
              <a:buChar char="n"/>
              <a:defRPr sz="3000">
                <a:solidFill>
                  <a:schemeClr val="tx1"/>
                </a:solidFill>
                <a:latin typeface="Arial" charset="0"/>
              </a:defRPr>
            </a:lvl1pPr>
            <a:lvl2pPr marL="533400" algn="l">
              <a:spcBef>
                <a:spcPct val="20000"/>
              </a:spcBef>
              <a:spcAft>
                <a:spcPct val="0"/>
              </a:spcAft>
              <a:buClr>
                <a:schemeClr val="accent2"/>
              </a:buClr>
              <a:buSzPct val="60000"/>
              <a:buFont typeface="Wingdings" pitchFamily="2" charset="2"/>
              <a:buChar char="q"/>
              <a:defRPr sz="2600">
                <a:solidFill>
                  <a:schemeClr val="tx1"/>
                </a:solidFill>
                <a:latin typeface="Arial" charset="0"/>
              </a:defRPr>
            </a:lvl2pPr>
            <a:lvl3pPr marL="1181100" indent="-228600" algn="l">
              <a:spcBef>
                <a:spcPct val="20000"/>
              </a:spcBef>
              <a:spcAft>
                <a:spcPct val="0"/>
              </a:spcAft>
              <a:buClr>
                <a:schemeClr val="accent1"/>
              </a:buClr>
              <a:buSzPct val="65000"/>
              <a:buFont typeface="Wingdings" pitchFamily="2" charset="2"/>
              <a:buChar char="n"/>
              <a:defRPr sz="2200">
                <a:solidFill>
                  <a:schemeClr val="tx1"/>
                </a:solidFill>
                <a:latin typeface="Arial" charset="0"/>
              </a:defRPr>
            </a:lvl3pPr>
            <a:lvl4pPr marL="1600200" indent="-228600" algn="l">
              <a:spcBef>
                <a:spcPct val="20000"/>
              </a:spcBef>
              <a:spcAft>
                <a:spcPct val="0"/>
              </a:spcAft>
              <a:buClr>
                <a:schemeClr val="accent2"/>
              </a:buClr>
              <a:buSzPct val="70000"/>
              <a:buFont typeface="Wingdings" pitchFamily="2" charset="2"/>
              <a:buChar char="q"/>
              <a:defRPr sz="2000">
                <a:solidFill>
                  <a:schemeClr val="tx1"/>
                </a:solidFill>
                <a:latin typeface="Arial" charset="0"/>
              </a:defRPr>
            </a:lvl4pPr>
            <a:lvl5pPr marL="2057400" indent="-228600" algn="l">
              <a:spcBef>
                <a:spcPct val="20000"/>
              </a:spcBef>
              <a:spcAft>
                <a:spcPct val="0"/>
              </a:spcAft>
              <a:buClr>
                <a:schemeClr val="accent1"/>
              </a:buClr>
              <a:buSzPct val="75000"/>
              <a:buFont typeface="Wingdings" pitchFamily="2" charset="2"/>
              <a:buChar char="§"/>
              <a:defRPr sz="2000">
                <a:solidFill>
                  <a:schemeClr val="tx1"/>
                </a:solidFill>
                <a:latin typeface="Arial" charset="0"/>
              </a:defRPr>
            </a:lvl5pPr>
            <a:lvl6pPr marL="25146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6pPr>
            <a:lvl7pPr marL="29718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7pPr>
            <a:lvl8pPr marL="34290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8pPr>
            <a:lvl9pPr marL="38862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9pPr>
          </a:lstStyle>
          <a:p>
            <a:pPr algn="ctr">
              <a:lnSpc>
                <a:spcPct val="110000"/>
              </a:lnSpc>
              <a:buSzPct val="75000"/>
              <a:buNone/>
            </a:pPr>
            <a:r>
              <a:rPr lang="el-GR" altLang="en-US" sz="2400">
                <a:solidFill>
                  <a:srgbClr val="C00000"/>
                </a:solidFill>
              </a:rPr>
              <a:t>ΒΙΟΚΛΙΜΑΤΙΚΗ ΑΡΧΙΤΕΚΤΟΝΙΚΗ</a:t>
            </a:r>
            <a:endParaRPr lang="en-GB" altLang="en-US" i="0">
              <a:solidFill>
                <a:srgbClr val="C00000"/>
              </a:solidFill>
              <a:effectLst>
                <a:outerShdw blurRad="38100" dist="38100" dir="2700000" algn="tl">
                  <a:srgbClr val="C0C0C0"/>
                </a:outerShdw>
              </a:effectLst>
            </a:endParaRPr>
          </a:p>
        </p:txBody>
      </p:sp>
      <p:sp>
        <p:nvSpPr>
          <p:cNvPr id="101390" name="Rectangle 14"/>
          <p:cNvSpPr>
            <a:spLocks noChangeArrowheads="1"/>
          </p:cNvSpPr>
          <p:nvPr/>
        </p:nvSpPr>
        <p:spPr bwMode="auto">
          <a:xfrm>
            <a:off x="647700" y="4415579"/>
            <a:ext cx="8064500"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marL="342900" indent="-342900" algn="l">
              <a:spcBef>
                <a:spcPct val="20000"/>
              </a:spcBef>
              <a:spcAft>
                <a:spcPct val="0"/>
              </a:spcAft>
              <a:buClr>
                <a:schemeClr val="accent1"/>
              </a:buClr>
              <a:buSzPct val="65000"/>
              <a:buFont typeface="Wingdings" pitchFamily="2" charset="2"/>
              <a:buChar char="n"/>
              <a:defRPr sz="3000">
                <a:solidFill>
                  <a:schemeClr val="tx1"/>
                </a:solidFill>
                <a:latin typeface="Arial" charset="0"/>
              </a:defRPr>
            </a:lvl1pPr>
            <a:lvl2pPr marL="742950" indent="-285750" algn="l">
              <a:spcBef>
                <a:spcPct val="20000"/>
              </a:spcBef>
              <a:spcAft>
                <a:spcPct val="0"/>
              </a:spcAft>
              <a:buClr>
                <a:schemeClr val="accent2"/>
              </a:buClr>
              <a:buSzPct val="60000"/>
              <a:buFont typeface="Wingdings" pitchFamily="2" charset="2"/>
              <a:buChar char="q"/>
              <a:defRPr sz="2600">
                <a:solidFill>
                  <a:schemeClr val="tx1"/>
                </a:solidFill>
                <a:latin typeface="Arial" charset="0"/>
              </a:defRPr>
            </a:lvl2pPr>
            <a:lvl3pPr marL="1143000" indent="-228600" algn="l">
              <a:spcBef>
                <a:spcPct val="20000"/>
              </a:spcBef>
              <a:spcAft>
                <a:spcPct val="0"/>
              </a:spcAft>
              <a:buClr>
                <a:schemeClr val="accent1"/>
              </a:buClr>
              <a:buSzPct val="65000"/>
              <a:buFont typeface="Wingdings" pitchFamily="2" charset="2"/>
              <a:buChar char="n"/>
              <a:defRPr sz="2200">
                <a:solidFill>
                  <a:schemeClr val="tx1"/>
                </a:solidFill>
                <a:latin typeface="Arial" charset="0"/>
              </a:defRPr>
            </a:lvl3pPr>
            <a:lvl4pPr marL="1600200" indent="-228600" algn="l">
              <a:spcBef>
                <a:spcPct val="20000"/>
              </a:spcBef>
              <a:spcAft>
                <a:spcPct val="0"/>
              </a:spcAft>
              <a:buClr>
                <a:schemeClr val="accent2"/>
              </a:buClr>
              <a:buSzPct val="70000"/>
              <a:buFont typeface="Wingdings" pitchFamily="2" charset="2"/>
              <a:buChar char="q"/>
              <a:defRPr sz="2000">
                <a:solidFill>
                  <a:schemeClr val="tx1"/>
                </a:solidFill>
                <a:latin typeface="Arial" charset="0"/>
              </a:defRPr>
            </a:lvl4pPr>
            <a:lvl5pPr marL="2057400" indent="-228600" algn="l">
              <a:spcBef>
                <a:spcPct val="20000"/>
              </a:spcBef>
              <a:spcAft>
                <a:spcPct val="0"/>
              </a:spcAft>
              <a:buClr>
                <a:schemeClr val="accent1"/>
              </a:buClr>
              <a:buSzPct val="75000"/>
              <a:buFont typeface="Wingdings" pitchFamily="2" charset="2"/>
              <a:buChar char="§"/>
              <a:defRPr sz="2000">
                <a:solidFill>
                  <a:schemeClr val="tx1"/>
                </a:solidFill>
                <a:latin typeface="Arial" charset="0"/>
              </a:defRPr>
            </a:lvl5pPr>
            <a:lvl6pPr marL="25146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6pPr>
            <a:lvl7pPr marL="29718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7pPr>
            <a:lvl8pPr marL="34290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8pPr>
            <a:lvl9pPr marL="38862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9pPr>
          </a:lstStyle>
          <a:p>
            <a:pPr eaLnBrk="1" hangingPunct="1">
              <a:spcBef>
                <a:spcPct val="0"/>
              </a:spcBef>
              <a:buSzPct val="75000"/>
            </a:pPr>
            <a:r>
              <a:rPr lang="el-GR" altLang="en-US" sz="1600" i="0" smtClean="0">
                <a:solidFill>
                  <a:srgbClr val="003399"/>
                </a:solidFill>
                <a:effectLst>
                  <a:outerShdw blurRad="38100" dist="38100" dir="2700000" algn="tl">
                    <a:srgbClr val="C0C0C0"/>
                  </a:outerShdw>
                </a:effectLst>
                <a:latin typeface="Verdana" pitchFamily="34" charset="0"/>
              </a:rPr>
              <a:t>Η ΜΕΙΩΣΗ ΤΩΝ ΘΕΡΜΙΚΩΝ ΑΠΩΛΕΙΩΝ ΕΞΟΙΚΟΝΟΜΕΙ ΕΝΕΡΓΕΙΑ ΘΕΡΜΑΝΣΗΣ ΚΑΙ ΨΥΞΗΣ</a:t>
            </a:r>
            <a:endParaRPr lang="en-GB" altLang="en-US" sz="1600" i="0">
              <a:solidFill>
                <a:srgbClr val="003399"/>
              </a:solidFill>
              <a:effectLst/>
              <a:latin typeface="Verdana" pitchFamily="34" charset="0"/>
            </a:endParaRPr>
          </a:p>
        </p:txBody>
      </p:sp>
      <p:sp>
        <p:nvSpPr>
          <p:cNvPr id="101391" name="Rectangle 15"/>
          <p:cNvSpPr>
            <a:spLocks noChangeArrowheads="1"/>
          </p:cNvSpPr>
          <p:nvPr/>
        </p:nvSpPr>
        <p:spPr bwMode="auto">
          <a:xfrm>
            <a:off x="647700" y="5085184"/>
            <a:ext cx="7488238" cy="359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marL="342900" indent="-342900" algn="l">
              <a:spcBef>
                <a:spcPct val="20000"/>
              </a:spcBef>
              <a:spcAft>
                <a:spcPct val="0"/>
              </a:spcAft>
              <a:buClr>
                <a:schemeClr val="accent1"/>
              </a:buClr>
              <a:buSzPct val="65000"/>
              <a:buFont typeface="Wingdings" pitchFamily="2" charset="2"/>
              <a:buChar char="n"/>
              <a:defRPr sz="3000">
                <a:solidFill>
                  <a:schemeClr val="tx1"/>
                </a:solidFill>
                <a:latin typeface="Arial" charset="0"/>
              </a:defRPr>
            </a:lvl1pPr>
            <a:lvl2pPr marL="742950" indent="-285750" algn="l">
              <a:spcBef>
                <a:spcPct val="20000"/>
              </a:spcBef>
              <a:spcAft>
                <a:spcPct val="0"/>
              </a:spcAft>
              <a:buClr>
                <a:schemeClr val="accent2"/>
              </a:buClr>
              <a:buSzPct val="60000"/>
              <a:buFont typeface="Wingdings" pitchFamily="2" charset="2"/>
              <a:buChar char="q"/>
              <a:defRPr sz="2600">
                <a:solidFill>
                  <a:schemeClr val="tx1"/>
                </a:solidFill>
                <a:latin typeface="Arial" charset="0"/>
              </a:defRPr>
            </a:lvl2pPr>
            <a:lvl3pPr marL="1143000" indent="-228600" algn="l">
              <a:spcBef>
                <a:spcPct val="20000"/>
              </a:spcBef>
              <a:spcAft>
                <a:spcPct val="0"/>
              </a:spcAft>
              <a:buClr>
                <a:schemeClr val="accent1"/>
              </a:buClr>
              <a:buSzPct val="65000"/>
              <a:buFont typeface="Wingdings" pitchFamily="2" charset="2"/>
              <a:buChar char="n"/>
              <a:defRPr sz="2200">
                <a:solidFill>
                  <a:schemeClr val="tx1"/>
                </a:solidFill>
                <a:latin typeface="Arial" charset="0"/>
              </a:defRPr>
            </a:lvl3pPr>
            <a:lvl4pPr marL="1600200" indent="-228600" algn="l">
              <a:spcBef>
                <a:spcPct val="20000"/>
              </a:spcBef>
              <a:spcAft>
                <a:spcPct val="0"/>
              </a:spcAft>
              <a:buClr>
                <a:schemeClr val="accent2"/>
              </a:buClr>
              <a:buSzPct val="70000"/>
              <a:buFont typeface="Wingdings" pitchFamily="2" charset="2"/>
              <a:buChar char="q"/>
              <a:defRPr sz="2000">
                <a:solidFill>
                  <a:schemeClr val="tx1"/>
                </a:solidFill>
                <a:latin typeface="Arial" charset="0"/>
              </a:defRPr>
            </a:lvl4pPr>
            <a:lvl5pPr marL="2057400" indent="-228600" algn="l">
              <a:spcBef>
                <a:spcPct val="20000"/>
              </a:spcBef>
              <a:spcAft>
                <a:spcPct val="0"/>
              </a:spcAft>
              <a:buClr>
                <a:schemeClr val="accent1"/>
              </a:buClr>
              <a:buSzPct val="75000"/>
              <a:buFont typeface="Wingdings" pitchFamily="2" charset="2"/>
              <a:buChar char="§"/>
              <a:defRPr sz="2000">
                <a:solidFill>
                  <a:schemeClr val="tx1"/>
                </a:solidFill>
                <a:latin typeface="Arial" charset="0"/>
              </a:defRPr>
            </a:lvl5pPr>
            <a:lvl6pPr marL="25146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6pPr>
            <a:lvl7pPr marL="29718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7pPr>
            <a:lvl8pPr marL="34290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8pPr>
            <a:lvl9pPr marL="38862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9pPr>
          </a:lstStyle>
          <a:p>
            <a:pPr eaLnBrk="1" hangingPunct="1">
              <a:spcBef>
                <a:spcPct val="0"/>
              </a:spcBef>
              <a:buSzPct val="75000"/>
            </a:pPr>
            <a:r>
              <a:rPr lang="el-GR" altLang="en-US" sz="1600" i="0" smtClean="0">
                <a:solidFill>
                  <a:srgbClr val="003399"/>
                </a:solidFill>
                <a:effectLst>
                  <a:outerShdw blurRad="38100" dist="38100" dir="2700000" algn="tl">
                    <a:srgbClr val="C0C0C0"/>
                  </a:outerShdw>
                </a:effectLst>
                <a:latin typeface="Verdana" pitchFamily="34" charset="0"/>
              </a:rPr>
              <a:t>ΕΠΙΦΕΡΕΙ ΒΕΛΤΙΩΣΗ ΤΩΝ ΣΥΝΘΗΚΩΝ ΘΕΡΜΙΚΗΣ ΑΝΕΣΗΣ</a:t>
            </a:r>
            <a:endParaRPr lang="en-GB" altLang="en-US" sz="1600" b="0" i="0">
              <a:solidFill>
                <a:srgbClr val="003399"/>
              </a:solidFill>
              <a:effectLst/>
              <a:latin typeface="Verdana" pitchFamily="34" charset="0"/>
            </a:endParaRPr>
          </a:p>
        </p:txBody>
      </p:sp>
      <p:sp>
        <p:nvSpPr>
          <p:cNvPr id="101392" name="Rectangle 16"/>
          <p:cNvSpPr>
            <a:spLocks noChangeArrowheads="1"/>
          </p:cNvSpPr>
          <p:nvPr/>
        </p:nvSpPr>
        <p:spPr bwMode="auto">
          <a:xfrm>
            <a:off x="647700" y="5602172"/>
            <a:ext cx="8213867" cy="62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marL="342900" indent="-342900" algn="l">
              <a:spcBef>
                <a:spcPct val="20000"/>
              </a:spcBef>
              <a:spcAft>
                <a:spcPct val="0"/>
              </a:spcAft>
              <a:buClr>
                <a:schemeClr val="accent1"/>
              </a:buClr>
              <a:buSzPct val="65000"/>
              <a:buFont typeface="Wingdings" pitchFamily="2" charset="2"/>
              <a:buChar char="n"/>
              <a:defRPr sz="3000">
                <a:solidFill>
                  <a:schemeClr val="tx1"/>
                </a:solidFill>
                <a:latin typeface="Arial" charset="0"/>
              </a:defRPr>
            </a:lvl1pPr>
            <a:lvl2pPr marL="742950" indent="-285750" algn="l">
              <a:spcBef>
                <a:spcPct val="20000"/>
              </a:spcBef>
              <a:spcAft>
                <a:spcPct val="0"/>
              </a:spcAft>
              <a:buClr>
                <a:schemeClr val="accent2"/>
              </a:buClr>
              <a:buSzPct val="60000"/>
              <a:buFont typeface="Wingdings" pitchFamily="2" charset="2"/>
              <a:buChar char="q"/>
              <a:defRPr sz="2600">
                <a:solidFill>
                  <a:schemeClr val="tx1"/>
                </a:solidFill>
                <a:latin typeface="Arial" charset="0"/>
              </a:defRPr>
            </a:lvl2pPr>
            <a:lvl3pPr marL="1143000" indent="-228600" algn="l">
              <a:spcBef>
                <a:spcPct val="20000"/>
              </a:spcBef>
              <a:spcAft>
                <a:spcPct val="0"/>
              </a:spcAft>
              <a:buClr>
                <a:schemeClr val="accent1"/>
              </a:buClr>
              <a:buSzPct val="65000"/>
              <a:buFont typeface="Wingdings" pitchFamily="2" charset="2"/>
              <a:buChar char="n"/>
              <a:defRPr sz="2200">
                <a:solidFill>
                  <a:schemeClr val="tx1"/>
                </a:solidFill>
                <a:latin typeface="Arial" charset="0"/>
              </a:defRPr>
            </a:lvl3pPr>
            <a:lvl4pPr marL="1600200" indent="-228600" algn="l">
              <a:spcBef>
                <a:spcPct val="20000"/>
              </a:spcBef>
              <a:spcAft>
                <a:spcPct val="0"/>
              </a:spcAft>
              <a:buClr>
                <a:schemeClr val="accent2"/>
              </a:buClr>
              <a:buSzPct val="70000"/>
              <a:buFont typeface="Wingdings" pitchFamily="2" charset="2"/>
              <a:buChar char="q"/>
              <a:defRPr sz="2000">
                <a:solidFill>
                  <a:schemeClr val="tx1"/>
                </a:solidFill>
                <a:latin typeface="Arial" charset="0"/>
              </a:defRPr>
            </a:lvl4pPr>
            <a:lvl5pPr marL="2057400" indent="-228600" algn="l">
              <a:spcBef>
                <a:spcPct val="20000"/>
              </a:spcBef>
              <a:spcAft>
                <a:spcPct val="0"/>
              </a:spcAft>
              <a:buClr>
                <a:schemeClr val="accent1"/>
              </a:buClr>
              <a:buSzPct val="75000"/>
              <a:buFont typeface="Wingdings" pitchFamily="2" charset="2"/>
              <a:buChar char="§"/>
              <a:defRPr sz="2000">
                <a:solidFill>
                  <a:schemeClr val="tx1"/>
                </a:solidFill>
                <a:latin typeface="Arial" charset="0"/>
              </a:defRPr>
            </a:lvl5pPr>
            <a:lvl6pPr marL="25146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6pPr>
            <a:lvl7pPr marL="29718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7pPr>
            <a:lvl8pPr marL="34290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8pPr>
            <a:lvl9pPr marL="38862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9pPr>
          </a:lstStyle>
          <a:p>
            <a:pPr eaLnBrk="1" hangingPunct="1">
              <a:spcBef>
                <a:spcPct val="0"/>
              </a:spcBef>
              <a:buSzPct val="75000"/>
            </a:pPr>
            <a:r>
              <a:rPr lang="el-GR" altLang="en-US" sz="1600" smtClean="0">
                <a:solidFill>
                  <a:srgbClr val="003399"/>
                </a:solidFill>
                <a:effectLst>
                  <a:outerShdw blurRad="38100" dist="38100" dir="2700000" algn="tl">
                    <a:srgbClr val="C0C0C0"/>
                  </a:outerShdw>
                </a:effectLst>
                <a:latin typeface="Verdana" pitchFamily="34" charset="0"/>
              </a:rPr>
              <a:t>ΣΥΝΕΙΣΦΕΡΕΙ ΣΤΗΝ </a:t>
            </a:r>
            <a:r>
              <a:rPr lang="el-GR" altLang="en-US" sz="1600" i="0" smtClean="0">
                <a:solidFill>
                  <a:srgbClr val="003399"/>
                </a:solidFill>
                <a:effectLst>
                  <a:outerShdw blurRad="38100" dist="38100" dir="2700000" algn="tl">
                    <a:srgbClr val="C0C0C0"/>
                  </a:outerShdw>
                </a:effectLst>
                <a:latin typeface="Verdana" pitchFamily="34" charset="0"/>
              </a:rPr>
              <a:t>ΑΠΟΦΥΓΗ ΣΥΝΘΗΚΩΝ ΥΓΡΟΠΟΙΗΣΗΣ ΣΤΙΣ ΚΡΥΕΣ, ΕΣΩΤΕΡΙΚΕΣ ΕΠΙΦΑΝΕΙΕΣ</a:t>
            </a:r>
            <a:endParaRPr lang="en-GB" altLang="en-US" sz="1600" b="0" i="0">
              <a:solidFill>
                <a:srgbClr val="003399"/>
              </a:solidFill>
              <a:effectLst/>
              <a:latin typeface="Verdana" pitchFamily="34" charset="0"/>
            </a:endParaRPr>
          </a:p>
        </p:txBody>
      </p:sp>
      <p:sp>
        <p:nvSpPr>
          <p:cNvPr id="101393" name="Rectangle 17"/>
          <p:cNvSpPr>
            <a:spLocks noChangeArrowheads="1"/>
          </p:cNvSpPr>
          <p:nvPr/>
        </p:nvSpPr>
        <p:spPr bwMode="auto">
          <a:xfrm>
            <a:off x="1007269" y="3819644"/>
            <a:ext cx="3384550"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marL="342900" indent="-342900" algn="l">
              <a:spcBef>
                <a:spcPct val="20000"/>
              </a:spcBef>
              <a:spcAft>
                <a:spcPct val="0"/>
              </a:spcAft>
              <a:buClr>
                <a:schemeClr val="accent1"/>
              </a:buClr>
              <a:buSzPct val="65000"/>
              <a:buFont typeface="Wingdings" pitchFamily="2" charset="2"/>
              <a:buChar char="n"/>
              <a:defRPr sz="3000">
                <a:solidFill>
                  <a:schemeClr val="tx1"/>
                </a:solidFill>
                <a:latin typeface="Arial" charset="0"/>
              </a:defRPr>
            </a:lvl1pPr>
            <a:lvl2pPr marL="533400" algn="l">
              <a:spcBef>
                <a:spcPct val="20000"/>
              </a:spcBef>
              <a:spcAft>
                <a:spcPct val="0"/>
              </a:spcAft>
              <a:buClr>
                <a:schemeClr val="accent2"/>
              </a:buClr>
              <a:buSzPct val="60000"/>
              <a:buFont typeface="Wingdings" pitchFamily="2" charset="2"/>
              <a:buChar char="q"/>
              <a:defRPr sz="2600">
                <a:solidFill>
                  <a:schemeClr val="tx1"/>
                </a:solidFill>
                <a:latin typeface="Arial" charset="0"/>
              </a:defRPr>
            </a:lvl2pPr>
            <a:lvl3pPr marL="1181100" indent="-228600" algn="l">
              <a:spcBef>
                <a:spcPct val="20000"/>
              </a:spcBef>
              <a:spcAft>
                <a:spcPct val="0"/>
              </a:spcAft>
              <a:buClr>
                <a:schemeClr val="accent1"/>
              </a:buClr>
              <a:buSzPct val="65000"/>
              <a:buFont typeface="Wingdings" pitchFamily="2" charset="2"/>
              <a:buChar char="n"/>
              <a:defRPr sz="2200">
                <a:solidFill>
                  <a:schemeClr val="tx1"/>
                </a:solidFill>
                <a:latin typeface="Arial" charset="0"/>
              </a:defRPr>
            </a:lvl3pPr>
            <a:lvl4pPr marL="1600200" indent="-228600" algn="l">
              <a:spcBef>
                <a:spcPct val="20000"/>
              </a:spcBef>
              <a:spcAft>
                <a:spcPct val="0"/>
              </a:spcAft>
              <a:buClr>
                <a:schemeClr val="accent2"/>
              </a:buClr>
              <a:buSzPct val="70000"/>
              <a:buFont typeface="Wingdings" pitchFamily="2" charset="2"/>
              <a:buChar char="q"/>
              <a:defRPr sz="2000">
                <a:solidFill>
                  <a:schemeClr val="tx1"/>
                </a:solidFill>
                <a:latin typeface="Arial" charset="0"/>
              </a:defRPr>
            </a:lvl4pPr>
            <a:lvl5pPr marL="2057400" indent="-228600" algn="l">
              <a:spcBef>
                <a:spcPct val="20000"/>
              </a:spcBef>
              <a:spcAft>
                <a:spcPct val="0"/>
              </a:spcAft>
              <a:buClr>
                <a:schemeClr val="accent1"/>
              </a:buClr>
              <a:buSzPct val="75000"/>
              <a:buFont typeface="Wingdings" pitchFamily="2" charset="2"/>
              <a:buChar char="§"/>
              <a:defRPr sz="2000">
                <a:solidFill>
                  <a:schemeClr val="tx1"/>
                </a:solidFill>
                <a:latin typeface="Arial" charset="0"/>
              </a:defRPr>
            </a:lvl5pPr>
            <a:lvl6pPr marL="25146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6pPr>
            <a:lvl7pPr marL="29718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7pPr>
            <a:lvl8pPr marL="34290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8pPr>
            <a:lvl9pPr marL="38862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9pPr>
          </a:lstStyle>
          <a:p>
            <a:pPr eaLnBrk="1" hangingPunct="1">
              <a:lnSpc>
                <a:spcPct val="110000"/>
              </a:lnSpc>
              <a:buSzPct val="75000"/>
              <a:buFont typeface="Wingdings" pitchFamily="2" charset="2"/>
              <a:buNone/>
            </a:pPr>
            <a:r>
              <a:rPr lang="el-GR" altLang="en-US" sz="2000" i="0" smtClean="0">
                <a:solidFill>
                  <a:srgbClr val="FF3300"/>
                </a:solidFill>
                <a:effectLst/>
                <a:latin typeface="Verdana" pitchFamily="34" charset="0"/>
              </a:rPr>
              <a:t>ΠΛΕΟΝΕΚΤΗΜΑΤΑ</a:t>
            </a:r>
            <a:endParaRPr lang="en-GB" altLang="en-US" sz="2000" i="0">
              <a:solidFill>
                <a:srgbClr val="FF3300"/>
              </a:solidFill>
              <a:effectLst/>
              <a:latin typeface="Verdana" pitchFamily="34" charset="0"/>
            </a:endParaRPr>
          </a:p>
        </p:txBody>
      </p:sp>
      <p:sp>
        <p:nvSpPr>
          <p:cNvPr id="11" name="Rectangle 3"/>
          <p:cNvSpPr>
            <a:spLocks noChangeArrowheads="1"/>
          </p:cNvSpPr>
          <p:nvPr/>
        </p:nvSpPr>
        <p:spPr bwMode="auto">
          <a:xfrm>
            <a:off x="263096" y="2781300"/>
            <a:ext cx="5039791" cy="34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marL="538163" indent="-538163" algn="l">
              <a:spcBef>
                <a:spcPct val="20000"/>
              </a:spcBef>
              <a:spcAft>
                <a:spcPct val="0"/>
              </a:spcAft>
              <a:buClr>
                <a:schemeClr val="accent1"/>
              </a:buClr>
              <a:buSzPct val="65000"/>
              <a:buFont typeface="Wingdings" pitchFamily="2" charset="2"/>
              <a:buChar char="n"/>
              <a:defRPr sz="3000">
                <a:solidFill>
                  <a:schemeClr val="tx1"/>
                </a:solidFill>
                <a:latin typeface="Arial" charset="0"/>
              </a:defRPr>
            </a:lvl1pPr>
            <a:lvl2pPr marL="717550" algn="l">
              <a:spcBef>
                <a:spcPct val="20000"/>
              </a:spcBef>
              <a:spcAft>
                <a:spcPct val="0"/>
              </a:spcAft>
              <a:buClr>
                <a:schemeClr val="accent2"/>
              </a:buClr>
              <a:buSzPct val="60000"/>
              <a:buFont typeface="Wingdings" pitchFamily="2" charset="2"/>
              <a:buChar char="q"/>
              <a:defRPr sz="2600">
                <a:solidFill>
                  <a:schemeClr val="tx1"/>
                </a:solidFill>
                <a:latin typeface="Arial" charset="0"/>
              </a:defRPr>
            </a:lvl2pPr>
            <a:lvl3pPr marL="1181100" indent="-228600" algn="l">
              <a:spcBef>
                <a:spcPct val="20000"/>
              </a:spcBef>
              <a:spcAft>
                <a:spcPct val="0"/>
              </a:spcAft>
              <a:buClr>
                <a:schemeClr val="accent1"/>
              </a:buClr>
              <a:buSzPct val="65000"/>
              <a:buFont typeface="Wingdings" pitchFamily="2" charset="2"/>
              <a:buChar char="n"/>
              <a:defRPr sz="2200">
                <a:solidFill>
                  <a:schemeClr val="tx1"/>
                </a:solidFill>
                <a:latin typeface="Arial" charset="0"/>
              </a:defRPr>
            </a:lvl3pPr>
            <a:lvl4pPr marL="1600200" indent="-228600" algn="l">
              <a:spcBef>
                <a:spcPct val="20000"/>
              </a:spcBef>
              <a:spcAft>
                <a:spcPct val="0"/>
              </a:spcAft>
              <a:buClr>
                <a:schemeClr val="accent2"/>
              </a:buClr>
              <a:buSzPct val="70000"/>
              <a:buFont typeface="Wingdings" pitchFamily="2" charset="2"/>
              <a:buChar char="q"/>
              <a:defRPr sz="2000">
                <a:solidFill>
                  <a:schemeClr val="tx1"/>
                </a:solidFill>
                <a:latin typeface="Arial" charset="0"/>
              </a:defRPr>
            </a:lvl4pPr>
            <a:lvl5pPr marL="2057400" indent="-228600" algn="l">
              <a:spcBef>
                <a:spcPct val="20000"/>
              </a:spcBef>
              <a:spcAft>
                <a:spcPct val="0"/>
              </a:spcAft>
              <a:buClr>
                <a:schemeClr val="accent1"/>
              </a:buClr>
              <a:buSzPct val="75000"/>
              <a:buFont typeface="Wingdings" pitchFamily="2" charset="2"/>
              <a:buChar char="§"/>
              <a:defRPr sz="2000">
                <a:solidFill>
                  <a:schemeClr val="tx1"/>
                </a:solidFill>
                <a:latin typeface="Arial" charset="0"/>
              </a:defRPr>
            </a:lvl5pPr>
            <a:lvl6pPr marL="25146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6pPr>
            <a:lvl7pPr marL="29718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7pPr>
            <a:lvl8pPr marL="34290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8pPr>
            <a:lvl9pPr marL="38862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9pPr>
          </a:lstStyle>
          <a:p>
            <a:pPr eaLnBrk="1" hangingPunct="1">
              <a:buSzPct val="75000"/>
              <a:buFont typeface="Wingdings" pitchFamily="2" charset="2"/>
              <a:buNone/>
            </a:pPr>
            <a:r>
              <a:rPr lang="en-GB" altLang="en-US" sz="1800" i="0" smtClean="0">
                <a:solidFill>
                  <a:srgbClr val="C00000"/>
                </a:solidFill>
                <a:effectLst/>
                <a:latin typeface="Cambria Math" panose="02040503050406030204" pitchFamily="18" charset="0"/>
                <a:ea typeface="Cambria Math" panose="02040503050406030204" pitchFamily="18" charset="0"/>
              </a:rPr>
              <a:t>K :  </a:t>
            </a:r>
            <a:r>
              <a:rPr lang="el-GR" altLang="en-US" sz="1800" i="0" smtClean="0">
                <a:solidFill>
                  <a:srgbClr val="C00000"/>
                </a:solidFill>
                <a:effectLst/>
                <a:latin typeface="Cambria Math" panose="02040503050406030204" pitchFamily="18" charset="0"/>
                <a:ea typeface="Cambria Math" panose="02040503050406030204" pitchFamily="18" charset="0"/>
              </a:rPr>
              <a:t>ΣΥΝΤΕΛΕΣΤΗΣ ΘΕΡΜΙΚΩΝ ΑΠΩΛΕΙΩΝ </a:t>
            </a:r>
            <a:endParaRPr lang="en-GB" altLang="en-US" sz="1800" i="0">
              <a:solidFill>
                <a:srgbClr val="C00000"/>
              </a:solidFill>
              <a:effectLst/>
              <a:latin typeface="Cambria Math" panose="02040503050406030204" pitchFamily="18" charset="0"/>
              <a:ea typeface="Cambria Math" panose="02040503050406030204" pitchFamily="18" charset="0"/>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993072150"/>
      </p:ext>
    </p:extLst>
  </p:cSld>
  <p:clrMapOvr>
    <a:masterClrMapping/>
  </p:clrMapOvr>
  <p:transition advTm="541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ChangeArrowheads="1"/>
          </p:cNvSpPr>
          <p:nvPr/>
        </p:nvSpPr>
        <p:spPr bwMode="auto">
          <a:xfrm>
            <a:off x="439827" y="849565"/>
            <a:ext cx="8362950" cy="719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lgn="l">
              <a:spcBef>
                <a:spcPct val="20000"/>
              </a:spcBef>
              <a:spcAft>
                <a:spcPct val="0"/>
              </a:spcAft>
              <a:buClr>
                <a:schemeClr val="accent1"/>
              </a:buClr>
              <a:buSzPct val="65000"/>
              <a:buFont typeface="Wingdings" pitchFamily="2" charset="2"/>
              <a:buChar char="n"/>
              <a:defRPr sz="3000">
                <a:solidFill>
                  <a:schemeClr val="tx1"/>
                </a:solidFill>
                <a:latin typeface="Arial" charset="0"/>
              </a:defRPr>
            </a:lvl1pPr>
            <a:lvl2pPr marL="536575" algn="l">
              <a:spcBef>
                <a:spcPct val="20000"/>
              </a:spcBef>
              <a:spcAft>
                <a:spcPct val="0"/>
              </a:spcAft>
              <a:buClr>
                <a:schemeClr val="accent2"/>
              </a:buClr>
              <a:buSzPct val="60000"/>
              <a:buFont typeface="Wingdings" pitchFamily="2" charset="2"/>
              <a:buChar char="q"/>
              <a:defRPr sz="2600">
                <a:solidFill>
                  <a:schemeClr val="tx1"/>
                </a:solidFill>
                <a:latin typeface="Arial" charset="0"/>
              </a:defRPr>
            </a:lvl2pPr>
            <a:lvl3pPr marL="1181100" indent="-228600" algn="l">
              <a:spcBef>
                <a:spcPct val="20000"/>
              </a:spcBef>
              <a:spcAft>
                <a:spcPct val="0"/>
              </a:spcAft>
              <a:buClr>
                <a:schemeClr val="accent1"/>
              </a:buClr>
              <a:buSzPct val="65000"/>
              <a:buFont typeface="Wingdings" pitchFamily="2" charset="2"/>
              <a:buChar char="n"/>
              <a:defRPr sz="2200">
                <a:solidFill>
                  <a:schemeClr val="tx1"/>
                </a:solidFill>
                <a:latin typeface="Arial" charset="0"/>
              </a:defRPr>
            </a:lvl3pPr>
            <a:lvl4pPr marL="1600200" indent="-228600" algn="l">
              <a:spcBef>
                <a:spcPct val="20000"/>
              </a:spcBef>
              <a:spcAft>
                <a:spcPct val="0"/>
              </a:spcAft>
              <a:buClr>
                <a:schemeClr val="accent2"/>
              </a:buClr>
              <a:buSzPct val="70000"/>
              <a:buFont typeface="Wingdings" pitchFamily="2" charset="2"/>
              <a:buChar char="q"/>
              <a:defRPr sz="2000">
                <a:solidFill>
                  <a:schemeClr val="tx1"/>
                </a:solidFill>
                <a:latin typeface="Arial" charset="0"/>
              </a:defRPr>
            </a:lvl4pPr>
            <a:lvl5pPr marL="2057400" indent="-228600" algn="l">
              <a:spcBef>
                <a:spcPct val="20000"/>
              </a:spcBef>
              <a:spcAft>
                <a:spcPct val="0"/>
              </a:spcAft>
              <a:buClr>
                <a:schemeClr val="accent1"/>
              </a:buClr>
              <a:buSzPct val="75000"/>
              <a:buFont typeface="Wingdings" pitchFamily="2" charset="2"/>
              <a:buChar char="§"/>
              <a:defRPr sz="2000">
                <a:solidFill>
                  <a:schemeClr val="tx1"/>
                </a:solidFill>
                <a:latin typeface="Arial" charset="0"/>
              </a:defRPr>
            </a:lvl5pPr>
            <a:lvl6pPr marL="25146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6pPr>
            <a:lvl7pPr marL="29718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7pPr>
            <a:lvl8pPr marL="34290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8pPr>
            <a:lvl9pPr marL="38862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9pPr>
          </a:lstStyle>
          <a:p>
            <a:pPr algn="r" eaLnBrk="1" hangingPunct="1">
              <a:lnSpc>
                <a:spcPct val="110000"/>
              </a:lnSpc>
              <a:buSzPct val="75000"/>
              <a:buFont typeface="Wingdings" pitchFamily="2" charset="2"/>
              <a:buNone/>
            </a:pPr>
            <a:r>
              <a:rPr lang="el-GR" altLang="en-US" sz="1800" i="0" smtClean="0">
                <a:solidFill>
                  <a:srgbClr val="FF3300"/>
                </a:solidFill>
                <a:effectLst/>
                <a:latin typeface="Verdana" pitchFamily="34" charset="0"/>
              </a:rPr>
              <a:t>Η ΘΕΡΜΟΜΟΝΩΣΗ ΕΊΝΑΙ ΣΗΜΑΝΤΙΚΗ ΣΤΗΝ ΑΠΟΦΥΓΗ </a:t>
            </a:r>
            <a:r>
              <a:rPr lang="el-GR" altLang="en-US" sz="1800" b="1" i="0" smtClean="0">
                <a:solidFill>
                  <a:srgbClr val="C00000"/>
                </a:solidFill>
                <a:effectLst/>
                <a:latin typeface="Verdana" pitchFamily="34" charset="0"/>
              </a:rPr>
              <a:t>ΘΕΡΜΙΚΩΝ</a:t>
            </a:r>
            <a:r>
              <a:rPr lang="el-GR" altLang="en-US" sz="1800" i="0" smtClean="0">
                <a:solidFill>
                  <a:srgbClr val="FF3300"/>
                </a:solidFill>
                <a:effectLst/>
                <a:latin typeface="Verdana" pitchFamily="34" charset="0"/>
              </a:rPr>
              <a:t> </a:t>
            </a:r>
            <a:r>
              <a:rPr lang="el-GR" altLang="en-US" sz="1800" b="1" i="0" smtClean="0">
                <a:solidFill>
                  <a:srgbClr val="C00000"/>
                </a:solidFill>
                <a:effectLst/>
                <a:latin typeface="Verdana" pitchFamily="34" charset="0"/>
              </a:rPr>
              <a:t>ΓΕΦΥΡΩΝ</a:t>
            </a:r>
            <a:endParaRPr lang="en-GB" altLang="en-US" sz="1800" b="1" i="0">
              <a:solidFill>
                <a:srgbClr val="C00000"/>
              </a:solidFill>
              <a:effectLst/>
              <a:latin typeface="Verdana" pitchFamily="34" charset="0"/>
            </a:endParaRPr>
          </a:p>
        </p:txBody>
      </p:sp>
      <p:grpSp>
        <p:nvGrpSpPr>
          <p:cNvPr id="103681" name="Group 257"/>
          <p:cNvGrpSpPr>
            <a:grpSpLocks/>
          </p:cNvGrpSpPr>
          <p:nvPr/>
        </p:nvGrpSpPr>
        <p:grpSpPr bwMode="auto">
          <a:xfrm>
            <a:off x="2195513" y="2205038"/>
            <a:ext cx="2895600" cy="2778125"/>
            <a:chOff x="3470" y="2069"/>
            <a:chExt cx="1824" cy="1750"/>
          </a:xfrm>
        </p:grpSpPr>
        <p:sp>
          <p:nvSpPr>
            <p:cNvPr id="103589" name="Line 165"/>
            <p:cNvSpPr>
              <a:spLocks noChangeShapeType="1"/>
            </p:cNvSpPr>
            <p:nvPr/>
          </p:nvSpPr>
          <p:spPr bwMode="auto">
            <a:xfrm rot="5400000">
              <a:off x="4161" y="3056"/>
              <a:ext cx="432" cy="0"/>
            </a:xfrm>
            <a:prstGeom prst="line">
              <a:avLst/>
            </a:prstGeom>
            <a:noFill/>
            <a:ln w="263525">
              <a:solidFill>
                <a:schemeClr val="bg2"/>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GB"/>
            </a:p>
          </p:txBody>
        </p:sp>
        <p:grpSp>
          <p:nvGrpSpPr>
            <p:cNvPr id="103680" name="Group 256"/>
            <p:cNvGrpSpPr>
              <a:grpSpLocks/>
            </p:cNvGrpSpPr>
            <p:nvPr/>
          </p:nvGrpSpPr>
          <p:grpSpPr bwMode="auto">
            <a:xfrm>
              <a:off x="3787" y="2069"/>
              <a:ext cx="1254" cy="750"/>
              <a:chOff x="1837" y="1018"/>
              <a:chExt cx="1254" cy="750"/>
            </a:xfrm>
          </p:grpSpPr>
          <p:grpSp>
            <p:nvGrpSpPr>
              <p:cNvPr id="103537" name="Group 113"/>
              <p:cNvGrpSpPr>
                <a:grpSpLocks/>
              </p:cNvGrpSpPr>
              <p:nvPr/>
            </p:nvGrpSpPr>
            <p:grpSpPr bwMode="auto">
              <a:xfrm>
                <a:off x="1837" y="1162"/>
                <a:ext cx="1254" cy="502"/>
                <a:chOff x="0" y="0"/>
                <a:chExt cx="20000" cy="20001"/>
              </a:xfrm>
            </p:grpSpPr>
            <p:sp>
              <p:nvSpPr>
                <p:cNvPr id="103538" name="Rectangle 114"/>
                <p:cNvSpPr>
                  <a:spLocks noChangeArrowheads="1"/>
                </p:cNvSpPr>
                <p:nvPr/>
              </p:nvSpPr>
              <p:spPr bwMode="auto">
                <a:xfrm>
                  <a:off x="727" y="1831"/>
                  <a:ext cx="8367" cy="6370"/>
                </a:xfrm>
                <a:prstGeom prst="rect">
                  <a:avLst/>
                </a:prstGeom>
                <a:pattFill prst="pct5">
                  <a:fgClr>
                    <a:srgbClr val="808080"/>
                  </a:fgClr>
                  <a:bgClr>
                    <a:srgbClr val="FFFFFF"/>
                  </a:bgClr>
                </a:patt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39" name="Rectangle 115"/>
                <p:cNvSpPr>
                  <a:spLocks noChangeArrowheads="1"/>
                </p:cNvSpPr>
                <p:nvPr/>
              </p:nvSpPr>
              <p:spPr bwMode="auto">
                <a:xfrm>
                  <a:off x="727" y="11800"/>
                  <a:ext cx="8367" cy="6370"/>
                </a:xfrm>
                <a:prstGeom prst="rect">
                  <a:avLst/>
                </a:prstGeom>
                <a:pattFill prst="pct5">
                  <a:fgClr>
                    <a:srgbClr val="808080"/>
                  </a:fgClr>
                  <a:bgClr>
                    <a:srgbClr val="FFFFFF"/>
                  </a:bgClr>
                </a:patt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40" name="Arc 116"/>
                <p:cNvSpPr>
                  <a:spLocks/>
                </p:cNvSpPr>
                <p:nvPr/>
              </p:nvSpPr>
              <p:spPr bwMode="auto">
                <a:xfrm flipH="1" flipV="1">
                  <a:off x="1818" y="9985"/>
                  <a:ext cx="369" cy="923"/>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41" name="Arc 117"/>
                <p:cNvSpPr>
                  <a:spLocks/>
                </p:cNvSpPr>
                <p:nvPr/>
              </p:nvSpPr>
              <p:spPr bwMode="auto">
                <a:xfrm flipV="1">
                  <a:off x="2181" y="9985"/>
                  <a:ext cx="370" cy="923"/>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42" name="Arc 118"/>
                <p:cNvSpPr>
                  <a:spLocks/>
                </p:cNvSpPr>
                <p:nvPr/>
              </p:nvSpPr>
              <p:spPr bwMode="auto">
                <a:xfrm flipH="1">
                  <a:off x="2545" y="9077"/>
                  <a:ext cx="369" cy="92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43" name="Arc 119"/>
                <p:cNvSpPr>
                  <a:spLocks/>
                </p:cNvSpPr>
                <p:nvPr/>
              </p:nvSpPr>
              <p:spPr bwMode="auto">
                <a:xfrm>
                  <a:off x="2908" y="9077"/>
                  <a:ext cx="370" cy="92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44" name="Arc 120"/>
                <p:cNvSpPr>
                  <a:spLocks/>
                </p:cNvSpPr>
                <p:nvPr/>
              </p:nvSpPr>
              <p:spPr bwMode="auto">
                <a:xfrm flipH="1" flipV="1">
                  <a:off x="3259" y="9985"/>
                  <a:ext cx="370" cy="923"/>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45" name="Arc 121"/>
                <p:cNvSpPr>
                  <a:spLocks/>
                </p:cNvSpPr>
                <p:nvPr/>
              </p:nvSpPr>
              <p:spPr bwMode="auto">
                <a:xfrm flipV="1">
                  <a:off x="3622" y="9985"/>
                  <a:ext cx="370" cy="923"/>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46" name="Arc 122"/>
                <p:cNvSpPr>
                  <a:spLocks/>
                </p:cNvSpPr>
                <p:nvPr/>
              </p:nvSpPr>
              <p:spPr bwMode="auto">
                <a:xfrm flipH="1">
                  <a:off x="3986" y="9077"/>
                  <a:ext cx="370" cy="92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47" name="Arc 123"/>
                <p:cNvSpPr>
                  <a:spLocks/>
                </p:cNvSpPr>
                <p:nvPr/>
              </p:nvSpPr>
              <p:spPr bwMode="auto">
                <a:xfrm>
                  <a:off x="4349" y="9077"/>
                  <a:ext cx="370" cy="92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48" name="Arc 124"/>
                <p:cNvSpPr>
                  <a:spLocks/>
                </p:cNvSpPr>
                <p:nvPr/>
              </p:nvSpPr>
              <p:spPr bwMode="auto">
                <a:xfrm flipH="1" flipV="1">
                  <a:off x="4726" y="9985"/>
                  <a:ext cx="369" cy="923"/>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49" name="Arc 125"/>
                <p:cNvSpPr>
                  <a:spLocks/>
                </p:cNvSpPr>
                <p:nvPr/>
              </p:nvSpPr>
              <p:spPr bwMode="auto">
                <a:xfrm flipV="1">
                  <a:off x="5089" y="9985"/>
                  <a:ext cx="370" cy="923"/>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50" name="Arc 126"/>
                <p:cNvSpPr>
                  <a:spLocks/>
                </p:cNvSpPr>
                <p:nvPr/>
              </p:nvSpPr>
              <p:spPr bwMode="auto">
                <a:xfrm flipH="1">
                  <a:off x="5453" y="9077"/>
                  <a:ext cx="369" cy="92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51" name="Arc 127"/>
                <p:cNvSpPr>
                  <a:spLocks/>
                </p:cNvSpPr>
                <p:nvPr/>
              </p:nvSpPr>
              <p:spPr bwMode="auto">
                <a:xfrm>
                  <a:off x="5816" y="9077"/>
                  <a:ext cx="370" cy="92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52" name="Arc 128"/>
                <p:cNvSpPr>
                  <a:spLocks/>
                </p:cNvSpPr>
                <p:nvPr/>
              </p:nvSpPr>
              <p:spPr bwMode="auto">
                <a:xfrm flipH="1" flipV="1">
                  <a:off x="6180" y="9985"/>
                  <a:ext cx="369" cy="923"/>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53" name="Arc 129"/>
                <p:cNvSpPr>
                  <a:spLocks/>
                </p:cNvSpPr>
                <p:nvPr/>
              </p:nvSpPr>
              <p:spPr bwMode="auto">
                <a:xfrm flipV="1">
                  <a:off x="6543" y="9985"/>
                  <a:ext cx="370" cy="923"/>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54" name="Arc 130"/>
                <p:cNvSpPr>
                  <a:spLocks/>
                </p:cNvSpPr>
                <p:nvPr/>
              </p:nvSpPr>
              <p:spPr bwMode="auto">
                <a:xfrm flipH="1">
                  <a:off x="6907" y="9077"/>
                  <a:ext cx="369" cy="92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55" name="Arc 131"/>
                <p:cNvSpPr>
                  <a:spLocks/>
                </p:cNvSpPr>
                <p:nvPr/>
              </p:nvSpPr>
              <p:spPr bwMode="auto">
                <a:xfrm>
                  <a:off x="7270" y="9077"/>
                  <a:ext cx="370" cy="92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56" name="Arc 132"/>
                <p:cNvSpPr>
                  <a:spLocks/>
                </p:cNvSpPr>
                <p:nvPr/>
              </p:nvSpPr>
              <p:spPr bwMode="auto">
                <a:xfrm flipH="1" flipV="1">
                  <a:off x="7621" y="9985"/>
                  <a:ext cx="370" cy="923"/>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57" name="Arc 133"/>
                <p:cNvSpPr>
                  <a:spLocks/>
                </p:cNvSpPr>
                <p:nvPr/>
              </p:nvSpPr>
              <p:spPr bwMode="auto">
                <a:xfrm flipV="1">
                  <a:off x="7984" y="9985"/>
                  <a:ext cx="370" cy="923"/>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58" name="Arc 134"/>
                <p:cNvSpPr>
                  <a:spLocks/>
                </p:cNvSpPr>
                <p:nvPr/>
              </p:nvSpPr>
              <p:spPr bwMode="auto">
                <a:xfrm flipH="1">
                  <a:off x="8348" y="9077"/>
                  <a:ext cx="370" cy="92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59" name="Arc 135"/>
                <p:cNvSpPr>
                  <a:spLocks/>
                </p:cNvSpPr>
                <p:nvPr/>
              </p:nvSpPr>
              <p:spPr bwMode="auto">
                <a:xfrm>
                  <a:off x="8711" y="9077"/>
                  <a:ext cx="370" cy="92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60" name="Arc 136"/>
                <p:cNvSpPr>
                  <a:spLocks/>
                </p:cNvSpPr>
                <p:nvPr/>
              </p:nvSpPr>
              <p:spPr bwMode="auto">
                <a:xfrm flipH="1">
                  <a:off x="1091" y="9077"/>
                  <a:ext cx="369" cy="92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61" name="Arc 137"/>
                <p:cNvSpPr>
                  <a:spLocks/>
                </p:cNvSpPr>
                <p:nvPr/>
              </p:nvSpPr>
              <p:spPr bwMode="auto">
                <a:xfrm>
                  <a:off x="1454" y="9077"/>
                  <a:ext cx="370" cy="92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62" name="Rectangle 138"/>
                <p:cNvSpPr>
                  <a:spLocks noChangeArrowheads="1"/>
                </p:cNvSpPr>
                <p:nvPr/>
              </p:nvSpPr>
              <p:spPr bwMode="auto">
                <a:xfrm>
                  <a:off x="10542" y="11800"/>
                  <a:ext cx="8367" cy="6370"/>
                </a:xfrm>
                <a:prstGeom prst="rect">
                  <a:avLst/>
                </a:prstGeom>
                <a:pattFill prst="pct5">
                  <a:fgClr>
                    <a:srgbClr val="808080"/>
                  </a:fgClr>
                  <a:bgClr>
                    <a:srgbClr val="FFFFFF"/>
                  </a:bgClr>
                </a:patt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63" name="Rectangle 139"/>
                <p:cNvSpPr>
                  <a:spLocks noChangeArrowheads="1"/>
                </p:cNvSpPr>
                <p:nvPr/>
              </p:nvSpPr>
              <p:spPr bwMode="auto">
                <a:xfrm>
                  <a:off x="10542" y="1831"/>
                  <a:ext cx="8731" cy="6370"/>
                </a:xfrm>
                <a:prstGeom prst="rect">
                  <a:avLst/>
                </a:prstGeom>
                <a:pattFill prst="pct5">
                  <a:fgClr>
                    <a:srgbClr val="000000"/>
                  </a:fgClr>
                  <a:bgClr>
                    <a:srgbClr val="FFFFFF"/>
                  </a:bgClr>
                </a:patt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64" name="Arc 140"/>
                <p:cNvSpPr>
                  <a:spLocks/>
                </p:cNvSpPr>
                <p:nvPr/>
              </p:nvSpPr>
              <p:spPr bwMode="auto">
                <a:xfrm>
                  <a:off x="17436" y="9077"/>
                  <a:ext cx="370" cy="92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65" name="Arc 141"/>
                <p:cNvSpPr>
                  <a:spLocks/>
                </p:cNvSpPr>
                <p:nvPr/>
              </p:nvSpPr>
              <p:spPr bwMode="auto">
                <a:xfrm flipH="1">
                  <a:off x="17073" y="9077"/>
                  <a:ext cx="370" cy="92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66" name="Arc 142"/>
                <p:cNvSpPr>
                  <a:spLocks/>
                </p:cNvSpPr>
                <p:nvPr/>
              </p:nvSpPr>
              <p:spPr bwMode="auto">
                <a:xfrm flipV="1">
                  <a:off x="16722" y="9985"/>
                  <a:ext cx="370" cy="923"/>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67" name="Arc 143"/>
                <p:cNvSpPr>
                  <a:spLocks/>
                </p:cNvSpPr>
                <p:nvPr/>
              </p:nvSpPr>
              <p:spPr bwMode="auto">
                <a:xfrm flipH="1" flipV="1">
                  <a:off x="16358" y="9985"/>
                  <a:ext cx="370" cy="923"/>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68" name="Arc 144"/>
                <p:cNvSpPr>
                  <a:spLocks/>
                </p:cNvSpPr>
                <p:nvPr/>
              </p:nvSpPr>
              <p:spPr bwMode="auto">
                <a:xfrm>
                  <a:off x="15995" y="9077"/>
                  <a:ext cx="370" cy="92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69" name="Arc 145"/>
                <p:cNvSpPr>
                  <a:spLocks/>
                </p:cNvSpPr>
                <p:nvPr/>
              </p:nvSpPr>
              <p:spPr bwMode="auto">
                <a:xfrm flipH="1">
                  <a:off x="15631" y="9077"/>
                  <a:ext cx="370" cy="92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70" name="Arc 146"/>
                <p:cNvSpPr>
                  <a:spLocks/>
                </p:cNvSpPr>
                <p:nvPr/>
              </p:nvSpPr>
              <p:spPr bwMode="auto">
                <a:xfrm flipV="1">
                  <a:off x="15268" y="9985"/>
                  <a:ext cx="370" cy="923"/>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71" name="Arc 147"/>
                <p:cNvSpPr>
                  <a:spLocks/>
                </p:cNvSpPr>
                <p:nvPr/>
              </p:nvSpPr>
              <p:spPr bwMode="auto">
                <a:xfrm flipH="1" flipV="1">
                  <a:off x="14904" y="9985"/>
                  <a:ext cx="370" cy="923"/>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72" name="Arc 148"/>
                <p:cNvSpPr>
                  <a:spLocks/>
                </p:cNvSpPr>
                <p:nvPr/>
              </p:nvSpPr>
              <p:spPr bwMode="auto">
                <a:xfrm>
                  <a:off x="14541" y="9077"/>
                  <a:ext cx="370" cy="92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73" name="Arc 149"/>
                <p:cNvSpPr>
                  <a:spLocks/>
                </p:cNvSpPr>
                <p:nvPr/>
              </p:nvSpPr>
              <p:spPr bwMode="auto">
                <a:xfrm flipH="1">
                  <a:off x="14177" y="9077"/>
                  <a:ext cx="370" cy="92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74" name="Arc 150"/>
                <p:cNvSpPr>
                  <a:spLocks/>
                </p:cNvSpPr>
                <p:nvPr/>
              </p:nvSpPr>
              <p:spPr bwMode="auto">
                <a:xfrm flipV="1">
                  <a:off x="13814" y="9985"/>
                  <a:ext cx="370" cy="923"/>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75" name="Arc 151"/>
                <p:cNvSpPr>
                  <a:spLocks/>
                </p:cNvSpPr>
                <p:nvPr/>
              </p:nvSpPr>
              <p:spPr bwMode="auto">
                <a:xfrm flipH="1" flipV="1">
                  <a:off x="13438" y="9985"/>
                  <a:ext cx="369" cy="923"/>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76" name="Arc 152"/>
                <p:cNvSpPr>
                  <a:spLocks/>
                </p:cNvSpPr>
                <p:nvPr/>
              </p:nvSpPr>
              <p:spPr bwMode="auto">
                <a:xfrm>
                  <a:off x="13074" y="9077"/>
                  <a:ext cx="370" cy="92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77" name="Arc 153"/>
                <p:cNvSpPr>
                  <a:spLocks/>
                </p:cNvSpPr>
                <p:nvPr/>
              </p:nvSpPr>
              <p:spPr bwMode="auto">
                <a:xfrm flipH="1">
                  <a:off x="12710" y="9077"/>
                  <a:ext cx="370" cy="92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78" name="Arc 154"/>
                <p:cNvSpPr>
                  <a:spLocks/>
                </p:cNvSpPr>
                <p:nvPr/>
              </p:nvSpPr>
              <p:spPr bwMode="auto">
                <a:xfrm flipV="1">
                  <a:off x="12347" y="9985"/>
                  <a:ext cx="370" cy="923"/>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79" name="Arc 155"/>
                <p:cNvSpPr>
                  <a:spLocks/>
                </p:cNvSpPr>
                <p:nvPr/>
              </p:nvSpPr>
              <p:spPr bwMode="auto">
                <a:xfrm flipH="1" flipV="1">
                  <a:off x="11996" y="9985"/>
                  <a:ext cx="370" cy="923"/>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80" name="Arc 156"/>
                <p:cNvSpPr>
                  <a:spLocks/>
                </p:cNvSpPr>
                <p:nvPr/>
              </p:nvSpPr>
              <p:spPr bwMode="auto">
                <a:xfrm>
                  <a:off x="11633" y="9077"/>
                  <a:ext cx="370" cy="92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81" name="Arc 157"/>
                <p:cNvSpPr>
                  <a:spLocks/>
                </p:cNvSpPr>
                <p:nvPr/>
              </p:nvSpPr>
              <p:spPr bwMode="auto">
                <a:xfrm flipH="1">
                  <a:off x="11269" y="9077"/>
                  <a:ext cx="370" cy="92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82" name="Arc 158"/>
                <p:cNvSpPr>
                  <a:spLocks/>
                </p:cNvSpPr>
                <p:nvPr/>
              </p:nvSpPr>
              <p:spPr bwMode="auto">
                <a:xfrm flipV="1">
                  <a:off x="10906" y="9985"/>
                  <a:ext cx="370" cy="923"/>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83" name="Arc 159"/>
                <p:cNvSpPr>
                  <a:spLocks/>
                </p:cNvSpPr>
                <p:nvPr/>
              </p:nvSpPr>
              <p:spPr bwMode="auto">
                <a:xfrm flipH="1" flipV="1">
                  <a:off x="10542" y="9985"/>
                  <a:ext cx="370" cy="923"/>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84" name="Arc 160"/>
                <p:cNvSpPr>
                  <a:spLocks/>
                </p:cNvSpPr>
                <p:nvPr/>
              </p:nvSpPr>
              <p:spPr bwMode="auto">
                <a:xfrm flipV="1">
                  <a:off x="18163" y="9985"/>
                  <a:ext cx="370" cy="923"/>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85" name="Arc 161"/>
                <p:cNvSpPr>
                  <a:spLocks/>
                </p:cNvSpPr>
                <p:nvPr/>
              </p:nvSpPr>
              <p:spPr bwMode="auto">
                <a:xfrm flipH="1" flipV="1">
                  <a:off x="17800" y="9985"/>
                  <a:ext cx="370" cy="923"/>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86" name="Rectangle 162"/>
                <p:cNvSpPr>
                  <a:spLocks noChangeArrowheads="1"/>
                </p:cNvSpPr>
                <p:nvPr/>
              </p:nvSpPr>
              <p:spPr bwMode="auto">
                <a:xfrm>
                  <a:off x="18540" y="0"/>
                  <a:ext cx="1460" cy="20001"/>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87" name="Rectangle 163"/>
                <p:cNvSpPr>
                  <a:spLocks noChangeArrowheads="1"/>
                </p:cNvSpPr>
                <p:nvPr/>
              </p:nvSpPr>
              <p:spPr bwMode="auto">
                <a:xfrm>
                  <a:off x="0" y="0"/>
                  <a:ext cx="1097" cy="19077"/>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88" name="Rectangle 164"/>
                <p:cNvSpPr>
                  <a:spLocks noChangeArrowheads="1"/>
                </p:cNvSpPr>
                <p:nvPr/>
              </p:nvSpPr>
              <p:spPr bwMode="auto">
                <a:xfrm>
                  <a:off x="6907" y="1831"/>
                  <a:ext cx="5459" cy="16355"/>
                </a:xfrm>
                <a:prstGeom prst="rect">
                  <a:avLst/>
                </a:prstGeom>
                <a:solidFill>
                  <a:srgbClr val="8C8C8C"/>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sp>
            <p:nvSpPr>
              <p:cNvPr id="103590" name="Line 166"/>
              <p:cNvSpPr>
                <a:spLocks noChangeShapeType="1"/>
              </p:cNvSpPr>
              <p:nvPr/>
            </p:nvSpPr>
            <p:spPr bwMode="auto">
              <a:xfrm flipH="1">
                <a:off x="2089" y="1018"/>
                <a:ext cx="751" cy="750"/>
              </a:xfrm>
              <a:prstGeom prst="line">
                <a:avLst/>
              </a:prstGeom>
              <a:noFill/>
              <a:ln w="50800">
                <a:solidFill>
                  <a:srgbClr val="FF3300"/>
                </a:solidFill>
                <a:round/>
                <a:headEnd type="none" w="lg" len="med"/>
                <a:tailEnd type="none"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91" name="Line 167"/>
              <p:cNvSpPr>
                <a:spLocks noChangeShapeType="1"/>
              </p:cNvSpPr>
              <p:nvPr/>
            </p:nvSpPr>
            <p:spPr bwMode="auto">
              <a:xfrm flipH="1" flipV="1">
                <a:off x="2089" y="1018"/>
                <a:ext cx="751" cy="750"/>
              </a:xfrm>
              <a:prstGeom prst="line">
                <a:avLst/>
              </a:prstGeom>
              <a:noFill/>
              <a:ln w="50800">
                <a:solidFill>
                  <a:srgbClr val="FF3300"/>
                </a:solidFill>
                <a:round/>
                <a:headEnd type="none" w="lg" len="med"/>
                <a:tailEnd type="none"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grpSp>
          <p:nvGrpSpPr>
            <p:cNvPr id="103592" name="Group 168"/>
            <p:cNvGrpSpPr>
              <a:grpSpLocks/>
            </p:cNvGrpSpPr>
            <p:nvPr/>
          </p:nvGrpSpPr>
          <p:grpSpPr bwMode="auto">
            <a:xfrm>
              <a:off x="3470" y="3294"/>
              <a:ext cx="1824" cy="525"/>
              <a:chOff x="0" y="0"/>
              <a:chExt cx="20000" cy="19999"/>
            </a:xfrm>
          </p:grpSpPr>
          <p:sp>
            <p:nvSpPr>
              <p:cNvPr id="103593" name="Rectangle 169"/>
              <p:cNvSpPr>
                <a:spLocks noChangeArrowheads="1"/>
              </p:cNvSpPr>
              <p:nvPr/>
            </p:nvSpPr>
            <p:spPr bwMode="auto">
              <a:xfrm>
                <a:off x="2000" y="2607"/>
                <a:ext cx="17750" cy="6097"/>
              </a:xfrm>
              <a:prstGeom prst="rect">
                <a:avLst/>
              </a:prstGeom>
              <a:pattFill prst="pct5">
                <a:fgClr>
                  <a:srgbClr val="808080"/>
                </a:fgClr>
                <a:bgClr>
                  <a:srgbClr val="FFFFFF"/>
                </a:bgClr>
              </a:patt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94" name="Arc 170"/>
              <p:cNvSpPr>
                <a:spLocks/>
              </p:cNvSpPr>
              <p:nvPr/>
            </p:nvSpPr>
            <p:spPr bwMode="auto">
              <a:xfrm flipH="1" flipV="1">
                <a:off x="3250" y="10411"/>
                <a:ext cx="254"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95" name="Arc 171"/>
              <p:cNvSpPr>
                <a:spLocks/>
              </p:cNvSpPr>
              <p:nvPr/>
            </p:nvSpPr>
            <p:spPr bwMode="auto">
              <a:xfrm flipV="1">
                <a:off x="3500" y="10411"/>
                <a:ext cx="254"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96" name="Arc 172"/>
              <p:cNvSpPr>
                <a:spLocks/>
              </p:cNvSpPr>
              <p:nvPr/>
            </p:nvSpPr>
            <p:spPr bwMode="auto">
              <a:xfrm flipH="1">
                <a:off x="3750" y="9557"/>
                <a:ext cx="254"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97" name="Arc 173"/>
              <p:cNvSpPr>
                <a:spLocks/>
              </p:cNvSpPr>
              <p:nvPr/>
            </p:nvSpPr>
            <p:spPr bwMode="auto">
              <a:xfrm>
                <a:off x="4000" y="9557"/>
                <a:ext cx="254"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98" name="Arc 174"/>
              <p:cNvSpPr>
                <a:spLocks/>
              </p:cNvSpPr>
              <p:nvPr/>
            </p:nvSpPr>
            <p:spPr bwMode="auto">
              <a:xfrm flipH="1" flipV="1">
                <a:off x="4254" y="10411"/>
                <a:ext cx="254"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99" name="Arc 175"/>
              <p:cNvSpPr>
                <a:spLocks/>
              </p:cNvSpPr>
              <p:nvPr/>
            </p:nvSpPr>
            <p:spPr bwMode="auto">
              <a:xfrm flipV="1">
                <a:off x="4504" y="10411"/>
                <a:ext cx="254"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00" name="Arc 176"/>
              <p:cNvSpPr>
                <a:spLocks/>
              </p:cNvSpPr>
              <p:nvPr/>
            </p:nvSpPr>
            <p:spPr bwMode="auto">
              <a:xfrm flipH="1">
                <a:off x="4749" y="9557"/>
                <a:ext cx="255"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01" name="Arc 177"/>
              <p:cNvSpPr>
                <a:spLocks/>
              </p:cNvSpPr>
              <p:nvPr/>
            </p:nvSpPr>
            <p:spPr bwMode="auto">
              <a:xfrm>
                <a:off x="4999" y="9557"/>
                <a:ext cx="255"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02" name="Arc 178"/>
              <p:cNvSpPr>
                <a:spLocks/>
              </p:cNvSpPr>
              <p:nvPr/>
            </p:nvSpPr>
            <p:spPr bwMode="auto">
              <a:xfrm flipH="1" flipV="1">
                <a:off x="5245" y="10411"/>
                <a:ext cx="254"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03" name="Arc 179"/>
              <p:cNvSpPr>
                <a:spLocks/>
              </p:cNvSpPr>
              <p:nvPr/>
            </p:nvSpPr>
            <p:spPr bwMode="auto">
              <a:xfrm flipV="1">
                <a:off x="5495" y="10411"/>
                <a:ext cx="254"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04" name="Arc 180"/>
              <p:cNvSpPr>
                <a:spLocks/>
              </p:cNvSpPr>
              <p:nvPr/>
            </p:nvSpPr>
            <p:spPr bwMode="auto">
              <a:xfrm flipH="1">
                <a:off x="5749" y="9557"/>
                <a:ext cx="254"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05" name="Arc 181"/>
              <p:cNvSpPr>
                <a:spLocks/>
              </p:cNvSpPr>
              <p:nvPr/>
            </p:nvSpPr>
            <p:spPr bwMode="auto">
              <a:xfrm>
                <a:off x="5999" y="9557"/>
                <a:ext cx="254"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06" name="Arc 182"/>
              <p:cNvSpPr>
                <a:spLocks/>
              </p:cNvSpPr>
              <p:nvPr/>
            </p:nvSpPr>
            <p:spPr bwMode="auto">
              <a:xfrm flipH="1" flipV="1">
                <a:off x="6249" y="10411"/>
                <a:ext cx="254"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07" name="Arc 183"/>
              <p:cNvSpPr>
                <a:spLocks/>
              </p:cNvSpPr>
              <p:nvPr/>
            </p:nvSpPr>
            <p:spPr bwMode="auto">
              <a:xfrm flipV="1">
                <a:off x="6499" y="10411"/>
                <a:ext cx="254"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08" name="Arc 184"/>
              <p:cNvSpPr>
                <a:spLocks/>
              </p:cNvSpPr>
              <p:nvPr/>
            </p:nvSpPr>
            <p:spPr bwMode="auto">
              <a:xfrm flipH="1">
                <a:off x="6749" y="9557"/>
                <a:ext cx="254"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09" name="Arc 185"/>
              <p:cNvSpPr>
                <a:spLocks/>
              </p:cNvSpPr>
              <p:nvPr/>
            </p:nvSpPr>
            <p:spPr bwMode="auto">
              <a:xfrm>
                <a:off x="6999" y="9557"/>
                <a:ext cx="254"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10" name="Arc 186"/>
              <p:cNvSpPr>
                <a:spLocks/>
              </p:cNvSpPr>
              <p:nvPr/>
            </p:nvSpPr>
            <p:spPr bwMode="auto">
              <a:xfrm flipH="1" flipV="1">
                <a:off x="7249" y="10411"/>
                <a:ext cx="254"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11" name="Arc 187"/>
              <p:cNvSpPr>
                <a:spLocks/>
              </p:cNvSpPr>
              <p:nvPr/>
            </p:nvSpPr>
            <p:spPr bwMode="auto">
              <a:xfrm flipH="1">
                <a:off x="2750" y="9557"/>
                <a:ext cx="254"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12" name="Arc 188"/>
              <p:cNvSpPr>
                <a:spLocks/>
              </p:cNvSpPr>
              <p:nvPr/>
            </p:nvSpPr>
            <p:spPr bwMode="auto">
              <a:xfrm>
                <a:off x="3000" y="9557"/>
                <a:ext cx="254"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13" name="Arc 189"/>
              <p:cNvSpPr>
                <a:spLocks/>
              </p:cNvSpPr>
              <p:nvPr/>
            </p:nvSpPr>
            <p:spPr bwMode="auto">
              <a:xfrm>
                <a:off x="7503" y="11280"/>
                <a:ext cx="254"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14" name="Arc 190"/>
              <p:cNvSpPr>
                <a:spLocks/>
              </p:cNvSpPr>
              <p:nvPr/>
            </p:nvSpPr>
            <p:spPr bwMode="auto">
              <a:xfrm flipV="1">
                <a:off x="7503" y="12149"/>
                <a:ext cx="254"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15" name="Arc 191"/>
              <p:cNvSpPr>
                <a:spLocks/>
              </p:cNvSpPr>
              <p:nvPr/>
            </p:nvSpPr>
            <p:spPr bwMode="auto">
              <a:xfrm flipH="1">
                <a:off x="7249" y="13018"/>
                <a:ext cx="254"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16" name="Arc 192"/>
              <p:cNvSpPr>
                <a:spLocks/>
              </p:cNvSpPr>
              <p:nvPr/>
            </p:nvSpPr>
            <p:spPr bwMode="auto">
              <a:xfrm flipH="1" flipV="1">
                <a:off x="7249" y="13902"/>
                <a:ext cx="254"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17" name="Arc 193"/>
              <p:cNvSpPr>
                <a:spLocks/>
              </p:cNvSpPr>
              <p:nvPr/>
            </p:nvSpPr>
            <p:spPr bwMode="auto">
              <a:xfrm>
                <a:off x="9498" y="14771"/>
                <a:ext cx="254"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18" name="Arc 194"/>
              <p:cNvSpPr>
                <a:spLocks/>
              </p:cNvSpPr>
              <p:nvPr/>
            </p:nvSpPr>
            <p:spPr bwMode="auto">
              <a:xfrm>
                <a:off x="8498" y="14771"/>
                <a:ext cx="255"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19" name="Arc 195"/>
              <p:cNvSpPr>
                <a:spLocks/>
              </p:cNvSpPr>
              <p:nvPr/>
            </p:nvSpPr>
            <p:spPr bwMode="auto">
              <a:xfrm flipH="1">
                <a:off x="8253" y="14771"/>
                <a:ext cx="254"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20" name="Arc 196"/>
              <p:cNvSpPr>
                <a:spLocks/>
              </p:cNvSpPr>
              <p:nvPr/>
            </p:nvSpPr>
            <p:spPr bwMode="auto">
              <a:xfrm flipV="1">
                <a:off x="7999" y="15640"/>
                <a:ext cx="254"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21" name="Arc 197"/>
              <p:cNvSpPr>
                <a:spLocks/>
              </p:cNvSpPr>
              <p:nvPr/>
            </p:nvSpPr>
            <p:spPr bwMode="auto">
              <a:xfrm flipH="1" flipV="1">
                <a:off x="14251" y="10427"/>
                <a:ext cx="255"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22" name="Arc 198"/>
              <p:cNvSpPr>
                <a:spLocks/>
              </p:cNvSpPr>
              <p:nvPr/>
            </p:nvSpPr>
            <p:spPr bwMode="auto">
              <a:xfrm>
                <a:off x="12997" y="9573"/>
                <a:ext cx="255"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23" name="Arc 199"/>
              <p:cNvSpPr>
                <a:spLocks/>
              </p:cNvSpPr>
              <p:nvPr/>
            </p:nvSpPr>
            <p:spPr bwMode="auto">
              <a:xfrm flipH="1">
                <a:off x="12747" y="9573"/>
                <a:ext cx="255"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24" name="Arc 200"/>
              <p:cNvSpPr>
                <a:spLocks/>
              </p:cNvSpPr>
              <p:nvPr/>
            </p:nvSpPr>
            <p:spPr bwMode="auto">
              <a:xfrm flipV="1">
                <a:off x="13502" y="10427"/>
                <a:ext cx="254"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25" name="Arc 201"/>
              <p:cNvSpPr>
                <a:spLocks/>
              </p:cNvSpPr>
              <p:nvPr/>
            </p:nvSpPr>
            <p:spPr bwMode="auto">
              <a:xfrm flipH="1" flipV="1">
                <a:off x="7749" y="15640"/>
                <a:ext cx="254"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26" name="Arc 202"/>
              <p:cNvSpPr>
                <a:spLocks/>
              </p:cNvSpPr>
              <p:nvPr/>
            </p:nvSpPr>
            <p:spPr bwMode="auto">
              <a:xfrm>
                <a:off x="7499" y="14771"/>
                <a:ext cx="254"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27" name="Arc 203"/>
              <p:cNvSpPr>
                <a:spLocks/>
              </p:cNvSpPr>
              <p:nvPr/>
            </p:nvSpPr>
            <p:spPr bwMode="auto">
              <a:xfrm flipV="1">
                <a:off x="17505" y="10427"/>
                <a:ext cx="254"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28" name="Arc 204"/>
              <p:cNvSpPr>
                <a:spLocks/>
              </p:cNvSpPr>
              <p:nvPr/>
            </p:nvSpPr>
            <p:spPr bwMode="auto">
              <a:xfrm flipH="1" flipV="1">
                <a:off x="17255" y="10427"/>
                <a:ext cx="254"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29" name="Arc 205"/>
              <p:cNvSpPr>
                <a:spLocks/>
              </p:cNvSpPr>
              <p:nvPr/>
            </p:nvSpPr>
            <p:spPr bwMode="auto">
              <a:xfrm>
                <a:off x="17005" y="9573"/>
                <a:ext cx="254"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30" name="Arc 206"/>
              <p:cNvSpPr>
                <a:spLocks/>
              </p:cNvSpPr>
              <p:nvPr/>
            </p:nvSpPr>
            <p:spPr bwMode="auto">
              <a:xfrm flipH="1">
                <a:off x="16755" y="9573"/>
                <a:ext cx="254"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31" name="Arc 207"/>
              <p:cNvSpPr>
                <a:spLocks/>
              </p:cNvSpPr>
              <p:nvPr/>
            </p:nvSpPr>
            <p:spPr bwMode="auto">
              <a:xfrm flipV="1">
                <a:off x="16501" y="10427"/>
                <a:ext cx="254"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32" name="Arc 208"/>
              <p:cNvSpPr>
                <a:spLocks/>
              </p:cNvSpPr>
              <p:nvPr/>
            </p:nvSpPr>
            <p:spPr bwMode="auto">
              <a:xfrm flipH="1" flipV="1">
                <a:off x="16251" y="10427"/>
                <a:ext cx="254"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33" name="Arc 209"/>
              <p:cNvSpPr>
                <a:spLocks/>
              </p:cNvSpPr>
              <p:nvPr/>
            </p:nvSpPr>
            <p:spPr bwMode="auto">
              <a:xfrm>
                <a:off x="16005" y="9573"/>
                <a:ext cx="255"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34" name="Arc 210"/>
              <p:cNvSpPr>
                <a:spLocks/>
              </p:cNvSpPr>
              <p:nvPr/>
            </p:nvSpPr>
            <p:spPr bwMode="auto">
              <a:xfrm flipH="1">
                <a:off x="15755" y="9573"/>
                <a:ext cx="255"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35" name="Arc 211"/>
              <p:cNvSpPr>
                <a:spLocks/>
              </p:cNvSpPr>
              <p:nvPr/>
            </p:nvSpPr>
            <p:spPr bwMode="auto">
              <a:xfrm flipV="1">
                <a:off x="15505" y="10427"/>
                <a:ext cx="255"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36" name="Arc 212"/>
              <p:cNvSpPr>
                <a:spLocks/>
              </p:cNvSpPr>
              <p:nvPr/>
            </p:nvSpPr>
            <p:spPr bwMode="auto">
              <a:xfrm flipH="1" flipV="1">
                <a:off x="15255" y="10427"/>
                <a:ext cx="255"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37" name="Arc 213"/>
              <p:cNvSpPr>
                <a:spLocks/>
              </p:cNvSpPr>
              <p:nvPr/>
            </p:nvSpPr>
            <p:spPr bwMode="auto">
              <a:xfrm>
                <a:off x="15001" y="9573"/>
                <a:ext cx="254"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38" name="Arc 214"/>
              <p:cNvSpPr>
                <a:spLocks/>
              </p:cNvSpPr>
              <p:nvPr/>
            </p:nvSpPr>
            <p:spPr bwMode="auto">
              <a:xfrm flipH="1">
                <a:off x="14751" y="9573"/>
                <a:ext cx="255"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39" name="Arc 215"/>
              <p:cNvSpPr>
                <a:spLocks/>
              </p:cNvSpPr>
              <p:nvPr/>
            </p:nvSpPr>
            <p:spPr bwMode="auto">
              <a:xfrm flipV="1">
                <a:off x="14501" y="10427"/>
                <a:ext cx="255"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40" name="Arc 216"/>
              <p:cNvSpPr>
                <a:spLocks/>
              </p:cNvSpPr>
              <p:nvPr/>
            </p:nvSpPr>
            <p:spPr bwMode="auto">
              <a:xfrm flipH="1" flipV="1">
                <a:off x="13252" y="10427"/>
                <a:ext cx="254"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41" name="Arc 217"/>
              <p:cNvSpPr>
                <a:spLocks/>
              </p:cNvSpPr>
              <p:nvPr/>
            </p:nvSpPr>
            <p:spPr bwMode="auto">
              <a:xfrm>
                <a:off x="14006" y="9573"/>
                <a:ext cx="254"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42" name="Arc 218"/>
              <p:cNvSpPr>
                <a:spLocks/>
              </p:cNvSpPr>
              <p:nvPr/>
            </p:nvSpPr>
            <p:spPr bwMode="auto">
              <a:xfrm flipH="1">
                <a:off x="13756" y="9573"/>
                <a:ext cx="254"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43" name="Arc 219"/>
              <p:cNvSpPr>
                <a:spLocks/>
              </p:cNvSpPr>
              <p:nvPr/>
            </p:nvSpPr>
            <p:spPr bwMode="auto">
              <a:xfrm flipV="1">
                <a:off x="12502" y="10427"/>
                <a:ext cx="254"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44" name="Arc 220"/>
              <p:cNvSpPr>
                <a:spLocks/>
              </p:cNvSpPr>
              <p:nvPr/>
            </p:nvSpPr>
            <p:spPr bwMode="auto">
              <a:xfrm flipH="1" flipV="1">
                <a:off x="12247" y="12164"/>
                <a:ext cx="255" cy="88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45" name="Arc 221"/>
              <p:cNvSpPr>
                <a:spLocks/>
              </p:cNvSpPr>
              <p:nvPr/>
            </p:nvSpPr>
            <p:spPr bwMode="auto">
              <a:xfrm flipH="1">
                <a:off x="17750" y="9573"/>
                <a:ext cx="255"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46" name="Arc 222"/>
              <p:cNvSpPr>
                <a:spLocks/>
              </p:cNvSpPr>
              <p:nvPr/>
            </p:nvSpPr>
            <p:spPr bwMode="auto">
              <a:xfrm flipH="1" flipV="1">
                <a:off x="12247" y="12164"/>
                <a:ext cx="255" cy="88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47" name="Arc 223"/>
              <p:cNvSpPr>
                <a:spLocks/>
              </p:cNvSpPr>
              <p:nvPr/>
            </p:nvSpPr>
            <p:spPr bwMode="auto">
              <a:xfrm>
                <a:off x="12497" y="13033"/>
                <a:ext cx="255"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48" name="Arc 224"/>
              <p:cNvSpPr>
                <a:spLocks/>
              </p:cNvSpPr>
              <p:nvPr/>
            </p:nvSpPr>
            <p:spPr bwMode="auto">
              <a:xfrm flipV="1">
                <a:off x="12497" y="13917"/>
                <a:ext cx="255" cy="88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49" name="Arc 225"/>
              <p:cNvSpPr>
                <a:spLocks/>
              </p:cNvSpPr>
              <p:nvPr/>
            </p:nvSpPr>
            <p:spPr bwMode="auto">
              <a:xfrm flipH="1">
                <a:off x="12247" y="14786"/>
                <a:ext cx="255"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50" name="Arc 226"/>
              <p:cNvSpPr>
                <a:spLocks/>
              </p:cNvSpPr>
              <p:nvPr/>
            </p:nvSpPr>
            <p:spPr bwMode="auto">
              <a:xfrm flipV="1">
                <a:off x="8998" y="15640"/>
                <a:ext cx="255"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51" name="Arc 227"/>
              <p:cNvSpPr>
                <a:spLocks/>
              </p:cNvSpPr>
              <p:nvPr/>
            </p:nvSpPr>
            <p:spPr bwMode="auto">
              <a:xfrm flipH="1" flipV="1">
                <a:off x="8748" y="15640"/>
                <a:ext cx="255"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52" name="Arc 228"/>
              <p:cNvSpPr>
                <a:spLocks/>
              </p:cNvSpPr>
              <p:nvPr/>
            </p:nvSpPr>
            <p:spPr bwMode="auto">
              <a:xfrm>
                <a:off x="8498" y="14771"/>
                <a:ext cx="255"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53" name="Arc 229"/>
              <p:cNvSpPr>
                <a:spLocks/>
              </p:cNvSpPr>
              <p:nvPr/>
            </p:nvSpPr>
            <p:spPr bwMode="auto">
              <a:xfrm flipH="1">
                <a:off x="8253" y="14771"/>
                <a:ext cx="254"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54" name="Arc 230"/>
              <p:cNvSpPr>
                <a:spLocks/>
              </p:cNvSpPr>
              <p:nvPr/>
            </p:nvSpPr>
            <p:spPr bwMode="auto">
              <a:xfrm flipH="1">
                <a:off x="12247" y="11296"/>
                <a:ext cx="250"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55" name="Freeform 231"/>
              <p:cNvSpPr>
                <a:spLocks/>
              </p:cNvSpPr>
              <p:nvPr/>
            </p:nvSpPr>
            <p:spPr bwMode="auto">
              <a:xfrm>
                <a:off x="250" y="11875"/>
                <a:ext cx="19500" cy="6097"/>
              </a:xfrm>
              <a:custGeom>
                <a:avLst/>
                <a:gdLst>
                  <a:gd name="T0" fmla="*/ 0 w 20000"/>
                  <a:gd name="T1" fmla="*/ 0 h 20000"/>
                  <a:gd name="T2" fmla="*/ 6922 w 20000"/>
                  <a:gd name="T3" fmla="*/ 0 h 20000"/>
                  <a:gd name="T4" fmla="*/ 6922 w 20000"/>
                  <a:gd name="T5" fmla="*/ 16650 h 20000"/>
                  <a:gd name="T6" fmla="*/ 13074 w 20000"/>
                  <a:gd name="T7" fmla="*/ 16650 h 20000"/>
                  <a:gd name="T8" fmla="*/ 13074 w 20000"/>
                  <a:gd name="T9" fmla="*/ 0 h 20000"/>
                  <a:gd name="T10" fmla="*/ 19996 w 20000"/>
                  <a:gd name="T11" fmla="*/ 0 h 20000"/>
                  <a:gd name="T12" fmla="*/ 19996 w 20000"/>
                  <a:gd name="T13" fmla="*/ 19950 h 20000"/>
                  <a:gd name="T14" fmla="*/ 0 w 20000"/>
                  <a:gd name="T15" fmla="*/ 19950 h 20000"/>
                  <a:gd name="T16" fmla="*/ 0 w 20000"/>
                  <a:gd name="T17" fmla="*/ 0 h 2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000" h="20000">
                    <a:moveTo>
                      <a:pt x="0" y="0"/>
                    </a:moveTo>
                    <a:lnTo>
                      <a:pt x="6922" y="0"/>
                    </a:lnTo>
                    <a:lnTo>
                      <a:pt x="6922" y="16650"/>
                    </a:lnTo>
                    <a:lnTo>
                      <a:pt x="13074" y="16650"/>
                    </a:lnTo>
                    <a:lnTo>
                      <a:pt x="13074" y="0"/>
                    </a:lnTo>
                    <a:lnTo>
                      <a:pt x="19996" y="0"/>
                    </a:lnTo>
                    <a:lnTo>
                      <a:pt x="19996" y="19950"/>
                    </a:lnTo>
                    <a:lnTo>
                      <a:pt x="0" y="19950"/>
                    </a:lnTo>
                    <a:lnTo>
                      <a:pt x="0" y="0"/>
                    </a:lnTo>
                    <a:close/>
                  </a:path>
                </a:pathLst>
              </a:custGeom>
              <a:pattFill prst="pct5">
                <a:fgClr>
                  <a:srgbClr val="808080"/>
                </a:fgClr>
                <a:bgClr>
                  <a:srgbClr val="FFFFFF"/>
                </a:bgClr>
              </a:pattFill>
              <a:ln w="12700" cap="flat">
                <a:solidFill>
                  <a:srgbClr val="000000"/>
                </a:solidFill>
                <a:prstDash val="solid"/>
                <a:round/>
                <a:headEnd type="none" w="lg" len="med"/>
                <a:tailEnd type="none" w="lg"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56" name="Rectangle 232"/>
              <p:cNvSpPr>
                <a:spLocks noChangeArrowheads="1"/>
              </p:cNvSpPr>
              <p:nvPr/>
            </p:nvSpPr>
            <p:spPr bwMode="auto">
              <a:xfrm>
                <a:off x="750" y="0"/>
                <a:ext cx="1254" cy="19999"/>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57" name="Rectangle 233"/>
              <p:cNvSpPr>
                <a:spLocks noChangeArrowheads="1"/>
              </p:cNvSpPr>
              <p:nvPr/>
            </p:nvSpPr>
            <p:spPr bwMode="auto">
              <a:xfrm>
                <a:off x="0" y="0"/>
                <a:ext cx="2754" cy="19130"/>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58" name="Rectangle 234"/>
              <p:cNvSpPr>
                <a:spLocks noChangeArrowheads="1"/>
              </p:cNvSpPr>
              <p:nvPr/>
            </p:nvSpPr>
            <p:spPr bwMode="auto">
              <a:xfrm>
                <a:off x="7998" y="2607"/>
                <a:ext cx="4004" cy="11310"/>
              </a:xfrm>
              <a:prstGeom prst="rect">
                <a:avLst/>
              </a:prstGeom>
              <a:solidFill>
                <a:srgbClr val="8C8C8C"/>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59" name="Arc 235"/>
              <p:cNvSpPr>
                <a:spLocks/>
              </p:cNvSpPr>
              <p:nvPr/>
            </p:nvSpPr>
            <p:spPr bwMode="auto">
              <a:xfrm flipH="1">
                <a:off x="9248" y="14771"/>
                <a:ext cx="254"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60" name="Arc 236"/>
              <p:cNvSpPr>
                <a:spLocks/>
              </p:cNvSpPr>
              <p:nvPr/>
            </p:nvSpPr>
            <p:spPr bwMode="auto">
              <a:xfrm flipH="1" flipV="1">
                <a:off x="10748" y="15639"/>
                <a:ext cx="254" cy="88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61" name="Arc 237"/>
              <p:cNvSpPr>
                <a:spLocks/>
              </p:cNvSpPr>
              <p:nvPr/>
            </p:nvSpPr>
            <p:spPr bwMode="auto">
              <a:xfrm flipV="1">
                <a:off x="9998" y="15639"/>
                <a:ext cx="254" cy="88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62" name="Arc 238"/>
              <p:cNvSpPr>
                <a:spLocks/>
              </p:cNvSpPr>
              <p:nvPr/>
            </p:nvSpPr>
            <p:spPr bwMode="auto">
              <a:xfrm flipH="1" flipV="1">
                <a:off x="9748" y="15639"/>
                <a:ext cx="254" cy="88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63" name="Arc 239"/>
              <p:cNvSpPr>
                <a:spLocks/>
              </p:cNvSpPr>
              <p:nvPr/>
            </p:nvSpPr>
            <p:spPr bwMode="auto">
              <a:xfrm>
                <a:off x="10498" y="14771"/>
                <a:ext cx="254"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64" name="Arc 240"/>
              <p:cNvSpPr>
                <a:spLocks/>
              </p:cNvSpPr>
              <p:nvPr/>
            </p:nvSpPr>
            <p:spPr bwMode="auto">
              <a:xfrm flipH="1">
                <a:off x="10248" y="14771"/>
                <a:ext cx="254"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65" name="Arc 241"/>
              <p:cNvSpPr>
                <a:spLocks/>
              </p:cNvSpPr>
              <p:nvPr/>
            </p:nvSpPr>
            <p:spPr bwMode="auto">
              <a:xfrm flipV="1">
                <a:off x="10998" y="15639"/>
                <a:ext cx="254" cy="88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66" name="Arc 242"/>
              <p:cNvSpPr>
                <a:spLocks/>
              </p:cNvSpPr>
              <p:nvPr/>
            </p:nvSpPr>
            <p:spPr bwMode="auto">
              <a:xfrm>
                <a:off x="11497" y="14771"/>
                <a:ext cx="255"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67" name="Arc 243"/>
              <p:cNvSpPr>
                <a:spLocks/>
              </p:cNvSpPr>
              <p:nvPr/>
            </p:nvSpPr>
            <p:spPr bwMode="auto">
              <a:xfrm flipH="1">
                <a:off x="11248" y="14771"/>
                <a:ext cx="254" cy="8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68" name="Arc 244"/>
              <p:cNvSpPr>
                <a:spLocks/>
              </p:cNvSpPr>
              <p:nvPr/>
            </p:nvSpPr>
            <p:spPr bwMode="auto">
              <a:xfrm flipV="1">
                <a:off x="11997" y="15639"/>
                <a:ext cx="255" cy="88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69" name="Arc 245"/>
              <p:cNvSpPr>
                <a:spLocks/>
              </p:cNvSpPr>
              <p:nvPr/>
            </p:nvSpPr>
            <p:spPr bwMode="auto">
              <a:xfrm flipH="1" flipV="1">
                <a:off x="11747" y="15639"/>
                <a:ext cx="255" cy="88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670" name="Rectangle 246"/>
              <p:cNvSpPr>
                <a:spLocks noChangeArrowheads="1"/>
              </p:cNvSpPr>
              <p:nvPr/>
            </p:nvSpPr>
            <p:spPr bwMode="auto">
              <a:xfrm>
                <a:off x="17246" y="869"/>
                <a:ext cx="2754" cy="19130"/>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grpSp>
      <p:sp>
        <p:nvSpPr>
          <p:cNvPr id="103675" name="Rectangle 251"/>
          <p:cNvSpPr>
            <a:spLocks noChangeArrowheads="1"/>
          </p:cNvSpPr>
          <p:nvPr/>
        </p:nvSpPr>
        <p:spPr bwMode="auto">
          <a:xfrm>
            <a:off x="452780" y="261142"/>
            <a:ext cx="8172450"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marL="342900" indent="-342900" algn="l">
              <a:spcBef>
                <a:spcPct val="20000"/>
              </a:spcBef>
              <a:spcAft>
                <a:spcPct val="0"/>
              </a:spcAft>
              <a:buClr>
                <a:schemeClr val="accent1"/>
              </a:buClr>
              <a:buSzPct val="65000"/>
              <a:buFont typeface="Wingdings" pitchFamily="2" charset="2"/>
              <a:buChar char="n"/>
              <a:defRPr sz="3000">
                <a:solidFill>
                  <a:schemeClr val="tx1"/>
                </a:solidFill>
                <a:latin typeface="Arial" charset="0"/>
              </a:defRPr>
            </a:lvl1pPr>
            <a:lvl2pPr marL="533400" algn="l">
              <a:spcBef>
                <a:spcPct val="20000"/>
              </a:spcBef>
              <a:spcAft>
                <a:spcPct val="0"/>
              </a:spcAft>
              <a:buClr>
                <a:schemeClr val="accent2"/>
              </a:buClr>
              <a:buSzPct val="60000"/>
              <a:buFont typeface="Wingdings" pitchFamily="2" charset="2"/>
              <a:buChar char="q"/>
              <a:defRPr sz="2600">
                <a:solidFill>
                  <a:schemeClr val="tx1"/>
                </a:solidFill>
                <a:latin typeface="Arial" charset="0"/>
              </a:defRPr>
            </a:lvl2pPr>
            <a:lvl3pPr marL="1181100" indent="-228600" algn="l">
              <a:spcBef>
                <a:spcPct val="20000"/>
              </a:spcBef>
              <a:spcAft>
                <a:spcPct val="0"/>
              </a:spcAft>
              <a:buClr>
                <a:schemeClr val="accent1"/>
              </a:buClr>
              <a:buSzPct val="65000"/>
              <a:buFont typeface="Wingdings" pitchFamily="2" charset="2"/>
              <a:buChar char="n"/>
              <a:defRPr sz="2200">
                <a:solidFill>
                  <a:schemeClr val="tx1"/>
                </a:solidFill>
                <a:latin typeface="Arial" charset="0"/>
              </a:defRPr>
            </a:lvl3pPr>
            <a:lvl4pPr marL="1600200" indent="-228600" algn="l">
              <a:spcBef>
                <a:spcPct val="20000"/>
              </a:spcBef>
              <a:spcAft>
                <a:spcPct val="0"/>
              </a:spcAft>
              <a:buClr>
                <a:schemeClr val="accent2"/>
              </a:buClr>
              <a:buSzPct val="70000"/>
              <a:buFont typeface="Wingdings" pitchFamily="2" charset="2"/>
              <a:buChar char="q"/>
              <a:defRPr sz="2000">
                <a:solidFill>
                  <a:schemeClr val="tx1"/>
                </a:solidFill>
                <a:latin typeface="Arial" charset="0"/>
              </a:defRPr>
            </a:lvl4pPr>
            <a:lvl5pPr marL="2057400" indent="-228600" algn="l">
              <a:spcBef>
                <a:spcPct val="20000"/>
              </a:spcBef>
              <a:spcAft>
                <a:spcPct val="0"/>
              </a:spcAft>
              <a:buClr>
                <a:schemeClr val="accent1"/>
              </a:buClr>
              <a:buSzPct val="75000"/>
              <a:buFont typeface="Wingdings" pitchFamily="2" charset="2"/>
              <a:buChar char="§"/>
              <a:defRPr sz="2000">
                <a:solidFill>
                  <a:schemeClr val="tx1"/>
                </a:solidFill>
                <a:latin typeface="Arial" charset="0"/>
              </a:defRPr>
            </a:lvl5pPr>
            <a:lvl6pPr marL="25146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6pPr>
            <a:lvl7pPr marL="29718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7pPr>
            <a:lvl8pPr marL="34290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8pPr>
            <a:lvl9pPr marL="38862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9pPr>
          </a:lstStyle>
          <a:p>
            <a:pPr algn="ctr">
              <a:lnSpc>
                <a:spcPct val="110000"/>
              </a:lnSpc>
              <a:buSzPct val="75000"/>
              <a:buNone/>
            </a:pPr>
            <a:r>
              <a:rPr lang="it-IT" altLang="en-US" sz="2100" b="0" i="0">
                <a:solidFill>
                  <a:srgbClr val="C00000"/>
                </a:solidFill>
                <a:effectLst/>
                <a:latin typeface="Verdana" pitchFamily="34" charset="0"/>
              </a:rPr>
              <a:t>	</a:t>
            </a:r>
            <a:r>
              <a:rPr lang="el-GR" altLang="en-US">
                <a:solidFill>
                  <a:srgbClr val="C00000"/>
                </a:solidFill>
              </a:rPr>
              <a:t>ΒΙΟΚΛΙΜΑΤΙΚΗ ΑΡΧΙΤΕΚΤΟΝΙΚΗ</a:t>
            </a:r>
            <a:endParaRPr lang="en-GB" altLang="en-US" i="0">
              <a:solidFill>
                <a:srgbClr val="C00000"/>
              </a:solidFill>
              <a:effectLst>
                <a:outerShdw blurRad="38100" dist="38100" dir="2700000" algn="tl">
                  <a:srgbClr val="C0C0C0"/>
                </a:outerShdw>
              </a:effectLst>
              <a:latin typeface="Verdana" pitchFamily="34" charset="0"/>
            </a:endParaRPr>
          </a:p>
        </p:txBody>
      </p:sp>
      <p:grpSp>
        <p:nvGrpSpPr>
          <p:cNvPr id="103679" name="Group 255"/>
          <p:cNvGrpSpPr>
            <a:grpSpLocks/>
          </p:cNvGrpSpPr>
          <p:nvPr/>
        </p:nvGrpSpPr>
        <p:grpSpPr bwMode="auto">
          <a:xfrm>
            <a:off x="320675" y="1628775"/>
            <a:ext cx="2268538" cy="4654550"/>
            <a:chOff x="202" y="1026"/>
            <a:chExt cx="1429" cy="2932"/>
          </a:xfrm>
        </p:grpSpPr>
        <p:grpSp>
          <p:nvGrpSpPr>
            <p:cNvPr id="103427" name="Group 3"/>
            <p:cNvGrpSpPr>
              <a:grpSpLocks/>
            </p:cNvGrpSpPr>
            <p:nvPr/>
          </p:nvGrpSpPr>
          <p:grpSpPr bwMode="auto">
            <a:xfrm>
              <a:off x="521" y="1162"/>
              <a:ext cx="1027" cy="1255"/>
              <a:chOff x="2111" y="7461"/>
              <a:chExt cx="2566" cy="3136"/>
            </a:xfrm>
          </p:grpSpPr>
          <p:sp>
            <p:nvSpPr>
              <p:cNvPr id="103428" name="Rectangle 4"/>
              <p:cNvSpPr>
                <a:spLocks noChangeArrowheads="1"/>
              </p:cNvSpPr>
              <p:nvPr/>
            </p:nvSpPr>
            <p:spPr bwMode="auto">
              <a:xfrm>
                <a:off x="2795" y="7575"/>
                <a:ext cx="400" cy="1312"/>
              </a:xfrm>
              <a:prstGeom prst="rect">
                <a:avLst/>
              </a:prstGeom>
              <a:pattFill prst="pct5">
                <a:fgClr>
                  <a:srgbClr val="808080"/>
                </a:fgClr>
                <a:bgClr>
                  <a:srgbClr val="FFFFFF"/>
                </a:bgClr>
              </a:patt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29" name="Rectangle 5"/>
              <p:cNvSpPr>
                <a:spLocks noChangeArrowheads="1"/>
              </p:cNvSpPr>
              <p:nvPr/>
            </p:nvSpPr>
            <p:spPr bwMode="auto">
              <a:xfrm>
                <a:off x="2168" y="7575"/>
                <a:ext cx="400" cy="1312"/>
              </a:xfrm>
              <a:prstGeom prst="rect">
                <a:avLst/>
              </a:prstGeom>
              <a:pattFill prst="pct5">
                <a:fgClr>
                  <a:srgbClr val="808080"/>
                </a:fgClr>
                <a:bgClr>
                  <a:srgbClr val="FFFFFF"/>
                </a:bgClr>
              </a:patt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30" name="Rectangle 6"/>
              <p:cNvSpPr>
                <a:spLocks noChangeArrowheads="1"/>
              </p:cNvSpPr>
              <p:nvPr/>
            </p:nvSpPr>
            <p:spPr bwMode="auto">
              <a:xfrm>
                <a:off x="2168" y="8886"/>
                <a:ext cx="2509" cy="229"/>
              </a:xfrm>
              <a:prstGeom prst="rect">
                <a:avLst/>
              </a:prstGeom>
              <a:solidFill>
                <a:srgbClr val="8C8C8C"/>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31" name="Arc 7"/>
              <p:cNvSpPr>
                <a:spLocks/>
              </p:cNvSpPr>
              <p:nvPr/>
            </p:nvSpPr>
            <p:spPr bwMode="auto">
              <a:xfrm flipH="1">
                <a:off x="2624" y="7746"/>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32" name="Arc 8"/>
              <p:cNvSpPr>
                <a:spLocks/>
              </p:cNvSpPr>
              <p:nvPr/>
            </p:nvSpPr>
            <p:spPr bwMode="auto">
              <a:xfrm flipH="1" flipV="1">
                <a:off x="2624" y="7803"/>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33" name="Arc 9"/>
              <p:cNvSpPr>
                <a:spLocks/>
              </p:cNvSpPr>
              <p:nvPr/>
            </p:nvSpPr>
            <p:spPr bwMode="auto">
              <a:xfrm>
                <a:off x="2681" y="7860"/>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34" name="Arc 10"/>
              <p:cNvSpPr>
                <a:spLocks/>
              </p:cNvSpPr>
              <p:nvPr/>
            </p:nvSpPr>
            <p:spPr bwMode="auto">
              <a:xfrm flipV="1">
                <a:off x="2681" y="7917"/>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35" name="Arc 11"/>
              <p:cNvSpPr>
                <a:spLocks/>
              </p:cNvSpPr>
              <p:nvPr/>
            </p:nvSpPr>
            <p:spPr bwMode="auto">
              <a:xfrm flipH="1">
                <a:off x="2624" y="7974"/>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36" name="Arc 12"/>
              <p:cNvSpPr>
                <a:spLocks/>
              </p:cNvSpPr>
              <p:nvPr/>
            </p:nvSpPr>
            <p:spPr bwMode="auto">
              <a:xfrm flipH="1" flipV="1">
                <a:off x="2624" y="8031"/>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37" name="Arc 13"/>
              <p:cNvSpPr>
                <a:spLocks/>
              </p:cNvSpPr>
              <p:nvPr/>
            </p:nvSpPr>
            <p:spPr bwMode="auto">
              <a:xfrm>
                <a:off x="2681" y="8088"/>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38" name="Arc 14"/>
              <p:cNvSpPr>
                <a:spLocks/>
              </p:cNvSpPr>
              <p:nvPr/>
            </p:nvSpPr>
            <p:spPr bwMode="auto">
              <a:xfrm flipV="1">
                <a:off x="2681" y="8145"/>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39" name="Arc 15"/>
              <p:cNvSpPr>
                <a:spLocks/>
              </p:cNvSpPr>
              <p:nvPr/>
            </p:nvSpPr>
            <p:spPr bwMode="auto">
              <a:xfrm flipH="1">
                <a:off x="2624" y="8202"/>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40" name="Arc 16"/>
              <p:cNvSpPr>
                <a:spLocks/>
              </p:cNvSpPr>
              <p:nvPr/>
            </p:nvSpPr>
            <p:spPr bwMode="auto">
              <a:xfrm flipH="1" flipV="1">
                <a:off x="2624" y="8259"/>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41" name="Arc 17"/>
              <p:cNvSpPr>
                <a:spLocks/>
              </p:cNvSpPr>
              <p:nvPr/>
            </p:nvSpPr>
            <p:spPr bwMode="auto">
              <a:xfrm>
                <a:off x="2681" y="8316"/>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42" name="Arc 18"/>
              <p:cNvSpPr>
                <a:spLocks/>
              </p:cNvSpPr>
              <p:nvPr/>
            </p:nvSpPr>
            <p:spPr bwMode="auto">
              <a:xfrm flipV="1">
                <a:off x="2681" y="8373"/>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43" name="Arc 19"/>
              <p:cNvSpPr>
                <a:spLocks/>
              </p:cNvSpPr>
              <p:nvPr/>
            </p:nvSpPr>
            <p:spPr bwMode="auto">
              <a:xfrm flipH="1">
                <a:off x="2624" y="8430"/>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44" name="Arc 20"/>
              <p:cNvSpPr>
                <a:spLocks/>
              </p:cNvSpPr>
              <p:nvPr/>
            </p:nvSpPr>
            <p:spPr bwMode="auto">
              <a:xfrm flipH="1" flipV="1">
                <a:off x="2624" y="8487"/>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45" name="Arc 21"/>
              <p:cNvSpPr>
                <a:spLocks/>
              </p:cNvSpPr>
              <p:nvPr/>
            </p:nvSpPr>
            <p:spPr bwMode="auto">
              <a:xfrm>
                <a:off x="2681" y="8544"/>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46" name="Arc 22"/>
              <p:cNvSpPr>
                <a:spLocks/>
              </p:cNvSpPr>
              <p:nvPr/>
            </p:nvSpPr>
            <p:spPr bwMode="auto">
              <a:xfrm flipV="1">
                <a:off x="2681" y="8601"/>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47" name="Arc 23"/>
              <p:cNvSpPr>
                <a:spLocks/>
              </p:cNvSpPr>
              <p:nvPr/>
            </p:nvSpPr>
            <p:spPr bwMode="auto">
              <a:xfrm flipH="1">
                <a:off x="2624" y="8658"/>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48" name="Arc 24"/>
              <p:cNvSpPr>
                <a:spLocks/>
              </p:cNvSpPr>
              <p:nvPr/>
            </p:nvSpPr>
            <p:spPr bwMode="auto">
              <a:xfrm flipH="1" flipV="1">
                <a:off x="2624" y="8715"/>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49" name="Arc 25"/>
              <p:cNvSpPr>
                <a:spLocks/>
              </p:cNvSpPr>
              <p:nvPr/>
            </p:nvSpPr>
            <p:spPr bwMode="auto">
              <a:xfrm>
                <a:off x="2681" y="8772"/>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50" name="Arc 26"/>
              <p:cNvSpPr>
                <a:spLocks/>
              </p:cNvSpPr>
              <p:nvPr/>
            </p:nvSpPr>
            <p:spPr bwMode="auto">
              <a:xfrm flipV="1">
                <a:off x="2681" y="8829"/>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51" name="Arc 27"/>
              <p:cNvSpPr>
                <a:spLocks/>
              </p:cNvSpPr>
              <p:nvPr/>
            </p:nvSpPr>
            <p:spPr bwMode="auto">
              <a:xfrm>
                <a:off x="2681" y="7632"/>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52" name="Arc 28"/>
              <p:cNvSpPr>
                <a:spLocks/>
              </p:cNvSpPr>
              <p:nvPr/>
            </p:nvSpPr>
            <p:spPr bwMode="auto">
              <a:xfrm flipV="1">
                <a:off x="2681" y="7689"/>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53" name="Rectangle 29"/>
              <p:cNvSpPr>
                <a:spLocks noChangeArrowheads="1"/>
              </p:cNvSpPr>
              <p:nvPr/>
            </p:nvSpPr>
            <p:spPr bwMode="auto">
              <a:xfrm>
                <a:off x="2168" y="9114"/>
                <a:ext cx="400" cy="1312"/>
              </a:xfrm>
              <a:prstGeom prst="rect">
                <a:avLst/>
              </a:prstGeom>
              <a:pattFill prst="pct5">
                <a:fgClr>
                  <a:srgbClr val="808080"/>
                </a:fgClr>
                <a:bgClr>
                  <a:srgbClr val="FFFFFF"/>
                </a:bgClr>
              </a:patt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54" name="Rectangle 30"/>
              <p:cNvSpPr>
                <a:spLocks noChangeArrowheads="1"/>
              </p:cNvSpPr>
              <p:nvPr/>
            </p:nvSpPr>
            <p:spPr bwMode="auto">
              <a:xfrm>
                <a:off x="2795" y="9114"/>
                <a:ext cx="400" cy="1369"/>
              </a:xfrm>
              <a:prstGeom prst="rect">
                <a:avLst/>
              </a:prstGeom>
              <a:pattFill prst="pct5">
                <a:fgClr>
                  <a:srgbClr val="000000"/>
                </a:fgClr>
                <a:bgClr>
                  <a:srgbClr val="FFFFFF"/>
                </a:bgClr>
              </a:patt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55" name="Arc 31"/>
              <p:cNvSpPr>
                <a:spLocks/>
              </p:cNvSpPr>
              <p:nvPr/>
            </p:nvSpPr>
            <p:spPr bwMode="auto">
              <a:xfrm flipV="1">
                <a:off x="2681" y="10197"/>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56" name="Arc 32"/>
              <p:cNvSpPr>
                <a:spLocks/>
              </p:cNvSpPr>
              <p:nvPr/>
            </p:nvSpPr>
            <p:spPr bwMode="auto">
              <a:xfrm>
                <a:off x="2681" y="10140"/>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57" name="Arc 33"/>
              <p:cNvSpPr>
                <a:spLocks/>
              </p:cNvSpPr>
              <p:nvPr/>
            </p:nvSpPr>
            <p:spPr bwMode="auto">
              <a:xfrm flipH="1" flipV="1">
                <a:off x="2624" y="10083"/>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58" name="Arc 34"/>
              <p:cNvSpPr>
                <a:spLocks/>
              </p:cNvSpPr>
              <p:nvPr/>
            </p:nvSpPr>
            <p:spPr bwMode="auto">
              <a:xfrm flipH="1">
                <a:off x="2624" y="10026"/>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59" name="Arc 35"/>
              <p:cNvSpPr>
                <a:spLocks/>
              </p:cNvSpPr>
              <p:nvPr/>
            </p:nvSpPr>
            <p:spPr bwMode="auto">
              <a:xfrm flipV="1">
                <a:off x="2681" y="9969"/>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60" name="Arc 36"/>
              <p:cNvSpPr>
                <a:spLocks/>
              </p:cNvSpPr>
              <p:nvPr/>
            </p:nvSpPr>
            <p:spPr bwMode="auto">
              <a:xfrm>
                <a:off x="2681" y="9912"/>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61" name="Arc 37"/>
              <p:cNvSpPr>
                <a:spLocks/>
              </p:cNvSpPr>
              <p:nvPr/>
            </p:nvSpPr>
            <p:spPr bwMode="auto">
              <a:xfrm flipH="1" flipV="1">
                <a:off x="2624" y="9855"/>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62" name="Arc 38"/>
              <p:cNvSpPr>
                <a:spLocks/>
              </p:cNvSpPr>
              <p:nvPr/>
            </p:nvSpPr>
            <p:spPr bwMode="auto">
              <a:xfrm flipH="1">
                <a:off x="2624" y="9798"/>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63" name="Arc 39"/>
              <p:cNvSpPr>
                <a:spLocks/>
              </p:cNvSpPr>
              <p:nvPr/>
            </p:nvSpPr>
            <p:spPr bwMode="auto">
              <a:xfrm flipV="1">
                <a:off x="2681" y="9741"/>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64" name="Arc 40"/>
              <p:cNvSpPr>
                <a:spLocks/>
              </p:cNvSpPr>
              <p:nvPr/>
            </p:nvSpPr>
            <p:spPr bwMode="auto">
              <a:xfrm>
                <a:off x="2681" y="9684"/>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65" name="Arc 41"/>
              <p:cNvSpPr>
                <a:spLocks/>
              </p:cNvSpPr>
              <p:nvPr/>
            </p:nvSpPr>
            <p:spPr bwMode="auto">
              <a:xfrm flipH="1" flipV="1">
                <a:off x="2624" y="9627"/>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66" name="Arc 42"/>
              <p:cNvSpPr>
                <a:spLocks/>
              </p:cNvSpPr>
              <p:nvPr/>
            </p:nvSpPr>
            <p:spPr bwMode="auto">
              <a:xfrm flipH="1">
                <a:off x="2624" y="9570"/>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67" name="Arc 43"/>
              <p:cNvSpPr>
                <a:spLocks/>
              </p:cNvSpPr>
              <p:nvPr/>
            </p:nvSpPr>
            <p:spPr bwMode="auto">
              <a:xfrm flipV="1">
                <a:off x="2681" y="9513"/>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68" name="Arc 44"/>
              <p:cNvSpPr>
                <a:spLocks/>
              </p:cNvSpPr>
              <p:nvPr/>
            </p:nvSpPr>
            <p:spPr bwMode="auto">
              <a:xfrm>
                <a:off x="2681" y="9456"/>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69" name="Arc 45"/>
              <p:cNvSpPr>
                <a:spLocks/>
              </p:cNvSpPr>
              <p:nvPr/>
            </p:nvSpPr>
            <p:spPr bwMode="auto">
              <a:xfrm flipH="1" flipV="1">
                <a:off x="2624" y="9399"/>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70" name="Arc 46"/>
              <p:cNvSpPr>
                <a:spLocks/>
              </p:cNvSpPr>
              <p:nvPr/>
            </p:nvSpPr>
            <p:spPr bwMode="auto">
              <a:xfrm flipH="1">
                <a:off x="2624" y="9342"/>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71" name="Arc 47"/>
              <p:cNvSpPr>
                <a:spLocks/>
              </p:cNvSpPr>
              <p:nvPr/>
            </p:nvSpPr>
            <p:spPr bwMode="auto">
              <a:xfrm flipV="1">
                <a:off x="2681" y="9285"/>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72" name="Arc 48"/>
              <p:cNvSpPr>
                <a:spLocks/>
              </p:cNvSpPr>
              <p:nvPr/>
            </p:nvSpPr>
            <p:spPr bwMode="auto">
              <a:xfrm>
                <a:off x="2681" y="9228"/>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73" name="Arc 49"/>
              <p:cNvSpPr>
                <a:spLocks/>
              </p:cNvSpPr>
              <p:nvPr/>
            </p:nvSpPr>
            <p:spPr bwMode="auto">
              <a:xfrm flipH="1" flipV="1">
                <a:off x="2624" y="9171"/>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74" name="Arc 50"/>
              <p:cNvSpPr>
                <a:spLocks/>
              </p:cNvSpPr>
              <p:nvPr/>
            </p:nvSpPr>
            <p:spPr bwMode="auto">
              <a:xfrm flipH="1">
                <a:off x="2624" y="9114"/>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75" name="Arc 51"/>
              <p:cNvSpPr>
                <a:spLocks/>
              </p:cNvSpPr>
              <p:nvPr/>
            </p:nvSpPr>
            <p:spPr bwMode="auto">
              <a:xfrm flipH="1" flipV="1">
                <a:off x="2624" y="10311"/>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76" name="Arc 52"/>
              <p:cNvSpPr>
                <a:spLocks/>
              </p:cNvSpPr>
              <p:nvPr/>
            </p:nvSpPr>
            <p:spPr bwMode="auto">
              <a:xfrm flipH="1">
                <a:off x="2624" y="10254"/>
                <a:ext cx="58" cy="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77" name="Rectangle 53"/>
              <p:cNvSpPr>
                <a:spLocks noChangeArrowheads="1"/>
              </p:cNvSpPr>
              <p:nvPr/>
            </p:nvSpPr>
            <p:spPr bwMode="auto">
              <a:xfrm>
                <a:off x="2168" y="10368"/>
                <a:ext cx="1141" cy="229"/>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78" name="Rectangle 54"/>
              <p:cNvSpPr>
                <a:spLocks noChangeArrowheads="1"/>
              </p:cNvSpPr>
              <p:nvPr/>
            </p:nvSpPr>
            <p:spPr bwMode="auto">
              <a:xfrm>
                <a:off x="2111" y="7461"/>
                <a:ext cx="1198" cy="172"/>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sp>
          <p:nvSpPr>
            <p:cNvPr id="103479" name="Line 55"/>
            <p:cNvSpPr>
              <a:spLocks noChangeShapeType="1"/>
            </p:cNvSpPr>
            <p:nvPr/>
          </p:nvSpPr>
          <p:spPr bwMode="auto">
            <a:xfrm flipV="1">
              <a:off x="202" y="1026"/>
              <a:ext cx="1346" cy="1345"/>
            </a:xfrm>
            <a:prstGeom prst="line">
              <a:avLst/>
            </a:prstGeom>
            <a:noFill/>
            <a:ln w="50800">
              <a:solidFill>
                <a:srgbClr val="FF3300"/>
              </a:solidFill>
              <a:round/>
              <a:headEnd type="none" w="lg" len="med"/>
              <a:tailEnd type="none"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80" name="Line 56"/>
            <p:cNvSpPr>
              <a:spLocks noChangeShapeType="1"/>
            </p:cNvSpPr>
            <p:nvPr/>
          </p:nvSpPr>
          <p:spPr bwMode="auto">
            <a:xfrm flipH="1" flipV="1">
              <a:off x="202" y="1072"/>
              <a:ext cx="1346" cy="1345"/>
            </a:xfrm>
            <a:prstGeom prst="line">
              <a:avLst/>
            </a:prstGeom>
            <a:noFill/>
            <a:ln w="50800">
              <a:solidFill>
                <a:srgbClr val="FF3300"/>
              </a:solidFill>
              <a:round/>
              <a:headEnd type="none" w="lg" len="med"/>
              <a:tailEnd type="none"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nvGrpSpPr>
            <p:cNvPr id="103482" name="Group 58"/>
            <p:cNvGrpSpPr>
              <a:grpSpLocks/>
            </p:cNvGrpSpPr>
            <p:nvPr/>
          </p:nvGrpSpPr>
          <p:grpSpPr bwMode="auto">
            <a:xfrm>
              <a:off x="476" y="2704"/>
              <a:ext cx="1155" cy="1254"/>
              <a:chOff x="0" y="0"/>
              <a:chExt cx="20000" cy="20000"/>
            </a:xfrm>
          </p:grpSpPr>
          <p:sp>
            <p:nvSpPr>
              <p:cNvPr id="103483" name="Rectangle 59"/>
              <p:cNvSpPr>
                <a:spLocks noChangeArrowheads="1"/>
              </p:cNvSpPr>
              <p:nvPr/>
            </p:nvSpPr>
            <p:spPr bwMode="auto">
              <a:xfrm>
                <a:off x="2765" y="727"/>
                <a:ext cx="5537" cy="8367"/>
              </a:xfrm>
              <a:prstGeom prst="rect">
                <a:avLst/>
              </a:prstGeom>
              <a:pattFill prst="pct5">
                <a:fgClr>
                  <a:srgbClr val="808080"/>
                </a:fgClr>
                <a:bgClr>
                  <a:srgbClr val="FFFFFF"/>
                </a:bgClr>
              </a:patt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84" name="Rectangle 60"/>
              <p:cNvSpPr>
                <a:spLocks noChangeArrowheads="1"/>
              </p:cNvSpPr>
              <p:nvPr/>
            </p:nvSpPr>
            <p:spPr bwMode="auto">
              <a:xfrm>
                <a:off x="2765" y="9088"/>
                <a:ext cx="17235" cy="1460"/>
              </a:xfrm>
              <a:prstGeom prst="rect">
                <a:avLst/>
              </a:prstGeom>
              <a:solidFill>
                <a:srgbClr val="8C8C8C"/>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85" name="Arc 61"/>
              <p:cNvSpPr>
                <a:spLocks/>
              </p:cNvSpPr>
              <p:nvPr/>
            </p:nvSpPr>
            <p:spPr bwMode="auto">
              <a:xfrm flipH="1">
                <a:off x="1580" y="3272"/>
                <a:ext cx="402" cy="369"/>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86" name="Arc 62"/>
              <p:cNvSpPr>
                <a:spLocks/>
              </p:cNvSpPr>
              <p:nvPr/>
            </p:nvSpPr>
            <p:spPr bwMode="auto">
              <a:xfrm flipH="1" flipV="1">
                <a:off x="1580" y="3635"/>
                <a:ext cx="402" cy="37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87" name="Arc 63"/>
              <p:cNvSpPr>
                <a:spLocks/>
              </p:cNvSpPr>
              <p:nvPr/>
            </p:nvSpPr>
            <p:spPr bwMode="auto">
              <a:xfrm>
                <a:off x="1975" y="3999"/>
                <a:ext cx="402" cy="369"/>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88" name="Arc 64"/>
              <p:cNvSpPr>
                <a:spLocks/>
              </p:cNvSpPr>
              <p:nvPr/>
            </p:nvSpPr>
            <p:spPr bwMode="auto">
              <a:xfrm flipV="1">
                <a:off x="1975" y="4362"/>
                <a:ext cx="402" cy="37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89" name="Arc 65"/>
              <p:cNvSpPr>
                <a:spLocks/>
              </p:cNvSpPr>
              <p:nvPr/>
            </p:nvSpPr>
            <p:spPr bwMode="auto">
              <a:xfrm flipH="1">
                <a:off x="1580" y="4726"/>
                <a:ext cx="402" cy="369"/>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90" name="Arc 66"/>
              <p:cNvSpPr>
                <a:spLocks/>
              </p:cNvSpPr>
              <p:nvPr/>
            </p:nvSpPr>
            <p:spPr bwMode="auto">
              <a:xfrm flipH="1" flipV="1">
                <a:off x="1580" y="5089"/>
                <a:ext cx="402" cy="37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91" name="Arc 67"/>
              <p:cNvSpPr>
                <a:spLocks/>
              </p:cNvSpPr>
              <p:nvPr/>
            </p:nvSpPr>
            <p:spPr bwMode="auto">
              <a:xfrm>
                <a:off x="1975" y="5453"/>
                <a:ext cx="402" cy="369"/>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92" name="Arc 68"/>
              <p:cNvSpPr>
                <a:spLocks/>
              </p:cNvSpPr>
              <p:nvPr/>
            </p:nvSpPr>
            <p:spPr bwMode="auto">
              <a:xfrm flipV="1">
                <a:off x="1975" y="5816"/>
                <a:ext cx="402" cy="37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93" name="Arc 69"/>
              <p:cNvSpPr>
                <a:spLocks/>
              </p:cNvSpPr>
              <p:nvPr/>
            </p:nvSpPr>
            <p:spPr bwMode="auto">
              <a:xfrm flipH="1">
                <a:off x="1580" y="6180"/>
                <a:ext cx="402" cy="369"/>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94" name="Arc 70"/>
              <p:cNvSpPr>
                <a:spLocks/>
              </p:cNvSpPr>
              <p:nvPr/>
            </p:nvSpPr>
            <p:spPr bwMode="auto">
              <a:xfrm flipH="1" flipV="1">
                <a:off x="1580" y="6543"/>
                <a:ext cx="402" cy="37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95" name="Arc 71"/>
              <p:cNvSpPr>
                <a:spLocks/>
              </p:cNvSpPr>
              <p:nvPr/>
            </p:nvSpPr>
            <p:spPr bwMode="auto">
              <a:xfrm>
                <a:off x="1975" y="6907"/>
                <a:ext cx="402" cy="369"/>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96" name="Arc 72"/>
              <p:cNvSpPr>
                <a:spLocks/>
              </p:cNvSpPr>
              <p:nvPr/>
            </p:nvSpPr>
            <p:spPr bwMode="auto">
              <a:xfrm flipV="1">
                <a:off x="1975" y="7270"/>
                <a:ext cx="402" cy="37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97" name="Arc 73"/>
              <p:cNvSpPr>
                <a:spLocks/>
              </p:cNvSpPr>
              <p:nvPr/>
            </p:nvSpPr>
            <p:spPr bwMode="auto">
              <a:xfrm flipH="1">
                <a:off x="1580" y="7634"/>
                <a:ext cx="402" cy="369"/>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98" name="Arc 74"/>
              <p:cNvSpPr>
                <a:spLocks/>
              </p:cNvSpPr>
              <p:nvPr/>
            </p:nvSpPr>
            <p:spPr bwMode="auto">
              <a:xfrm flipH="1" flipV="1">
                <a:off x="1580" y="7997"/>
                <a:ext cx="402" cy="37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499" name="Arc 75"/>
              <p:cNvSpPr>
                <a:spLocks/>
              </p:cNvSpPr>
              <p:nvPr/>
            </p:nvSpPr>
            <p:spPr bwMode="auto">
              <a:xfrm>
                <a:off x="1975" y="8361"/>
                <a:ext cx="402" cy="369"/>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00" name="Arc 76"/>
              <p:cNvSpPr>
                <a:spLocks/>
              </p:cNvSpPr>
              <p:nvPr/>
            </p:nvSpPr>
            <p:spPr bwMode="auto">
              <a:xfrm flipV="1">
                <a:off x="1975" y="8724"/>
                <a:ext cx="402" cy="37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01" name="Arc 77"/>
              <p:cNvSpPr>
                <a:spLocks/>
              </p:cNvSpPr>
              <p:nvPr/>
            </p:nvSpPr>
            <p:spPr bwMode="auto">
              <a:xfrm flipH="1">
                <a:off x="1580" y="9088"/>
                <a:ext cx="402" cy="369"/>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02" name="Arc 78"/>
              <p:cNvSpPr>
                <a:spLocks/>
              </p:cNvSpPr>
              <p:nvPr/>
            </p:nvSpPr>
            <p:spPr bwMode="auto">
              <a:xfrm flipH="1" flipV="1">
                <a:off x="1580" y="9451"/>
                <a:ext cx="402" cy="37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03" name="Arc 79"/>
              <p:cNvSpPr>
                <a:spLocks/>
              </p:cNvSpPr>
              <p:nvPr/>
            </p:nvSpPr>
            <p:spPr bwMode="auto">
              <a:xfrm>
                <a:off x="1975" y="9815"/>
                <a:ext cx="402" cy="369"/>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04" name="Arc 80"/>
              <p:cNvSpPr>
                <a:spLocks/>
              </p:cNvSpPr>
              <p:nvPr/>
            </p:nvSpPr>
            <p:spPr bwMode="auto">
              <a:xfrm flipV="1">
                <a:off x="1975" y="10178"/>
                <a:ext cx="402" cy="37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05" name="Arc 81"/>
              <p:cNvSpPr>
                <a:spLocks/>
              </p:cNvSpPr>
              <p:nvPr/>
            </p:nvSpPr>
            <p:spPr bwMode="auto">
              <a:xfrm>
                <a:off x="1975" y="2545"/>
                <a:ext cx="402" cy="369"/>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06" name="Arc 82"/>
              <p:cNvSpPr>
                <a:spLocks/>
              </p:cNvSpPr>
              <p:nvPr/>
            </p:nvSpPr>
            <p:spPr bwMode="auto">
              <a:xfrm flipV="1">
                <a:off x="1975" y="2908"/>
                <a:ext cx="402" cy="37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07" name="Rectangle 83"/>
              <p:cNvSpPr>
                <a:spLocks noChangeArrowheads="1"/>
              </p:cNvSpPr>
              <p:nvPr/>
            </p:nvSpPr>
            <p:spPr bwMode="auto">
              <a:xfrm>
                <a:off x="2765" y="10542"/>
                <a:ext cx="5537" cy="8367"/>
              </a:xfrm>
              <a:prstGeom prst="rect">
                <a:avLst/>
              </a:prstGeom>
              <a:pattFill prst="pct5">
                <a:fgClr>
                  <a:srgbClr val="808080"/>
                </a:fgClr>
                <a:bgClr>
                  <a:srgbClr val="FFFFFF"/>
                </a:bgClr>
              </a:patt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08" name="Arc 84"/>
              <p:cNvSpPr>
                <a:spLocks/>
              </p:cNvSpPr>
              <p:nvPr/>
            </p:nvSpPr>
            <p:spPr bwMode="auto">
              <a:xfrm flipV="1">
                <a:off x="1975" y="17449"/>
                <a:ext cx="402" cy="369"/>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09" name="Arc 85"/>
              <p:cNvSpPr>
                <a:spLocks/>
              </p:cNvSpPr>
              <p:nvPr/>
            </p:nvSpPr>
            <p:spPr bwMode="auto">
              <a:xfrm>
                <a:off x="1975" y="17085"/>
                <a:ext cx="402" cy="37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10" name="Arc 86"/>
              <p:cNvSpPr>
                <a:spLocks/>
              </p:cNvSpPr>
              <p:nvPr/>
            </p:nvSpPr>
            <p:spPr bwMode="auto">
              <a:xfrm flipH="1" flipV="1">
                <a:off x="1580" y="16722"/>
                <a:ext cx="402" cy="369"/>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11" name="Arc 87"/>
              <p:cNvSpPr>
                <a:spLocks/>
              </p:cNvSpPr>
              <p:nvPr/>
            </p:nvSpPr>
            <p:spPr bwMode="auto">
              <a:xfrm flipH="1">
                <a:off x="1580" y="16358"/>
                <a:ext cx="402" cy="37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12" name="Arc 88"/>
              <p:cNvSpPr>
                <a:spLocks/>
              </p:cNvSpPr>
              <p:nvPr/>
            </p:nvSpPr>
            <p:spPr bwMode="auto">
              <a:xfrm flipV="1">
                <a:off x="1975" y="15995"/>
                <a:ext cx="402" cy="369"/>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13" name="Arc 89"/>
              <p:cNvSpPr>
                <a:spLocks/>
              </p:cNvSpPr>
              <p:nvPr/>
            </p:nvSpPr>
            <p:spPr bwMode="auto">
              <a:xfrm>
                <a:off x="1975" y="15631"/>
                <a:ext cx="402" cy="37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14" name="Arc 90"/>
              <p:cNvSpPr>
                <a:spLocks/>
              </p:cNvSpPr>
              <p:nvPr/>
            </p:nvSpPr>
            <p:spPr bwMode="auto">
              <a:xfrm flipH="1" flipV="1">
                <a:off x="1580" y="15267"/>
                <a:ext cx="402" cy="37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15" name="Arc 91"/>
              <p:cNvSpPr>
                <a:spLocks/>
              </p:cNvSpPr>
              <p:nvPr/>
            </p:nvSpPr>
            <p:spPr bwMode="auto">
              <a:xfrm flipH="1">
                <a:off x="1580" y="14904"/>
                <a:ext cx="402" cy="37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16" name="Arc 92"/>
              <p:cNvSpPr>
                <a:spLocks/>
              </p:cNvSpPr>
              <p:nvPr/>
            </p:nvSpPr>
            <p:spPr bwMode="auto">
              <a:xfrm flipV="1">
                <a:off x="1975" y="14540"/>
                <a:ext cx="402" cy="37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17" name="Arc 93"/>
              <p:cNvSpPr>
                <a:spLocks/>
              </p:cNvSpPr>
              <p:nvPr/>
            </p:nvSpPr>
            <p:spPr bwMode="auto">
              <a:xfrm>
                <a:off x="1975" y="14177"/>
                <a:ext cx="402" cy="37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18" name="Arc 94"/>
              <p:cNvSpPr>
                <a:spLocks/>
              </p:cNvSpPr>
              <p:nvPr/>
            </p:nvSpPr>
            <p:spPr bwMode="auto">
              <a:xfrm flipH="1" flipV="1">
                <a:off x="1580" y="13813"/>
                <a:ext cx="402" cy="37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19" name="Arc 95"/>
              <p:cNvSpPr>
                <a:spLocks/>
              </p:cNvSpPr>
              <p:nvPr/>
            </p:nvSpPr>
            <p:spPr bwMode="auto">
              <a:xfrm flipH="1">
                <a:off x="1580" y="13450"/>
                <a:ext cx="402" cy="37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20" name="Arc 96"/>
              <p:cNvSpPr>
                <a:spLocks/>
              </p:cNvSpPr>
              <p:nvPr/>
            </p:nvSpPr>
            <p:spPr bwMode="auto">
              <a:xfrm flipV="1">
                <a:off x="1975" y="13086"/>
                <a:ext cx="402" cy="37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21" name="Arc 97"/>
              <p:cNvSpPr>
                <a:spLocks/>
              </p:cNvSpPr>
              <p:nvPr/>
            </p:nvSpPr>
            <p:spPr bwMode="auto">
              <a:xfrm>
                <a:off x="1975" y="12723"/>
                <a:ext cx="402" cy="37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22" name="Arc 98"/>
              <p:cNvSpPr>
                <a:spLocks/>
              </p:cNvSpPr>
              <p:nvPr/>
            </p:nvSpPr>
            <p:spPr bwMode="auto">
              <a:xfrm flipH="1" flipV="1">
                <a:off x="1580" y="12359"/>
                <a:ext cx="402" cy="37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23" name="Arc 99"/>
              <p:cNvSpPr>
                <a:spLocks/>
              </p:cNvSpPr>
              <p:nvPr/>
            </p:nvSpPr>
            <p:spPr bwMode="auto">
              <a:xfrm flipH="1">
                <a:off x="1580" y="11996"/>
                <a:ext cx="402" cy="37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24" name="Arc 100"/>
              <p:cNvSpPr>
                <a:spLocks/>
              </p:cNvSpPr>
              <p:nvPr/>
            </p:nvSpPr>
            <p:spPr bwMode="auto">
              <a:xfrm flipV="1">
                <a:off x="1975" y="11632"/>
                <a:ext cx="402" cy="37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25" name="Arc 101"/>
              <p:cNvSpPr>
                <a:spLocks/>
              </p:cNvSpPr>
              <p:nvPr/>
            </p:nvSpPr>
            <p:spPr bwMode="auto">
              <a:xfrm>
                <a:off x="1975" y="11269"/>
                <a:ext cx="402" cy="37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26" name="Arc 102"/>
              <p:cNvSpPr>
                <a:spLocks/>
              </p:cNvSpPr>
              <p:nvPr/>
            </p:nvSpPr>
            <p:spPr bwMode="auto">
              <a:xfrm flipH="1" flipV="1">
                <a:off x="1580" y="10905"/>
                <a:ext cx="402" cy="37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27" name="Arc 103"/>
              <p:cNvSpPr>
                <a:spLocks/>
              </p:cNvSpPr>
              <p:nvPr/>
            </p:nvSpPr>
            <p:spPr bwMode="auto">
              <a:xfrm flipH="1">
                <a:off x="1580" y="10542"/>
                <a:ext cx="402" cy="37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28" name="Arc 104"/>
              <p:cNvSpPr>
                <a:spLocks/>
              </p:cNvSpPr>
              <p:nvPr/>
            </p:nvSpPr>
            <p:spPr bwMode="auto">
              <a:xfrm flipH="1" flipV="1">
                <a:off x="1580" y="18176"/>
                <a:ext cx="402" cy="369"/>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29" name="Arc 105"/>
              <p:cNvSpPr>
                <a:spLocks/>
              </p:cNvSpPr>
              <p:nvPr/>
            </p:nvSpPr>
            <p:spPr bwMode="auto">
              <a:xfrm flipH="1">
                <a:off x="1580" y="17812"/>
                <a:ext cx="402" cy="37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30" name="Arc 106"/>
              <p:cNvSpPr>
                <a:spLocks/>
              </p:cNvSpPr>
              <p:nvPr/>
            </p:nvSpPr>
            <p:spPr bwMode="auto">
              <a:xfrm flipH="1">
                <a:off x="1580" y="1818"/>
                <a:ext cx="402" cy="369"/>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31" name="Arc 107"/>
              <p:cNvSpPr>
                <a:spLocks/>
              </p:cNvSpPr>
              <p:nvPr/>
            </p:nvSpPr>
            <p:spPr bwMode="auto">
              <a:xfrm flipH="1" flipV="1">
                <a:off x="1580" y="2181"/>
                <a:ext cx="402" cy="37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32" name="Arc 108"/>
              <p:cNvSpPr>
                <a:spLocks/>
              </p:cNvSpPr>
              <p:nvPr/>
            </p:nvSpPr>
            <p:spPr bwMode="auto">
              <a:xfrm>
                <a:off x="1975" y="1091"/>
                <a:ext cx="402" cy="369"/>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33" name="Arc 109"/>
              <p:cNvSpPr>
                <a:spLocks/>
              </p:cNvSpPr>
              <p:nvPr/>
            </p:nvSpPr>
            <p:spPr bwMode="auto">
              <a:xfrm flipV="1">
                <a:off x="1975" y="1454"/>
                <a:ext cx="402" cy="37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34" name="Line 110"/>
              <p:cNvSpPr>
                <a:spLocks noChangeShapeType="1"/>
              </p:cNvSpPr>
              <p:nvPr/>
            </p:nvSpPr>
            <p:spPr bwMode="auto">
              <a:xfrm>
                <a:off x="1185" y="727"/>
                <a:ext cx="7" cy="17818"/>
              </a:xfrm>
              <a:prstGeom prst="line">
                <a:avLst/>
              </a:prstGeom>
              <a:noFill/>
              <a:ln w="12700">
                <a:solidFill>
                  <a:srgbClr val="000000"/>
                </a:solidFill>
                <a:round/>
                <a:headEnd type="none" w="lg" len="med"/>
                <a:tailEnd type="none"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35" name="Rectangle 111"/>
              <p:cNvSpPr>
                <a:spLocks noChangeArrowheads="1"/>
              </p:cNvSpPr>
              <p:nvPr/>
            </p:nvSpPr>
            <p:spPr bwMode="auto">
              <a:xfrm>
                <a:off x="0" y="18539"/>
                <a:ext cx="9487" cy="1461"/>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103536" name="Rectangle 112"/>
              <p:cNvSpPr>
                <a:spLocks noChangeArrowheads="1"/>
              </p:cNvSpPr>
              <p:nvPr/>
            </p:nvSpPr>
            <p:spPr bwMode="auto">
              <a:xfrm>
                <a:off x="395" y="0"/>
                <a:ext cx="8697" cy="1097"/>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grpSp>
        <p:sp>
          <p:nvSpPr>
            <p:cNvPr id="103481" name="Line 57"/>
            <p:cNvSpPr>
              <a:spLocks noChangeShapeType="1"/>
            </p:cNvSpPr>
            <p:nvPr/>
          </p:nvSpPr>
          <p:spPr bwMode="auto">
            <a:xfrm rot="5400000">
              <a:off x="521" y="2614"/>
              <a:ext cx="453" cy="0"/>
            </a:xfrm>
            <a:prstGeom prst="line">
              <a:avLst/>
            </a:prstGeom>
            <a:noFill/>
            <a:ln w="263525">
              <a:solidFill>
                <a:schemeClr val="bg2"/>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GB"/>
            </a:p>
          </p:txBody>
        </p:sp>
      </p:grpSp>
      <p:sp>
        <p:nvSpPr>
          <p:cNvPr id="103682" name="Rectangle 258"/>
          <p:cNvSpPr>
            <a:spLocks noChangeArrowheads="1"/>
          </p:cNvSpPr>
          <p:nvPr/>
        </p:nvSpPr>
        <p:spPr bwMode="auto">
          <a:xfrm>
            <a:off x="4929188" y="2878138"/>
            <a:ext cx="403225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marL="342900" indent="-342900" algn="l">
              <a:spcBef>
                <a:spcPct val="20000"/>
              </a:spcBef>
              <a:spcAft>
                <a:spcPct val="0"/>
              </a:spcAft>
              <a:buClr>
                <a:schemeClr val="accent1"/>
              </a:buClr>
              <a:buSzPct val="65000"/>
              <a:buFont typeface="Wingdings" pitchFamily="2" charset="2"/>
              <a:buChar char="n"/>
              <a:defRPr sz="3000">
                <a:solidFill>
                  <a:schemeClr val="tx1"/>
                </a:solidFill>
                <a:latin typeface="Arial" charset="0"/>
              </a:defRPr>
            </a:lvl1pPr>
            <a:lvl2pPr marL="742950" indent="-285750" algn="l">
              <a:spcBef>
                <a:spcPct val="20000"/>
              </a:spcBef>
              <a:spcAft>
                <a:spcPct val="0"/>
              </a:spcAft>
              <a:buClr>
                <a:schemeClr val="accent2"/>
              </a:buClr>
              <a:buSzPct val="60000"/>
              <a:buFont typeface="Wingdings" pitchFamily="2" charset="2"/>
              <a:buChar char="q"/>
              <a:defRPr sz="2600">
                <a:solidFill>
                  <a:schemeClr val="tx1"/>
                </a:solidFill>
                <a:latin typeface="Arial" charset="0"/>
              </a:defRPr>
            </a:lvl2pPr>
            <a:lvl3pPr marL="1143000" indent="-228600" algn="l">
              <a:spcBef>
                <a:spcPct val="20000"/>
              </a:spcBef>
              <a:spcAft>
                <a:spcPct val="0"/>
              </a:spcAft>
              <a:buClr>
                <a:schemeClr val="accent1"/>
              </a:buClr>
              <a:buSzPct val="65000"/>
              <a:buFont typeface="Wingdings" pitchFamily="2" charset="2"/>
              <a:buChar char="n"/>
              <a:defRPr sz="2200">
                <a:solidFill>
                  <a:schemeClr val="tx1"/>
                </a:solidFill>
                <a:latin typeface="Arial" charset="0"/>
              </a:defRPr>
            </a:lvl3pPr>
            <a:lvl4pPr marL="1600200" indent="-228600" algn="l">
              <a:spcBef>
                <a:spcPct val="20000"/>
              </a:spcBef>
              <a:spcAft>
                <a:spcPct val="0"/>
              </a:spcAft>
              <a:buClr>
                <a:schemeClr val="accent2"/>
              </a:buClr>
              <a:buSzPct val="70000"/>
              <a:buFont typeface="Wingdings" pitchFamily="2" charset="2"/>
              <a:buChar char="q"/>
              <a:defRPr sz="2000">
                <a:solidFill>
                  <a:schemeClr val="tx1"/>
                </a:solidFill>
                <a:latin typeface="Arial" charset="0"/>
              </a:defRPr>
            </a:lvl4pPr>
            <a:lvl5pPr marL="2057400" indent="-228600" algn="l">
              <a:spcBef>
                <a:spcPct val="20000"/>
              </a:spcBef>
              <a:spcAft>
                <a:spcPct val="0"/>
              </a:spcAft>
              <a:buClr>
                <a:schemeClr val="accent1"/>
              </a:buClr>
              <a:buSzPct val="75000"/>
              <a:buFont typeface="Wingdings" pitchFamily="2" charset="2"/>
              <a:buChar char="§"/>
              <a:defRPr sz="2000">
                <a:solidFill>
                  <a:schemeClr val="tx1"/>
                </a:solidFill>
                <a:latin typeface="Arial" charset="0"/>
              </a:defRPr>
            </a:lvl5pPr>
            <a:lvl6pPr marL="25146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6pPr>
            <a:lvl7pPr marL="29718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7pPr>
            <a:lvl8pPr marL="34290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8pPr>
            <a:lvl9pPr marL="38862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9pPr>
          </a:lstStyle>
          <a:p>
            <a:pPr eaLnBrk="1" hangingPunct="1">
              <a:spcBef>
                <a:spcPct val="0"/>
              </a:spcBef>
              <a:buSzPct val="75000"/>
            </a:pPr>
            <a:r>
              <a:rPr lang="el-GR" altLang="en-US" sz="1600" i="0" smtClean="0">
                <a:solidFill>
                  <a:srgbClr val="003399"/>
                </a:solidFill>
                <a:effectLst>
                  <a:outerShdw blurRad="38100" dist="38100" dir="2700000" algn="tl">
                    <a:srgbClr val="C0C0C0"/>
                  </a:outerShdw>
                </a:effectLst>
                <a:latin typeface="Verdana" pitchFamily="34" charset="0"/>
              </a:rPr>
              <a:t>ΥΓΡΟΠΟΙΗΣΗ ΣΤΙΣ ΕΠΙΦΑΝΕΙΕΣ</a:t>
            </a:r>
            <a:endParaRPr lang="en-GB" altLang="en-US" sz="1600" b="0" i="0">
              <a:solidFill>
                <a:srgbClr val="003399"/>
              </a:solidFill>
              <a:effectLst/>
              <a:latin typeface="Verdana" pitchFamily="34" charset="0"/>
            </a:endParaRPr>
          </a:p>
        </p:txBody>
      </p:sp>
      <p:sp>
        <p:nvSpPr>
          <p:cNvPr id="103683" name="Rectangle 259"/>
          <p:cNvSpPr>
            <a:spLocks noChangeArrowheads="1"/>
          </p:cNvSpPr>
          <p:nvPr/>
        </p:nvSpPr>
        <p:spPr bwMode="auto">
          <a:xfrm>
            <a:off x="4929188" y="2338388"/>
            <a:ext cx="3887787"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marL="342900" indent="-342900" algn="l">
              <a:spcBef>
                <a:spcPct val="20000"/>
              </a:spcBef>
              <a:spcAft>
                <a:spcPct val="0"/>
              </a:spcAft>
              <a:buClr>
                <a:schemeClr val="accent1"/>
              </a:buClr>
              <a:buSzPct val="65000"/>
              <a:buFont typeface="Wingdings" pitchFamily="2" charset="2"/>
              <a:buChar char="n"/>
              <a:defRPr sz="3000">
                <a:solidFill>
                  <a:schemeClr val="tx1"/>
                </a:solidFill>
                <a:latin typeface="Arial" charset="0"/>
              </a:defRPr>
            </a:lvl1pPr>
            <a:lvl2pPr marL="742950" indent="-285750" algn="l">
              <a:spcBef>
                <a:spcPct val="20000"/>
              </a:spcBef>
              <a:spcAft>
                <a:spcPct val="0"/>
              </a:spcAft>
              <a:buClr>
                <a:schemeClr val="accent2"/>
              </a:buClr>
              <a:buSzPct val="60000"/>
              <a:buFont typeface="Wingdings" pitchFamily="2" charset="2"/>
              <a:buChar char="q"/>
              <a:defRPr sz="2600">
                <a:solidFill>
                  <a:schemeClr val="tx1"/>
                </a:solidFill>
                <a:latin typeface="Arial" charset="0"/>
              </a:defRPr>
            </a:lvl2pPr>
            <a:lvl3pPr marL="1143000" indent="-228600" algn="l">
              <a:spcBef>
                <a:spcPct val="20000"/>
              </a:spcBef>
              <a:spcAft>
                <a:spcPct val="0"/>
              </a:spcAft>
              <a:buClr>
                <a:schemeClr val="accent1"/>
              </a:buClr>
              <a:buSzPct val="65000"/>
              <a:buFont typeface="Wingdings" pitchFamily="2" charset="2"/>
              <a:buChar char="n"/>
              <a:defRPr sz="2200">
                <a:solidFill>
                  <a:schemeClr val="tx1"/>
                </a:solidFill>
                <a:latin typeface="Arial" charset="0"/>
              </a:defRPr>
            </a:lvl3pPr>
            <a:lvl4pPr marL="1600200" indent="-228600" algn="l">
              <a:spcBef>
                <a:spcPct val="20000"/>
              </a:spcBef>
              <a:spcAft>
                <a:spcPct val="0"/>
              </a:spcAft>
              <a:buClr>
                <a:schemeClr val="accent2"/>
              </a:buClr>
              <a:buSzPct val="70000"/>
              <a:buFont typeface="Wingdings" pitchFamily="2" charset="2"/>
              <a:buChar char="q"/>
              <a:defRPr sz="2000">
                <a:solidFill>
                  <a:schemeClr val="tx1"/>
                </a:solidFill>
                <a:latin typeface="Arial" charset="0"/>
              </a:defRPr>
            </a:lvl4pPr>
            <a:lvl5pPr marL="2057400" indent="-228600" algn="l">
              <a:spcBef>
                <a:spcPct val="20000"/>
              </a:spcBef>
              <a:spcAft>
                <a:spcPct val="0"/>
              </a:spcAft>
              <a:buClr>
                <a:schemeClr val="accent1"/>
              </a:buClr>
              <a:buSzPct val="75000"/>
              <a:buFont typeface="Wingdings" pitchFamily="2" charset="2"/>
              <a:buChar char="§"/>
              <a:defRPr sz="2000">
                <a:solidFill>
                  <a:schemeClr val="tx1"/>
                </a:solidFill>
                <a:latin typeface="Arial" charset="0"/>
              </a:defRPr>
            </a:lvl5pPr>
            <a:lvl6pPr marL="25146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6pPr>
            <a:lvl7pPr marL="29718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7pPr>
            <a:lvl8pPr marL="34290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8pPr>
            <a:lvl9pPr marL="38862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9pPr>
          </a:lstStyle>
          <a:p>
            <a:pPr eaLnBrk="1" hangingPunct="1">
              <a:spcBef>
                <a:spcPct val="0"/>
              </a:spcBef>
              <a:buSzPct val="75000"/>
            </a:pPr>
            <a:r>
              <a:rPr lang="el-GR" altLang="en-US" sz="1600" i="0" smtClean="0">
                <a:solidFill>
                  <a:srgbClr val="003399"/>
                </a:solidFill>
                <a:effectLst>
                  <a:outerShdw blurRad="38100" dist="38100" dir="2700000" algn="tl">
                    <a:srgbClr val="C0C0C0"/>
                  </a:outerShdw>
                </a:effectLst>
                <a:latin typeface="Verdana" pitchFamily="34" charset="0"/>
              </a:rPr>
              <a:t>ΚΡΥΕΣ ΕΠΙΦΑΝΕΙΕΣ-ΧΕΙΜΩΝΑΣ</a:t>
            </a:r>
            <a:endParaRPr lang="en-GB" altLang="en-US" sz="1600" i="0">
              <a:solidFill>
                <a:srgbClr val="003399"/>
              </a:solidFill>
              <a:effectLst/>
              <a:latin typeface="Verdana" pitchFamily="34" charset="0"/>
            </a:endParaRPr>
          </a:p>
        </p:txBody>
      </p:sp>
      <p:sp>
        <p:nvSpPr>
          <p:cNvPr id="103684" name="Rectangle 260"/>
          <p:cNvSpPr>
            <a:spLocks noChangeArrowheads="1"/>
          </p:cNvSpPr>
          <p:nvPr/>
        </p:nvSpPr>
        <p:spPr bwMode="auto">
          <a:xfrm>
            <a:off x="4929188" y="3417888"/>
            <a:ext cx="4211637"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marL="342900" indent="-342900" algn="l">
              <a:spcBef>
                <a:spcPct val="20000"/>
              </a:spcBef>
              <a:spcAft>
                <a:spcPct val="0"/>
              </a:spcAft>
              <a:buClr>
                <a:schemeClr val="accent1"/>
              </a:buClr>
              <a:buSzPct val="65000"/>
              <a:buFont typeface="Wingdings" pitchFamily="2" charset="2"/>
              <a:buChar char="n"/>
              <a:defRPr sz="3000">
                <a:solidFill>
                  <a:schemeClr val="tx1"/>
                </a:solidFill>
                <a:latin typeface="Arial" charset="0"/>
              </a:defRPr>
            </a:lvl1pPr>
            <a:lvl2pPr marL="742950" indent="-285750" algn="l">
              <a:spcBef>
                <a:spcPct val="20000"/>
              </a:spcBef>
              <a:spcAft>
                <a:spcPct val="0"/>
              </a:spcAft>
              <a:buClr>
                <a:schemeClr val="accent2"/>
              </a:buClr>
              <a:buSzPct val="60000"/>
              <a:buFont typeface="Wingdings" pitchFamily="2" charset="2"/>
              <a:buChar char="q"/>
              <a:defRPr sz="2600">
                <a:solidFill>
                  <a:schemeClr val="tx1"/>
                </a:solidFill>
                <a:latin typeface="Arial" charset="0"/>
              </a:defRPr>
            </a:lvl2pPr>
            <a:lvl3pPr marL="1143000" indent="-228600" algn="l">
              <a:spcBef>
                <a:spcPct val="20000"/>
              </a:spcBef>
              <a:spcAft>
                <a:spcPct val="0"/>
              </a:spcAft>
              <a:buClr>
                <a:schemeClr val="accent1"/>
              </a:buClr>
              <a:buSzPct val="65000"/>
              <a:buFont typeface="Wingdings" pitchFamily="2" charset="2"/>
              <a:buChar char="n"/>
              <a:defRPr sz="2200">
                <a:solidFill>
                  <a:schemeClr val="tx1"/>
                </a:solidFill>
                <a:latin typeface="Arial" charset="0"/>
              </a:defRPr>
            </a:lvl3pPr>
            <a:lvl4pPr marL="1600200" indent="-228600" algn="l">
              <a:spcBef>
                <a:spcPct val="20000"/>
              </a:spcBef>
              <a:spcAft>
                <a:spcPct val="0"/>
              </a:spcAft>
              <a:buClr>
                <a:schemeClr val="accent2"/>
              </a:buClr>
              <a:buSzPct val="70000"/>
              <a:buFont typeface="Wingdings" pitchFamily="2" charset="2"/>
              <a:buChar char="q"/>
              <a:defRPr sz="2000">
                <a:solidFill>
                  <a:schemeClr val="tx1"/>
                </a:solidFill>
                <a:latin typeface="Arial" charset="0"/>
              </a:defRPr>
            </a:lvl4pPr>
            <a:lvl5pPr marL="2057400" indent="-228600" algn="l">
              <a:spcBef>
                <a:spcPct val="20000"/>
              </a:spcBef>
              <a:spcAft>
                <a:spcPct val="0"/>
              </a:spcAft>
              <a:buClr>
                <a:schemeClr val="accent1"/>
              </a:buClr>
              <a:buSzPct val="75000"/>
              <a:buFont typeface="Wingdings" pitchFamily="2" charset="2"/>
              <a:buChar char="§"/>
              <a:defRPr sz="2000">
                <a:solidFill>
                  <a:schemeClr val="tx1"/>
                </a:solidFill>
                <a:latin typeface="Arial" charset="0"/>
              </a:defRPr>
            </a:lvl5pPr>
            <a:lvl6pPr marL="25146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6pPr>
            <a:lvl7pPr marL="29718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7pPr>
            <a:lvl8pPr marL="34290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8pPr>
            <a:lvl9pPr marL="38862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9pPr>
          </a:lstStyle>
          <a:p>
            <a:pPr eaLnBrk="1" hangingPunct="1">
              <a:spcBef>
                <a:spcPct val="0"/>
              </a:spcBef>
              <a:buSzPct val="75000"/>
            </a:pPr>
            <a:r>
              <a:rPr lang="el-GR" altLang="en-US" sz="1600" i="0" smtClean="0">
                <a:solidFill>
                  <a:srgbClr val="003399"/>
                </a:solidFill>
                <a:effectLst>
                  <a:outerShdw blurRad="38100" dist="38100" dir="2700000" algn="tl">
                    <a:srgbClr val="C0C0C0"/>
                  </a:outerShdw>
                </a:effectLst>
                <a:latin typeface="Verdana" pitchFamily="34" charset="0"/>
              </a:rPr>
              <a:t>ΦΘΟΡΑ ΣΤΑ ΧΡΩΜΑΤΑ ΤΩΝ ΕΠΙΦΑΝΕΙΩΝ ΚΑΙ ΑΝΑΓΚΗ ΣΥΝΤΗΡΗΣΗΣ</a:t>
            </a:r>
            <a:endParaRPr lang="en-GB" altLang="en-US" sz="1600" b="0" i="0">
              <a:solidFill>
                <a:srgbClr val="003399"/>
              </a:solidFill>
              <a:effectLst/>
              <a:latin typeface="Verdana" pitchFamily="34" charset="0"/>
            </a:endParaRPr>
          </a:p>
        </p:txBody>
      </p:sp>
      <p:sp>
        <p:nvSpPr>
          <p:cNvPr id="103685" name="Rectangle 261"/>
          <p:cNvSpPr>
            <a:spLocks noChangeArrowheads="1"/>
          </p:cNvSpPr>
          <p:nvPr/>
        </p:nvSpPr>
        <p:spPr bwMode="auto">
          <a:xfrm>
            <a:off x="4891751" y="4406476"/>
            <a:ext cx="4032250" cy="5919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marL="342900" indent="-342900" algn="l">
              <a:spcBef>
                <a:spcPct val="20000"/>
              </a:spcBef>
              <a:spcAft>
                <a:spcPct val="0"/>
              </a:spcAft>
              <a:buClr>
                <a:schemeClr val="accent1"/>
              </a:buClr>
              <a:buSzPct val="65000"/>
              <a:buFont typeface="Wingdings" pitchFamily="2" charset="2"/>
              <a:buChar char="n"/>
              <a:defRPr sz="3000">
                <a:solidFill>
                  <a:schemeClr val="tx1"/>
                </a:solidFill>
                <a:latin typeface="Arial" charset="0"/>
              </a:defRPr>
            </a:lvl1pPr>
            <a:lvl2pPr marL="742950" indent="-285750" algn="l">
              <a:spcBef>
                <a:spcPct val="20000"/>
              </a:spcBef>
              <a:spcAft>
                <a:spcPct val="0"/>
              </a:spcAft>
              <a:buClr>
                <a:schemeClr val="accent2"/>
              </a:buClr>
              <a:buSzPct val="60000"/>
              <a:buFont typeface="Wingdings" pitchFamily="2" charset="2"/>
              <a:buChar char="q"/>
              <a:defRPr sz="2600">
                <a:solidFill>
                  <a:schemeClr val="tx1"/>
                </a:solidFill>
                <a:latin typeface="Arial" charset="0"/>
              </a:defRPr>
            </a:lvl2pPr>
            <a:lvl3pPr marL="1143000" indent="-228600" algn="l">
              <a:spcBef>
                <a:spcPct val="20000"/>
              </a:spcBef>
              <a:spcAft>
                <a:spcPct val="0"/>
              </a:spcAft>
              <a:buClr>
                <a:schemeClr val="accent1"/>
              </a:buClr>
              <a:buSzPct val="65000"/>
              <a:buFont typeface="Wingdings" pitchFamily="2" charset="2"/>
              <a:buChar char="n"/>
              <a:defRPr sz="2200">
                <a:solidFill>
                  <a:schemeClr val="tx1"/>
                </a:solidFill>
                <a:latin typeface="Arial" charset="0"/>
              </a:defRPr>
            </a:lvl3pPr>
            <a:lvl4pPr marL="1600200" indent="-228600" algn="l">
              <a:spcBef>
                <a:spcPct val="20000"/>
              </a:spcBef>
              <a:spcAft>
                <a:spcPct val="0"/>
              </a:spcAft>
              <a:buClr>
                <a:schemeClr val="accent2"/>
              </a:buClr>
              <a:buSzPct val="70000"/>
              <a:buFont typeface="Wingdings" pitchFamily="2" charset="2"/>
              <a:buChar char="q"/>
              <a:defRPr sz="2000">
                <a:solidFill>
                  <a:schemeClr val="tx1"/>
                </a:solidFill>
                <a:latin typeface="Arial" charset="0"/>
              </a:defRPr>
            </a:lvl4pPr>
            <a:lvl5pPr marL="2057400" indent="-228600" algn="l">
              <a:spcBef>
                <a:spcPct val="20000"/>
              </a:spcBef>
              <a:spcAft>
                <a:spcPct val="0"/>
              </a:spcAft>
              <a:buClr>
                <a:schemeClr val="accent1"/>
              </a:buClr>
              <a:buSzPct val="75000"/>
              <a:buFont typeface="Wingdings" pitchFamily="2" charset="2"/>
              <a:buChar char="§"/>
              <a:defRPr sz="2000">
                <a:solidFill>
                  <a:schemeClr val="tx1"/>
                </a:solidFill>
                <a:latin typeface="Arial" charset="0"/>
              </a:defRPr>
            </a:lvl5pPr>
            <a:lvl6pPr marL="25146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6pPr>
            <a:lvl7pPr marL="29718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7pPr>
            <a:lvl8pPr marL="34290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8pPr>
            <a:lvl9pPr marL="38862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9pPr>
          </a:lstStyle>
          <a:p>
            <a:pPr eaLnBrk="1" hangingPunct="1">
              <a:spcBef>
                <a:spcPct val="0"/>
              </a:spcBef>
              <a:buSzPct val="75000"/>
            </a:pPr>
            <a:r>
              <a:rPr lang="el-GR" altLang="en-US" sz="1600" i="0" smtClean="0">
                <a:solidFill>
                  <a:srgbClr val="003399"/>
                </a:solidFill>
                <a:effectLst>
                  <a:outerShdw blurRad="38100" dist="38100" dir="2700000" algn="tl">
                    <a:srgbClr val="C0C0C0"/>
                  </a:outerShdw>
                </a:effectLst>
                <a:latin typeface="Verdana" pitchFamily="34" charset="0"/>
              </a:rPr>
              <a:t>ΑΥΞΗΣΗ ΤΟΥ ΚΟΣΤΟΥΣ ΘΕΡΜΑΝΣΗΣ, ΨΥΞΗΣ, ΑΕΡΙΣΜΟΥ</a:t>
            </a:r>
            <a:endParaRPr lang="en-GB" altLang="en-US" sz="1600" b="0" i="0">
              <a:solidFill>
                <a:srgbClr val="003399"/>
              </a:solidFill>
              <a:effectLst/>
              <a:latin typeface="Verdana" pitchFamily="34" charset="0"/>
            </a:endParaRPr>
          </a:p>
        </p:txBody>
      </p:sp>
      <p:sp>
        <p:nvSpPr>
          <p:cNvPr id="103686" name="Rectangle 262"/>
          <p:cNvSpPr>
            <a:spLocks noChangeArrowheads="1"/>
          </p:cNvSpPr>
          <p:nvPr/>
        </p:nvSpPr>
        <p:spPr bwMode="auto">
          <a:xfrm>
            <a:off x="4859338" y="1793663"/>
            <a:ext cx="3960812" cy="52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marL="342900" indent="-342900" algn="l">
              <a:spcBef>
                <a:spcPct val="20000"/>
              </a:spcBef>
              <a:spcAft>
                <a:spcPct val="0"/>
              </a:spcAft>
              <a:buClr>
                <a:schemeClr val="accent1"/>
              </a:buClr>
              <a:buSzPct val="65000"/>
              <a:buFont typeface="Wingdings" pitchFamily="2" charset="2"/>
              <a:buChar char="n"/>
              <a:defRPr sz="3000">
                <a:solidFill>
                  <a:schemeClr val="tx1"/>
                </a:solidFill>
                <a:latin typeface="Arial" charset="0"/>
              </a:defRPr>
            </a:lvl1pPr>
            <a:lvl2pPr marL="533400" algn="l">
              <a:spcBef>
                <a:spcPct val="20000"/>
              </a:spcBef>
              <a:spcAft>
                <a:spcPct val="0"/>
              </a:spcAft>
              <a:buClr>
                <a:schemeClr val="accent2"/>
              </a:buClr>
              <a:buSzPct val="60000"/>
              <a:buFont typeface="Wingdings" pitchFamily="2" charset="2"/>
              <a:buChar char="q"/>
              <a:defRPr sz="2600">
                <a:solidFill>
                  <a:schemeClr val="tx1"/>
                </a:solidFill>
                <a:latin typeface="Arial" charset="0"/>
              </a:defRPr>
            </a:lvl2pPr>
            <a:lvl3pPr marL="1181100" indent="-228600" algn="l">
              <a:spcBef>
                <a:spcPct val="20000"/>
              </a:spcBef>
              <a:spcAft>
                <a:spcPct val="0"/>
              </a:spcAft>
              <a:buClr>
                <a:schemeClr val="accent1"/>
              </a:buClr>
              <a:buSzPct val="65000"/>
              <a:buFont typeface="Wingdings" pitchFamily="2" charset="2"/>
              <a:buChar char="n"/>
              <a:defRPr sz="2200">
                <a:solidFill>
                  <a:schemeClr val="tx1"/>
                </a:solidFill>
                <a:latin typeface="Arial" charset="0"/>
              </a:defRPr>
            </a:lvl3pPr>
            <a:lvl4pPr marL="1600200" indent="-228600" algn="l">
              <a:spcBef>
                <a:spcPct val="20000"/>
              </a:spcBef>
              <a:spcAft>
                <a:spcPct val="0"/>
              </a:spcAft>
              <a:buClr>
                <a:schemeClr val="accent2"/>
              </a:buClr>
              <a:buSzPct val="70000"/>
              <a:buFont typeface="Wingdings" pitchFamily="2" charset="2"/>
              <a:buChar char="q"/>
              <a:defRPr sz="2000">
                <a:solidFill>
                  <a:schemeClr val="tx1"/>
                </a:solidFill>
                <a:latin typeface="Arial" charset="0"/>
              </a:defRPr>
            </a:lvl4pPr>
            <a:lvl5pPr marL="2057400" indent="-228600" algn="l">
              <a:spcBef>
                <a:spcPct val="20000"/>
              </a:spcBef>
              <a:spcAft>
                <a:spcPct val="0"/>
              </a:spcAft>
              <a:buClr>
                <a:schemeClr val="accent1"/>
              </a:buClr>
              <a:buSzPct val="75000"/>
              <a:buFont typeface="Wingdings" pitchFamily="2" charset="2"/>
              <a:buChar char="§"/>
              <a:defRPr sz="2000">
                <a:solidFill>
                  <a:schemeClr val="tx1"/>
                </a:solidFill>
                <a:latin typeface="Arial" charset="0"/>
              </a:defRPr>
            </a:lvl5pPr>
            <a:lvl6pPr marL="25146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6pPr>
            <a:lvl7pPr marL="29718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7pPr>
            <a:lvl8pPr marL="34290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8pPr>
            <a:lvl9pPr marL="38862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9pPr>
          </a:lstStyle>
          <a:p>
            <a:pPr marL="0" indent="0" eaLnBrk="1" hangingPunct="1">
              <a:lnSpc>
                <a:spcPct val="110000"/>
              </a:lnSpc>
              <a:buSzPct val="75000"/>
              <a:buFont typeface="Wingdings" pitchFamily="2" charset="2"/>
              <a:buNone/>
            </a:pPr>
            <a:r>
              <a:rPr lang="el-GR" altLang="en-US" sz="1600" i="0" smtClean="0">
                <a:solidFill>
                  <a:srgbClr val="C00000"/>
                </a:solidFill>
                <a:effectLst/>
                <a:latin typeface="Verdana" pitchFamily="34" charset="0"/>
              </a:rPr>
              <a:t>ΕΠΙΠΤΩΣΕΙΣ ΑΠΌ ΤΙΣ ΘΕΡΜΙΚΕΣ ΓΕΦΥΡΕΣ</a:t>
            </a:r>
            <a:endParaRPr lang="en-GB" altLang="en-US" sz="1600" i="0">
              <a:solidFill>
                <a:srgbClr val="C00000"/>
              </a:solidFill>
              <a:effectLst/>
              <a:latin typeface="Verdana" pitchFamily="34" charset="0"/>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954456554"/>
      </p:ext>
    </p:extLst>
  </p:cSld>
  <p:clrMapOvr>
    <a:masterClrMapping/>
  </p:clrMapOvr>
  <p:transition advTm="3782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Box 1"/>
          <p:cNvSpPr txBox="1">
            <a:spLocks noChangeArrowheads="1"/>
          </p:cNvSpPr>
          <p:nvPr/>
        </p:nvSpPr>
        <p:spPr bwMode="auto">
          <a:xfrm>
            <a:off x="21568" y="203666"/>
            <a:ext cx="234539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n-US" sz="2400" b="1" smtClean="0">
                <a:solidFill>
                  <a:srgbClr val="C00000"/>
                </a:solidFill>
                <a:latin typeface="Calibri" pitchFamily="34" charset="0"/>
              </a:rPr>
              <a:t>ΠΑΘΗΤΙΚΑ ΣΥΣΤΗΜΑΤΑ</a:t>
            </a:r>
            <a:endParaRPr lang="en-US" altLang="en-US" sz="2400" b="1">
              <a:solidFill>
                <a:srgbClr val="C00000"/>
              </a:solidFill>
              <a:latin typeface="Calibri" pitchFamily="34" charset="0"/>
            </a:endParaRPr>
          </a:p>
        </p:txBody>
      </p:sp>
      <p:pic>
        <p:nvPicPr>
          <p:cNvPr id="18435" name="Picture 2" descr="local7"/>
          <p:cNvPicPr>
            <a:picLocks noChangeAspect="1" noChangeArrowheads="1"/>
          </p:cNvPicPr>
          <p:nvPr/>
        </p:nvPicPr>
        <p:blipFill>
          <a:blip r:embed="rId4">
            <a:extLst>
              <a:ext uri="{28A0092B-C50C-407E-A947-70E740481C1C}">
                <a14:useLocalDpi xmlns:a14="http://schemas.microsoft.com/office/drawing/2010/main" val="0"/>
              </a:ext>
            </a:extLst>
          </a:blip>
          <a:srcRect l="7068" t="4793" r="8109" b="12140"/>
          <a:stretch>
            <a:fillRect/>
          </a:stretch>
        </p:blipFill>
        <p:spPr bwMode="auto">
          <a:xfrm>
            <a:off x="5170051" y="3645024"/>
            <a:ext cx="3735387" cy="219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TextBox 3"/>
          <p:cNvSpPr txBox="1">
            <a:spLocks noChangeArrowheads="1"/>
          </p:cNvSpPr>
          <p:nvPr/>
        </p:nvSpPr>
        <p:spPr bwMode="auto">
          <a:xfrm>
            <a:off x="5913000" y="5988159"/>
            <a:ext cx="22494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n-US" smtClean="0">
                <a:solidFill>
                  <a:srgbClr val="C00000"/>
                </a:solidFill>
                <a:latin typeface="Calibri" pitchFamily="34" charset="0"/>
              </a:rPr>
              <a:t>ΑΙΟΛΙΚΟΙ ΠΥΡΓΟΙ</a:t>
            </a:r>
            <a:endParaRPr lang="en-US" altLang="en-US">
              <a:solidFill>
                <a:srgbClr val="C00000"/>
              </a:solidFill>
              <a:latin typeface="Calibri" pitchFamily="34" charset="0"/>
            </a:endParaRPr>
          </a:p>
        </p:txBody>
      </p:sp>
      <p:pic>
        <p:nvPicPr>
          <p:cNvPr id="18437" name="Picture 2" descr="http://www.sierraclubgreenhome.com/cms/wp-content/uploads/trombe-wall.bmp"/>
          <p:cNvPicPr>
            <a:picLocks noChangeAspect="1" noChangeArrowheads="1"/>
          </p:cNvPicPr>
          <p:nvPr/>
        </p:nvPicPr>
        <p:blipFill>
          <a:blip r:embed="rId5">
            <a:extLst>
              <a:ext uri="{28A0092B-C50C-407E-A947-70E740481C1C}">
                <a14:useLocalDpi xmlns:a14="http://schemas.microsoft.com/office/drawing/2010/main" val="0"/>
              </a:ext>
            </a:extLst>
          </a:blip>
          <a:srcRect l="4494" t="3947" r="5038" b="9212"/>
          <a:stretch>
            <a:fillRect/>
          </a:stretch>
        </p:blipFill>
        <p:spPr bwMode="auto">
          <a:xfrm>
            <a:off x="1043608" y="3222501"/>
            <a:ext cx="3344799" cy="3397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8" name="TextBox 5"/>
          <p:cNvSpPr txBox="1">
            <a:spLocks noChangeArrowheads="1"/>
          </p:cNvSpPr>
          <p:nvPr/>
        </p:nvSpPr>
        <p:spPr bwMode="auto">
          <a:xfrm>
            <a:off x="134199" y="2843089"/>
            <a:ext cx="22494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n-US" smtClean="0">
                <a:solidFill>
                  <a:srgbClr val="C00000"/>
                </a:solidFill>
                <a:latin typeface="Calibri" pitchFamily="34" charset="0"/>
              </a:rPr>
              <a:t>ΤΟΙΧΟΣ </a:t>
            </a:r>
            <a:r>
              <a:rPr lang="en-US" altLang="en-US" smtClean="0">
                <a:solidFill>
                  <a:srgbClr val="C00000"/>
                </a:solidFill>
                <a:latin typeface="Calibri" pitchFamily="34" charset="0"/>
              </a:rPr>
              <a:t>Trombe</a:t>
            </a:r>
            <a:endParaRPr lang="en-US" altLang="en-US">
              <a:solidFill>
                <a:srgbClr val="C00000"/>
              </a:solidFill>
              <a:latin typeface="Calibri" pitchFamily="34" charset="0"/>
            </a:endParaRPr>
          </a:p>
        </p:txBody>
      </p:sp>
      <p:pic>
        <p:nvPicPr>
          <p:cNvPr id="18439" name="Picture 6"/>
          <p:cNvPicPr>
            <a:picLocks noChangeAspect="1" noChangeArrowheads="1"/>
          </p:cNvPicPr>
          <p:nvPr/>
        </p:nvPicPr>
        <p:blipFill>
          <a:blip r:embed="rId6">
            <a:extLst>
              <a:ext uri="{28A0092B-C50C-407E-A947-70E740481C1C}">
                <a14:useLocalDpi xmlns:a14="http://schemas.microsoft.com/office/drawing/2010/main" val="0"/>
              </a:ext>
            </a:extLst>
          </a:blip>
          <a:srcRect t="4707" b="5742"/>
          <a:stretch>
            <a:fillRect/>
          </a:stretch>
        </p:blipFill>
        <p:spPr bwMode="auto">
          <a:xfrm>
            <a:off x="1881255" y="0"/>
            <a:ext cx="7259570" cy="321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31924057"/>
      </p:ext>
    </p:extLst>
  </p:cSld>
  <p:clrMapOvr>
    <a:masterClrMapping/>
  </p:clrMapOvr>
  <mc:AlternateContent xmlns:mc="http://schemas.openxmlformats.org/markup-compatibility/2006">
    <mc:Choice xmlns:p14="http://schemas.microsoft.com/office/powerpoint/2010/main" Requires="p14">
      <p:transition spd="slow" p14:dur="2000" advTm="78264"/>
    </mc:Choice>
    <mc:Fallback>
      <p:transition spd="slow" advTm="782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l-GR" dirty="0">
                <a:solidFill>
                  <a:srgbClr val="FF0000"/>
                </a:solidFill>
              </a:rPr>
              <a:t>ΒΙΟΚΛΙΜΑΤΙΚΗ ΑΡΧΙΤΕΚΤΟΝΙΚΗ</a:t>
            </a:r>
          </a:p>
        </p:txBody>
      </p:sp>
      <p:sp>
        <p:nvSpPr>
          <p:cNvPr id="3" name="Subtitle 2"/>
          <p:cNvSpPr>
            <a:spLocks noGrp="1"/>
          </p:cNvSpPr>
          <p:nvPr>
            <p:ph type="subTitle" idx="1"/>
          </p:nvPr>
        </p:nvSpPr>
        <p:spPr/>
        <p:txBody>
          <a:bodyPr/>
          <a:lstStyle/>
          <a:p>
            <a:r>
              <a:rPr lang="el-GR" smtClean="0"/>
              <a:t>Η ΗΛΙΑΚΗ ΕΝΕΡΓΕΙΑ ΚΑΙ ΌΧΙ ΜΟΝΟΝ, ΣΤΗΝ ΥΠΗΡΕΣΙΑ ΤΟΥ ΚΤΙΡΙΟΥ</a:t>
            </a:r>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493"/>
    </mc:Choice>
    <mc:Fallback>
      <p:transition spd="slow" advTm="44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331075"/>
            <a:ext cx="8964488" cy="6523894"/>
          </a:xfrm>
        </p:spPr>
      </p:pic>
      <p:sp>
        <p:nvSpPr>
          <p:cNvPr id="2" name="Title 1"/>
          <p:cNvSpPr>
            <a:spLocks noGrp="1"/>
          </p:cNvSpPr>
          <p:nvPr>
            <p:ph type="title"/>
          </p:nvPr>
        </p:nvSpPr>
        <p:spPr>
          <a:xfrm>
            <a:off x="179512" y="116632"/>
            <a:ext cx="8229600" cy="1143000"/>
          </a:xfrm>
        </p:spPr>
        <p:txBody>
          <a:bodyPr/>
          <a:lstStyle/>
          <a:p>
            <a:r>
              <a:rPr lang="el-GR" dirty="0" smtClean="0"/>
              <a:t>Κυκλοφορία αέρα, ακτινοβολία</a:t>
            </a:r>
            <a:endParaRPr lang="en-GB"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738702743"/>
      </p:ext>
    </p:extLst>
  </p:cSld>
  <p:clrMapOvr>
    <a:masterClrMapping/>
  </p:clrMapOvr>
  <mc:AlternateContent xmlns:mc="http://schemas.openxmlformats.org/markup-compatibility/2006">
    <mc:Choice xmlns:p14="http://schemas.microsoft.com/office/powerpoint/2010/main" Requires="p14">
      <p:transition spd="slow" p14:dur="2000" advTm="28652"/>
    </mc:Choice>
    <mc:Fallback>
      <p:transition spd="slow" advTm="286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7" name="Rectangle 3"/>
          <p:cNvSpPr>
            <a:spLocks noChangeArrowheads="1"/>
          </p:cNvSpPr>
          <p:nvPr/>
        </p:nvSpPr>
        <p:spPr bwMode="auto">
          <a:xfrm>
            <a:off x="5795963" y="1341438"/>
            <a:ext cx="295275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marL="342900" indent="-342900" algn="l">
              <a:spcBef>
                <a:spcPct val="20000"/>
              </a:spcBef>
              <a:spcAft>
                <a:spcPct val="0"/>
              </a:spcAft>
              <a:buClr>
                <a:schemeClr val="accent1"/>
              </a:buClr>
              <a:buSzPct val="65000"/>
              <a:buFont typeface="Wingdings" pitchFamily="2" charset="2"/>
              <a:buChar char="n"/>
              <a:defRPr sz="3000">
                <a:solidFill>
                  <a:schemeClr val="tx1"/>
                </a:solidFill>
                <a:latin typeface="Arial" charset="0"/>
              </a:defRPr>
            </a:lvl1pPr>
            <a:lvl2pPr marL="533400" algn="l">
              <a:spcBef>
                <a:spcPct val="20000"/>
              </a:spcBef>
              <a:spcAft>
                <a:spcPct val="0"/>
              </a:spcAft>
              <a:buClr>
                <a:schemeClr val="accent2"/>
              </a:buClr>
              <a:buSzPct val="60000"/>
              <a:buFont typeface="Wingdings" pitchFamily="2" charset="2"/>
              <a:buChar char="q"/>
              <a:defRPr sz="2600">
                <a:solidFill>
                  <a:schemeClr val="tx1"/>
                </a:solidFill>
                <a:latin typeface="Arial" charset="0"/>
              </a:defRPr>
            </a:lvl2pPr>
            <a:lvl3pPr marL="1181100" indent="-228600" algn="l">
              <a:spcBef>
                <a:spcPct val="20000"/>
              </a:spcBef>
              <a:spcAft>
                <a:spcPct val="0"/>
              </a:spcAft>
              <a:buClr>
                <a:schemeClr val="accent1"/>
              </a:buClr>
              <a:buSzPct val="65000"/>
              <a:buFont typeface="Wingdings" pitchFamily="2" charset="2"/>
              <a:buChar char="n"/>
              <a:defRPr sz="2200">
                <a:solidFill>
                  <a:schemeClr val="tx1"/>
                </a:solidFill>
                <a:latin typeface="Arial" charset="0"/>
              </a:defRPr>
            </a:lvl3pPr>
            <a:lvl4pPr marL="1600200" indent="-228600" algn="l">
              <a:spcBef>
                <a:spcPct val="20000"/>
              </a:spcBef>
              <a:spcAft>
                <a:spcPct val="0"/>
              </a:spcAft>
              <a:buClr>
                <a:schemeClr val="accent2"/>
              </a:buClr>
              <a:buSzPct val="70000"/>
              <a:buFont typeface="Wingdings" pitchFamily="2" charset="2"/>
              <a:buChar char="q"/>
              <a:defRPr sz="2000">
                <a:solidFill>
                  <a:schemeClr val="tx1"/>
                </a:solidFill>
                <a:latin typeface="Arial" charset="0"/>
              </a:defRPr>
            </a:lvl4pPr>
            <a:lvl5pPr marL="2057400" indent="-228600" algn="l">
              <a:spcBef>
                <a:spcPct val="20000"/>
              </a:spcBef>
              <a:spcAft>
                <a:spcPct val="0"/>
              </a:spcAft>
              <a:buClr>
                <a:schemeClr val="accent1"/>
              </a:buClr>
              <a:buSzPct val="75000"/>
              <a:buFont typeface="Wingdings" pitchFamily="2" charset="2"/>
              <a:buChar char="§"/>
              <a:defRPr sz="2000">
                <a:solidFill>
                  <a:schemeClr val="tx1"/>
                </a:solidFill>
                <a:latin typeface="Arial" charset="0"/>
              </a:defRPr>
            </a:lvl5pPr>
            <a:lvl6pPr marL="25146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6pPr>
            <a:lvl7pPr marL="29718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7pPr>
            <a:lvl8pPr marL="34290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8pPr>
            <a:lvl9pPr marL="38862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9pPr>
          </a:lstStyle>
          <a:p>
            <a:pPr eaLnBrk="1" hangingPunct="1">
              <a:lnSpc>
                <a:spcPct val="80000"/>
              </a:lnSpc>
              <a:buSzPct val="75000"/>
              <a:buFont typeface="Wingdings" pitchFamily="2" charset="2"/>
              <a:buNone/>
            </a:pPr>
            <a:r>
              <a:rPr lang="el-GR" altLang="en-US" sz="2100" i="0" smtClean="0">
                <a:solidFill>
                  <a:srgbClr val="FF3300"/>
                </a:solidFill>
                <a:effectLst>
                  <a:outerShdw blurRad="38100" dist="38100" dir="2700000" algn="tl">
                    <a:srgbClr val="C0C0C0"/>
                  </a:outerShdw>
                </a:effectLst>
                <a:latin typeface="Verdana" pitchFamily="34" charset="0"/>
              </a:rPr>
              <a:t>ΤΟΙΧΟΣ </a:t>
            </a:r>
            <a:r>
              <a:rPr lang="en-GB" altLang="en-US" sz="2100" i="0" smtClean="0">
                <a:solidFill>
                  <a:srgbClr val="FF3300"/>
                </a:solidFill>
                <a:effectLst>
                  <a:outerShdw blurRad="38100" dist="38100" dir="2700000" algn="tl">
                    <a:srgbClr val="C0C0C0"/>
                  </a:outerShdw>
                </a:effectLst>
                <a:latin typeface="Verdana" pitchFamily="34" charset="0"/>
              </a:rPr>
              <a:t>Trombe</a:t>
            </a:r>
            <a:endParaRPr lang="en-GB" altLang="en-US" sz="2100" i="0">
              <a:solidFill>
                <a:srgbClr val="FF3300"/>
              </a:solidFill>
              <a:effectLst>
                <a:outerShdw blurRad="38100" dist="38100" dir="2700000" algn="tl">
                  <a:srgbClr val="C0C0C0"/>
                </a:outerShdw>
              </a:effectLst>
              <a:latin typeface="Verdana" pitchFamily="34" charset="0"/>
            </a:endParaRPr>
          </a:p>
        </p:txBody>
      </p:sp>
      <p:sp>
        <p:nvSpPr>
          <p:cNvPr id="113668" name="Rectangle 4"/>
          <p:cNvSpPr>
            <a:spLocks noChangeArrowheads="1"/>
          </p:cNvSpPr>
          <p:nvPr/>
        </p:nvSpPr>
        <p:spPr bwMode="auto">
          <a:xfrm>
            <a:off x="468313" y="1341438"/>
            <a:ext cx="36576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marL="342900" indent="-342900" algn="l">
              <a:spcBef>
                <a:spcPct val="20000"/>
              </a:spcBef>
              <a:spcAft>
                <a:spcPct val="0"/>
              </a:spcAft>
              <a:buClr>
                <a:schemeClr val="accent1"/>
              </a:buClr>
              <a:buSzPct val="65000"/>
              <a:buFont typeface="Wingdings" pitchFamily="2" charset="2"/>
              <a:buChar char="n"/>
              <a:defRPr sz="3000">
                <a:solidFill>
                  <a:schemeClr val="tx1"/>
                </a:solidFill>
                <a:latin typeface="Arial" charset="0"/>
              </a:defRPr>
            </a:lvl1pPr>
            <a:lvl2pPr marL="533400" algn="l">
              <a:spcBef>
                <a:spcPct val="20000"/>
              </a:spcBef>
              <a:spcAft>
                <a:spcPct val="0"/>
              </a:spcAft>
              <a:buClr>
                <a:schemeClr val="accent2"/>
              </a:buClr>
              <a:buSzPct val="60000"/>
              <a:buFont typeface="Wingdings" pitchFamily="2" charset="2"/>
              <a:buChar char="q"/>
              <a:defRPr sz="2600">
                <a:solidFill>
                  <a:schemeClr val="tx1"/>
                </a:solidFill>
                <a:latin typeface="Arial" charset="0"/>
              </a:defRPr>
            </a:lvl2pPr>
            <a:lvl3pPr marL="1181100" indent="-228600" algn="l">
              <a:spcBef>
                <a:spcPct val="20000"/>
              </a:spcBef>
              <a:spcAft>
                <a:spcPct val="0"/>
              </a:spcAft>
              <a:buClr>
                <a:schemeClr val="accent1"/>
              </a:buClr>
              <a:buSzPct val="65000"/>
              <a:buFont typeface="Wingdings" pitchFamily="2" charset="2"/>
              <a:buChar char="n"/>
              <a:defRPr sz="2200">
                <a:solidFill>
                  <a:schemeClr val="tx1"/>
                </a:solidFill>
                <a:latin typeface="Arial" charset="0"/>
              </a:defRPr>
            </a:lvl3pPr>
            <a:lvl4pPr marL="1600200" indent="-228600" algn="l">
              <a:spcBef>
                <a:spcPct val="20000"/>
              </a:spcBef>
              <a:spcAft>
                <a:spcPct val="0"/>
              </a:spcAft>
              <a:buClr>
                <a:schemeClr val="accent2"/>
              </a:buClr>
              <a:buSzPct val="70000"/>
              <a:buFont typeface="Wingdings" pitchFamily="2" charset="2"/>
              <a:buChar char="q"/>
              <a:defRPr sz="2000">
                <a:solidFill>
                  <a:schemeClr val="tx1"/>
                </a:solidFill>
                <a:latin typeface="Arial" charset="0"/>
              </a:defRPr>
            </a:lvl4pPr>
            <a:lvl5pPr marL="2057400" indent="-228600" algn="l">
              <a:spcBef>
                <a:spcPct val="20000"/>
              </a:spcBef>
              <a:spcAft>
                <a:spcPct val="0"/>
              </a:spcAft>
              <a:buClr>
                <a:schemeClr val="accent1"/>
              </a:buClr>
              <a:buSzPct val="75000"/>
              <a:buFont typeface="Wingdings" pitchFamily="2" charset="2"/>
              <a:buChar char="§"/>
              <a:defRPr sz="2000">
                <a:solidFill>
                  <a:schemeClr val="tx1"/>
                </a:solidFill>
                <a:latin typeface="Arial" charset="0"/>
              </a:defRPr>
            </a:lvl5pPr>
            <a:lvl6pPr marL="25146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6pPr>
            <a:lvl7pPr marL="29718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7pPr>
            <a:lvl8pPr marL="34290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8pPr>
            <a:lvl9pPr marL="3886200" indent="-228600" fontAlgn="base">
              <a:spcBef>
                <a:spcPct val="20000"/>
              </a:spcBef>
              <a:spcAft>
                <a:spcPct val="0"/>
              </a:spcAft>
              <a:buClr>
                <a:schemeClr val="accent1"/>
              </a:buClr>
              <a:buSzPct val="75000"/>
              <a:buFont typeface="Wingdings" pitchFamily="2" charset="2"/>
              <a:buChar char="§"/>
              <a:defRPr sz="2000">
                <a:solidFill>
                  <a:schemeClr val="tx1"/>
                </a:solidFill>
                <a:latin typeface="Arial" charset="0"/>
              </a:defRPr>
            </a:lvl9pPr>
          </a:lstStyle>
          <a:p>
            <a:pPr eaLnBrk="1" hangingPunct="1">
              <a:lnSpc>
                <a:spcPct val="80000"/>
              </a:lnSpc>
              <a:buSzPct val="75000"/>
              <a:buFont typeface="Wingdings" pitchFamily="2" charset="2"/>
              <a:buNone/>
            </a:pPr>
            <a:r>
              <a:rPr lang="el-GR" altLang="en-US" sz="2100" smtClean="0">
                <a:solidFill>
                  <a:srgbClr val="FF3300"/>
                </a:solidFill>
                <a:effectLst>
                  <a:outerShdw blurRad="38100" dist="38100" dir="2700000" algn="tl">
                    <a:srgbClr val="C0C0C0"/>
                  </a:outerShdw>
                </a:effectLst>
                <a:latin typeface="Verdana" pitchFamily="34" charset="0"/>
              </a:rPr>
              <a:t>ΗΛΙΑΚΑ ΚΤΙΡΙΑ</a:t>
            </a:r>
            <a:endParaRPr lang="en-GB" altLang="en-US" sz="1900" b="0" i="0">
              <a:solidFill>
                <a:srgbClr val="FF3300"/>
              </a:solidFill>
              <a:effectLst/>
              <a:latin typeface="Verdana" pitchFamily="34" charset="0"/>
            </a:endParaRPr>
          </a:p>
        </p:txBody>
      </p:sp>
      <p:pic>
        <p:nvPicPr>
          <p:cNvPr id="113669" name="Picture 5" descr="CLAUDIO2"/>
          <p:cNvPicPr>
            <a:picLocks noChangeAspect="1" noChangeArrowheads="1"/>
          </p:cNvPicPr>
          <p:nvPr/>
        </p:nvPicPr>
        <p:blipFill>
          <a:blip r:embed="rId4">
            <a:extLst>
              <a:ext uri="{28A0092B-C50C-407E-A947-70E740481C1C}">
                <a14:useLocalDpi xmlns:a14="http://schemas.microsoft.com/office/drawing/2010/main" val="0"/>
              </a:ext>
            </a:extLst>
          </a:blip>
          <a:srcRect r="31082"/>
          <a:stretch>
            <a:fillRect/>
          </a:stretch>
        </p:blipFill>
        <p:spPr bwMode="auto">
          <a:xfrm>
            <a:off x="5114925" y="1773238"/>
            <a:ext cx="4029075" cy="4249737"/>
          </a:xfrm>
          <a:prstGeom prst="rect">
            <a:avLst/>
          </a:prstGeom>
          <a:noFill/>
          <a:extLst>
            <a:ext uri="{909E8E84-426E-40DD-AFC4-6F175D3DCCD1}">
              <a14:hiddenFill xmlns:a14="http://schemas.microsoft.com/office/drawing/2010/main">
                <a:solidFill>
                  <a:srgbClr val="FFFFFF"/>
                </a:solidFill>
              </a14:hiddenFill>
            </a:ext>
          </a:extLst>
        </p:spPr>
      </p:pic>
      <p:pic>
        <p:nvPicPr>
          <p:cNvPr id="113670" name="Picture 6" descr="CLAUDIO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313" y="2276475"/>
            <a:ext cx="4687887" cy="3211513"/>
          </a:xfrm>
          <a:prstGeom prst="rect">
            <a:avLst/>
          </a:prstGeom>
          <a:noFill/>
          <a:extLst>
            <a:ext uri="{909E8E84-426E-40DD-AFC4-6F175D3DCCD1}">
              <a14:hiddenFill xmlns:a14="http://schemas.microsoft.com/office/drawing/2010/main">
                <a:solidFill>
                  <a:srgbClr val="FFFFFF"/>
                </a:solidFill>
              </a14:hiddenFill>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687491963"/>
      </p:ext>
    </p:extLst>
  </p:cSld>
  <p:clrMapOvr>
    <a:masterClrMapping/>
  </p:clrMapOvr>
  <p:transition advTm="120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Rectangle 6"/>
          <p:cNvSpPr>
            <a:spLocks noGrp="1" noChangeArrowheads="1"/>
          </p:cNvSpPr>
          <p:nvPr>
            <p:ph type="title"/>
          </p:nvPr>
        </p:nvSpPr>
        <p:spPr>
          <a:xfrm>
            <a:off x="457200" y="274638"/>
            <a:ext cx="8229600" cy="994122"/>
          </a:xfrm>
        </p:spPr>
        <p:txBody>
          <a:bodyPr/>
          <a:lstStyle/>
          <a:p>
            <a:r>
              <a:rPr lang="el-GR" smtClean="0"/>
              <a:t>Βιοκλιματική Αρχιτεκτονική</a:t>
            </a:r>
            <a:br>
              <a:rPr lang="el-GR" smtClean="0"/>
            </a:br>
            <a:r>
              <a:rPr lang="el-GR" smtClean="0"/>
              <a:t>υπόσκαφη δόμηση</a:t>
            </a:r>
            <a:endParaRPr lang="el-GR"/>
          </a:p>
        </p:txBody>
      </p:sp>
      <p:pic>
        <p:nvPicPr>
          <p:cNvPr id="3077" name="Picture 5" descr="Pag01_02"/>
          <p:cNvPicPr>
            <a:picLocks noGrp="1" noChangeAspect="1" noChangeArrowheads="1"/>
          </p:cNvPicPr>
          <p:nvPr>
            <p:ph idx="1"/>
          </p:nvPr>
        </p:nvPicPr>
        <p:blipFill>
          <a:blip r:embed="rId5" cstate="print">
            <a:extLst>
              <a:ext uri="{BEBA8EAE-BF5A-486C-A8C5-ECC9F3942E4B}">
                <a14:imgProps xmlns:a14="http://schemas.microsoft.com/office/drawing/2010/main">
                  <a14:imgLayer r:embed="rId6">
                    <a14:imgEffect>
                      <a14:sharpenSoften amount="53000"/>
                    </a14:imgEffect>
                  </a14:imgLayer>
                </a14:imgProps>
              </a:ext>
            </a:extLst>
          </a:blip>
          <a:srcRect/>
          <a:stretch>
            <a:fillRect/>
          </a:stretch>
        </p:blipFill>
        <p:spPr>
          <a:xfrm>
            <a:off x="820418" y="1700808"/>
            <a:ext cx="6543996" cy="3771305"/>
          </a:xfrm>
          <a:noFill/>
          <a:ln/>
        </p:spPr>
      </p:pic>
      <p:sp>
        <p:nvSpPr>
          <p:cNvPr id="3080" name="Text Box 8"/>
          <p:cNvSpPr txBox="1">
            <a:spLocks noChangeArrowheads="1"/>
          </p:cNvSpPr>
          <p:nvPr/>
        </p:nvSpPr>
        <p:spPr bwMode="auto">
          <a:xfrm>
            <a:off x="1116013" y="5661025"/>
            <a:ext cx="7200900" cy="915988"/>
          </a:xfrm>
          <a:prstGeom prst="rect">
            <a:avLst/>
          </a:prstGeom>
          <a:noFill/>
          <a:ln w="9525">
            <a:noFill/>
            <a:miter lim="800000"/>
            <a:headEnd/>
            <a:tailEnd/>
          </a:ln>
          <a:effectLst/>
        </p:spPr>
        <p:txBody>
          <a:bodyPr>
            <a:spAutoFit/>
          </a:bodyPr>
          <a:lstStyle/>
          <a:p>
            <a:pPr>
              <a:spcBef>
                <a:spcPct val="50000"/>
              </a:spcBef>
            </a:pPr>
            <a:r>
              <a:rPr lang="el-GR"/>
              <a:t>Ο σχεδιασμός γιά την κάλυψη των θερμικών/ψυκτικών αναγκών με βάση το κλίμα, την τοποθεσία και τα υλικά (χωρίς την έμφαση στα μηχανικά μέσα θέρμανσης, ψύξης και φωτισμού)</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4214"/>
    </mc:Choice>
    <mc:Fallback>
      <p:transition spd="slow" advTm="142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4248472" cy="4090466"/>
          </a:xfrm>
        </p:spPr>
        <p:txBody>
          <a:bodyPr/>
          <a:lstStyle/>
          <a:p>
            <a:r>
              <a:rPr lang="el-GR" sz="4000" dirty="0" smtClean="0"/>
              <a:t>ΒΙΟ</a:t>
            </a:r>
            <a:r>
              <a:rPr lang="en-GB" sz="4000" dirty="0" smtClean="0"/>
              <a:t>-</a:t>
            </a:r>
            <a:r>
              <a:rPr lang="el-GR" sz="4000" dirty="0" smtClean="0"/>
              <a:t>ΚΛΙΜΑΤΙΚΟ ΚΤΙΡΙΟ ΣΤΗΝ ΒΙΕΝΝΗ</a:t>
            </a:r>
            <a:br>
              <a:rPr lang="el-GR" sz="4000" dirty="0" smtClean="0"/>
            </a:br>
            <a:r>
              <a:rPr lang="en-GB" sz="4000" dirty="0" smtClean="0"/>
              <a:t>(</a:t>
            </a:r>
            <a:r>
              <a:rPr lang="en-GB" sz="4000" dirty="0" err="1" smtClean="0"/>
              <a:t>Hundertwasser</a:t>
            </a:r>
            <a:r>
              <a:rPr lang="en-GB" sz="4000" dirty="0" smtClean="0"/>
              <a:t>)</a:t>
            </a:r>
            <a:endParaRPr lang="en-GB" sz="4000" dirty="0"/>
          </a:p>
        </p:txBody>
      </p:sp>
      <p:sp>
        <p:nvSpPr>
          <p:cNvPr id="208899" name="Rectangle 3" descr="hundertwasser_house"/>
          <p:cNvSpPr>
            <a:spLocks noGrp="1" noChangeAspect="1" noChangeArrowheads="1"/>
          </p:cNvSpPr>
          <p:nvPr isPhoto="1"/>
        </p:nvSpPr>
        <p:spPr bwMode="auto">
          <a:xfrm>
            <a:off x="4205287" y="0"/>
            <a:ext cx="4938713" cy="6858000"/>
          </a:xfrm>
          <a:prstGeom prst="rect">
            <a:avLst/>
          </a:prstGeom>
          <a:blipFill dpi="0" rotWithShape="1">
            <a:blip r:embed="rId5" cstate="print"/>
            <a:srcRect/>
            <a:stretch>
              <a:fillRect r="-13"/>
            </a:stretch>
          </a:blipFill>
          <a:ln w="9525">
            <a:solidFill>
              <a:schemeClr val="tx1"/>
            </a:solidFill>
            <a:miter lim="800000"/>
            <a:headEnd/>
            <a:tailEnd/>
          </a:ln>
          <a:effectLst/>
        </p:spPr>
        <p:txBody>
          <a:bodyPr/>
          <a:lstStyle/>
          <a:p>
            <a:endParaRPr lang="el-G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2557"/>
    </mc:Choice>
    <mc:Fallback>
      <p:transition spd="slow" advTm="225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3" name="Rectangle 3" descr="01_4770_Hundertwasser"/>
          <p:cNvSpPr>
            <a:spLocks noGrp="1" noChangeAspect="1" noChangeArrowheads="1"/>
          </p:cNvSpPr>
          <p:nvPr isPhoto="1"/>
        </p:nvSpPr>
        <p:spPr bwMode="auto">
          <a:xfrm>
            <a:off x="0" y="2124000"/>
            <a:ext cx="9144000" cy="5760000"/>
          </a:xfrm>
          <a:prstGeom prst="rect">
            <a:avLst/>
          </a:prstGeom>
          <a:blipFill dpi="0" rotWithShape="1">
            <a:blip r:embed="rId5" cstate="print"/>
            <a:srcRect/>
            <a:stretch>
              <a:fillRect t="-24869" b="24734"/>
            </a:stretch>
          </a:blipFill>
          <a:ln w="9525">
            <a:solidFill>
              <a:schemeClr val="tx1"/>
            </a:solidFill>
            <a:miter lim="800000"/>
            <a:headEnd/>
            <a:tailEnd/>
          </a:ln>
          <a:effectLst/>
        </p:spPr>
        <p:txBody>
          <a:bodyPr/>
          <a:lstStyle/>
          <a:p>
            <a:endParaRPr lang="el-GR"/>
          </a:p>
        </p:txBody>
      </p:sp>
      <p:sp>
        <p:nvSpPr>
          <p:cNvPr id="5" name="Title 1"/>
          <p:cNvSpPr>
            <a:spLocks noGrp="1"/>
          </p:cNvSpPr>
          <p:nvPr>
            <p:ph type="title"/>
          </p:nvPr>
        </p:nvSpPr>
        <p:spPr>
          <a:xfrm>
            <a:off x="457200" y="121196"/>
            <a:ext cx="8229600" cy="571500"/>
          </a:xfrm>
        </p:spPr>
        <p:txBody>
          <a:bodyPr/>
          <a:lstStyle/>
          <a:p>
            <a:r>
              <a:rPr lang="el-GR" sz="2000" dirty="0" smtClean="0"/>
              <a:t>ΒΙΟ</a:t>
            </a:r>
            <a:r>
              <a:rPr lang="en-GB" sz="2000" dirty="0" smtClean="0"/>
              <a:t>-</a:t>
            </a:r>
            <a:r>
              <a:rPr lang="el-GR" sz="2000" dirty="0" smtClean="0"/>
              <a:t>ΚΛΙΜΑΤΙΚΟ ΚΤΙΡΙΟ ΣΤΗΝ ΒΙΕΝΝΗ</a:t>
            </a:r>
            <a:br>
              <a:rPr lang="el-GR" sz="2000" dirty="0" smtClean="0"/>
            </a:br>
            <a:r>
              <a:rPr lang="en-GB" sz="2000" dirty="0" smtClean="0"/>
              <a:t>(</a:t>
            </a:r>
            <a:r>
              <a:rPr lang="en-GB" sz="2000" dirty="0" err="1" smtClean="0"/>
              <a:t>Hundertwasser</a:t>
            </a:r>
            <a:r>
              <a:rPr lang="en-GB" sz="2000" dirty="0" smtClean="0"/>
              <a:t>)</a:t>
            </a:r>
            <a:endParaRPr lang="en-GB" sz="2000"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318"/>
    </mc:Choice>
    <mc:Fallback>
      <p:transition spd="slow" advTm="33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hidden="1"/>
          <p:cNvSpPr>
            <a:spLocks noGrp="1" noChangeArrowheads="1"/>
          </p:cNvSpPr>
          <p:nvPr>
            <p:ph type="title"/>
          </p:nvPr>
        </p:nvSpPr>
        <p:spPr/>
        <p:txBody>
          <a:bodyPr/>
          <a:lstStyle/>
          <a:p>
            <a:endParaRPr lang="el-GR"/>
          </a:p>
        </p:txBody>
      </p:sp>
      <p:sp>
        <p:nvSpPr>
          <p:cNvPr id="206851" name="Rectangle 3" descr="01_4838_Hundertwasser"/>
          <p:cNvSpPr>
            <a:spLocks noGrp="1" noChangeAspect="1" noChangeArrowheads="1"/>
          </p:cNvSpPr>
          <p:nvPr isPhoto="1"/>
        </p:nvSpPr>
        <p:spPr bwMode="auto">
          <a:xfrm>
            <a:off x="11669" y="1260000"/>
            <a:ext cx="9144000" cy="5992813"/>
          </a:xfrm>
          <a:prstGeom prst="rect">
            <a:avLst/>
          </a:prstGeom>
          <a:blipFill dpi="0" rotWithShape="1">
            <a:blip r:embed="rId5" cstate="print"/>
            <a:srcRect/>
            <a:stretch>
              <a:fillRect t="-6591" b="6591"/>
            </a:stretch>
          </a:blipFill>
          <a:ln w="9525">
            <a:solidFill>
              <a:schemeClr val="tx1"/>
            </a:solidFill>
            <a:miter lim="800000"/>
            <a:headEnd/>
            <a:tailEnd/>
          </a:ln>
          <a:effectLst/>
        </p:spPr>
        <p:txBody>
          <a:bodyPr/>
          <a:lstStyle/>
          <a:p>
            <a:endParaRPr lang="el-GR"/>
          </a:p>
        </p:txBody>
      </p:sp>
      <p:sp>
        <p:nvSpPr>
          <p:cNvPr id="4" name="Title 1"/>
          <p:cNvSpPr txBox="1">
            <a:spLocks/>
          </p:cNvSpPr>
          <p:nvPr/>
        </p:nvSpPr>
        <p:spPr bwMode="auto">
          <a:xfrm>
            <a:off x="179512" y="274638"/>
            <a:ext cx="8784976" cy="3460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l-GR" sz="2000" kern="0" smtClean="0"/>
              <a:t>ΒΙΟ</a:t>
            </a:r>
            <a:r>
              <a:rPr lang="en-GB" sz="2000" kern="0" smtClean="0"/>
              <a:t>-</a:t>
            </a:r>
            <a:r>
              <a:rPr lang="el-GR" sz="2000" kern="0" smtClean="0"/>
              <a:t>ΚΛΙΜΑΤΙΚΟ ΚΤΙΡΙΟ ΣΤΗΝ ΒΙΕΝΝΗ</a:t>
            </a:r>
            <a:br>
              <a:rPr lang="el-GR" sz="2000" kern="0" smtClean="0"/>
            </a:br>
            <a:r>
              <a:rPr lang="en-GB" sz="2000" kern="0" smtClean="0"/>
              <a:t>(Hundertwasser)</a:t>
            </a:r>
            <a:endParaRPr lang="en-GB" sz="2000" kern="0"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497"/>
    </mc:Choice>
    <mc:Fallback>
      <p:transition spd="slow" advTm="34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457200" y="274638"/>
            <a:ext cx="8229600" cy="778098"/>
          </a:xfrm>
          <a:noFill/>
          <a:ln>
            <a:solidFill>
              <a:schemeClr val="tx1"/>
            </a:solidFill>
          </a:ln>
        </p:spPr>
        <p:txBody>
          <a:bodyPr/>
          <a:lstStyle/>
          <a:p>
            <a:r>
              <a:rPr lang="el-GR" sz="3200">
                <a:latin typeface="Cambria" panose="02040503050406030204" pitchFamily="18" charset="0"/>
              </a:rPr>
              <a:t>Ηλιακή ενέργεια – βασική αρχή</a:t>
            </a:r>
          </a:p>
        </p:txBody>
      </p:sp>
      <p:pic>
        <p:nvPicPr>
          <p:cNvPr id="101379" name="Picture 3" descr="lfigure_9"/>
          <p:cNvPicPr>
            <a:picLocks noGrp="1" noChangeAspect="1" noChangeArrowheads="1"/>
          </p:cNvPicPr>
          <p:nvPr>
            <p:ph idx="1"/>
          </p:nvPr>
        </p:nvPicPr>
        <p:blipFill>
          <a:blip r:embed="rId5" cstate="print"/>
          <a:srcRect/>
          <a:stretch>
            <a:fillRect/>
          </a:stretch>
        </p:blipFill>
        <p:spPr>
          <a:xfrm>
            <a:off x="323850" y="1757362"/>
            <a:ext cx="8275638" cy="4191917"/>
          </a:xfrm>
          <a:noFill/>
          <a:ln/>
        </p:spPr>
      </p:pic>
      <p:sp>
        <p:nvSpPr>
          <p:cNvPr id="2" name="TextBox 1"/>
          <p:cNvSpPr txBox="1"/>
          <p:nvPr/>
        </p:nvSpPr>
        <p:spPr>
          <a:xfrm>
            <a:off x="2039815" y="6077243"/>
            <a:ext cx="6049108" cy="369332"/>
          </a:xfrm>
          <a:prstGeom prst="rect">
            <a:avLst/>
          </a:prstGeom>
          <a:noFill/>
        </p:spPr>
        <p:txBody>
          <a:bodyPr wrap="square" rtlCol="0">
            <a:spAutoFit/>
          </a:bodyPr>
          <a:lstStyle/>
          <a:p>
            <a:r>
              <a:rPr lang="el-GR" dirty="0" smtClean="0"/>
              <a:t>ΗΛΙΑΚΗ ΕΝΕΡΓΕΙΑ – ΝΟΤΙΟΣ ΤΟΙΧΟΣ ΜΕ ΠΑΡΑΘΥΡΟ</a:t>
            </a:r>
            <a:endParaRPr lang="en-GB"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269509272"/>
      </p:ext>
    </p:extLst>
  </p:cSld>
  <p:clrMapOvr>
    <a:masterClrMapping/>
  </p:clrMapOvr>
  <mc:AlternateContent xmlns:mc="http://schemas.openxmlformats.org/markup-compatibility/2006">
    <mc:Choice xmlns:p14="http://schemas.microsoft.com/office/powerpoint/2010/main" Requires="p14">
      <p:transition spd="slow" p14:dur="2000" advTm="18530"/>
    </mc:Choice>
    <mc:Fallback>
      <p:transition spd="slow" advTm="185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a:xfrm>
            <a:off x="457200" y="274638"/>
            <a:ext cx="8229600" cy="1066130"/>
          </a:xfrm>
          <a:noFill/>
          <a:ln>
            <a:solidFill>
              <a:schemeClr val="tx1"/>
            </a:solidFill>
          </a:ln>
        </p:spPr>
        <p:txBody>
          <a:bodyPr>
            <a:normAutofit fontScale="90000"/>
          </a:bodyPr>
          <a:lstStyle/>
          <a:p>
            <a:pPr marL="0" indent="0">
              <a:tabLst/>
            </a:pPr>
            <a:r>
              <a:rPr lang="el-GR" sz="3200" dirty="0">
                <a:latin typeface="Cambria" panose="02040503050406030204" pitchFamily="18" charset="0"/>
              </a:rPr>
              <a:t>Τοίχος </a:t>
            </a:r>
            <a:r>
              <a:rPr lang="en-US" sz="3200" dirty="0" err="1">
                <a:latin typeface="Cambria" panose="02040503050406030204" pitchFamily="18" charset="0"/>
              </a:rPr>
              <a:t>Trombe</a:t>
            </a:r>
            <a:r>
              <a:rPr lang="el-GR" sz="3200" dirty="0">
                <a:latin typeface="Cambria" panose="02040503050406030204" pitchFamily="18" charset="0"/>
              </a:rPr>
              <a:t> και κίνηση θερμού αέρα μέσα στο κτίριο </a:t>
            </a:r>
          </a:p>
        </p:txBody>
      </p:sp>
      <p:pic>
        <p:nvPicPr>
          <p:cNvPr id="100355" name="Picture 3" descr="lfigure_8"/>
          <p:cNvPicPr>
            <a:picLocks noGrp="1" noChangeAspect="1" noChangeArrowheads="1"/>
          </p:cNvPicPr>
          <p:nvPr>
            <p:ph idx="1"/>
          </p:nvPr>
        </p:nvPicPr>
        <p:blipFill>
          <a:blip r:embed="rId5" cstate="print"/>
          <a:srcRect/>
          <a:stretch>
            <a:fillRect/>
          </a:stretch>
        </p:blipFill>
        <p:spPr>
          <a:xfrm>
            <a:off x="467544" y="1988840"/>
            <a:ext cx="8208912" cy="4392488"/>
          </a:xfrm>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06401835"/>
      </p:ext>
    </p:extLst>
  </p:cSld>
  <p:clrMapOvr>
    <a:masterClrMapping/>
  </p:clrMapOvr>
  <mc:AlternateContent xmlns:mc="http://schemas.openxmlformats.org/markup-compatibility/2006">
    <mc:Choice xmlns:p14="http://schemas.microsoft.com/office/powerpoint/2010/main" Requires="p14">
      <p:transition spd="slow" p14:dur="2000" advTm="7490"/>
    </mc:Choice>
    <mc:Fallback>
      <p:transition spd="slow" advTm="74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457200" y="274638"/>
            <a:ext cx="8229600" cy="1066130"/>
          </a:xfrm>
          <a:noFill/>
          <a:ln>
            <a:solidFill>
              <a:schemeClr val="tx1"/>
            </a:solidFill>
          </a:ln>
        </p:spPr>
        <p:txBody>
          <a:bodyPr/>
          <a:lstStyle/>
          <a:p>
            <a:pPr marL="0" indent="0">
              <a:tabLst/>
            </a:pPr>
            <a:r>
              <a:rPr lang="el-GR" sz="3200" dirty="0">
                <a:latin typeface="Cambria" panose="02040503050406030204" pitchFamily="18" charset="0"/>
              </a:rPr>
              <a:t>Ηλιακό κέρδος, κίνηση θερμού αέρα και θερμικές απώλειες από το κτιριακό κέλυφος</a:t>
            </a:r>
          </a:p>
        </p:txBody>
      </p:sp>
      <p:pic>
        <p:nvPicPr>
          <p:cNvPr id="79875" name="Picture 3" descr="lfigure_7"/>
          <p:cNvPicPr>
            <a:picLocks noGrp="1" noChangeAspect="1" noChangeArrowheads="1"/>
          </p:cNvPicPr>
          <p:nvPr>
            <p:ph idx="1"/>
          </p:nvPr>
        </p:nvPicPr>
        <p:blipFill>
          <a:blip r:embed="rId5" cstate="print"/>
          <a:srcRect/>
          <a:stretch>
            <a:fillRect/>
          </a:stretch>
        </p:blipFill>
        <p:spPr>
          <a:xfrm>
            <a:off x="827088" y="1773238"/>
            <a:ext cx="7561262" cy="4464074"/>
          </a:xfrm>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558130547"/>
      </p:ext>
    </p:extLst>
  </p:cSld>
  <p:clrMapOvr>
    <a:masterClrMapping/>
  </p:clrMapOvr>
  <mc:AlternateContent xmlns:mc="http://schemas.openxmlformats.org/markup-compatibility/2006">
    <mc:Choice xmlns:p14="http://schemas.microsoft.com/office/powerpoint/2010/main" Requires="p14">
      <p:transition spd="slow" p14:dur="2000" advTm="5324"/>
    </mc:Choice>
    <mc:Fallback>
      <p:transition spd="slow" advTm="53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9" name="Rectangle 5"/>
          <p:cNvSpPr>
            <a:spLocks noGrp="1" noChangeArrowheads="1"/>
          </p:cNvSpPr>
          <p:nvPr>
            <p:ph type="title"/>
          </p:nvPr>
        </p:nvSpPr>
        <p:spPr/>
        <p:txBody>
          <a:bodyPr/>
          <a:lstStyle/>
          <a:p>
            <a:r>
              <a:rPr lang="el-GR" sz="4000"/>
              <a:t>Προσθήκη θερμοκηπίου γιά άμεσο ηλιακό κέρδος</a:t>
            </a:r>
          </a:p>
        </p:txBody>
      </p:sp>
      <p:pic>
        <p:nvPicPr>
          <p:cNvPr id="57348" name="Picture 4" descr="fig114"/>
          <p:cNvPicPr>
            <a:picLocks noGrp="1" noChangeAspect="1" noChangeArrowheads="1"/>
          </p:cNvPicPr>
          <p:nvPr>
            <p:ph idx="1"/>
          </p:nvPr>
        </p:nvPicPr>
        <p:blipFill>
          <a:blip r:embed="rId5" cstate="print">
            <a:extLst>
              <a:ext uri="{BEBA8EAE-BF5A-486C-A8C5-ECC9F3942E4B}">
                <a14:imgProps xmlns:a14="http://schemas.microsoft.com/office/drawing/2010/main">
                  <a14:imgLayer r:embed="rId6">
                    <a14:imgEffect>
                      <a14:sharpenSoften amount="23000"/>
                    </a14:imgEffect>
                  </a14:imgLayer>
                </a14:imgProps>
              </a:ext>
            </a:extLst>
          </a:blip>
          <a:srcRect/>
          <a:stretch>
            <a:fillRect/>
          </a:stretch>
        </p:blipFill>
        <p:spPr>
          <a:xfrm>
            <a:off x="1547813" y="1628775"/>
            <a:ext cx="6911975" cy="4784725"/>
          </a:xfrm>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8460"/>
    </mc:Choice>
    <mc:Fallback>
      <p:transition spd="slow" advTm="84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a:t>ΒΙΟΚΛΙΜΑΤΙΚΗ ΑΡΧΙΤΕΚΤΟΝΙΚΗ</a:t>
            </a:r>
            <a:endParaRPr lang="en-GB" dirty="0">
              <a:solidFill>
                <a:srgbClr val="C00000"/>
              </a:solidFill>
            </a:endParaRPr>
          </a:p>
        </p:txBody>
      </p:sp>
      <p:sp>
        <p:nvSpPr>
          <p:cNvPr id="3" name="Content Placeholder 2"/>
          <p:cNvSpPr>
            <a:spLocks noGrp="1"/>
          </p:cNvSpPr>
          <p:nvPr>
            <p:ph idx="1"/>
          </p:nvPr>
        </p:nvSpPr>
        <p:spPr>
          <a:xfrm>
            <a:off x="2195736" y="1600200"/>
            <a:ext cx="6491064" cy="4525963"/>
          </a:xfrm>
        </p:spPr>
        <p:txBody>
          <a:bodyPr/>
          <a:lstStyle/>
          <a:p>
            <a:r>
              <a:rPr lang="el-GR" sz="3600" dirty="0" smtClean="0">
                <a:solidFill>
                  <a:srgbClr val="002060"/>
                </a:solidFill>
              </a:rPr>
              <a:t>Κτίρια</a:t>
            </a:r>
          </a:p>
          <a:p>
            <a:r>
              <a:rPr lang="el-GR" sz="3600" dirty="0" smtClean="0">
                <a:solidFill>
                  <a:srgbClr val="002060"/>
                </a:solidFill>
              </a:rPr>
              <a:t>Πάρκα</a:t>
            </a:r>
          </a:p>
          <a:p>
            <a:r>
              <a:rPr lang="el-GR" sz="3600" dirty="0" smtClean="0">
                <a:solidFill>
                  <a:srgbClr val="002060"/>
                </a:solidFill>
              </a:rPr>
              <a:t>Δρόμοι</a:t>
            </a:r>
          </a:p>
          <a:p>
            <a:r>
              <a:rPr lang="el-GR" sz="3600" dirty="0" smtClean="0">
                <a:solidFill>
                  <a:srgbClr val="002060"/>
                </a:solidFill>
              </a:rPr>
              <a:t>Αίθριοι χώροι</a:t>
            </a:r>
          </a:p>
          <a:p>
            <a:r>
              <a:rPr lang="el-GR" sz="3600" dirty="0" smtClean="0">
                <a:solidFill>
                  <a:srgbClr val="002060"/>
                </a:solidFill>
              </a:rPr>
              <a:t>Πλατείες</a:t>
            </a:r>
          </a:p>
          <a:p>
            <a:endParaRPr lang="en-GB" sz="3600" dirty="0">
              <a:solidFill>
                <a:srgbClr val="002060"/>
              </a:solidFill>
            </a:endParaRPr>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875093145"/>
      </p:ext>
    </p:extLst>
  </p:cSld>
  <p:clrMapOvr>
    <a:masterClrMapping/>
  </p:clrMapOvr>
  <mc:AlternateContent xmlns:mc="http://schemas.openxmlformats.org/markup-compatibility/2006">
    <mc:Choice xmlns:p14="http://schemas.microsoft.com/office/powerpoint/2010/main" Requires="p14">
      <p:transition spd="slow" p14:dur="2000" advTm="9973"/>
    </mc:Choice>
    <mc:Fallback>
      <p:transition spd="slow" advTm="99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a:noFill/>
          <a:ln>
            <a:solidFill>
              <a:schemeClr val="tx1"/>
            </a:solidFill>
          </a:ln>
        </p:spPr>
        <p:txBody>
          <a:bodyPr>
            <a:normAutofit fontScale="90000"/>
          </a:bodyPr>
          <a:lstStyle/>
          <a:p>
            <a:pPr marL="0" indent="0">
              <a:tabLst/>
            </a:pPr>
            <a:r>
              <a:rPr lang="el-GR" dirty="0"/>
              <a:t>Ηλιακό σπίτι </a:t>
            </a:r>
            <a:r>
              <a:rPr lang="el-GR"/>
              <a:t>με </a:t>
            </a:r>
            <a:r>
              <a:rPr lang="el-GR" smtClean="0"/>
              <a:t>ενσωματωμένο θερμοκήπιο</a:t>
            </a:r>
            <a:endParaRPr lang="el-GR" dirty="0"/>
          </a:p>
        </p:txBody>
      </p:sp>
      <p:pic>
        <p:nvPicPr>
          <p:cNvPr id="103427" name="Picture 3" descr="PASHOUSE"/>
          <p:cNvPicPr>
            <a:picLocks noGrp="1" noChangeAspect="1" noChangeArrowheads="1"/>
          </p:cNvPicPr>
          <p:nvPr>
            <p:ph idx="1"/>
          </p:nvPr>
        </p:nvPicPr>
        <p:blipFill>
          <a:blip r:embed="rId5" cstate="print"/>
          <a:srcRect/>
          <a:stretch>
            <a:fillRect/>
          </a:stretch>
        </p:blipFill>
        <p:spPr>
          <a:xfrm>
            <a:off x="906463" y="1809750"/>
            <a:ext cx="7313612" cy="4494213"/>
          </a:xfrm>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65450449"/>
      </p:ext>
    </p:extLst>
  </p:cSld>
  <p:clrMapOvr>
    <a:masterClrMapping/>
  </p:clrMapOvr>
  <mc:AlternateContent xmlns:mc="http://schemas.openxmlformats.org/markup-compatibility/2006">
    <mc:Choice xmlns:p14="http://schemas.microsoft.com/office/powerpoint/2010/main" Requires="p14">
      <p:transition spd="slow" p14:dur="2000" advTm="9784"/>
    </mc:Choice>
    <mc:Fallback>
      <p:transition spd="slow" advTm="97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a:xfrm>
            <a:off x="457200" y="274638"/>
            <a:ext cx="8229600" cy="850106"/>
          </a:xfrm>
          <a:noFill/>
          <a:ln>
            <a:solidFill>
              <a:schemeClr val="tx1"/>
            </a:solidFill>
          </a:ln>
        </p:spPr>
        <p:txBody>
          <a:bodyPr>
            <a:normAutofit fontScale="90000"/>
          </a:bodyPr>
          <a:lstStyle/>
          <a:p>
            <a:pPr marL="0" indent="0">
              <a:tabLst/>
            </a:pPr>
            <a:r>
              <a:rPr lang="el-GR" sz="2700" dirty="0"/>
              <a:t>Θερμοκήπιο </a:t>
            </a:r>
            <a:r>
              <a:rPr lang="el-GR" sz="2700"/>
              <a:t>και </a:t>
            </a:r>
            <a:r>
              <a:rPr lang="el-GR" sz="2700" smtClean="0"/>
              <a:t>Φωτοβολταϊκά σε </a:t>
            </a:r>
            <a:r>
              <a:rPr lang="el-GR" sz="2700" dirty="0"/>
              <a:t>κτίριο. </a:t>
            </a:r>
            <a:r>
              <a:rPr lang="el-GR" sz="4000" dirty="0"/>
              <a:t/>
            </a:r>
            <a:br>
              <a:rPr lang="el-GR" sz="4000" dirty="0"/>
            </a:br>
            <a:r>
              <a:rPr lang="el-GR" dirty="0"/>
              <a:t>Νότια όψη</a:t>
            </a:r>
          </a:p>
        </p:txBody>
      </p:sp>
      <p:pic>
        <p:nvPicPr>
          <p:cNvPr id="108547" name="Picture 3" descr="Solar-Fabrik2"/>
          <p:cNvPicPr>
            <a:picLocks noGrp="1" noChangeAspect="1" noChangeArrowheads="1"/>
          </p:cNvPicPr>
          <p:nvPr>
            <p:ph idx="1"/>
          </p:nvPr>
        </p:nvPicPr>
        <p:blipFill>
          <a:blip r:embed="rId6" cstate="print"/>
          <a:stretch>
            <a:fillRect/>
          </a:stretch>
        </p:blipFill>
        <p:spPr>
          <a:xfrm>
            <a:off x="1555750" y="1608931"/>
            <a:ext cx="6032500" cy="4508500"/>
          </a:xfrm>
          <a:noFill/>
          <a:ln/>
        </p:spPr>
      </p:pic>
      <p:pic>
        <p:nvPicPr>
          <p:cNvPr id="205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47664" y="10419"/>
            <a:ext cx="7596336" cy="6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2491450407"/>
      </p:ext>
    </p:extLst>
  </p:cSld>
  <p:clrMapOvr>
    <a:masterClrMapping/>
  </p:clrMapOvr>
  <mc:AlternateContent xmlns:mc="http://schemas.openxmlformats.org/markup-compatibility/2006">
    <mc:Choice xmlns:p14="http://schemas.microsoft.com/office/powerpoint/2010/main" Requires="p14">
      <p:transition spd="slow" p14:dur="2000" advTm="22480"/>
    </mc:Choice>
    <mc:Fallback>
      <p:transition spd="slow" advTm="224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2050"/>
                                        </p:tgtEl>
                                        <p:attrNameLst>
                                          <p:attrName>style.visibility</p:attrName>
                                        </p:attrNameLst>
                                      </p:cBhvr>
                                      <p:to>
                                        <p:strVal val="visible"/>
                                      </p:to>
                                    </p:set>
                                    <p:anim calcmode="lin" valueType="num">
                                      <p:cBhvr additive="base">
                                        <p:cTn id="11" dur="500" fill="hold"/>
                                        <p:tgtEl>
                                          <p:spTgt spid="2050"/>
                                        </p:tgtEl>
                                        <p:attrNameLst>
                                          <p:attrName>ppt_x</p:attrName>
                                        </p:attrNameLst>
                                      </p:cBhvr>
                                      <p:tavLst>
                                        <p:tav tm="0">
                                          <p:val>
                                            <p:strVal val="#ppt_x"/>
                                          </p:val>
                                        </p:tav>
                                        <p:tav tm="100000">
                                          <p:val>
                                            <p:strVal val="#ppt_x"/>
                                          </p:val>
                                        </p:tav>
                                      </p:tavLst>
                                    </p:anim>
                                    <p:anim calcmode="lin" valueType="num">
                                      <p:cBhvr additive="base">
                                        <p:cTn id="12"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3"/>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xfrm>
            <a:off x="179512" y="0"/>
            <a:ext cx="2880320" cy="1988840"/>
          </a:xfrm>
          <a:noFill/>
          <a:ln>
            <a:solidFill>
              <a:schemeClr val="tx1"/>
            </a:solidFill>
          </a:ln>
        </p:spPr>
        <p:txBody>
          <a:bodyPr>
            <a:normAutofit/>
          </a:bodyPr>
          <a:lstStyle/>
          <a:p>
            <a:pPr marL="0" indent="0">
              <a:tabLst/>
            </a:pPr>
            <a:r>
              <a:rPr lang="el-GR" sz="2700" dirty="0"/>
              <a:t>Θερμοκήπιο ενταγμένο στην </a:t>
            </a:r>
            <a:r>
              <a:rPr lang="el-GR" sz="2700"/>
              <a:t>νότια </a:t>
            </a:r>
            <a:r>
              <a:rPr lang="el-GR" sz="2700" smtClean="0"/>
              <a:t>πλευρά</a:t>
            </a:r>
            <a:endParaRPr lang="el-GR" dirty="0"/>
          </a:p>
        </p:txBody>
      </p:sp>
      <p:pic>
        <p:nvPicPr>
          <p:cNvPr id="107523" name="Picture 3" descr="Solar-Fabrik1"/>
          <p:cNvPicPr>
            <a:picLocks noGrp="1" noChangeAspect="1" noChangeArrowheads="1"/>
          </p:cNvPicPr>
          <p:nvPr>
            <p:ph idx="1"/>
          </p:nvPr>
        </p:nvPicPr>
        <p:blipFill>
          <a:blip r:embed="rId5" cstate="print"/>
          <a:stretch>
            <a:fillRect/>
          </a:stretch>
        </p:blipFill>
        <p:spPr>
          <a:xfrm>
            <a:off x="3203848" y="-60928"/>
            <a:ext cx="5940152" cy="6918928"/>
          </a:xfrm>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108589496"/>
      </p:ext>
    </p:extLst>
  </p:cSld>
  <p:clrMapOvr>
    <a:masterClrMapping/>
  </p:clrMapOvr>
  <mc:AlternateContent xmlns:mc="http://schemas.openxmlformats.org/markup-compatibility/2006">
    <mc:Choice xmlns:p14="http://schemas.microsoft.com/office/powerpoint/2010/main" Requires="p14">
      <p:transition spd="slow" p14:dur="2000" advTm="10385"/>
    </mc:Choice>
    <mc:Fallback>
      <p:transition spd="slow" advTm="103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6" name="Rectangle 6"/>
          <p:cNvSpPr>
            <a:spLocks noGrp="1" noChangeArrowheads="1"/>
          </p:cNvSpPr>
          <p:nvPr>
            <p:ph type="title"/>
          </p:nvPr>
        </p:nvSpPr>
        <p:spPr/>
        <p:txBody>
          <a:bodyPr/>
          <a:lstStyle/>
          <a:p>
            <a:r>
              <a:rPr lang="el-GR" dirty="0">
                <a:solidFill>
                  <a:srgbClr val="C00000"/>
                </a:solidFill>
              </a:rPr>
              <a:t>Φαινόμενα φυσικής συναγωγής</a:t>
            </a:r>
          </a:p>
        </p:txBody>
      </p:sp>
      <p:pic>
        <p:nvPicPr>
          <p:cNvPr id="25605" name="Picture 5" descr="Pag02_09"/>
          <p:cNvPicPr>
            <a:picLocks noGrp="1" noChangeAspect="1" noChangeArrowheads="1"/>
          </p:cNvPicPr>
          <p:nvPr>
            <p:ph idx="1"/>
          </p:nvPr>
        </p:nvPicPr>
        <p:blipFill>
          <a:blip r:embed="rId5" cstate="print">
            <a:duotone>
              <a:prstClr val="black"/>
              <a:schemeClr val="accent4">
                <a:tint val="45000"/>
                <a:satMod val="400000"/>
              </a:schemeClr>
            </a:duotone>
            <a:extLst>
              <a:ext uri="{BEBA8EAE-BF5A-486C-A8C5-ECC9F3942E4B}">
                <a14:imgProps xmlns:a14="http://schemas.microsoft.com/office/drawing/2010/main">
                  <a14:imgLayer r:embed="rId6">
                    <a14:imgEffect>
                      <a14:sharpenSoften amount="55000"/>
                    </a14:imgEffect>
                  </a14:imgLayer>
                </a14:imgProps>
              </a:ext>
            </a:extLst>
          </a:blip>
          <a:srcRect/>
          <a:stretch>
            <a:fillRect/>
          </a:stretch>
        </p:blipFill>
        <p:spPr>
          <a:xfrm>
            <a:off x="1475656" y="1124744"/>
            <a:ext cx="5688012" cy="5373688"/>
          </a:xfrm>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8149"/>
    </mc:Choice>
    <mc:Fallback>
      <p:transition spd="slow" advTm="281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l-GR" dirty="0">
                <a:solidFill>
                  <a:srgbClr val="C00000"/>
                </a:solidFill>
              </a:rPr>
              <a:t>Θερμότητα εξάτμισης</a:t>
            </a:r>
          </a:p>
        </p:txBody>
      </p:sp>
      <p:sp>
        <p:nvSpPr>
          <p:cNvPr id="27651" name="Rectangle 3"/>
          <p:cNvSpPr>
            <a:spLocks noGrp="1" noChangeArrowheads="1"/>
          </p:cNvSpPr>
          <p:nvPr>
            <p:ph type="body" idx="1"/>
          </p:nvPr>
        </p:nvSpPr>
        <p:spPr>
          <a:xfrm>
            <a:off x="457200" y="980728"/>
            <a:ext cx="8229600" cy="1296144"/>
          </a:xfrm>
        </p:spPr>
        <p:txBody>
          <a:bodyPr/>
          <a:lstStyle/>
          <a:p>
            <a:pPr marL="0" indent="0">
              <a:buNone/>
            </a:pPr>
            <a:r>
              <a:rPr lang="el-GR" smtClean="0"/>
              <a:t>Περιοχές</a:t>
            </a:r>
            <a:r>
              <a:rPr lang="en-GB" smtClean="0"/>
              <a:t> </a:t>
            </a:r>
            <a:r>
              <a:rPr lang="el-GR" smtClean="0"/>
              <a:t>με </a:t>
            </a:r>
            <a:r>
              <a:rPr lang="el-GR"/>
              <a:t>φυτά, υγρασία κλπ., έχουν γενικότερα χαμηλότερες θερμοκρασίες </a:t>
            </a:r>
            <a:r>
              <a:rPr lang="el-GR" smtClean="0"/>
              <a:t>χώρου</a:t>
            </a:r>
            <a:r>
              <a:rPr lang="en-GB"/>
              <a:t> </a:t>
            </a:r>
            <a:r>
              <a:rPr lang="el-GR" smtClean="0"/>
              <a:t>λόγω της εξάτμισης γιά </a:t>
            </a:r>
            <a:r>
              <a:rPr lang="el-GR"/>
              <a:t>την </a:t>
            </a:r>
            <a:r>
              <a:rPr lang="el-GR" smtClean="0"/>
              <a:t>οποία απαιτείται θερμότητα</a:t>
            </a:r>
            <a:endParaRPr lang="el-GR" smtClean="0"/>
          </a:p>
          <a:p>
            <a:endParaRPr lang="el-GR"/>
          </a:p>
        </p:txBody>
      </p:sp>
      <p:pic>
        <p:nvPicPr>
          <p:cNvPr id="1331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39652" y="2276872"/>
            <a:ext cx="6264696" cy="4573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5515"/>
    </mc:Choice>
    <mc:Fallback>
      <p:transition spd="slow" advTm="255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5" name="Rectangle 5"/>
          <p:cNvSpPr>
            <a:spLocks noGrp="1" noChangeArrowheads="1"/>
          </p:cNvSpPr>
          <p:nvPr>
            <p:ph type="title"/>
          </p:nvPr>
        </p:nvSpPr>
        <p:spPr/>
        <p:txBody>
          <a:bodyPr/>
          <a:lstStyle/>
          <a:p>
            <a:r>
              <a:rPr lang="el-GR" sz="4000"/>
              <a:t>Υπολογισμός θερμικών απωλειών (χειμώνας)</a:t>
            </a:r>
          </a:p>
        </p:txBody>
      </p:sp>
      <p:pic>
        <p:nvPicPr>
          <p:cNvPr id="30724" name="Picture 4" descr="Pag02_07"/>
          <p:cNvPicPr>
            <a:picLocks noGrp="1" noChangeAspect="1" noChangeArrowheads="1"/>
          </p:cNvPicPr>
          <p:nvPr>
            <p:ph idx="1"/>
          </p:nvPr>
        </p:nvPicPr>
        <p:blipFill>
          <a:blip r:embed="rId5" cstate="print">
            <a:duotone>
              <a:prstClr val="black"/>
              <a:schemeClr val="accent1">
                <a:tint val="45000"/>
                <a:satMod val="400000"/>
              </a:schemeClr>
            </a:duotone>
            <a:extLst>
              <a:ext uri="{BEBA8EAE-BF5A-486C-A8C5-ECC9F3942E4B}">
                <a14:imgProps xmlns:a14="http://schemas.microsoft.com/office/drawing/2010/main">
                  <a14:imgLayer r:embed="rId6">
                    <a14:imgEffect>
                      <a14:sharpenSoften amount="68000"/>
                    </a14:imgEffect>
                  </a14:imgLayer>
                </a14:imgProps>
              </a:ext>
            </a:extLst>
          </a:blip>
          <a:srcRect/>
          <a:stretch>
            <a:fillRect/>
          </a:stretch>
        </p:blipFill>
        <p:spPr>
          <a:xfrm>
            <a:off x="2124074" y="1481137"/>
            <a:ext cx="5544269" cy="5157501"/>
          </a:xfrm>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4931"/>
    </mc:Choice>
    <mc:Fallback>
      <p:transition spd="slow" advTm="149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l-GR" sz="4000"/>
              <a:t>Τοπικό κλίμα και τοποθεσία κτιρίου</a:t>
            </a:r>
          </a:p>
        </p:txBody>
      </p:sp>
      <p:pic>
        <p:nvPicPr>
          <p:cNvPr id="32772" name="Picture 4" descr="Pag03_02I"/>
          <p:cNvPicPr>
            <a:picLocks noGrp="1" noChangeAspect="1" noChangeArrowheads="1"/>
          </p:cNvPicPr>
          <p:nvPr>
            <p:ph idx="1"/>
          </p:nvPr>
        </p:nvPicPr>
        <p:blipFill>
          <a:blip r:embed="rId6" cstate="print">
            <a:duotone>
              <a:prstClr val="black"/>
              <a:srgbClr val="D9C3A5">
                <a:tint val="50000"/>
                <a:satMod val="180000"/>
              </a:srgbClr>
            </a:duotone>
            <a:extLst>
              <a:ext uri="{BEBA8EAE-BF5A-486C-A8C5-ECC9F3942E4B}">
                <a14:imgProps xmlns:a14="http://schemas.microsoft.com/office/drawing/2010/main">
                  <a14:imgLayer r:embed="rId7">
                    <a14:imgEffect>
                      <a14:sharpenSoften amount="61000"/>
                    </a14:imgEffect>
                  </a14:imgLayer>
                </a14:imgProps>
              </a:ext>
            </a:extLst>
          </a:blip>
          <a:srcRect/>
          <a:stretch>
            <a:fillRect/>
          </a:stretch>
        </p:blipFill>
        <p:spPr>
          <a:xfrm>
            <a:off x="611560" y="1412875"/>
            <a:ext cx="7560890" cy="4547202"/>
          </a:xfrm>
          <a:noFill/>
          <a:ln/>
        </p:spPr>
      </p:pic>
      <p:pic>
        <p:nvPicPr>
          <p:cNvPr id="14338"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946" y="1412776"/>
            <a:ext cx="9278578" cy="44879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40" name="Picture 4" descr="http://dnr.louisiana.gov/assets/TAD/education/ECEP/drafting/g/dr-g56.gi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18507" y="1124744"/>
            <a:ext cx="7509593" cy="5565936"/>
          </a:xfrm>
          <a:prstGeom prst="rect">
            <a:avLst/>
          </a:prstGeom>
          <a:solidFill>
            <a:schemeClr val="bg1"/>
          </a:solidFill>
        </p:spPr>
      </p:pic>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8318500" y="6032500"/>
            <a:ext cx="609600" cy="6096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61707"/>
    </mc:Choice>
    <mc:Fallback>
      <p:transition spd="slow" advTm="617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4340"/>
                                        </p:tgtEl>
                                        <p:attrNameLst>
                                          <p:attrName>style.visibility</p:attrName>
                                        </p:attrNameLst>
                                      </p:cBhvr>
                                      <p:to>
                                        <p:strVal val="visible"/>
                                      </p:to>
                                    </p:set>
                                    <p:anim calcmode="lin" valueType="num">
                                      <p:cBhvr additive="base">
                                        <p:cTn id="11" dur="500" fill="hold"/>
                                        <p:tgtEl>
                                          <p:spTgt spid="14340"/>
                                        </p:tgtEl>
                                        <p:attrNameLst>
                                          <p:attrName>ppt_x</p:attrName>
                                        </p:attrNameLst>
                                      </p:cBhvr>
                                      <p:tavLst>
                                        <p:tav tm="0">
                                          <p:val>
                                            <p:strVal val="#ppt_x"/>
                                          </p:val>
                                        </p:tav>
                                        <p:tav tm="100000">
                                          <p:val>
                                            <p:strVal val="#ppt_x"/>
                                          </p:val>
                                        </p:tav>
                                      </p:tavLst>
                                    </p:anim>
                                    <p:anim calcmode="lin" valueType="num">
                                      <p:cBhvr additive="base">
                                        <p:cTn id="12" dur="500" fill="hold"/>
                                        <p:tgtEl>
                                          <p:spTgt spid="143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3"/>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1" name="Rectangle 5"/>
          <p:cNvSpPr>
            <a:spLocks noGrp="1" noChangeArrowheads="1"/>
          </p:cNvSpPr>
          <p:nvPr>
            <p:ph type="title"/>
          </p:nvPr>
        </p:nvSpPr>
        <p:spPr/>
        <p:txBody>
          <a:bodyPr/>
          <a:lstStyle/>
          <a:p>
            <a:r>
              <a:rPr lang="el-GR" sz="4000"/>
              <a:t>Σχήμα κτιρίου και προσανατολισμός</a:t>
            </a:r>
          </a:p>
        </p:txBody>
      </p:sp>
      <p:pic>
        <p:nvPicPr>
          <p:cNvPr id="34820" name="Picture 4" descr="Pag03_01"/>
          <p:cNvPicPr>
            <a:picLocks noGrp="1" noChangeAspect="1" noChangeArrowheads="1"/>
          </p:cNvPicPr>
          <p:nvPr>
            <p:ph sz="half" idx="1"/>
          </p:nvPr>
        </p:nvPicPr>
        <p:blipFill>
          <a:blip r:embed="rId6" cstate="print">
            <a:duotone>
              <a:prstClr val="black"/>
              <a:schemeClr val="accent5">
                <a:tint val="45000"/>
                <a:satMod val="400000"/>
              </a:schemeClr>
            </a:duotone>
            <a:extLst>
              <a:ext uri="{BEBA8EAE-BF5A-486C-A8C5-ECC9F3942E4B}">
                <a14:imgProps xmlns:a14="http://schemas.microsoft.com/office/drawing/2010/main">
                  <a14:imgLayer r:embed="rId7">
                    <a14:imgEffect>
                      <a14:sharpenSoften amount="37000"/>
                    </a14:imgEffect>
                  </a14:imgLayer>
                </a14:imgProps>
              </a:ext>
            </a:extLst>
          </a:blip>
          <a:srcRect/>
          <a:stretch>
            <a:fillRect/>
          </a:stretch>
        </p:blipFill>
        <p:spPr>
          <a:xfrm>
            <a:off x="611560" y="1916832"/>
            <a:ext cx="3200400" cy="3867150"/>
          </a:xfrm>
          <a:noFill/>
          <a:ln/>
        </p:spPr>
      </p:pic>
      <p:pic>
        <p:nvPicPr>
          <p:cNvPr id="34823" name="Picture 7" descr="Pag03_03I"/>
          <p:cNvPicPr>
            <a:picLocks noGrp="1" noChangeAspect="1" noChangeArrowheads="1"/>
          </p:cNvPicPr>
          <p:nvPr>
            <p:ph sz="half" idx="2"/>
          </p:nvPr>
        </p:nvPicPr>
        <p:blipFill>
          <a:blip r:embed="rId8" cstate="print">
            <a:duotone>
              <a:prstClr val="black"/>
              <a:srgbClr val="D9C3A5">
                <a:tint val="50000"/>
                <a:satMod val="180000"/>
              </a:srgbClr>
            </a:duotone>
            <a:extLst>
              <a:ext uri="{BEBA8EAE-BF5A-486C-A8C5-ECC9F3942E4B}">
                <a14:imgProps xmlns:a14="http://schemas.microsoft.com/office/drawing/2010/main">
                  <a14:imgLayer r:embed="rId9">
                    <a14:imgEffect>
                      <a14:sharpenSoften amount="44000"/>
                    </a14:imgEffect>
                  </a14:imgLayer>
                </a14:imgProps>
              </a:ext>
            </a:extLst>
          </a:blip>
          <a:srcRect/>
          <a:stretch>
            <a:fillRect/>
          </a:stretch>
        </p:blipFill>
        <p:spPr>
          <a:xfrm>
            <a:off x="3995936" y="2564904"/>
            <a:ext cx="4889141" cy="2333104"/>
          </a:xfrm>
          <a:noFill/>
          <a:ln/>
        </p:spPr>
      </p:pic>
      <p:pic>
        <p:nvPicPr>
          <p:cNvPr id="15362"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41783" y="994966"/>
            <a:ext cx="8460433" cy="56515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8318500" y="6032500"/>
            <a:ext cx="609600" cy="6096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42138"/>
    </mc:Choice>
    <mc:Fallback>
      <p:transition spd="slow" advTm="421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15362"/>
                                        </p:tgtEl>
                                        <p:attrNameLst>
                                          <p:attrName>style.visibility</p:attrName>
                                        </p:attrNameLst>
                                      </p:cBhvr>
                                      <p:to>
                                        <p:strVal val="visible"/>
                                      </p:to>
                                    </p:set>
                                    <p:animEffect transition="in" filter="fade">
                                      <p:cBhvr>
                                        <p:cTn id="11" dur="1000"/>
                                        <p:tgtEl>
                                          <p:spTgt spid="15362"/>
                                        </p:tgtEl>
                                      </p:cBhvr>
                                    </p:animEffect>
                                    <p:anim calcmode="lin" valueType="num">
                                      <p:cBhvr>
                                        <p:cTn id="12" dur="1000" fill="hold"/>
                                        <p:tgtEl>
                                          <p:spTgt spid="15362"/>
                                        </p:tgtEl>
                                        <p:attrNameLst>
                                          <p:attrName>ppt_x</p:attrName>
                                        </p:attrNameLst>
                                      </p:cBhvr>
                                      <p:tavLst>
                                        <p:tav tm="0">
                                          <p:val>
                                            <p:strVal val="#ppt_x"/>
                                          </p:val>
                                        </p:tav>
                                        <p:tav tm="100000">
                                          <p:val>
                                            <p:strVal val="#ppt_x"/>
                                          </p:val>
                                        </p:tav>
                                      </p:tavLst>
                                    </p:anim>
                                    <p:anim calcmode="lin" valueType="num">
                                      <p:cBhvr>
                                        <p:cTn id="13" dur="1000" fill="hold"/>
                                        <p:tgtEl>
                                          <p:spTgt spid="1536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4" fill="hold" display="0">
                  <p:stCondLst>
                    <p:cond delay="indefinite"/>
                  </p:stCondLst>
                  <p:endCondLst>
                    <p:cond evt="onStopAudio" delay="0">
                      <p:tgtEl>
                        <p:sldTgt/>
                      </p:tgtEl>
                    </p:cond>
                  </p:endCondLst>
                </p:cTn>
                <p:tgtEl>
                  <p:spTgt spid="3"/>
                </p:tgtEl>
              </p:cMediaNode>
            </p:audi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5" name="Rectangle 5"/>
          <p:cNvSpPr>
            <a:spLocks noGrp="1" noChangeArrowheads="1"/>
          </p:cNvSpPr>
          <p:nvPr>
            <p:ph type="title"/>
          </p:nvPr>
        </p:nvSpPr>
        <p:spPr>
          <a:xfrm>
            <a:off x="457200" y="274638"/>
            <a:ext cx="8229600" cy="1210146"/>
          </a:xfrm>
        </p:spPr>
        <p:txBody>
          <a:bodyPr/>
          <a:lstStyle/>
          <a:p>
            <a:r>
              <a:rPr lang="el-GR" sz="4000"/>
              <a:t>Ηλιακή ακτινοβολία και θερμική μάζα</a:t>
            </a:r>
          </a:p>
        </p:txBody>
      </p:sp>
      <p:pic>
        <p:nvPicPr>
          <p:cNvPr id="16386" name="Picture 2" descr="http://www.labocavista.com/passive_solar_gain.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3168" y="1916832"/>
            <a:ext cx="8148215" cy="3834456"/>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0618"/>
    </mc:Choice>
    <mc:Fallback>
      <p:transition spd="slow" advTm="206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noFill/>
          <a:ln>
            <a:solidFill>
              <a:schemeClr val="tx1"/>
            </a:solidFill>
          </a:ln>
        </p:spPr>
        <p:txBody>
          <a:bodyPr/>
          <a:lstStyle/>
          <a:p>
            <a:pPr marL="0" indent="0">
              <a:tabLst/>
            </a:pPr>
            <a:r>
              <a:rPr lang="el-GR" dirty="0"/>
              <a:t>Οικία με ηλιακό άνοιγμα</a:t>
            </a:r>
          </a:p>
        </p:txBody>
      </p:sp>
      <p:pic>
        <p:nvPicPr>
          <p:cNvPr id="67587" name="Picture 3" descr="solar building"/>
          <p:cNvPicPr>
            <a:picLocks noGrp="1" noChangeAspect="1" noChangeArrowheads="1"/>
          </p:cNvPicPr>
          <p:nvPr>
            <p:ph idx="1"/>
          </p:nvPr>
        </p:nvPicPr>
        <p:blipFill>
          <a:blip r:embed="rId5" cstate="print"/>
          <a:stretch>
            <a:fillRect/>
          </a:stretch>
        </p:blipFill>
        <p:spPr>
          <a:xfrm>
            <a:off x="1030547" y="1478605"/>
            <a:ext cx="7512450" cy="5058382"/>
          </a:xfrm>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0298087"/>
      </p:ext>
    </p:extLst>
  </p:cSld>
  <p:clrMapOvr>
    <a:masterClrMapping/>
  </p:clrMapOvr>
  <mc:AlternateContent xmlns:mc="http://schemas.openxmlformats.org/markup-compatibility/2006">
    <mc:Choice xmlns:p14="http://schemas.microsoft.com/office/powerpoint/2010/main" Requires="p14">
      <p:transition spd="slow" p14:dur="2000" advTm="8615"/>
    </mc:Choice>
    <mc:Fallback>
      <p:transition spd="slow" advTm="86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116632"/>
            <a:ext cx="8229600" cy="648072"/>
          </a:xfrm>
        </p:spPr>
        <p:txBody>
          <a:bodyPr/>
          <a:lstStyle/>
          <a:p>
            <a:r>
              <a:rPr lang="el-GR" b="1" dirty="0">
                <a:solidFill>
                  <a:srgbClr val="C00000"/>
                </a:solidFill>
              </a:rPr>
              <a:t>Βασικές έννοιες</a:t>
            </a:r>
          </a:p>
        </p:txBody>
      </p:sp>
      <p:sp>
        <p:nvSpPr>
          <p:cNvPr id="8195" name="Rectangle 3"/>
          <p:cNvSpPr>
            <a:spLocks noGrp="1" noChangeArrowheads="1"/>
          </p:cNvSpPr>
          <p:nvPr>
            <p:ph type="body" idx="1"/>
          </p:nvPr>
        </p:nvSpPr>
        <p:spPr>
          <a:xfrm>
            <a:off x="457200" y="980728"/>
            <a:ext cx="8229600" cy="5400600"/>
          </a:xfrm>
        </p:spPr>
        <p:txBody>
          <a:bodyPr/>
          <a:lstStyle/>
          <a:p>
            <a:pPr>
              <a:spcBef>
                <a:spcPts val="300"/>
              </a:spcBef>
              <a:spcAft>
                <a:spcPts val="300"/>
              </a:spcAft>
            </a:pPr>
            <a:r>
              <a:rPr lang="el-GR" sz="2400" dirty="0">
                <a:latin typeface="Cambria" panose="02040503050406030204" pitchFamily="18" charset="0"/>
              </a:rPr>
              <a:t>Η τροχιά τού Ήλιου</a:t>
            </a:r>
          </a:p>
          <a:p>
            <a:pPr>
              <a:spcBef>
                <a:spcPts val="300"/>
              </a:spcBef>
              <a:spcAft>
                <a:spcPts val="300"/>
              </a:spcAft>
            </a:pPr>
            <a:r>
              <a:rPr lang="el-GR" sz="2400" dirty="0">
                <a:latin typeface="Cambria" panose="02040503050406030204" pitchFamily="18" charset="0"/>
              </a:rPr>
              <a:t>Ακτινοβολία: Άμεση, Διάχυτη και Ανακλώμενη από έδαφος </a:t>
            </a:r>
          </a:p>
          <a:p>
            <a:pPr>
              <a:spcBef>
                <a:spcPts val="300"/>
              </a:spcBef>
              <a:spcAft>
                <a:spcPts val="300"/>
              </a:spcAft>
            </a:pPr>
            <a:r>
              <a:rPr lang="el-GR" sz="2400" dirty="0">
                <a:latin typeface="Cambria" panose="02040503050406030204" pitchFamily="18" charset="0"/>
              </a:rPr>
              <a:t>Μεταφορά θερμότητας: Αγωγή, Συναγωγή, Ακτινοβολία</a:t>
            </a:r>
          </a:p>
          <a:p>
            <a:pPr>
              <a:spcBef>
                <a:spcPts val="300"/>
              </a:spcBef>
              <a:spcAft>
                <a:spcPts val="300"/>
              </a:spcAft>
            </a:pPr>
            <a:r>
              <a:rPr lang="el-GR" sz="2400" dirty="0">
                <a:latin typeface="Cambria" panose="02040503050406030204" pitchFamily="18" charset="0"/>
              </a:rPr>
              <a:t>Θερμική αδράνεια και θερμική χωρητικότητα</a:t>
            </a:r>
          </a:p>
          <a:p>
            <a:pPr>
              <a:spcBef>
                <a:spcPts val="300"/>
              </a:spcBef>
              <a:spcAft>
                <a:spcPts val="300"/>
              </a:spcAft>
            </a:pPr>
            <a:r>
              <a:rPr lang="el-GR" sz="2400" dirty="0">
                <a:latin typeface="Cambria" panose="02040503050406030204" pitchFamily="18" charset="0"/>
              </a:rPr>
              <a:t>Θερμική Άνεση – Συνθήκες θερμοκρασίας, υγρασίας, ακτινοβολίας, </a:t>
            </a:r>
            <a:r>
              <a:rPr lang="el-GR" sz="2400" dirty="0">
                <a:latin typeface="Cambria" panose="02040503050406030204" pitchFamily="18" charset="0"/>
                <a:ea typeface="Cambria Math" panose="02040503050406030204" pitchFamily="18" charset="0"/>
              </a:rPr>
              <a:t>ταχύτητας</a:t>
            </a:r>
            <a:r>
              <a:rPr lang="el-GR" sz="2400" dirty="0">
                <a:latin typeface="Cambria" panose="02040503050406030204" pitchFamily="18" charset="0"/>
              </a:rPr>
              <a:t> ανέμου.</a:t>
            </a:r>
          </a:p>
          <a:p>
            <a:pPr>
              <a:spcBef>
                <a:spcPts val="300"/>
              </a:spcBef>
              <a:spcAft>
                <a:spcPts val="300"/>
              </a:spcAft>
            </a:pPr>
            <a:r>
              <a:rPr lang="el-GR" sz="2400" dirty="0">
                <a:latin typeface="Cambria" panose="02040503050406030204" pitchFamily="18" charset="0"/>
              </a:rPr>
              <a:t>Φαινόμενο του θερμοκηπίου</a:t>
            </a:r>
            <a:r>
              <a:rPr lang="el-GR" sz="2400" b="1" dirty="0">
                <a:latin typeface="Cambria" panose="02040503050406030204" pitchFamily="18" charset="0"/>
              </a:rPr>
              <a:t> </a:t>
            </a:r>
            <a:endParaRPr lang="el-GR" sz="2400" dirty="0">
              <a:latin typeface="Cambria" panose="02040503050406030204" pitchFamily="18" charset="0"/>
            </a:endParaRPr>
          </a:p>
          <a:p>
            <a:pPr>
              <a:spcBef>
                <a:spcPts val="300"/>
              </a:spcBef>
              <a:spcAft>
                <a:spcPts val="300"/>
              </a:spcAft>
            </a:pPr>
            <a:r>
              <a:rPr lang="el-GR" sz="2400" dirty="0">
                <a:latin typeface="Cambria" panose="02040503050406030204" pitchFamily="18" charset="0"/>
              </a:rPr>
              <a:t>Φαινόμενα φυσικής κυκλοφορίας αέρα</a:t>
            </a:r>
          </a:p>
          <a:p>
            <a:pPr>
              <a:spcBef>
                <a:spcPts val="300"/>
              </a:spcBef>
              <a:spcAft>
                <a:spcPts val="300"/>
              </a:spcAft>
            </a:pPr>
            <a:r>
              <a:rPr lang="el-GR" sz="2400" dirty="0">
                <a:latin typeface="Cambria" panose="02040503050406030204" pitchFamily="18" charset="0"/>
              </a:rPr>
              <a:t>Θερμότητα εξάτμισης</a:t>
            </a:r>
          </a:p>
          <a:p>
            <a:pPr>
              <a:spcBef>
                <a:spcPts val="300"/>
              </a:spcBef>
              <a:spcAft>
                <a:spcPts val="300"/>
              </a:spcAft>
            </a:pPr>
            <a:r>
              <a:rPr lang="el-GR" sz="2400" dirty="0">
                <a:latin typeface="Cambria" panose="02040503050406030204" pitchFamily="18" charset="0"/>
              </a:rPr>
              <a:t>Θερμική/Ψυκτική Επίδραση του εδάφους</a:t>
            </a:r>
          </a:p>
          <a:p>
            <a:pPr>
              <a:spcBef>
                <a:spcPts val="300"/>
              </a:spcBef>
              <a:spcAft>
                <a:spcPts val="300"/>
              </a:spcAft>
            </a:pPr>
            <a:r>
              <a:rPr lang="el-GR" sz="2400" dirty="0">
                <a:latin typeface="Cambria" panose="02040503050406030204" pitchFamily="18" charset="0"/>
              </a:rPr>
              <a:t>Θερμικές Απώλειες κτιρίου (χειμώνα)</a:t>
            </a:r>
            <a:r>
              <a:rPr lang="el-GR" sz="2400" b="1" dirty="0">
                <a:latin typeface="Cambria" panose="02040503050406030204" pitchFamily="18" charset="0"/>
              </a:rPr>
              <a:t> </a:t>
            </a:r>
            <a:endParaRPr lang="el-GR" sz="2400" dirty="0">
              <a:latin typeface="Cambria" panose="02040503050406030204" pitchFamily="18" charset="0"/>
            </a:endParaRPr>
          </a:p>
          <a:p>
            <a:pPr>
              <a:spcBef>
                <a:spcPts val="300"/>
              </a:spcBef>
              <a:spcAft>
                <a:spcPts val="300"/>
              </a:spcAft>
            </a:pPr>
            <a:r>
              <a:rPr lang="el-GR" sz="2400" dirty="0">
                <a:latin typeface="Cambria" panose="02040503050406030204" pitchFamily="18" charset="0"/>
              </a:rPr>
              <a:t>Τοπικό κλίμα και τοποθεσία</a:t>
            </a:r>
          </a:p>
          <a:p>
            <a:pPr>
              <a:lnSpc>
                <a:spcPct val="80000"/>
              </a:lnSpc>
              <a:buFontTx/>
              <a:buNone/>
            </a:pPr>
            <a:endParaRPr lang="el-GR" sz="2400" dirty="0"/>
          </a:p>
          <a:p>
            <a:pPr>
              <a:lnSpc>
                <a:spcPct val="80000"/>
              </a:lnSpc>
            </a:pPr>
            <a:endParaRPr lang="el-GR" sz="2400"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241113233"/>
      </p:ext>
    </p:extLst>
  </p:cSld>
  <p:clrMapOvr>
    <a:masterClrMapping/>
  </p:clrMapOvr>
  <mc:AlternateContent xmlns:mc="http://schemas.openxmlformats.org/markup-compatibility/2006">
    <mc:Choice xmlns:p14="http://schemas.microsoft.com/office/powerpoint/2010/main" Requires="p14">
      <p:transition spd="slow" p14:dur="2000" advTm="33004"/>
    </mc:Choice>
    <mc:Fallback>
      <p:transition spd="slow" advTm="330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188640"/>
            <a:ext cx="8229600" cy="1143000"/>
          </a:xfrm>
        </p:spPr>
        <p:txBody>
          <a:bodyPr/>
          <a:lstStyle/>
          <a:p>
            <a:r>
              <a:rPr lang="el-GR" sz="3600">
                <a:latin typeface="Cambria" panose="02040503050406030204" pitchFamily="18" charset="0"/>
              </a:rPr>
              <a:t>Θερμική αδράνεια και θερμική </a:t>
            </a:r>
            <a:r>
              <a:rPr lang="el-GR" sz="3600" smtClean="0">
                <a:latin typeface="Cambria" panose="02040503050406030204" pitchFamily="18" charset="0"/>
              </a:rPr>
              <a:t>χωρητικότητα υπόσκαφου κτιρίου</a:t>
            </a:r>
            <a:endParaRPr lang="el-GR" sz="3600">
              <a:latin typeface="Cambria" panose="02040503050406030204" pitchFamily="18" charset="0"/>
            </a:endParaRPr>
          </a:p>
        </p:txBody>
      </p:sp>
      <p:pic>
        <p:nvPicPr>
          <p:cNvPr id="19460" name="Picture 4" descr="Pag02_05I"/>
          <p:cNvPicPr>
            <a:picLocks noGrp="1" noChangeAspect="1" noChangeArrowheads="1"/>
          </p:cNvPicPr>
          <p:nvPr>
            <p:ph idx="1"/>
          </p:nvPr>
        </p:nvPicPr>
        <p:blipFill>
          <a:blip r:embed="rId6" cstate="print">
            <a:duotone>
              <a:prstClr val="black"/>
              <a:schemeClr val="accent5">
                <a:tint val="45000"/>
                <a:satMod val="400000"/>
              </a:schemeClr>
            </a:duotone>
            <a:extLst>
              <a:ext uri="{BEBA8EAE-BF5A-486C-A8C5-ECC9F3942E4B}">
                <a14:imgProps xmlns:a14="http://schemas.microsoft.com/office/drawing/2010/main">
                  <a14:imgLayer r:embed="rId7">
                    <a14:imgEffect>
                      <a14:sharpenSoften amount="61000"/>
                    </a14:imgEffect>
                  </a14:imgLayer>
                </a14:imgProps>
              </a:ext>
            </a:extLst>
          </a:blip>
          <a:srcRect/>
          <a:stretch>
            <a:fillRect/>
          </a:stretch>
        </p:blipFill>
        <p:spPr>
          <a:xfrm>
            <a:off x="2699792" y="1514179"/>
            <a:ext cx="5328592" cy="3962946"/>
          </a:xfrm>
          <a:noFill/>
          <a:ln/>
        </p:spPr>
      </p:pic>
      <p:sp>
        <p:nvSpPr>
          <p:cNvPr id="19462" name="Text Box 6"/>
          <p:cNvSpPr txBox="1">
            <a:spLocks noChangeArrowheads="1"/>
          </p:cNvSpPr>
          <p:nvPr/>
        </p:nvSpPr>
        <p:spPr bwMode="auto">
          <a:xfrm>
            <a:off x="2000446" y="5672931"/>
            <a:ext cx="5761037" cy="579437"/>
          </a:xfrm>
          <a:prstGeom prst="rect">
            <a:avLst/>
          </a:prstGeom>
          <a:noFill/>
          <a:ln w="9525">
            <a:noFill/>
            <a:miter lim="800000"/>
            <a:headEnd/>
            <a:tailEnd/>
          </a:ln>
          <a:effectLst/>
        </p:spPr>
        <p:txBody>
          <a:bodyPr>
            <a:spAutoFit/>
          </a:bodyPr>
          <a:lstStyle/>
          <a:p>
            <a:pPr>
              <a:spcBef>
                <a:spcPct val="50000"/>
              </a:spcBef>
            </a:pPr>
            <a:r>
              <a:rPr lang="en-US" sz="3200" dirty="0"/>
              <a:t>Q = Mass * </a:t>
            </a:r>
            <a:r>
              <a:rPr lang="en-US" sz="3200" dirty="0" err="1"/>
              <a:t>C</a:t>
            </a:r>
            <a:r>
              <a:rPr lang="en-US" sz="3200" baseline="-25000" dirty="0" err="1"/>
              <a:t>p</a:t>
            </a:r>
            <a:r>
              <a:rPr lang="en-US" sz="3200" baseline="-25000" dirty="0"/>
              <a:t> </a:t>
            </a:r>
            <a:r>
              <a:rPr lang="en-US" sz="3200" dirty="0"/>
              <a:t>* T</a:t>
            </a:r>
            <a:r>
              <a:rPr lang="el-GR" sz="3200" baseline="-25000" dirty="0"/>
              <a:t>σώματος</a:t>
            </a:r>
            <a:endParaRPr lang="el-GR" sz="3200" dirty="0"/>
          </a:p>
        </p:txBody>
      </p:sp>
      <p:sp>
        <p:nvSpPr>
          <p:cNvPr id="2" name="TextBox 1"/>
          <p:cNvSpPr txBox="1"/>
          <p:nvPr/>
        </p:nvSpPr>
        <p:spPr>
          <a:xfrm>
            <a:off x="186052" y="2090583"/>
            <a:ext cx="4104456" cy="646331"/>
          </a:xfrm>
          <a:prstGeom prst="rect">
            <a:avLst/>
          </a:prstGeom>
          <a:solidFill>
            <a:schemeClr val="accent1"/>
          </a:solidFill>
        </p:spPr>
        <p:txBody>
          <a:bodyPr wrap="square" rtlCol="0">
            <a:spAutoFit/>
          </a:bodyPr>
          <a:lstStyle/>
          <a:p>
            <a:r>
              <a:rPr lang="el-GR" smtClean="0"/>
              <a:t>ΔΙΑΚΥΜΑΝΣΗ ΕΞΩΤΕΡΙΚΗΣ ΘΕΡΜΟΚΡΑΣΙΑΣ</a:t>
            </a:r>
            <a:endParaRPr lang="en-GB"/>
          </a:p>
        </p:txBody>
      </p:sp>
      <p:sp>
        <p:nvSpPr>
          <p:cNvPr id="7" name="TextBox 6"/>
          <p:cNvSpPr txBox="1"/>
          <p:nvPr/>
        </p:nvSpPr>
        <p:spPr>
          <a:xfrm>
            <a:off x="179512" y="3789039"/>
            <a:ext cx="4104456" cy="646331"/>
          </a:xfrm>
          <a:prstGeom prst="rect">
            <a:avLst/>
          </a:prstGeom>
          <a:solidFill>
            <a:schemeClr val="accent1"/>
          </a:solidFill>
        </p:spPr>
        <p:txBody>
          <a:bodyPr wrap="square" rtlCol="0">
            <a:spAutoFit/>
          </a:bodyPr>
          <a:lstStyle/>
          <a:p>
            <a:r>
              <a:rPr lang="el-GR" smtClean="0"/>
              <a:t>ΔΙΑΚΥΜΑΝΣΗ ΕΣΩΤΕΡΙΚΗΣ ΘΕΡΜΟΚΡΑΣΙΑΣ</a:t>
            </a:r>
            <a:endParaRPr lang="en-GB"/>
          </a:p>
        </p:txBody>
      </p:sp>
      <p:pic>
        <p:nvPicPr>
          <p:cNvPr id="3074"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16957"/>
            <a:ext cx="9144000" cy="68488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318500" y="6032500"/>
            <a:ext cx="609600" cy="6096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66183"/>
    </mc:Choice>
    <mc:Fallback>
      <p:transition spd="slow" advTm="661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074"/>
                                        </p:tgtEl>
                                        <p:attrNameLst>
                                          <p:attrName>style.visibility</p:attrName>
                                        </p:attrNameLst>
                                      </p:cBhvr>
                                      <p:to>
                                        <p:strVal val="visible"/>
                                      </p:to>
                                    </p:set>
                                    <p:anim calcmode="lin" valueType="num">
                                      <p:cBhvr additive="base">
                                        <p:cTn id="11" dur="500" fill="hold"/>
                                        <p:tgtEl>
                                          <p:spTgt spid="3074"/>
                                        </p:tgtEl>
                                        <p:attrNameLst>
                                          <p:attrName>ppt_x</p:attrName>
                                        </p:attrNameLst>
                                      </p:cBhvr>
                                      <p:tavLst>
                                        <p:tav tm="0">
                                          <p:val>
                                            <p:strVal val="#ppt_x"/>
                                          </p:val>
                                        </p:tav>
                                        <p:tav tm="100000">
                                          <p:val>
                                            <p:strVal val="#ppt_x"/>
                                          </p:val>
                                        </p:tav>
                                      </p:tavLst>
                                    </p:anim>
                                    <p:anim calcmode="lin" valueType="num">
                                      <p:cBhvr additive="base">
                                        <p:cTn id="12"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4"/>
                </p:tgtEl>
              </p:cMediaNode>
            </p:audi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upload.wikimedia.org/wikipedia/commons/7/7f/Iceland_Keldur_Earth_covered_home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22988"/>
            <a:ext cx="9145762" cy="6859322"/>
          </a:xfrm>
          <a:prstGeom prst="rect">
            <a:avLst/>
          </a:prstGeom>
          <a:noFill/>
          <a:extLst>
            <a:ext uri="{909E8E84-426E-40DD-AFC4-6F175D3DCCD1}">
              <a14:hiddenFill xmlns:a14="http://schemas.microsoft.com/office/drawing/2010/main">
                <a:solidFill>
                  <a:srgbClr val="FFFFFF"/>
                </a:solidFill>
              </a14:hiddenFill>
            </a:ext>
          </a:extLst>
        </p:spPr>
      </p:pic>
      <p:sp>
        <p:nvSpPr>
          <p:cNvPr id="28677" name="Rectangle 5"/>
          <p:cNvSpPr>
            <a:spLocks noGrp="1" noChangeArrowheads="1"/>
          </p:cNvSpPr>
          <p:nvPr>
            <p:ph type="title"/>
          </p:nvPr>
        </p:nvSpPr>
        <p:spPr/>
        <p:txBody>
          <a:bodyPr/>
          <a:lstStyle/>
          <a:p>
            <a:r>
              <a:rPr lang="el-GR" sz="3200" dirty="0">
                <a:solidFill>
                  <a:srgbClr val="C00000"/>
                </a:solidFill>
              </a:rPr>
              <a:t>Το έδαφος ως κλιματικό στοιχείο </a:t>
            </a:r>
            <a:br>
              <a:rPr lang="el-GR" sz="3200" dirty="0">
                <a:solidFill>
                  <a:srgbClr val="C00000"/>
                </a:solidFill>
              </a:rPr>
            </a:br>
            <a:r>
              <a:rPr lang="el-GR" sz="3200" dirty="0">
                <a:solidFill>
                  <a:srgbClr val="C00000"/>
                </a:solidFill>
              </a:rPr>
              <a:t>με μεγάλη θερμοχωρητική αδράνεια</a:t>
            </a:r>
          </a:p>
        </p:txBody>
      </p:sp>
      <p:sp>
        <p:nvSpPr>
          <p:cNvPr id="2" name="TextBox 1"/>
          <p:cNvSpPr txBox="1"/>
          <p:nvPr/>
        </p:nvSpPr>
        <p:spPr>
          <a:xfrm>
            <a:off x="3563888" y="1375901"/>
            <a:ext cx="5783302" cy="646331"/>
          </a:xfrm>
          <a:prstGeom prst="rect">
            <a:avLst/>
          </a:prstGeom>
          <a:noFill/>
        </p:spPr>
        <p:txBody>
          <a:bodyPr wrap="square" rtlCol="0">
            <a:spAutoFit/>
          </a:bodyPr>
          <a:lstStyle/>
          <a:p>
            <a:r>
              <a:rPr lang="el-GR" smtClean="0"/>
              <a:t>ΚΤΙΡΙ</a:t>
            </a:r>
            <a:r>
              <a:rPr lang="en-GB" smtClean="0"/>
              <a:t>A</a:t>
            </a:r>
            <a:r>
              <a:rPr lang="el-GR" smtClean="0"/>
              <a:t> </a:t>
            </a:r>
            <a:r>
              <a:rPr lang="el-GR" smtClean="0"/>
              <a:t>ΠΟΥ </a:t>
            </a:r>
            <a:r>
              <a:rPr lang="el-GR" smtClean="0"/>
              <a:t>ΛΕΙΤΟΥΡΓ</a:t>
            </a:r>
            <a:r>
              <a:rPr lang="en-GB" smtClean="0"/>
              <a:t>OYN</a:t>
            </a:r>
            <a:r>
              <a:rPr lang="el-GR" smtClean="0"/>
              <a:t> </a:t>
            </a:r>
            <a:r>
              <a:rPr lang="el-GR" dirty="0" smtClean="0"/>
              <a:t>ΣΕ ΣΥΝΕΡΓΑΣΙΑ ΜΕ ΤΟ ΕΔΑΦΟΣ (ΜΕΓΑΛΗ ΘΕΡΜΙΚΗ ΜΑΖΑ ΑΔΡΑΝΕΙΑΣ)</a:t>
            </a:r>
            <a:endParaRPr lang="en-GB"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1607"/>
    </mc:Choice>
    <mc:Fallback>
      <p:transition spd="slow" advTm="216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9" name="Rectangle 5"/>
          <p:cNvSpPr>
            <a:spLocks noGrp="1" noChangeArrowheads="1"/>
          </p:cNvSpPr>
          <p:nvPr>
            <p:ph type="title"/>
          </p:nvPr>
        </p:nvSpPr>
        <p:spPr>
          <a:xfrm>
            <a:off x="457200" y="274638"/>
            <a:ext cx="8229600" cy="778098"/>
          </a:xfrm>
        </p:spPr>
        <p:txBody>
          <a:bodyPr/>
          <a:lstStyle/>
          <a:p>
            <a:r>
              <a:rPr lang="el-GR" smtClean="0"/>
              <a:t>προστασία </a:t>
            </a:r>
            <a:r>
              <a:rPr lang="el-GR" dirty="0"/>
              <a:t>από τον ήλιο το καλοκαίρι</a:t>
            </a:r>
          </a:p>
        </p:txBody>
      </p:sp>
      <p:pic>
        <p:nvPicPr>
          <p:cNvPr id="1945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1560" y="1124744"/>
            <a:ext cx="8254742" cy="49077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60" name="Picture 4" descr="http://www.ics.ele.tue.nl/~akash/maartje/pictures/y_overhang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1560" y="1116057"/>
            <a:ext cx="8254742" cy="5715000"/>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23865"/>
    </mc:Choice>
    <mc:Fallback>
      <p:transition spd="slow" advTm="238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19460"/>
                                        </p:tgtEl>
                                        <p:attrNameLst>
                                          <p:attrName>style.visibility</p:attrName>
                                        </p:attrNameLst>
                                      </p:cBhvr>
                                      <p:to>
                                        <p:strVal val="visible"/>
                                      </p:to>
                                    </p:set>
                                    <p:animEffect transition="in" filter="fade">
                                      <p:cBhvr>
                                        <p:cTn id="11" dur="1000"/>
                                        <p:tgtEl>
                                          <p:spTgt spid="19460"/>
                                        </p:tgtEl>
                                      </p:cBhvr>
                                    </p:animEffect>
                                    <p:anim calcmode="lin" valueType="num">
                                      <p:cBhvr>
                                        <p:cTn id="12" dur="1000" fill="hold"/>
                                        <p:tgtEl>
                                          <p:spTgt spid="19460"/>
                                        </p:tgtEl>
                                        <p:attrNameLst>
                                          <p:attrName>ppt_x</p:attrName>
                                        </p:attrNameLst>
                                      </p:cBhvr>
                                      <p:tavLst>
                                        <p:tav tm="0">
                                          <p:val>
                                            <p:strVal val="#ppt_x"/>
                                          </p:val>
                                        </p:tav>
                                        <p:tav tm="100000">
                                          <p:val>
                                            <p:strVal val="#ppt_x"/>
                                          </p:val>
                                        </p:tav>
                                      </p:tavLst>
                                    </p:anim>
                                    <p:anim calcmode="lin" valueType="num">
                                      <p:cBhvr>
                                        <p:cTn id="13" dur="1000" fill="hold"/>
                                        <p:tgtEl>
                                          <p:spTgt spid="194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4" fill="hold" display="0">
                  <p:stCondLst>
                    <p:cond delay="indefinite"/>
                  </p:stCondLst>
                  <p:endCondLst>
                    <p:cond evt="onStopAudio" delay="0">
                      <p:tgtEl>
                        <p:sldTgt/>
                      </p:tgtEl>
                    </p:cond>
                  </p:endCondLst>
                </p:cTn>
                <p:tgtEl>
                  <p:spTgt spid="4"/>
                </p:tgtEl>
              </p:cMediaNode>
            </p:audi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7" name="Rectangle 5"/>
          <p:cNvSpPr>
            <a:spLocks noGrp="1" noChangeArrowheads="1"/>
          </p:cNvSpPr>
          <p:nvPr>
            <p:ph type="title"/>
          </p:nvPr>
        </p:nvSpPr>
        <p:spPr>
          <a:xfrm>
            <a:off x="457200" y="274638"/>
            <a:ext cx="8229600" cy="1426170"/>
          </a:xfrm>
        </p:spPr>
        <p:txBody>
          <a:bodyPr/>
          <a:lstStyle/>
          <a:p>
            <a:r>
              <a:rPr lang="el-GR" sz="3600" dirty="0" smtClean="0"/>
              <a:t>Φυλλοβόλο δένδρο : Προστασία </a:t>
            </a:r>
            <a:r>
              <a:rPr lang="el-GR" sz="3600" dirty="0"/>
              <a:t>από τον ήλιο (καλοκαίρι)</a:t>
            </a:r>
          </a:p>
        </p:txBody>
      </p:sp>
      <p:pic>
        <p:nvPicPr>
          <p:cNvPr id="1843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300" y="1988840"/>
            <a:ext cx="9079378" cy="37642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6" name="Picture 4" descr="http://www.phytosphere.com/vtf/treeplacement2.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211" y="1700808"/>
            <a:ext cx="9306399" cy="5157192"/>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49612"/>
    </mc:Choice>
    <mc:Fallback>
      <p:transition spd="slow" advTm="496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8436"/>
                                        </p:tgtEl>
                                        <p:attrNameLst>
                                          <p:attrName>style.visibility</p:attrName>
                                        </p:attrNameLst>
                                      </p:cBhvr>
                                      <p:to>
                                        <p:strVal val="visible"/>
                                      </p:to>
                                    </p:set>
                                    <p:anim calcmode="lin" valueType="num">
                                      <p:cBhvr additive="base">
                                        <p:cTn id="11" dur="500" fill="hold"/>
                                        <p:tgtEl>
                                          <p:spTgt spid="18436"/>
                                        </p:tgtEl>
                                        <p:attrNameLst>
                                          <p:attrName>ppt_x</p:attrName>
                                        </p:attrNameLst>
                                      </p:cBhvr>
                                      <p:tavLst>
                                        <p:tav tm="0">
                                          <p:val>
                                            <p:strVal val="#ppt_x"/>
                                          </p:val>
                                        </p:tav>
                                        <p:tav tm="100000">
                                          <p:val>
                                            <p:strVal val="#ppt_x"/>
                                          </p:val>
                                        </p:tav>
                                      </p:tavLst>
                                    </p:anim>
                                    <p:anim calcmode="lin" valueType="num">
                                      <p:cBhvr additive="base">
                                        <p:cTn id="12" dur="500" fill="hold"/>
                                        <p:tgtEl>
                                          <p:spTgt spid="184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4"/>
                </p:tgtEl>
              </p:cMediaNode>
            </p:audi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Η παράμετρος της σκίασης</a:t>
            </a:r>
            <a:endParaRPr lang="en-GB" dirty="0"/>
          </a:p>
        </p:txBody>
      </p:sp>
      <p:sp>
        <p:nvSpPr>
          <p:cNvPr id="202755" name="Rectangle 3" descr="Solar shading Siegen"/>
          <p:cNvSpPr>
            <a:spLocks noGrp="1" noChangeAspect="1" noChangeArrowheads="1"/>
          </p:cNvSpPr>
          <p:nvPr isPhoto="1"/>
        </p:nvSpPr>
        <p:spPr bwMode="auto">
          <a:xfrm>
            <a:off x="0" y="1250950"/>
            <a:ext cx="9144000" cy="5607050"/>
          </a:xfrm>
          <a:prstGeom prst="rect">
            <a:avLst/>
          </a:prstGeom>
          <a:blipFill dpi="0" rotWithShape="1">
            <a:blip r:embed="rId5" cstate="print"/>
            <a:srcRect/>
            <a:stretch>
              <a:fillRect r="-41"/>
            </a:stretch>
          </a:blipFill>
          <a:ln w="9525">
            <a:solidFill>
              <a:schemeClr val="tx1"/>
            </a:solidFill>
            <a:miter lim="800000"/>
            <a:headEnd/>
            <a:tailEnd/>
          </a:ln>
          <a:effectLst/>
        </p:spPr>
        <p:txBody>
          <a:bodyPr/>
          <a:lstStyle/>
          <a:p>
            <a:endParaRPr lang="el-G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4068"/>
    </mc:Choice>
    <mc:Fallback>
      <p:transition spd="slow" advTm="140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5658"/>
            <a:ext cx="8229600" cy="490066"/>
          </a:xfrm>
        </p:spPr>
        <p:txBody>
          <a:bodyPr/>
          <a:lstStyle/>
          <a:p>
            <a:r>
              <a:rPr lang="en-GB" smtClean="0"/>
              <a:t>LANJARON</a:t>
            </a:r>
            <a:endParaRPr lang="en-GB"/>
          </a:p>
        </p:txBody>
      </p:sp>
      <p:pic>
        <p:nvPicPr>
          <p:cNvPr id="20482" name="Picture 2" descr="http://conjamon.files.wordpress.com/2013/07/lanjaron_awning.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 y="1484784"/>
            <a:ext cx="7620000" cy="5076826"/>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descr="https://chitevacaciones.files.wordpress.com/2013/03/02588.jpg?w=34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608" y="225658"/>
            <a:ext cx="4608512" cy="6144684"/>
          </a:xfrm>
          <a:prstGeom prst="rect">
            <a:avLst/>
          </a:prstGeom>
          <a:noFill/>
          <a:extLst>
            <a:ext uri="{909E8E84-426E-40DD-AFC4-6F175D3DCCD1}">
              <a14:hiddenFill xmlns:a14="http://schemas.microsoft.com/office/drawing/2010/main">
                <a:solidFill>
                  <a:srgbClr val="FFFFFF"/>
                </a:solidFill>
              </a14:hiddenFill>
            </a:ext>
          </a:extLst>
        </p:spPr>
      </p:pic>
      <p:pic>
        <p:nvPicPr>
          <p:cNvPr id="20486" name="Picture 6" descr="http://www.meganyoung.ca/wp-content/uploads/2014/06/2014-06-29-13.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8" y="0"/>
            <a:ext cx="9145016" cy="6858762"/>
          </a:xfrm>
          <a:prstGeom prst="rect">
            <a:avLst/>
          </a:prstGeom>
          <a:noFill/>
          <a:extLst>
            <a:ext uri="{909E8E84-426E-40DD-AFC4-6F175D3DCCD1}">
              <a14:hiddenFill xmlns:a14="http://schemas.microsoft.com/office/drawing/2010/main">
                <a:solidFill>
                  <a:srgbClr val="FFFFFF"/>
                </a:solidFill>
              </a14:hiddenFill>
            </a:ext>
          </a:extLst>
        </p:spPr>
      </p:pic>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173890527"/>
      </p:ext>
    </p:extLst>
  </p:cSld>
  <p:clrMapOvr>
    <a:masterClrMapping/>
  </p:clrMapOvr>
  <mc:AlternateContent xmlns:mc="http://schemas.openxmlformats.org/markup-compatibility/2006">
    <mc:Choice xmlns:p14="http://schemas.microsoft.com/office/powerpoint/2010/main" Requires="p14">
      <p:transition spd="slow" p14:dur="2000" advTm="53567"/>
    </mc:Choice>
    <mc:Fallback>
      <p:transition spd="slow" advTm="535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20486"/>
                                        </p:tgtEl>
                                        <p:attrNameLst>
                                          <p:attrName>style.visibility</p:attrName>
                                        </p:attrNameLst>
                                      </p:cBhvr>
                                      <p:to>
                                        <p:strVal val="visible"/>
                                      </p:to>
                                    </p:set>
                                    <p:anim calcmode="lin" valueType="num">
                                      <p:cBhvr additive="base">
                                        <p:cTn id="11" dur="500" fill="hold"/>
                                        <p:tgtEl>
                                          <p:spTgt spid="20486"/>
                                        </p:tgtEl>
                                        <p:attrNameLst>
                                          <p:attrName>ppt_x</p:attrName>
                                        </p:attrNameLst>
                                      </p:cBhvr>
                                      <p:tavLst>
                                        <p:tav tm="0">
                                          <p:val>
                                            <p:strVal val="#ppt_x"/>
                                          </p:val>
                                        </p:tav>
                                        <p:tav tm="100000">
                                          <p:val>
                                            <p:strVal val="#ppt_x"/>
                                          </p:val>
                                        </p:tav>
                                      </p:tavLst>
                                    </p:anim>
                                    <p:anim calcmode="lin" valueType="num">
                                      <p:cBhvr additive="base">
                                        <p:cTn id="12" dur="500" fill="hold"/>
                                        <p:tgtEl>
                                          <p:spTgt spid="2048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3"/>
                </p:tgtEl>
              </p:cMediaNode>
            </p:audio>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70" name="Rectangle 6"/>
          <p:cNvSpPr>
            <a:spLocks noGrp="1" noChangeArrowheads="1"/>
          </p:cNvSpPr>
          <p:nvPr>
            <p:ph type="title"/>
          </p:nvPr>
        </p:nvSpPr>
        <p:spPr/>
        <p:txBody>
          <a:bodyPr/>
          <a:lstStyle/>
          <a:p>
            <a:r>
              <a:rPr lang="el-GR"/>
              <a:t>ηλιακό σπίτι</a:t>
            </a:r>
          </a:p>
        </p:txBody>
      </p:sp>
      <p:pic>
        <p:nvPicPr>
          <p:cNvPr id="113669" name="Picture 5" descr="solar house 1"/>
          <p:cNvPicPr>
            <a:picLocks noGrp="1" noChangeAspect="1" noChangeArrowheads="1"/>
          </p:cNvPicPr>
          <p:nvPr>
            <p:ph idx="1"/>
          </p:nvPr>
        </p:nvPicPr>
        <p:blipFill>
          <a:blip r:embed="rId5" cstate="print"/>
          <a:srcRect/>
          <a:stretch>
            <a:fillRect/>
          </a:stretch>
        </p:blipFill>
        <p:spPr>
          <a:xfrm>
            <a:off x="2195736" y="1412776"/>
            <a:ext cx="5581605" cy="5256584"/>
          </a:xfrm>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7975"/>
    </mc:Choice>
    <mc:Fallback>
      <p:transition spd="slow" advTm="179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41" name="Rectangle 5"/>
          <p:cNvSpPr>
            <a:spLocks noGrp="1" noChangeArrowheads="1"/>
          </p:cNvSpPr>
          <p:nvPr>
            <p:ph type="title"/>
          </p:nvPr>
        </p:nvSpPr>
        <p:spPr/>
        <p:txBody>
          <a:bodyPr/>
          <a:lstStyle/>
          <a:p>
            <a:r>
              <a:rPr lang="el-GR"/>
              <a:t>ηλιακό σπίτι</a:t>
            </a:r>
          </a:p>
        </p:txBody>
      </p:sp>
      <p:pic>
        <p:nvPicPr>
          <p:cNvPr id="116740" name="Picture 4" descr="solar house 2"/>
          <p:cNvPicPr>
            <a:picLocks noGrp="1" noChangeAspect="1" noChangeArrowheads="1"/>
          </p:cNvPicPr>
          <p:nvPr>
            <p:ph idx="1"/>
          </p:nvPr>
        </p:nvPicPr>
        <p:blipFill>
          <a:blip r:embed="rId5" cstate="print"/>
          <a:srcRect/>
          <a:stretch>
            <a:fillRect/>
          </a:stretch>
        </p:blipFill>
        <p:spPr>
          <a:xfrm>
            <a:off x="1475656" y="1435893"/>
            <a:ext cx="7192999" cy="4729411"/>
          </a:xfrm>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7359"/>
    </mc:Choice>
    <mc:Fallback>
      <p:transition spd="slow" advTm="73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81" name="Rectangle 5"/>
          <p:cNvSpPr>
            <a:spLocks noGrp="1" noChangeArrowheads="1"/>
          </p:cNvSpPr>
          <p:nvPr>
            <p:ph type="title"/>
          </p:nvPr>
        </p:nvSpPr>
        <p:spPr/>
        <p:txBody>
          <a:bodyPr/>
          <a:lstStyle/>
          <a:p>
            <a:r>
              <a:rPr lang="el-GR" sz="4000"/>
              <a:t>ηλιακό σπίτι με θερμοκήπιο - Ξάνθη</a:t>
            </a:r>
          </a:p>
        </p:txBody>
      </p:sp>
      <p:pic>
        <p:nvPicPr>
          <p:cNvPr id="126980" name="Picture 4" descr="solar house 5"/>
          <p:cNvPicPr>
            <a:picLocks noGrp="1" noChangeAspect="1" noChangeArrowheads="1"/>
          </p:cNvPicPr>
          <p:nvPr>
            <p:ph idx="1"/>
          </p:nvPr>
        </p:nvPicPr>
        <p:blipFill>
          <a:blip r:embed="rId5" cstate="print"/>
          <a:srcRect/>
          <a:stretch>
            <a:fillRect/>
          </a:stretch>
        </p:blipFill>
        <p:spPr>
          <a:xfrm>
            <a:off x="628212" y="1628800"/>
            <a:ext cx="7943666" cy="5112568"/>
          </a:xfrm>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9535"/>
    </mc:Choice>
    <mc:Fallback>
      <p:transition spd="slow" advTm="95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9" name="Rectangle 5"/>
          <p:cNvSpPr>
            <a:spLocks noGrp="1" noChangeArrowheads="1"/>
          </p:cNvSpPr>
          <p:nvPr>
            <p:ph type="title"/>
          </p:nvPr>
        </p:nvSpPr>
        <p:spPr/>
        <p:txBody>
          <a:bodyPr/>
          <a:lstStyle/>
          <a:p>
            <a:r>
              <a:rPr lang="el-GR" sz="4000"/>
              <a:t>θερμοκήπιο ηλιακού σπιτιού - Ξάνθη</a:t>
            </a:r>
          </a:p>
        </p:txBody>
      </p:sp>
      <p:pic>
        <p:nvPicPr>
          <p:cNvPr id="118788" name="Picture 4" descr="solar house 3"/>
          <p:cNvPicPr>
            <a:picLocks noGrp="1" noChangeAspect="1" noChangeArrowheads="1"/>
          </p:cNvPicPr>
          <p:nvPr>
            <p:ph idx="1"/>
          </p:nvPr>
        </p:nvPicPr>
        <p:blipFill>
          <a:blip r:embed="rId5" cstate="print"/>
          <a:srcRect/>
          <a:stretch>
            <a:fillRect/>
          </a:stretch>
        </p:blipFill>
        <p:spPr>
          <a:xfrm>
            <a:off x="755576" y="1499393"/>
            <a:ext cx="7430815" cy="4730116"/>
          </a:xfrm>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6868"/>
    </mc:Choice>
    <mc:Fallback>
      <p:transition spd="slow" advTm="68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el-GR" b="1" dirty="0">
                <a:solidFill>
                  <a:srgbClr val="C00000"/>
                </a:solidFill>
              </a:rPr>
              <a:t>Δεδομένα	</a:t>
            </a:r>
          </a:p>
        </p:txBody>
      </p:sp>
      <p:sp>
        <p:nvSpPr>
          <p:cNvPr id="51203" name="Rectangle 3"/>
          <p:cNvSpPr>
            <a:spLocks noGrp="1" noChangeArrowheads="1"/>
          </p:cNvSpPr>
          <p:nvPr>
            <p:ph type="body" idx="1"/>
          </p:nvPr>
        </p:nvSpPr>
        <p:spPr>
          <a:xfrm>
            <a:off x="827584" y="1600200"/>
            <a:ext cx="7859216" cy="3124200"/>
          </a:xfrm>
        </p:spPr>
        <p:txBody>
          <a:bodyPr/>
          <a:lstStyle/>
          <a:p>
            <a:r>
              <a:rPr lang="el-GR" i="1"/>
              <a:t>Θερμοκρασία</a:t>
            </a:r>
            <a:r>
              <a:rPr lang="en-US"/>
              <a:t> </a:t>
            </a:r>
            <a:endParaRPr lang="el-GR"/>
          </a:p>
          <a:p>
            <a:r>
              <a:rPr lang="el-GR" i="1"/>
              <a:t>Υγρασία</a:t>
            </a:r>
          </a:p>
          <a:p>
            <a:r>
              <a:rPr lang="el-GR" i="1"/>
              <a:t>Ηλιακή Ακτινοβολία</a:t>
            </a:r>
          </a:p>
          <a:p>
            <a:r>
              <a:rPr lang="el-GR" i="1"/>
              <a:t>Ταχύτητα και Διεύθυνση Ανέμου</a:t>
            </a:r>
          </a:p>
          <a:p>
            <a:r>
              <a:rPr lang="el-GR" i="1"/>
              <a:t>Βροχόπτωση</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2881"/>
    </mc:Choice>
    <mc:Fallback>
      <p:transition spd="slow" advTm="128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3" name="Rectangle 5"/>
          <p:cNvSpPr>
            <a:spLocks noGrp="1" noChangeArrowheads="1"/>
          </p:cNvSpPr>
          <p:nvPr>
            <p:ph type="title"/>
          </p:nvPr>
        </p:nvSpPr>
        <p:spPr/>
        <p:txBody>
          <a:bodyPr/>
          <a:lstStyle/>
          <a:p>
            <a:r>
              <a:rPr lang="el-GR"/>
              <a:t>ηλιακό σπίτι με θερμοκήπιο</a:t>
            </a:r>
          </a:p>
        </p:txBody>
      </p:sp>
      <p:pic>
        <p:nvPicPr>
          <p:cNvPr id="124932" name="Picture 4" descr="solar house 4a"/>
          <p:cNvPicPr>
            <a:picLocks noGrp="1" noChangeAspect="1" noChangeArrowheads="1"/>
          </p:cNvPicPr>
          <p:nvPr>
            <p:ph idx="1"/>
          </p:nvPr>
        </p:nvPicPr>
        <p:blipFill>
          <a:blip r:embed="rId5" cstate="print"/>
          <a:srcRect/>
          <a:stretch>
            <a:fillRect/>
          </a:stretch>
        </p:blipFill>
        <p:spPr>
          <a:xfrm>
            <a:off x="971600" y="1412775"/>
            <a:ext cx="7272808" cy="4724717"/>
          </a:xfrm>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6226"/>
    </mc:Choice>
    <mc:Fallback>
      <p:transition spd="slow" advTm="62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ΗΛΙΑΚΟ ΧΩΡΙΟ 1</a:t>
            </a:r>
            <a:endParaRPr lang="en-GB"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8000" y="1430900"/>
            <a:ext cx="8128000" cy="5397500"/>
          </a:xfrm>
          <a:prstGeom prst="rect">
            <a:avLst/>
          </a:prstGeom>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025493234"/>
      </p:ext>
    </p:extLst>
  </p:cSld>
  <p:clrMapOvr>
    <a:masterClrMapping/>
  </p:clrMapOvr>
  <mc:AlternateContent xmlns:mc="http://schemas.openxmlformats.org/markup-compatibility/2006">
    <mc:Choice xmlns:p14="http://schemas.microsoft.com/office/powerpoint/2010/main" Requires="p14">
      <p:transition spd="slow" p14:dur="2000" advTm="3449"/>
    </mc:Choice>
    <mc:Fallback>
      <p:transition spd="slow" advTm="34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3095" y="363941"/>
            <a:ext cx="7772400" cy="1143000"/>
          </a:xfrm>
        </p:spPr>
        <p:txBody>
          <a:bodyPr/>
          <a:lstStyle/>
          <a:p>
            <a:r>
              <a:rPr lang="el-GR" dirty="0" smtClean="0"/>
              <a:t>ΗΛΙΑΚΟ ΧΩΡΙΟ 2</a:t>
            </a:r>
            <a:endParaRPr lang="en-GB"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7584" y="1143000"/>
            <a:ext cx="7620000" cy="5715000"/>
          </a:xfrm>
          <a:prstGeom prst="rect">
            <a:avLst/>
          </a:prstGeom>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577461966"/>
      </p:ext>
    </p:extLst>
  </p:cSld>
  <p:clrMapOvr>
    <a:masterClrMapping/>
  </p:clrMapOvr>
  <mc:AlternateContent xmlns:mc="http://schemas.openxmlformats.org/markup-compatibility/2006">
    <mc:Choice xmlns:p14="http://schemas.microsoft.com/office/powerpoint/2010/main" Requires="p14">
      <p:transition spd="slow" p14:dur="2000" advTm="52693"/>
    </mc:Choice>
    <mc:Fallback>
      <p:transition spd="slow" advTm="526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ΗΛΙΑΚΟ ΧΩΡΙΟ 3</a:t>
            </a:r>
            <a:endParaRPr lang="en-GB"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412776"/>
            <a:ext cx="9144000" cy="5241073"/>
          </a:xfrm>
          <a:prstGeom prst="rect">
            <a:avLst/>
          </a:prstGeom>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591313128"/>
      </p:ext>
    </p:extLst>
  </p:cSld>
  <p:clrMapOvr>
    <a:masterClrMapping/>
  </p:clrMapOvr>
  <mc:AlternateContent xmlns:mc="http://schemas.openxmlformats.org/markup-compatibility/2006">
    <mc:Choice xmlns:p14="http://schemas.microsoft.com/office/powerpoint/2010/main" Requires="p14">
      <p:transition spd="slow" p14:dur="2000" advTm="3810"/>
    </mc:Choice>
    <mc:Fallback>
      <p:transition spd="slow" advTm="38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4" name="Rectangle 14"/>
          <p:cNvSpPr>
            <a:spLocks noGrp="1" noChangeArrowheads="1"/>
          </p:cNvSpPr>
          <p:nvPr>
            <p:ph type="title"/>
          </p:nvPr>
        </p:nvSpPr>
        <p:spPr/>
        <p:txBody>
          <a:bodyPr/>
          <a:lstStyle/>
          <a:p>
            <a:r>
              <a:rPr lang="el-GR" dirty="0" smtClean="0"/>
              <a:t>Βιοκλιματικά κτίρια</a:t>
            </a:r>
            <a:endParaRPr lang="el-GR" dirty="0"/>
          </a:p>
        </p:txBody>
      </p:sp>
      <p:pic>
        <p:nvPicPr>
          <p:cNvPr id="215053" name="Picture 13"/>
          <p:cNvPicPr>
            <a:picLocks noGrp="1" noChangeAspect="1" noChangeArrowheads="1"/>
          </p:cNvPicPr>
          <p:nvPr>
            <p:ph idx="1"/>
          </p:nvPr>
        </p:nvPicPr>
        <p:blipFill>
          <a:blip r:embed="rId5" cstate="print"/>
          <a:srcRect/>
          <a:stretch>
            <a:fillRect/>
          </a:stretch>
        </p:blipFill>
        <p:spPr>
          <a:xfrm>
            <a:off x="250825" y="1484313"/>
            <a:ext cx="8642350" cy="4959350"/>
          </a:xfrm>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6711"/>
    </mc:Choice>
    <mc:Fallback>
      <p:transition spd="slow" advTm="167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4" name="Rectangle 6"/>
          <p:cNvSpPr>
            <a:spLocks noGrp="1" noChangeArrowheads="1"/>
          </p:cNvSpPr>
          <p:nvPr>
            <p:ph type="title"/>
          </p:nvPr>
        </p:nvSpPr>
        <p:spPr/>
        <p:txBody>
          <a:bodyPr/>
          <a:lstStyle/>
          <a:p>
            <a:r>
              <a:rPr lang="el-GR"/>
              <a:t>Βιώσιμο εμπορικό κτίριο</a:t>
            </a:r>
          </a:p>
        </p:txBody>
      </p:sp>
      <p:pic>
        <p:nvPicPr>
          <p:cNvPr id="227333" name="Picture 5"/>
          <p:cNvPicPr>
            <a:picLocks noGrp="1" noChangeAspect="1" noChangeArrowheads="1"/>
          </p:cNvPicPr>
          <p:nvPr>
            <p:ph idx="1"/>
          </p:nvPr>
        </p:nvPicPr>
        <p:blipFill>
          <a:blip r:embed="rId5" cstate="print"/>
          <a:srcRect/>
          <a:stretch>
            <a:fillRect/>
          </a:stretch>
        </p:blipFill>
        <p:spPr>
          <a:xfrm>
            <a:off x="611560" y="1484784"/>
            <a:ext cx="7942960" cy="3960440"/>
          </a:xfrm>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6684"/>
    </mc:Choice>
    <mc:Fallback>
      <p:transition spd="slow" advTm="266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6" name="Rectangle 6"/>
          <p:cNvSpPr>
            <a:spLocks noGrp="1" noChangeArrowheads="1"/>
          </p:cNvSpPr>
          <p:nvPr>
            <p:ph type="title"/>
          </p:nvPr>
        </p:nvSpPr>
        <p:spPr>
          <a:xfrm>
            <a:off x="457200" y="274638"/>
            <a:ext cx="8229600" cy="922114"/>
          </a:xfrm>
        </p:spPr>
        <p:txBody>
          <a:bodyPr/>
          <a:lstStyle/>
          <a:p>
            <a:r>
              <a:rPr lang="el-GR" sz="3200" dirty="0">
                <a:solidFill>
                  <a:srgbClr val="C00000"/>
                </a:solidFill>
                <a:latin typeface="Cambria Math" panose="02040503050406030204" pitchFamily="18" charset="0"/>
                <a:ea typeface="Cambria Math" panose="02040503050406030204" pitchFamily="18" charset="0"/>
              </a:rPr>
              <a:t>το πράσινο </a:t>
            </a:r>
            <a:r>
              <a:rPr lang="el-GR" sz="3200" dirty="0" smtClean="0">
                <a:solidFill>
                  <a:srgbClr val="C00000"/>
                </a:solidFill>
                <a:latin typeface="Cambria Math" panose="02040503050406030204" pitchFamily="18" charset="0"/>
                <a:ea typeface="Cambria Math" panose="02040503050406030204" pitchFamily="18" charset="0"/>
              </a:rPr>
              <a:t>κτίριο: σχεδιασμός γιά θέρμανση, δροσισμό, φωτισμό, αερισμό</a:t>
            </a:r>
            <a:endParaRPr lang="el-GR" sz="3200" dirty="0">
              <a:solidFill>
                <a:srgbClr val="C00000"/>
              </a:solidFill>
              <a:latin typeface="Cambria Math" panose="02040503050406030204" pitchFamily="18" charset="0"/>
              <a:ea typeface="Cambria Math" panose="02040503050406030204" pitchFamily="18" charset="0"/>
            </a:endParaRPr>
          </a:p>
        </p:txBody>
      </p:sp>
      <p:pic>
        <p:nvPicPr>
          <p:cNvPr id="230405" name="Picture 5"/>
          <p:cNvPicPr>
            <a:picLocks noGrp="1" noChangeAspect="1" noChangeArrowheads="1"/>
          </p:cNvPicPr>
          <p:nvPr>
            <p:ph idx="1"/>
          </p:nvPr>
        </p:nvPicPr>
        <p:blipFill>
          <a:blip r:embed="rId5" cstate="print"/>
          <a:srcRect/>
          <a:stretch>
            <a:fillRect/>
          </a:stretch>
        </p:blipFill>
        <p:spPr>
          <a:xfrm>
            <a:off x="1" y="1451072"/>
            <a:ext cx="9144000" cy="5399088"/>
          </a:xfrm>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0365"/>
    </mc:Choice>
    <mc:Fallback>
      <p:transition spd="slow" advTm="203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http://beoneenergy.com/wp-content/uploads/2012/10/solatube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5114925" cy="3990976"/>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descr="https://encrypted-tbn2.gstatic.com/images?q=tbn:ANd9GcSg_EKZcddcKgnLpCIxfb5Dp51GSSmAXAt0UqNWl5xtpzTXSKpw1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998484"/>
            <a:ext cx="4716016" cy="2892915"/>
          </a:xfrm>
          <a:prstGeom prst="rect">
            <a:avLst/>
          </a:prstGeom>
          <a:noFill/>
          <a:extLst>
            <a:ext uri="{909E8E84-426E-40DD-AFC4-6F175D3DCCD1}">
              <a14:hiddenFill xmlns:a14="http://schemas.microsoft.com/office/drawing/2010/main">
                <a:solidFill>
                  <a:srgbClr val="FFFFFF"/>
                </a:solidFill>
              </a14:hiddenFill>
            </a:ext>
          </a:extLst>
        </p:spPr>
      </p:pic>
      <p:pic>
        <p:nvPicPr>
          <p:cNvPr id="21510" name="Picture 6" descr="http://www.solardirect.com/images/tubular-skylight.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14925" y="975551"/>
            <a:ext cx="4029075" cy="5882449"/>
          </a:xfrm>
          <a:prstGeom prst="rect">
            <a:avLst/>
          </a:prstGeom>
          <a:noFill/>
          <a:extLst>
            <a:ext uri="{909E8E84-426E-40DD-AFC4-6F175D3DCCD1}">
              <a14:hiddenFill xmlns:a14="http://schemas.microsoft.com/office/drawing/2010/main">
                <a:solidFill>
                  <a:srgbClr val="FFFFFF"/>
                </a:solidFill>
              </a14:hiddenFill>
            </a:ext>
          </a:extLst>
        </p:spPr>
      </p:pic>
      <p:sp>
        <p:nvSpPr>
          <p:cNvPr id="233474" name="Rectangle 2"/>
          <p:cNvSpPr>
            <a:spLocks noGrp="1" noChangeArrowheads="1"/>
          </p:cNvSpPr>
          <p:nvPr>
            <p:ph type="title"/>
          </p:nvPr>
        </p:nvSpPr>
        <p:spPr>
          <a:xfrm>
            <a:off x="5114924" y="1"/>
            <a:ext cx="4029076" cy="1052735"/>
          </a:xfrm>
        </p:spPr>
        <p:txBody>
          <a:bodyPr/>
          <a:lstStyle/>
          <a:p>
            <a:pPr algn="r"/>
            <a:r>
              <a:rPr lang="el-GR" sz="2800" dirty="0" smtClean="0"/>
              <a:t>Ηλιακός φωτισμός στο εσωτερικό των κτιρίων</a:t>
            </a:r>
            <a:endParaRPr lang="el-GR" sz="2800"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3262"/>
    </mc:Choice>
    <mc:Fallback>
      <p:transition spd="slow" advTm="232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5" name="Rectangle 5"/>
          <p:cNvSpPr>
            <a:spLocks noGrp="1" noChangeArrowheads="1"/>
          </p:cNvSpPr>
          <p:nvPr>
            <p:ph type="title"/>
          </p:nvPr>
        </p:nvSpPr>
        <p:spPr>
          <a:xfrm>
            <a:off x="457200" y="274638"/>
            <a:ext cx="8229600" cy="633412"/>
          </a:xfrm>
        </p:spPr>
        <p:txBody>
          <a:bodyPr/>
          <a:lstStyle/>
          <a:p>
            <a:r>
              <a:rPr lang="el-GR" sz="4000"/>
              <a:t>Ηλιακός φωτισμός</a:t>
            </a:r>
          </a:p>
        </p:txBody>
      </p:sp>
      <p:pic>
        <p:nvPicPr>
          <p:cNvPr id="61444" name="Picture 4" descr="genzymeheliostats"/>
          <p:cNvPicPr>
            <a:picLocks noGrp="1" noChangeAspect="1" noChangeArrowheads="1"/>
          </p:cNvPicPr>
          <p:nvPr>
            <p:ph idx="1"/>
          </p:nvPr>
        </p:nvPicPr>
        <p:blipFill>
          <a:blip r:embed="rId5" cstate="print"/>
          <a:srcRect/>
          <a:stretch>
            <a:fillRect/>
          </a:stretch>
        </p:blipFill>
        <p:spPr>
          <a:xfrm>
            <a:off x="179388" y="1016000"/>
            <a:ext cx="8785225" cy="5710238"/>
          </a:xfrm>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0706"/>
    </mc:Choice>
    <mc:Fallback>
      <p:transition spd="slow" advTm="107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6" name="Rectangle 8"/>
          <p:cNvSpPr>
            <a:spLocks noGrp="1" noChangeArrowheads="1"/>
          </p:cNvSpPr>
          <p:nvPr>
            <p:ph type="title"/>
          </p:nvPr>
        </p:nvSpPr>
        <p:spPr/>
        <p:txBody>
          <a:bodyPr/>
          <a:lstStyle/>
          <a:p>
            <a:r>
              <a:rPr lang="el-GR"/>
              <a:t>ηλιακός φωτισμός</a:t>
            </a:r>
          </a:p>
        </p:txBody>
      </p:sp>
      <p:pic>
        <p:nvPicPr>
          <p:cNvPr id="63492" name="Picture 4" descr="MP03_Genzymesheet"/>
          <p:cNvPicPr>
            <a:picLocks noGrp="1" noChangeAspect="1" noChangeArrowheads="1"/>
          </p:cNvPicPr>
          <p:nvPr>
            <p:ph sz="half" idx="1"/>
          </p:nvPr>
        </p:nvPicPr>
        <p:blipFill>
          <a:blip r:embed="rId5" cstate="print"/>
          <a:srcRect/>
          <a:stretch>
            <a:fillRect/>
          </a:stretch>
        </p:blipFill>
        <p:spPr>
          <a:xfrm>
            <a:off x="457200" y="2347913"/>
            <a:ext cx="4038600" cy="3028950"/>
          </a:xfrm>
          <a:noFill/>
          <a:ln/>
        </p:spPr>
      </p:pic>
      <p:pic>
        <p:nvPicPr>
          <p:cNvPr id="63495" name="Picture 7" descr="gen_d"/>
          <p:cNvPicPr>
            <a:picLocks noGrp="1" noChangeAspect="1" noChangeArrowheads="1"/>
          </p:cNvPicPr>
          <p:nvPr>
            <p:ph sz="half" idx="2"/>
          </p:nvPr>
        </p:nvPicPr>
        <p:blipFill>
          <a:blip r:embed="rId6" cstate="print"/>
          <a:srcRect/>
          <a:stretch>
            <a:fillRect/>
          </a:stretch>
        </p:blipFill>
        <p:spPr>
          <a:xfrm>
            <a:off x="4970463" y="1600200"/>
            <a:ext cx="3394075" cy="4525963"/>
          </a:xfrm>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0865"/>
    </mc:Choice>
    <mc:Fallback>
      <p:transition spd="slow" advTm="308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109570" name="Rectangle 2"/>
          <p:cNvSpPr>
            <a:spLocks noGrp="1" noChangeArrowheads="1"/>
          </p:cNvSpPr>
          <p:nvPr>
            <p:ph type="title" sz="quarter"/>
          </p:nvPr>
        </p:nvSpPr>
        <p:spPr>
          <a:xfrm>
            <a:off x="3716338" y="404664"/>
            <a:ext cx="4906962" cy="633412"/>
          </a:xfrm>
        </p:spPr>
        <p:txBody>
          <a:bodyPr/>
          <a:lstStyle/>
          <a:p>
            <a:r>
              <a:rPr lang="el-GR" sz="2000" b="1"/>
              <a:t>Το πρώτο Ηλιακό Παρατηρητήριο</a:t>
            </a:r>
            <a:r>
              <a:rPr lang="el-GR" sz="2000"/>
              <a:t/>
            </a:r>
            <a:br>
              <a:rPr lang="el-GR" sz="2000"/>
            </a:br>
            <a:r>
              <a:rPr lang="el-GR" sz="2000"/>
              <a:t>Αρχαιολογική περιοχή </a:t>
            </a:r>
            <a:r>
              <a:rPr lang="en-US" sz="2000"/>
              <a:t>Chankillo</a:t>
            </a:r>
            <a:r>
              <a:rPr lang="el-GR" sz="2000"/>
              <a:t> - Περού</a:t>
            </a:r>
          </a:p>
        </p:txBody>
      </p:sp>
      <p:pic>
        <p:nvPicPr>
          <p:cNvPr id="109572" name="Picture 4"/>
          <p:cNvPicPr>
            <a:picLocks noGrp="1" noChangeAspect="1" noChangeArrowheads="1"/>
          </p:cNvPicPr>
          <p:nvPr>
            <p:ph sz="quarter" idx="2"/>
          </p:nvPr>
        </p:nvPicPr>
        <p:blipFill>
          <a:blip r:embed="rId6" cstate="print"/>
          <a:srcRect/>
          <a:stretch>
            <a:fillRect/>
          </a:stretch>
        </p:blipFill>
        <p:spPr>
          <a:xfrm>
            <a:off x="3563938" y="1092200"/>
            <a:ext cx="2520950" cy="2043113"/>
          </a:xfrm>
          <a:noFill/>
          <a:ln/>
        </p:spPr>
      </p:pic>
      <p:pic>
        <p:nvPicPr>
          <p:cNvPr id="109573" name="Picture 5"/>
          <p:cNvPicPr>
            <a:picLocks noGrp="1" noChangeAspect="1" noChangeArrowheads="1"/>
          </p:cNvPicPr>
          <p:nvPr>
            <p:ph sz="quarter" idx="3"/>
          </p:nvPr>
        </p:nvPicPr>
        <p:blipFill>
          <a:blip r:embed="rId7" cstate="print"/>
          <a:srcRect/>
          <a:stretch>
            <a:fillRect/>
          </a:stretch>
        </p:blipFill>
        <p:spPr>
          <a:xfrm>
            <a:off x="5795963" y="3429000"/>
            <a:ext cx="3168650" cy="2916238"/>
          </a:xfrm>
          <a:noFill/>
          <a:ln/>
        </p:spPr>
      </p:pic>
      <p:pic>
        <p:nvPicPr>
          <p:cNvPr id="109574" name="Picture 6"/>
          <p:cNvPicPr>
            <a:picLocks noGrp="1" noChangeAspect="1" noChangeArrowheads="1"/>
          </p:cNvPicPr>
          <p:nvPr>
            <p:ph sz="quarter" idx="4"/>
          </p:nvPr>
        </p:nvPicPr>
        <p:blipFill>
          <a:blip r:embed="rId8" cstate="print"/>
          <a:srcRect/>
          <a:stretch>
            <a:fillRect/>
          </a:stretch>
        </p:blipFill>
        <p:spPr>
          <a:xfrm>
            <a:off x="179388" y="188913"/>
            <a:ext cx="3313112" cy="2922587"/>
          </a:xfrm>
          <a:noFill/>
          <a:ln/>
        </p:spPr>
      </p:pic>
      <p:pic>
        <p:nvPicPr>
          <p:cNvPr id="109575" name="Picture 7"/>
          <p:cNvPicPr>
            <a:picLocks noChangeAspect="1" noChangeArrowheads="1"/>
          </p:cNvPicPr>
          <p:nvPr/>
        </p:nvPicPr>
        <p:blipFill>
          <a:blip r:embed="rId9" cstate="print"/>
          <a:srcRect/>
          <a:stretch>
            <a:fillRect/>
          </a:stretch>
        </p:blipFill>
        <p:spPr bwMode="auto">
          <a:xfrm>
            <a:off x="179388" y="4005263"/>
            <a:ext cx="1693862" cy="1876425"/>
          </a:xfrm>
          <a:prstGeom prst="rect">
            <a:avLst/>
          </a:prstGeom>
          <a:noFill/>
          <a:ln w="9525">
            <a:noFill/>
            <a:miter lim="800000"/>
            <a:headEnd/>
            <a:tailEnd/>
          </a:ln>
          <a:effectLst/>
        </p:spPr>
      </p:pic>
      <p:pic>
        <p:nvPicPr>
          <p:cNvPr id="109578" name="Picture 10"/>
          <p:cNvPicPr>
            <a:picLocks noChangeAspect="1" noChangeArrowheads="1"/>
          </p:cNvPicPr>
          <p:nvPr/>
        </p:nvPicPr>
        <p:blipFill>
          <a:blip r:embed="rId10" cstate="print"/>
          <a:srcRect/>
          <a:stretch>
            <a:fillRect/>
          </a:stretch>
        </p:blipFill>
        <p:spPr bwMode="auto">
          <a:xfrm>
            <a:off x="2051050" y="6381750"/>
            <a:ext cx="3228975" cy="287338"/>
          </a:xfrm>
          <a:prstGeom prst="rect">
            <a:avLst/>
          </a:prstGeom>
          <a:noFill/>
          <a:ln w="9525">
            <a:noFill/>
            <a:miter lim="800000"/>
            <a:headEnd/>
            <a:tailEnd/>
          </a:ln>
          <a:effectLst/>
        </p:spPr>
      </p:pic>
      <p:pic>
        <p:nvPicPr>
          <p:cNvPr id="109579" name="Picture 11"/>
          <p:cNvPicPr>
            <a:picLocks noChangeAspect="1" noChangeArrowheads="1"/>
          </p:cNvPicPr>
          <p:nvPr/>
        </p:nvPicPr>
        <p:blipFill>
          <a:blip r:embed="rId11" cstate="print"/>
          <a:srcRect/>
          <a:stretch>
            <a:fillRect/>
          </a:stretch>
        </p:blipFill>
        <p:spPr bwMode="auto">
          <a:xfrm>
            <a:off x="52388" y="3141663"/>
            <a:ext cx="3511550" cy="431800"/>
          </a:xfrm>
          <a:prstGeom prst="rect">
            <a:avLst/>
          </a:prstGeom>
          <a:noFill/>
          <a:ln w="9525">
            <a:noFill/>
            <a:miter lim="800000"/>
            <a:headEnd/>
            <a:tailEnd/>
          </a:ln>
          <a:effectLst/>
        </p:spPr>
      </p:pic>
      <p:pic>
        <p:nvPicPr>
          <p:cNvPr id="109571" name="Picture 3"/>
          <p:cNvPicPr>
            <a:picLocks noGrp="1" noChangeAspect="1" noChangeArrowheads="1"/>
          </p:cNvPicPr>
          <p:nvPr>
            <p:ph sz="quarter" idx="1"/>
          </p:nvPr>
        </p:nvPicPr>
        <p:blipFill>
          <a:blip r:embed="rId12" cstate="print"/>
          <a:srcRect/>
          <a:stretch>
            <a:fillRect/>
          </a:stretch>
        </p:blipFill>
        <p:spPr>
          <a:xfrm>
            <a:off x="1979613" y="3429000"/>
            <a:ext cx="3600450" cy="2871788"/>
          </a:xfrm>
          <a:noFill/>
          <a:ln/>
        </p:spPr>
      </p:pic>
      <p:pic>
        <p:nvPicPr>
          <p:cNvPr id="109580" name="Picture 12"/>
          <p:cNvPicPr>
            <a:picLocks noChangeAspect="1" noChangeArrowheads="1"/>
          </p:cNvPicPr>
          <p:nvPr/>
        </p:nvPicPr>
        <p:blipFill>
          <a:blip r:embed="rId13" cstate="print"/>
          <a:srcRect/>
          <a:stretch>
            <a:fillRect/>
          </a:stretch>
        </p:blipFill>
        <p:spPr bwMode="auto">
          <a:xfrm>
            <a:off x="5795963" y="6340475"/>
            <a:ext cx="3216275" cy="517525"/>
          </a:xfrm>
          <a:prstGeom prst="rect">
            <a:avLst/>
          </a:prstGeom>
          <a:noFill/>
          <a:ln w="9525">
            <a:noFill/>
            <a:miter lim="800000"/>
            <a:headEnd/>
            <a:tailEnd/>
          </a:ln>
          <a:effectLst/>
        </p:spPr>
      </p:pic>
      <p:pic>
        <p:nvPicPr>
          <p:cNvPr id="109581" name="Picture 13"/>
          <p:cNvPicPr>
            <a:picLocks noChangeAspect="1" noChangeArrowheads="1"/>
          </p:cNvPicPr>
          <p:nvPr/>
        </p:nvPicPr>
        <p:blipFill>
          <a:blip r:embed="rId14" cstate="print"/>
          <a:srcRect/>
          <a:stretch>
            <a:fillRect/>
          </a:stretch>
        </p:blipFill>
        <p:spPr bwMode="auto">
          <a:xfrm>
            <a:off x="107950" y="6021388"/>
            <a:ext cx="1800225" cy="242887"/>
          </a:xfrm>
          <a:prstGeom prst="rect">
            <a:avLst/>
          </a:prstGeom>
          <a:noFill/>
          <a:ln w="9525">
            <a:noFill/>
            <a:miter lim="800000"/>
            <a:headEnd/>
            <a:tailEnd/>
          </a:ln>
          <a:effectLst/>
        </p:spPr>
      </p:pic>
      <p:pic>
        <p:nvPicPr>
          <p:cNvPr id="109582" name="Picture 14"/>
          <p:cNvPicPr>
            <a:picLocks noChangeAspect="1" noChangeArrowheads="1"/>
          </p:cNvPicPr>
          <p:nvPr/>
        </p:nvPicPr>
        <p:blipFill>
          <a:blip r:embed="rId15" cstate="print"/>
          <a:srcRect/>
          <a:stretch>
            <a:fillRect/>
          </a:stretch>
        </p:blipFill>
        <p:spPr bwMode="auto">
          <a:xfrm>
            <a:off x="6156325" y="1268413"/>
            <a:ext cx="2728913" cy="1776412"/>
          </a:xfrm>
          <a:prstGeom prst="rect">
            <a:avLst/>
          </a:prstGeom>
          <a:noFill/>
          <a:ln w="9525">
            <a:noFill/>
            <a:miter lim="800000"/>
            <a:headEnd/>
            <a:tailEnd/>
          </a:ln>
          <a:effectLst/>
        </p:spPr>
      </p:pic>
      <p:sp>
        <p:nvSpPr>
          <p:cNvPr id="3" name="TextBox 2"/>
          <p:cNvSpPr txBox="1"/>
          <p:nvPr/>
        </p:nvSpPr>
        <p:spPr>
          <a:xfrm>
            <a:off x="3563938" y="0"/>
            <a:ext cx="5321300" cy="369332"/>
          </a:xfrm>
          <a:prstGeom prst="rect">
            <a:avLst/>
          </a:prstGeom>
          <a:noFill/>
        </p:spPr>
        <p:txBody>
          <a:bodyPr wrap="square" rtlCol="0">
            <a:spAutoFit/>
          </a:bodyPr>
          <a:lstStyle/>
          <a:p>
            <a:r>
              <a:rPr lang="el-GR" smtClean="0"/>
              <a:t>ΠΑΡΑΚΟΛΟΥΘΩΝΤΑΣ ΤΟΝ ΗΛΙΟ … </a:t>
            </a:r>
            <a:endParaRPr lang="en-GB"/>
          </a:p>
        </p:txBody>
      </p:sp>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881177183"/>
      </p:ext>
    </p:extLst>
  </p:cSld>
  <p:clrMapOvr>
    <a:masterClrMapping/>
  </p:clrMapOvr>
  <mc:AlternateContent xmlns:mc="http://schemas.openxmlformats.org/markup-compatibility/2006">
    <mc:Choice xmlns:p14="http://schemas.microsoft.com/office/powerpoint/2010/main" Requires="p14">
      <p:transition spd="slow" p14:dur="2000" advTm="34912"/>
    </mc:Choice>
    <mc:Fallback>
      <p:transition spd="slow" advTm="349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957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957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957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109575"/>
                                        </p:tgtEl>
                                        <p:attrNameLst>
                                          <p:attrName>style.visibility</p:attrName>
                                        </p:attrNameLst>
                                      </p:cBhvr>
                                      <p:to>
                                        <p:strVal val="visible"/>
                                      </p:to>
                                    </p:set>
                                    <p:animEffect transition="in" filter="blinds(horizontal)">
                                      <p:cBhvr>
                                        <p:cTn id="21" dur="500"/>
                                        <p:tgtEl>
                                          <p:spTgt spid="109575"/>
                                        </p:tgtEl>
                                      </p:cBhvr>
                                    </p:animEffect>
                                  </p:childTnLst>
                                </p:cTn>
                              </p:par>
                              <p:par>
                                <p:cTn id="22" presetID="1" presetClass="entr" presetSubtype="0" fill="hold" nodeType="withEffect">
                                  <p:stCondLst>
                                    <p:cond delay="0"/>
                                  </p:stCondLst>
                                  <p:childTnLst>
                                    <p:set>
                                      <p:cBhvr>
                                        <p:cTn id="23" dur="1" fill="hold">
                                          <p:stCondLst>
                                            <p:cond delay="0"/>
                                          </p:stCondLst>
                                        </p:cTn>
                                        <p:tgtEl>
                                          <p:spTgt spid="109581"/>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109571"/>
                                        </p:tgtEl>
                                        <p:attrNameLst>
                                          <p:attrName>style.visibility</p:attrName>
                                        </p:attrNameLst>
                                      </p:cBhvr>
                                      <p:to>
                                        <p:strVal val="visible"/>
                                      </p:to>
                                    </p:set>
                                    <p:animEffect transition="in" filter="blinds(horizontal)">
                                      <p:cBhvr>
                                        <p:cTn id="28" dur="500"/>
                                        <p:tgtEl>
                                          <p:spTgt spid="109571"/>
                                        </p:tgtEl>
                                      </p:cBhvr>
                                    </p:animEffect>
                                  </p:childTnLst>
                                </p:cTn>
                              </p:par>
                              <p:par>
                                <p:cTn id="29" presetID="1" presetClass="entr" presetSubtype="0" fill="hold" nodeType="withEffect">
                                  <p:stCondLst>
                                    <p:cond delay="0"/>
                                  </p:stCondLst>
                                  <p:childTnLst>
                                    <p:set>
                                      <p:cBhvr>
                                        <p:cTn id="30" dur="1" fill="hold">
                                          <p:stCondLst>
                                            <p:cond delay="0"/>
                                          </p:stCondLst>
                                        </p:cTn>
                                        <p:tgtEl>
                                          <p:spTgt spid="10957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nodeType="clickEffect">
                                  <p:stCondLst>
                                    <p:cond delay="0"/>
                                  </p:stCondLst>
                                  <p:childTnLst>
                                    <p:set>
                                      <p:cBhvr>
                                        <p:cTn id="34" dur="1" fill="hold">
                                          <p:stCondLst>
                                            <p:cond delay="0"/>
                                          </p:stCondLst>
                                        </p:cTn>
                                        <p:tgtEl>
                                          <p:spTgt spid="109573"/>
                                        </p:tgtEl>
                                        <p:attrNameLst>
                                          <p:attrName>style.visibility</p:attrName>
                                        </p:attrNameLst>
                                      </p:cBhvr>
                                      <p:to>
                                        <p:strVal val="visible"/>
                                      </p:to>
                                    </p:set>
                                    <p:anim calcmode="lin" valueType="num">
                                      <p:cBhvr>
                                        <p:cTn id="35" dur="500" fill="hold"/>
                                        <p:tgtEl>
                                          <p:spTgt spid="109573"/>
                                        </p:tgtEl>
                                        <p:attrNameLst>
                                          <p:attrName>ppt_w</p:attrName>
                                        </p:attrNameLst>
                                      </p:cBhvr>
                                      <p:tavLst>
                                        <p:tav tm="0">
                                          <p:val>
                                            <p:fltVal val="0"/>
                                          </p:val>
                                        </p:tav>
                                        <p:tav tm="100000">
                                          <p:val>
                                            <p:strVal val="#ppt_w"/>
                                          </p:val>
                                        </p:tav>
                                      </p:tavLst>
                                    </p:anim>
                                    <p:anim calcmode="lin" valueType="num">
                                      <p:cBhvr>
                                        <p:cTn id="36" dur="500" fill="hold"/>
                                        <p:tgtEl>
                                          <p:spTgt spid="109573"/>
                                        </p:tgtEl>
                                        <p:attrNameLst>
                                          <p:attrName>ppt_h</p:attrName>
                                        </p:attrNameLst>
                                      </p:cBhvr>
                                      <p:tavLst>
                                        <p:tav tm="0">
                                          <p:val>
                                            <p:fltVal val="0"/>
                                          </p:val>
                                        </p:tav>
                                        <p:tav tm="100000">
                                          <p:val>
                                            <p:strVal val="#ppt_h"/>
                                          </p:val>
                                        </p:tav>
                                      </p:tavLst>
                                    </p:anim>
                                    <p:animEffect transition="in" filter="fade">
                                      <p:cBhvr>
                                        <p:cTn id="37" dur="500"/>
                                        <p:tgtEl>
                                          <p:spTgt spid="109573"/>
                                        </p:tgtEl>
                                      </p:cBhvr>
                                    </p:animEffect>
                                  </p:childTnLst>
                                </p:cTn>
                              </p:par>
                              <p:par>
                                <p:cTn id="38" presetID="1" presetClass="entr" presetSubtype="0" fill="hold" nodeType="withEffect">
                                  <p:stCondLst>
                                    <p:cond delay="0"/>
                                  </p:stCondLst>
                                  <p:childTnLst>
                                    <p:set>
                                      <p:cBhvr>
                                        <p:cTn id="39" dur="1" fill="hold">
                                          <p:stCondLst>
                                            <p:cond delay="0"/>
                                          </p:stCondLst>
                                        </p:cTn>
                                        <p:tgtEl>
                                          <p:spTgt spid="109580"/>
                                        </p:tgtEl>
                                        <p:attrNameLst>
                                          <p:attrName>style.visibility</p:attrName>
                                        </p:attrNameLst>
                                      </p:cBhvr>
                                      <p:to>
                                        <p:strVal val="visible"/>
                                      </p:to>
                                    </p:set>
                                  </p:childTnLst>
                                </p:cTn>
                              </p:par>
                            </p:childTnLst>
                          </p:cTn>
                        </p:par>
                        <p:par>
                          <p:cTn id="40" fill="hold">
                            <p:stCondLst>
                              <p:cond delay="500"/>
                            </p:stCondLst>
                            <p:childTnLst>
                              <p:par>
                                <p:cTn id="41" presetID="3" presetClass="entr" presetSubtype="10" fill="hold" nodeType="afterEffect">
                                  <p:stCondLst>
                                    <p:cond delay="0"/>
                                  </p:stCondLst>
                                  <p:childTnLst>
                                    <p:set>
                                      <p:cBhvr>
                                        <p:cTn id="42" dur="1" fill="hold">
                                          <p:stCondLst>
                                            <p:cond delay="0"/>
                                          </p:stCondLst>
                                        </p:cTn>
                                        <p:tgtEl>
                                          <p:spTgt spid="109582"/>
                                        </p:tgtEl>
                                        <p:attrNameLst>
                                          <p:attrName>style.visibility</p:attrName>
                                        </p:attrNameLst>
                                      </p:cBhvr>
                                      <p:to>
                                        <p:strVal val="visible"/>
                                      </p:to>
                                    </p:set>
                                    <p:animEffect transition="in" filter="blinds(horizontal)">
                                      <p:cBhvr>
                                        <p:cTn id="43" dur="3000"/>
                                        <p:tgtEl>
                                          <p:spTgt spid="10958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4" fill="hold" display="0">
                  <p:stCondLst>
                    <p:cond delay="indefinite"/>
                  </p:stCondLst>
                  <p:endCondLst>
                    <p:cond evt="onStopAudio" delay="0">
                      <p:tgtEl>
                        <p:sldTgt/>
                      </p:tgtEl>
                    </p:cond>
                  </p:endCondLst>
                </p:cTn>
                <p:tgtEl>
                  <p:spTgt spid="4"/>
                </p:tgtEl>
              </p:cMediaNode>
            </p:audio>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5" name="Rectangle 5"/>
          <p:cNvSpPr>
            <a:spLocks noGrp="1" noChangeArrowheads="1"/>
          </p:cNvSpPr>
          <p:nvPr>
            <p:ph type="title"/>
          </p:nvPr>
        </p:nvSpPr>
        <p:spPr/>
        <p:txBody>
          <a:bodyPr/>
          <a:lstStyle/>
          <a:p>
            <a:r>
              <a:rPr lang="el-GR"/>
              <a:t>κτίριο με ηλιακό φωτισμό</a:t>
            </a:r>
          </a:p>
        </p:txBody>
      </p:sp>
      <p:pic>
        <p:nvPicPr>
          <p:cNvPr id="66564" name="Picture 4" descr="gen_c"/>
          <p:cNvPicPr>
            <a:picLocks noGrp="1" noChangeAspect="1" noChangeArrowheads="1"/>
          </p:cNvPicPr>
          <p:nvPr>
            <p:ph idx="1"/>
          </p:nvPr>
        </p:nvPicPr>
        <p:blipFill>
          <a:blip r:embed="rId5" cstate="print"/>
          <a:srcRect/>
          <a:stretch>
            <a:fillRect/>
          </a:stretch>
        </p:blipFill>
        <p:spPr>
          <a:xfrm>
            <a:off x="1187450" y="1484313"/>
            <a:ext cx="6769100" cy="5076825"/>
          </a:xfrm>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6374"/>
    </mc:Choice>
    <mc:Fallback>
      <p:transition spd="slow" advTm="63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3" name="Rectangle 5"/>
          <p:cNvSpPr>
            <a:spLocks noGrp="1" noChangeArrowheads="1"/>
          </p:cNvSpPr>
          <p:nvPr>
            <p:ph type="title"/>
          </p:nvPr>
        </p:nvSpPr>
        <p:spPr/>
        <p:txBody>
          <a:bodyPr/>
          <a:lstStyle/>
          <a:p>
            <a:r>
              <a:rPr lang="el-GR"/>
              <a:t>Ηλιακός φωτισμός</a:t>
            </a:r>
          </a:p>
        </p:txBody>
      </p:sp>
      <p:pic>
        <p:nvPicPr>
          <p:cNvPr id="68612" name="Picture 4" descr="gen_b"/>
          <p:cNvPicPr>
            <a:picLocks noGrp="1" noChangeAspect="1" noChangeArrowheads="1"/>
          </p:cNvPicPr>
          <p:nvPr>
            <p:ph idx="1"/>
          </p:nvPr>
        </p:nvPicPr>
        <p:blipFill>
          <a:blip r:embed="rId5" cstate="print"/>
          <a:srcRect/>
          <a:stretch>
            <a:fillRect/>
          </a:stretch>
        </p:blipFill>
        <p:spPr>
          <a:xfrm>
            <a:off x="4194175" y="1341438"/>
            <a:ext cx="3771900" cy="5029200"/>
          </a:xfrm>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0257"/>
    </mc:Choice>
    <mc:Fallback>
      <p:transition spd="slow" advTm="102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4501" name="Picture 5"/>
          <p:cNvPicPr>
            <a:picLocks noGrp="1" noChangeAspect="1" noChangeArrowheads="1"/>
          </p:cNvPicPr>
          <p:nvPr>
            <p:ph idx="1"/>
          </p:nvPr>
        </p:nvPicPr>
        <p:blipFill>
          <a:blip r:embed="rId5" cstate="print"/>
          <a:srcRect/>
          <a:stretch>
            <a:fillRect/>
          </a:stretch>
        </p:blipFill>
        <p:spPr>
          <a:xfrm>
            <a:off x="611560" y="428604"/>
            <a:ext cx="8406242" cy="6429396"/>
          </a:xfrm>
          <a:noFill/>
          <a:ln/>
        </p:spPr>
      </p:pic>
      <p:sp>
        <p:nvSpPr>
          <p:cNvPr id="234502" name="Rectangle 6"/>
          <p:cNvSpPr>
            <a:spLocks noGrp="1" noChangeArrowheads="1"/>
          </p:cNvSpPr>
          <p:nvPr>
            <p:ph type="title"/>
          </p:nvPr>
        </p:nvSpPr>
        <p:spPr>
          <a:xfrm>
            <a:off x="457200" y="274638"/>
            <a:ext cx="8229600" cy="850106"/>
          </a:xfrm>
        </p:spPr>
        <p:txBody>
          <a:bodyPr/>
          <a:lstStyle/>
          <a:p>
            <a:r>
              <a:rPr lang="el-GR" dirty="0" smtClean="0"/>
              <a:t>Το κτίριο </a:t>
            </a:r>
            <a:r>
              <a:rPr lang="en-GB" dirty="0" err="1" smtClean="0"/>
              <a:t>Carpiano</a:t>
            </a:r>
            <a:endParaRPr lang="el-GR"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6691"/>
    </mc:Choice>
    <mc:Fallback>
      <p:transition spd="slow" advTm="66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7573" name="Picture 5"/>
          <p:cNvPicPr>
            <a:picLocks noGrp="1" noChangeAspect="1" noChangeArrowheads="1"/>
          </p:cNvPicPr>
          <p:nvPr>
            <p:ph idx="1"/>
          </p:nvPr>
        </p:nvPicPr>
        <p:blipFill>
          <a:blip r:embed="rId5" cstate="print">
            <a:extLst>
              <a:ext uri="{BEBA8EAE-BF5A-486C-A8C5-ECC9F3942E4B}">
                <a14:imgProps xmlns:a14="http://schemas.microsoft.com/office/drawing/2010/main">
                  <a14:imgLayer r:embed="rId6">
                    <a14:imgEffect>
                      <a14:sharpenSoften amount="60000"/>
                    </a14:imgEffect>
                  </a14:imgLayer>
                </a14:imgProps>
              </a:ext>
            </a:extLst>
          </a:blip>
          <a:srcRect/>
          <a:stretch>
            <a:fillRect/>
          </a:stretch>
        </p:blipFill>
        <p:spPr>
          <a:xfrm>
            <a:off x="271751" y="857231"/>
            <a:ext cx="8872249" cy="6000769"/>
          </a:xfrm>
          <a:noFill/>
          <a:ln/>
        </p:spPr>
      </p:pic>
      <p:sp>
        <p:nvSpPr>
          <p:cNvPr id="237574" name="Rectangle 6"/>
          <p:cNvSpPr>
            <a:spLocks noGrp="1" noChangeArrowheads="1"/>
          </p:cNvSpPr>
          <p:nvPr>
            <p:ph type="title"/>
          </p:nvPr>
        </p:nvSpPr>
        <p:spPr/>
        <p:txBody>
          <a:bodyPr/>
          <a:lstStyle/>
          <a:p>
            <a:r>
              <a:rPr lang="el-GR" dirty="0" smtClean="0">
                <a:solidFill>
                  <a:srgbClr val="FF0000"/>
                </a:solidFill>
              </a:rPr>
              <a:t>ΗΛΙΟΣΤΑΤΗΣ ΓΙΑ ΗΛΙΑΚΟ ΦΩΤΙΣΜΟ</a:t>
            </a:r>
            <a:endParaRPr lang="el-GR" dirty="0">
              <a:solidFill>
                <a:srgbClr val="FF0000"/>
              </a:solidFill>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1371"/>
    </mc:Choice>
    <mc:Fallback>
      <p:transition spd="slow" advTm="113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0645" name="Picture 5"/>
          <p:cNvPicPr>
            <a:picLocks noGrp="1" noChangeAspect="1" noChangeArrowheads="1"/>
          </p:cNvPicPr>
          <p:nvPr>
            <p:ph idx="1"/>
          </p:nvPr>
        </p:nvPicPr>
        <p:blipFill>
          <a:blip r:embed="rId5" cstate="print"/>
          <a:srcRect/>
          <a:stretch>
            <a:fillRect/>
          </a:stretch>
        </p:blipFill>
        <p:spPr>
          <a:xfrm>
            <a:off x="4255016" y="153456"/>
            <a:ext cx="4852998" cy="6551088"/>
          </a:xfrm>
          <a:noFill/>
          <a:ln/>
        </p:spPr>
      </p:pic>
      <p:sp>
        <p:nvSpPr>
          <p:cNvPr id="4" name="Rectangle 6"/>
          <p:cNvSpPr txBox="1">
            <a:spLocks noChangeArrowheads="1"/>
          </p:cNvSpPr>
          <p:nvPr/>
        </p:nvSpPr>
        <p:spPr bwMode="auto">
          <a:xfrm>
            <a:off x="323528" y="836712"/>
            <a:ext cx="4392488" cy="20162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l-GR" kern="0" dirty="0" smtClean="0">
                <a:solidFill>
                  <a:srgbClr val="FF0000"/>
                </a:solidFill>
              </a:rPr>
              <a:t>ΗΛΙΟΣΤΑΤΗΣ ΓΙΑ ΗΛΙΑΚΟ ΦΩΤΙΣΜΟ</a:t>
            </a:r>
            <a:endParaRPr lang="el-GR" kern="0" dirty="0">
              <a:solidFill>
                <a:srgbClr val="FF0000"/>
              </a:solidFill>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6087"/>
    </mc:Choice>
    <mc:Fallback>
      <p:transition spd="slow" advTm="60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4741" name="Picture 5"/>
          <p:cNvPicPr>
            <a:picLocks noGrp="1" noChangeAspect="1" noChangeArrowheads="1"/>
          </p:cNvPicPr>
          <p:nvPr>
            <p:ph idx="1"/>
          </p:nvPr>
        </p:nvPicPr>
        <p:blipFill>
          <a:blip r:embed="rId5" cstate="print"/>
          <a:srcRect/>
          <a:stretch>
            <a:fillRect/>
          </a:stretch>
        </p:blipFill>
        <p:spPr>
          <a:xfrm>
            <a:off x="1500166" y="285728"/>
            <a:ext cx="7356492" cy="6756882"/>
          </a:xfrm>
          <a:noFill/>
          <a:ln/>
        </p:spPr>
      </p:pic>
      <p:sp>
        <p:nvSpPr>
          <p:cNvPr id="244742" name="Rectangle 6"/>
          <p:cNvSpPr>
            <a:spLocks noGrp="1" noChangeArrowheads="1"/>
          </p:cNvSpPr>
          <p:nvPr>
            <p:ph type="title"/>
          </p:nvPr>
        </p:nvSpPr>
        <p:spPr>
          <a:xfrm>
            <a:off x="5868144" y="4581128"/>
            <a:ext cx="2987824" cy="1944216"/>
          </a:xfrm>
        </p:spPr>
        <p:txBody>
          <a:bodyPr/>
          <a:lstStyle/>
          <a:p>
            <a:r>
              <a:rPr lang="el-GR" dirty="0" smtClean="0">
                <a:solidFill>
                  <a:srgbClr val="C00000"/>
                </a:solidFill>
              </a:rPr>
              <a:t>Βερολίνο: κτίριο με ηλιοστάτη</a:t>
            </a:r>
            <a:endParaRPr lang="el-GR" dirty="0">
              <a:solidFill>
                <a:srgbClr val="C00000"/>
              </a:solidFill>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9817"/>
    </mc:Choice>
    <mc:Fallback>
      <p:transition spd="slow" advTm="198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4" name="Rectangle 6"/>
          <p:cNvSpPr>
            <a:spLocks noGrp="1" noChangeArrowheads="1"/>
          </p:cNvSpPr>
          <p:nvPr>
            <p:ph type="title"/>
          </p:nvPr>
        </p:nvSpPr>
        <p:spPr/>
        <p:txBody>
          <a:bodyPr/>
          <a:lstStyle/>
          <a:p>
            <a:r>
              <a:rPr lang="el-GR" sz="4000"/>
              <a:t>Βερολίνο: ο ηλιοστάτης στην ταράτσα του κτιρίου</a:t>
            </a:r>
          </a:p>
        </p:txBody>
      </p:sp>
      <p:pic>
        <p:nvPicPr>
          <p:cNvPr id="247813" name="Picture 5"/>
          <p:cNvPicPr>
            <a:picLocks noGrp="1" noChangeAspect="1" noChangeArrowheads="1"/>
          </p:cNvPicPr>
          <p:nvPr>
            <p:ph idx="1"/>
          </p:nvPr>
        </p:nvPicPr>
        <p:blipFill>
          <a:blip r:embed="rId5" cstate="print"/>
          <a:srcRect/>
          <a:stretch>
            <a:fillRect/>
          </a:stretch>
        </p:blipFill>
        <p:spPr>
          <a:xfrm>
            <a:off x="928662" y="1428736"/>
            <a:ext cx="6844301" cy="5204043"/>
          </a:xfrm>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5378"/>
    </mc:Choice>
    <mc:Fallback>
      <p:transition spd="slow" advTm="53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6" name="Rectangle 6"/>
          <p:cNvSpPr>
            <a:spLocks noGrp="1" noChangeArrowheads="1"/>
          </p:cNvSpPr>
          <p:nvPr>
            <p:ph type="title"/>
          </p:nvPr>
        </p:nvSpPr>
        <p:spPr>
          <a:xfrm>
            <a:off x="457200" y="116632"/>
            <a:ext cx="8229600" cy="1080120"/>
          </a:xfrm>
        </p:spPr>
        <p:txBody>
          <a:bodyPr/>
          <a:lstStyle/>
          <a:p>
            <a:r>
              <a:rPr lang="el-GR" sz="4000"/>
              <a:t>εγκατάσταση </a:t>
            </a:r>
            <a:r>
              <a:rPr lang="el-GR" sz="4000" smtClean="0"/>
              <a:t>πρότυπου </a:t>
            </a:r>
            <a:r>
              <a:rPr lang="el-GR" sz="4000" dirty="0" smtClean="0"/>
              <a:t>ηλιοστάτη </a:t>
            </a:r>
            <a:r>
              <a:rPr lang="en-US" sz="4000" dirty="0"/>
              <a:t>ARTHELIO</a:t>
            </a:r>
            <a:endParaRPr lang="el-GR" sz="4000" dirty="0"/>
          </a:p>
        </p:txBody>
      </p:sp>
      <p:pic>
        <p:nvPicPr>
          <p:cNvPr id="250885" name="Picture 5"/>
          <p:cNvPicPr>
            <a:picLocks noGrp="1" noChangeAspect="1" noChangeArrowheads="1"/>
          </p:cNvPicPr>
          <p:nvPr>
            <p:ph idx="1"/>
          </p:nvPr>
        </p:nvPicPr>
        <p:blipFill>
          <a:blip r:embed="rId5" cstate="print"/>
          <a:srcRect/>
          <a:stretch>
            <a:fillRect/>
          </a:stretch>
        </p:blipFill>
        <p:spPr>
          <a:xfrm>
            <a:off x="928662" y="1357299"/>
            <a:ext cx="6939897" cy="5274102"/>
          </a:xfrm>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2596"/>
    </mc:Choice>
    <mc:Fallback>
      <p:transition spd="slow" advTm="125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p:cNvSpPr>
            <a:spLocks noGrp="1" noChangeArrowheads="1"/>
          </p:cNvSpPr>
          <p:nvPr>
            <p:ph type="title"/>
          </p:nvPr>
        </p:nvSpPr>
        <p:spPr/>
        <p:txBody>
          <a:bodyPr/>
          <a:lstStyle/>
          <a:p>
            <a:r>
              <a:rPr lang="en-GB" dirty="0" err="1" smtClean="0"/>
              <a:t>Viganella</a:t>
            </a:r>
            <a:r>
              <a:rPr lang="en-GB" dirty="0" smtClean="0"/>
              <a:t> : </a:t>
            </a:r>
            <a:r>
              <a:rPr lang="el-GR" dirty="0" smtClean="0"/>
              <a:t>Ηλιακό φως</a:t>
            </a:r>
            <a:endParaRPr lang="el-GR" dirty="0"/>
          </a:p>
        </p:txBody>
      </p:sp>
      <p:sp>
        <p:nvSpPr>
          <p:cNvPr id="252931" name="Rectangle 3"/>
          <p:cNvSpPr>
            <a:spLocks noGrp="1" noChangeArrowheads="1"/>
          </p:cNvSpPr>
          <p:nvPr>
            <p:ph type="body" idx="1"/>
          </p:nvPr>
        </p:nvSpPr>
        <p:spPr/>
        <p:txBody>
          <a:bodyPr/>
          <a:lstStyle/>
          <a:p>
            <a:r>
              <a:rPr lang="el-GR" dirty="0" smtClean="0"/>
              <a:t>Το χωριό είναι ανάμεσα σε 2 βουνά και γιά πολλούς μήνες τον χρόνο δεν έχει καθόλου ήλιο...</a:t>
            </a:r>
          </a:p>
          <a:p>
            <a:r>
              <a:rPr lang="el-GR" dirty="0" smtClean="0"/>
              <a:t>Αποφασίστηκε να μπει ένα ηλιακό κάτοπτρο που θα ανακλά τις ακτίνες του ήλιου στην πλατεία...</a:t>
            </a:r>
            <a:endParaRPr lang="el-GR"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5289"/>
    </mc:Choice>
    <mc:Fallback>
      <p:transition spd="slow" advTm="252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9" name="Rectangle 11"/>
          <p:cNvSpPr>
            <a:spLocks noGrp="1" noChangeArrowheads="1"/>
          </p:cNvSpPr>
          <p:nvPr>
            <p:ph type="title"/>
          </p:nvPr>
        </p:nvSpPr>
        <p:spPr>
          <a:xfrm>
            <a:off x="457200" y="274638"/>
            <a:ext cx="8229600" cy="706437"/>
          </a:xfrm>
        </p:spPr>
        <p:txBody>
          <a:bodyPr/>
          <a:lstStyle/>
          <a:p>
            <a:r>
              <a:rPr lang="el-GR" sz="3200"/>
              <a:t>Το χωριό </a:t>
            </a:r>
            <a:r>
              <a:rPr lang="en-US" sz="3200"/>
              <a:t>VIGANELLA </a:t>
            </a:r>
            <a:r>
              <a:rPr lang="el-GR" sz="3200"/>
              <a:t>στην Β.Ιταλία</a:t>
            </a:r>
          </a:p>
        </p:txBody>
      </p:sp>
      <p:pic>
        <p:nvPicPr>
          <p:cNvPr id="258058" name="Picture 10"/>
          <p:cNvPicPr>
            <a:picLocks noGrp="1" noChangeAspect="1" noChangeArrowheads="1"/>
          </p:cNvPicPr>
          <p:nvPr>
            <p:ph idx="1"/>
          </p:nvPr>
        </p:nvPicPr>
        <p:blipFill>
          <a:blip r:embed="rId5" cstate="print"/>
          <a:srcRect/>
          <a:stretch>
            <a:fillRect/>
          </a:stretch>
        </p:blipFill>
        <p:spPr>
          <a:xfrm>
            <a:off x="1547813" y="1101725"/>
            <a:ext cx="6057900" cy="5583238"/>
          </a:xfrm>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7069"/>
    </mc:Choice>
    <mc:Fallback>
      <p:transition spd="slow" advTm="70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3394720" cy="1143000"/>
          </a:xfrm>
        </p:spPr>
        <p:txBody>
          <a:bodyPr/>
          <a:lstStyle/>
          <a:p>
            <a:r>
              <a:rPr lang="el-GR" dirty="0" smtClean="0"/>
              <a:t>ΗΛΙΑΚΟ ΡΟΛΟΪ</a:t>
            </a:r>
            <a:endParaRPr lang="en-GB" dirty="0"/>
          </a:p>
        </p:txBody>
      </p:sp>
      <p:pic>
        <p:nvPicPr>
          <p:cNvPr id="4" name="Content Placeholder 3"/>
          <p:cNvPicPr>
            <a:picLocks noGrp="1" noChangeAspect="1"/>
          </p:cNvPicPr>
          <p:nvPr>
            <p:ph idx="4294967295"/>
          </p:nvPr>
        </p:nvPicPr>
        <p:blipFill>
          <a:blip r:embed="rId4" cstate="print">
            <a:extLst>
              <a:ext uri="{28A0092B-C50C-407E-A947-70E740481C1C}">
                <a14:useLocalDpi xmlns:a14="http://schemas.microsoft.com/office/drawing/2010/main" val="0"/>
              </a:ext>
            </a:extLst>
          </a:blip>
          <a:stretch>
            <a:fillRect/>
          </a:stretch>
        </p:blipFill>
        <p:spPr>
          <a:xfrm>
            <a:off x="3949700" y="-74613"/>
            <a:ext cx="5194300" cy="6926263"/>
          </a:xfr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21663338"/>
      </p:ext>
    </p:extLst>
  </p:cSld>
  <p:clrMapOvr>
    <a:masterClrMapping/>
  </p:clrMapOvr>
  <mc:AlternateContent xmlns:mc="http://schemas.openxmlformats.org/markup-compatibility/2006">
    <mc:Choice xmlns:p14="http://schemas.microsoft.com/office/powerpoint/2010/main" Requires="p14">
      <p:transition spd="slow" p14:dur="2000" advTm="6183"/>
    </mc:Choice>
    <mc:Fallback>
      <p:transition spd="slow" advTm="61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8" name="Rectangle 6"/>
          <p:cNvSpPr>
            <a:spLocks noGrp="1" noChangeArrowheads="1"/>
          </p:cNvSpPr>
          <p:nvPr>
            <p:ph type="title"/>
          </p:nvPr>
        </p:nvSpPr>
        <p:spPr>
          <a:xfrm>
            <a:off x="457200" y="274638"/>
            <a:ext cx="8229600" cy="417512"/>
          </a:xfrm>
        </p:spPr>
        <p:txBody>
          <a:bodyPr/>
          <a:lstStyle/>
          <a:p>
            <a:r>
              <a:rPr lang="en-US" sz="2400"/>
              <a:t>Viganella: </a:t>
            </a:r>
            <a:r>
              <a:rPr lang="el-GR" sz="2400"/>
              <a:t>Σχηματική Παράσταση</a:t>
            </a:r>
          </a:p>
        </p:txBody>
      </p:sp>
      <p:pic>
        <p:nvPicPr>
          <p:cNvPr id="264197" name="Picture 5" descr="mirrorSun"/>
          <p:cNvPicPr>
            <a:picLocks noGrp="1" noChangeAspect="1" noChangeArrowheads="1"/>
          </p:cNvPicPr>
          <p:nvPr>
            <p:ph idx="1"/>
          </p:nvPr>
        </p:nvPicPr>
        <p:blipFill>
          <a:blip r:embed="rId5" cstate="print"/>
          <a:srcRect/>
          <a:stretch>
            <a:fillRect/>
          </a:stretch>
        </p:blipFill>
        <p:spPr>
          <a:xfrm>
            <a:off x="179388" y="1412875"/>
            <a:ext cx="8785225" cy="5259388"/>
          </a:xfrm>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719"/>
    </mc:Choice>
    <mc:Fallback>
      <p:transition spd="slow" advTm="37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70" name="Rectangle 6"/>
          <p:cNvSpPr>
            <a:spLocks noGrp="1" noChangeArrowheads="1"/>
          </p:cNvSpPr>
          <p:nvPr>
            <p:ph type="title"/>
          </p:nvPr>
        </p:nvSpPr>
        <p:spPr>
          <a:xfrm>
            <a:off x="457200" y="274638"/>
            <a:ext cx="8229600" cy="417512"/>
          </a:xfrm>
        </p:spPr>
        <p:txBody>
          <a:bodyPr/>
          <a:lstStyle/>
          <a:p>
            <a:r>
              <a:rPr lang="en-US" sz="3200"/>
              <a:t>Viganella: </a:t>
            </a:r>
            <a:r>
              <a:rPr lang="el-GR" sz="3200"/>
              <a:t>η πρώτη ακτίνα του ήλιου</a:t>
            </a:r>
          </a:p>
        </p:txBody>
      </p:sp>
      <p:pic>
        <p:nvPicPr>
          <p:cNvPr id="267269" name="Picture 5" descr="viganella"/>
          <p:cNvPicPr>
            <a:picLocks noGrp="1" noChangeAspect="1" noChangeArrowheads="1"/>
          </p:cNvPicPr>
          <p:nvPr>
            <p:ph idx="1"/>
          </p:nvPr>
        </p:nvPicPr>
        <p:blipFill>
          <a:blip r:embed="rId5" cstate="print"/>
          <a:srcRect/>
          <a:stretch>
            <a:fillRect/>
          </a:stretch>
        </p:blipFill>
        <p:spPr>
          <a:xfrm>
            <a:off x="827088" y="836613"/>
            <a:ext cx="7475537" cy="5607050"/>
          </a:xfrm>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1088"/>
    </mc:Choice>
    <mc:Fallback>
      <p:transition spd="slow" advTm="110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i="1" dirty="0" smtClean="0">
                <a:solidFill>
                  <a:srgbClr val="00B050"/>
                </a:solidFill>
              </a:rPr>
              <a:t>‘Πράσινες’</a:t>
            </a:r>
            <a:r>
              <a:rPr lang="el-GR" dirty="0" smtClean="0"/>
              <a:t> στέγες</a:t>
            </a:r>
            <a:endParaRPr lang="el-GR" dirty="0"/>
          </a:p>
        </p:txBody>
      </p:sp>
      <p:sp>
        <p:nvSpPr>
          <p:cNvPr id="3" name="Content Placeholder 2"/>
          <p:cNvSpPr>
            <a:spLocks noGrp="1"/>
          </p:cNvSpPr>
          <p:nvPr>
            <p:ph idx="1"/>
          </p:nvPr>
        </p:nvSpPr>
        <p:spPr/>
        <p:txBody>
          <a:bodyPr/>
          <a:lstStyle/>
          <a:p>
            <a:r>
              <a:rPr lang="el-GR" dirty="0" smtClean="0"/>
              <a:t>Είναι στέγες με βλάστηση γιά την διαχείριση του μικροκλίματος του κτιρίου</a:t>
            </a:r>
            <a:endParaRPr lang="el-GR" dirty="0"/>
          </a:p>
        </p:txBody>
      </p:sp>
      <p:pic>
        <p:nvPicPr>
          <p:cNvPr id="22530" name="Picture 2" descr="http://www.montrealgazette.com/cms/binary/521254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040" y="1941201"/>
            <a:ext cx="8899060" cy="4894913"/>
          </a:xfrm>
          <a:prstGeom prst="rect">
            <a:avLst/>
          </a:prstGeom>
          <a:noFill/>
          <a:extLst>
            <a:ext uri="{909E8E84-426E-40DD-AFC4-6F175D3DCCD1}">
              <a14:hiddenFill xmlns:a14="http://schemas.microsoft.com/office/drawing/2010/main">
                <a:solidFill>
                  <a:srgbClr val="FFFFFF"/>
                </a:solidFill>
              </a14:hiddenFill>
            </a:ext>
          </a:ex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5110"/>
    </mc:Choice>
    <mc:Fallback>
      <p:transition spd="slow" advTm="151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9" name="Rectangle 5"/>
          <p:cNvSpPr>
            <a:spLocks noGrp="1" noChangeArrowheads="1"/>
          </p:cNvSpPr>
          <p:nvPr>
            <p:ph type="title"/>
          </p:nvPr>
        </p:nvSpPr>
        <p:spPr>
          <a:xfrm>
            <a:off x="457200" y="274638"/>
            <a:ext cx="8229600" cy="1138138"/>
          </a:xfrm>
        </p:spPr>
        <p:txBody>
          <a:bodyPr/>
          <a:lstStyle/>
          <a:p>
            <a:r>
              <a:rPr lang="el-GR" sz="4000"/>
              <a:t>ηλιακό σπίτι με φυτεμένη οροφή </a:t>
            </a:r>
            <a:r>
              <a:rPr lang="el-GR" sz="4000" smtClean="0"/>
              <a:t>-κήπο </a:t>
            </a:r>
            <a:r>
              <a:rPr lang="el-GR" sz="4000"/>
              <a:t>γιά μόνωση και αισθητική</a:t>
            </a:r>
          </a:p>
        </p:txBody>
      </p:sp>
      <p:pic>
        <p:nvPicPr>
          <p:cNvPr id="129028" name="Picture 4" descr="solar house 5b"/>
          <p:cNvPicPr>
            <a:picLocks noGrp="1" noChangeAspect="1" noChangeArrowheads="1"/>
          </p:cNvPicPr>
          <p:nvPr>
            <p:ph idx="1"/>
          </p:nvPr>
        </p:nvPicPr>
        <p:blipFill>
          <a:blip r:embed="rId5" cstate="print"/>
          <a:srcRect/>
          <a:stretch>
            <a:fillRect/>
          </a:stretch>
        </p:blipFill>
        <p:spPr>
          <a:xfrm>
            <a:off x="755576" y="2038479"/>
            <a:ext cx="7562924" cy="4298821"/>
          </a:xfrm>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7440"/>
    </mc:Choice>
    <mc:Fallback>
      <p:transition spd="slow" advTm="74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endParaRPr lang="el-GR"/>
          </a:p>
        </p:txBody>
      </p:sp>
      <p:pic>
        <p:nvPicPr>
          <p:cNvPr id="280578" name="Picture 2"/>
          <p:cNvPicPr>
            <a:picLocks noChangeAspect="1" noChangeArrowheads="1"/>
          </p:cNvPicPr>
          <p:nvPr/>
        </p:nvPicPr>
        <p:blipFill>
          <a:blip r:embed="rId5" cstate="print"/>
          <a:srcRect/>
          <a:stretch>
            <a:fillRect/>
          </a:stretch>
        </p:blipFill>
        <p:spPr bwMode="auto">
          <a:xfrm>
            <a:off x="537963" y="0"/>
            <a:ext cx="8606037" cy="6572272"/>
          </a:xfrm>
          <a:prstGeom prst="rect">
            <a:avLst/>
          </a:prstGeom>
          <a:noFill/>
          <a:ln w="9525">
            <a:noFill/>
            <a:miter lim="800000"/>
            <a:headEnd/>
            <a:tailEnd/>
          </a:ln>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7414"/>
    </mc:Choice>
    <mc:Fallback>
      <p:transition spd="slow" advTm="74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458071"/>
          </a:xfrm>
        </p:spPr>
        <p:txBody>
          <a:bodyPr/>
          <a:lstStyle/>
          <a:p>
            <a:r>
              <a:rPr lang="el-GR" smtClean="0"/>
              <a:t>ΠΡΑΣΙΝΗ ΣΤΕΓΗ</a:t>
            </a:r>
            <a:endParaRPr lang="el-GR"/>
          </a:p>
        </p:txBody>
      </p:sp>
      <p:pic>
        <p:nvPicPr>
          <p:cNvPr id="2355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5636" y="1007799"/>
            <a:ext cx="6552728" cy="56320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556" name="Picture 4" descr="http://greenroofblocks.com/wp-content/uploads/2012/03/slide_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779" y="1007800"/>
            <a:ext cx="9117247" cy="5642988"/>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12939"/>
    </mc:Choice>
    <mc:Fallback>
      <p:transition spd="slow" advTm="129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23556"/>
                                        </p:tgtEl>
                                        <p:attrNameLst>
                                          <p:attrName>style.visibility</p:attrName>
                                        </p:attrNameLst>
                                      </p:cBhvr>
                                      <p:to>
                                        <p:strVal val="visible"/>
                                      </p:to>
                                    </p:set>
                                    <p:anim calcmode="lin" valueType="num">
                                      <p:cBhvr additive="base">
                                        <p:cTn id="11" dur="500" fill="hold"/>
                                        <p:tgtEl>
                                          <p:spTgt spid="23556"/>
                                        </p:tgtEl>
                                        <p:attrNameLst>
                                          <p:attrName>ppt_x</p:attrName>
                                        </p:attrNameLst>
                                      </p:cBhvr>
                                      <p:tavLst>
                                        <p:tav tm="0">
                                          <p:val>
                                            <p:strVal val="#ppt_x"/>
                                          </p:val>
                                        </p:tav>
                                        <p:tav tm="100000">
                                          <p:val>
                                            <p:strVal val="#ppt_x"/>
                                          </p:val>
                                        </p:tav>
                                      </p:tavLst>
                                    </p:anim>
                                    <p:anim calcmode="lin" valueType="num">
                                      <p:cBhvr additive="base">
                                        <p:cTn id="12" dur="500" fill="hold"/>
                                        <p:tgtEl>
                                          <p:spTgt spid="2355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4"/>
                </p:tgtEl>
              </p:cMediaNode>
            </p:audio>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ΠΡΑΣΙΝΗ ΣΤΕΓΗ</a:t>
            </a:r>
          </a:p>
        </p:txBody>
      </p:sp>
      <p:pic>
        <p:nvPicPr>
          <p:cNvPr id="281602" name="Picture 2"/>
          <p:cNvPicPr>
            <a:picLocks noGrp="1" noChangeAspect="1" noChangeArrowheads="1"/>
          </p:cNvPicPr>
          <p:nvPr>
            <p:ph idx="1"/>
          </p:nvPr>
        </p:nvPicPr>
        <p:blipFill>
          <a:blip r:embed="rId5" cstate="print">
            <a:extLst>
              <a:ext uri="{BEBA8EAE-BF5A-486C-A8C5-ECC9F3942E4B}">
                <a14:imgProps xmlns:a14="http://schemas.microsoft.com/office/drawing/2010/main">
                  <a14:imgLayer r:embed="rId6">
                    <a14:imgEffect>
                      <a14:sharpenSoften amount="20000"/>
                    </a14:imgEffect>
                  </a14:imgLayer>
                </a14:imgProps>
              </a:ext>
            </a:extLst>
          </a:blip>
          <a:srcRect/>
          <a:stretch>
            <a:fillRect/>
          </a:stretch>
        </p:blipFill>
        <p:spPr bwMode="auto">
          <a:xfrm>
            <a:off x="261290" y="1340768"/>
            <a:ext cx="8882710" cy="5357826"/>
          </a:xfrm>
          <a:prstGeom prst="rect">
            <a:avLst/>
          </a:prstGeom>
          <a:noFill/>
          <a:ln w="9525">
            <a:noFill/>
            <a:miter lim="800000"/>
            <a:headEnd/>
            <a:tailEnd/>
          </a:ln>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5835"/>
    </mc:Choice>
    <mc:Fallback>
      <p:transition spd="slow" advTm="158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ΦΥΤΕΥΣΗ ΤΑΡΑΤΣΩΝ - ΣΤΡΩΜΑΤΑ</a:t>
            </a:r>
            <a:endParaRPr lang="el-GR"/>
          </a:p>
        </p:txBody>
      </p:sp>
      <p:pic>
        <p:nvPicPr>
          <p:cNvPr id="24578" name="Picture 2" descr="http://www.roofsystemsconsultants.com/images/TypicalDetail.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241" y="836712"/>
            <a:ext cx="9133525" cy="6021288"/>
          </a:xfrm>
          <a:prstGeom prst="rect">
            <a:avLst/>
          </a:prstGeom>
          <a:noFill/>
          <a:extLst>
            <a:ext uri="{909E8E84-426E-40DD-AFC4-6F175D3DCCD1}">
              <a14:hiddenFill xmlns:a14="http://schemas.microsoft.com/office/drawing/2010/main">
                <a:solidFill>
                  <a:srgbClr val="FFFFFF"/>
                </a:solidFill>
              </a14:hiddenFill>
            </a:ext>
          </a:ex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1296"/>
    </mc:Choice>
    <mc:Fallback>
      <p:transition spd="slow" advTm="312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ΠΡΑΣΙΝΗ </a:t>
            </a:r>
            <a:r>
              <a:rPr lang="el-GR" smtClean="0"/>
              <a:t>ΣΤΕΓΗ</a:t>
            </a:r>
            <a:r>
              <a:rPr lang="en-GB" smtClean="0"/>
              <a:t> KAI TOIXO</a:t>
            </a:r>
            <a:r>
              <a:rPr lang="el-GR" smtClean="0"/>
              <a:t>Σ</a:t>
            </a:r>
            <a:endParaRPr lang="el-GR"/>
          </a:p>
        </p:txBody>
      </p:sp>
      <p:pic>
        <p:nvPicPr>
          <p:cNvPr id="25602" name="Picture 2" descr="http://www.architecture.com/Images/RIBAHoldings/PolicyAndInternationalRelations/SustainabilityHub/1-3-2-5-SUDS/1-3-2-5-SUDS-green-roofs-green-wall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53" y="1484784"/>
            <a:ext cx="9207331" cy="3429000"/>
          </a:xfrm>
          <a:prstGeom prst="rect">
            <a:avLst/>
          </a:prstGeom>
          <a:noFill/>
          <a:extLst>
            <a:ext uri="{909E8E84-426E-40DD-AFC4-6F175D3DCCD1}">
              <a14:hiddenFill xmlns:a14="http://schemas.microsoft.com/office/drawing/2010/main">
                <a:solidFill>
                  <a:srgbClr val="FFFFFF"/>
                </a:solidFill>
              </a14:hiddenFill>
            </a:ext>
          </a:ex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0965"/>
    </mc:Choice>
    <mc:Fallback>
      <p:transition spd="slow" advTm="109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685800" y="6248400"/>
            <a:ext cx="1905000" cy="457200"/>
          </a:xfrm>
          <a:prstGeom prst="rect">
            <a:avLst/>
          </a:prstGeom>
          <a:noFill/>
          <a:ln w="12700">
            <a:noFill/>
            <a:miter lim="800000"/>
            <a:headEnd/>
            <a:tailEnd/>
          </a:ln>
        </p:spPr>
        <p:txBody>
          <a:bodyPr wrap="none" anchor="ctr"/>
          <a:lstStyle/>
          <a:p>
            <a:pPr eaLnBrk="0" hangingPunct="0"/>
            <a:endParaRPr lang="el-GR"/>
          </a:p>
        </p:txBody>
      </p:sp>
      <p:sp>
        <p:nvSpPr>
          <p:cNvPr id="14339" name="Rectangle 3"/>
          <p:cNvSpPr>
            <a:spLocks noChangeArrowheads="1"/>
          </p:cNvSpPr>
          <p:nvPr/>
        </p:nvSpPr>
        <p:spPr bwMode="auto">
          <a:xfrm>
            <a:off x="3124200" y="6248400"/>
            <a:ext cx="2895600" cy="457200"/>
          </a:xfrm>
          <a:prstGeom prst="rect">
            <a:avLst/>
          </a:prstGeom>
          <a:noFill/>
          <a:ln w="12700">
            <a:noFill/>
            <a:miter lim="800000"/>
            <a:headEnd/>
            <a:tailEnd/>
          </a:ln>
        </p:spPr>
        <p:txBody>
          <a:bodyPr wrap="none" anchor="ctr"/>
          <a:lstStyle/>
          <a:p>
            <a:pPr eaLnBrk="0" hangingPunct="0"/>
            <a:endParaRPr lang="el-GR"/>
          </a:p>
        </p:txBody>
      </p:sp>
      <p:sp>
        <p:nvSpPr>
          <p:cNvPr id="6" name="Slide Number Placeholder 5"/>
          <p:cNvSpPr>
            <a:spLocks noGrp="1"/>
          </p:cNvSpPr>
          <p:nvPr>
            <p:ph type="sldNum" sz="quarter" idx="12"/>
          </p:nvPr>
        </p:nvSpPr>
        <p:spPr/>
        <p:txBody>
          <a:bodyPr/>
          <a:lstStyle/>
          <a:p>
            <a:fld id="{72C5B966-93E0-46D3-87E6-135F0D5756E1}" type="slidenum">
              <a:rPr lang="en-US" b="0">
                <a:solidFill>
                  <a:srgbClr val="2D2DB9"/>
                </a:solidFill>
              </a:rPr>
              <a:pPr/>
              <a:t>99</a:t>
            </a:fld>
            <a:endParaRPr lang="en-US" b="0">
              <a:solidFill>
                <a:srgbClr val="2D2DB9"/>
              </a:solidFill>
            </a:endParaRPr>
          </a:p>
        </p:txBody>
      </p:sp>
      <p:pic>
        <p:nvPicPr>
          <p:cNvPr id="14341" name="Picture 4" descr="Opus-team-CDP_Page_47.jpg"/>
          <p:cNvPicPr>
            <a:picLocks noChangeAspect="1"/>
          </p:cNvPicPr>
          <p:nvPr/>
        </p:nvPicPr>
        <p:blipFill>
          <a:blip r:embed="rId5" cstate="print"/>
          <a:srcRect/>
          <a:stretch>
            <a:fillRect/>
          </a:stretch>
        </p:blipFill>
        <p:spPr bwMode="auto">
          <a:xfrm>
            <a:off x="31631" y="1340768"/>
            <a:ext cx="9144000" cy="5918200"/>
          </a:xfrm>
          <a:prstGeom prst="rect">
            <a:avLst/>
          </a:prstGeom>
          <a:noFill/>
          <a:ln w="9525">
            <a:noFill/>
            <a:miter lim="800000"/>
            <a:headEnd/>
            <a:tailEnd/>
          </a:ln>
        </p:spPr>
      </p:pic>
      <p:sp>
        <p:nvSpPr>
          <p:cNvPr id="7" name="TextBox 8"/>
          <p:cNvSpPr txBox="1">
            <a:spLocks noChangeArrowheads="1"/>
          </p:cNvSpPr>
          <p:nvPr/>
        </p:nvSpPr>
        <p:spPr bwMode="auto">
          <a:xfrm>
            <a:off x="107504" y="116632"/>
            <a:ext cx="5715000" cy="1015663"/>
          </a:xfrm>
          <a:prstGeom prst="rect">
            <a:avLst/>
          </a:prstGeom>
          <a:noFill/>
          <a:ln w="9525">
            <a:noFill/>
            <a:miter lim="800000"/>
            <a:headEnd/>
            <a:tailEnd/>
          </a:ln>
        </p:spPr>
        <p:txBody>
          <a:bodyPr>
            <a:spAutoFit/>
          </a:bodyPr>
          <a:lstStyle/>
          <a:p>
            <a:pPr algn="ctr" eaLnBrk="0" hangingPunct="0"/>
            <a:r>
              <a:rPr lang="en-US" sz="2000" dirty="0">
                <a:solidFill>
                  <a:srgbClr val="FF0000"/>
                </a:solidFill>
                <a:latin typeface="+mn-lt"/>
                <a:ea typeface="Cambria Math" panose="02040503050406030204" pitchFamily="18" charset="0"/>
              </a:rPr>
              <a:t>EPA Building in Denver Colorado</a:t>
            </a:r>
            <a:br>
              <a:rPr lang="en-US" sz="2000" dirty="0">
                <a:solidFill>
                  <a:srgbClr val="FF0000"/>
                </a:solidFill>
                <a:latin typeface="+mn-lt"/>
                <a:ea typeface="Cambria Math" panose="02040503050406030204" pitchFamily="18" charset="0"/>
              </a:rPr>
            </a:br>
            <a:r>
              <a:rPr lang="en-US" sz="2000" dirty="0">
                <a:solidFill>
                  <a:srgbClr val="FF0000"/>
                </a:solidFill>
                <a:latin typeface="+mn-lt"/>
                <a:ea typeface="Cambria Math" panose="02040503050406030204" pitchFamily="18" charset="0"/>
              </a:rPr>
              <a:t>Gold </a:t>
            </a:r>
            <a:r>
              <a:rPr lang="en-US" sz="2000" dirty="0" smtClean="0">
                <a:solidFill>
                  <a:srgbClr val="FF0000"/>
                </a:solidFill>
                <a:latin typeface="+mn-lt"/>
                <a:ea typeface="Cambria Math" panose="02040503050406030204" pitchFamily="18" charset="0"/>
              </a:rPr>
              <a:t>Certification</a:t>
            </a:r>
          </a:p>
          <a:p>
            <a:pPr algn="ctr" eaLnBrk="0" hangingPunct="0"/>
            <a:r>
              <a:rPr lang="en-US" sz="2000" dirty="0">
                <a:solidFill>
                  <a:srgbClr val="FF0000"/>
                </a:solidFill>
                <a:latin typeface="+mn-lt"/>
              </a:rPr>
              <a:t>http://www.usgbc.org</a:t>
            </a:r>
            <a:r>
              <a:rPr lang="en-US" sz="2000" dirty="0" smtClean="0">
                <a:solidFill>
                  <a:srgbClr val="FF0000"/>
                </a:solidFill>
                <a:latin typeface="+mn-lt"/>
              </a:rPr>
              <a:t>/</a:t>
            </a:r>
            <a:endParaRPr lang="en-US" sz="2000" dirty="0">
              <a:solidFill>
                <a:srgbClr val="FF0000"/>
              </a:solidFill>
              <a:latin typeface="+mn-lt"/>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advTm="20649">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0.8|0.6|0.6|0.9|0.9"/>
</p:tagLst>
</file>

<file path=ppt/tags/tag10.xml><?xml version="1.0" encoding="utf-8"?>
<p:tagLst xmlns:a="http://schemas.openxmlformats.org/drawingml/2006/main" xmlns:r="http://schemas.openxmlformats.org/officeDocument/2006/relationships" xmlns:p="http://schemas.openxmlformats.org/presentationml/2006/main">
  <p:tag name="TIMING" val="|17.2"/>
</p:tagLst>
</file>

<file path=ppt/tags/tag11.xml><?xml version="1.0" encoding="utf-8"?>
<p:tagLst xmlns:a="http://schemas.openxmlformats.org/drawingml/2006/main" xmlns:r="http://schemas.openxmlformats.org/officeDocument/2006/relationships" xmlns:p="http://schemas.openxmlformats.org/presentationml/2006/main">
  <p:tag name="TIMING" val="|21.6"/>
</p:tagLst>
</file>

<file path=ppt/tags/tag12.xml><?xml version="1.0" encoding="utf-8"?>
<p:tagLst xmlns:a="http://schemas.openxmlformats.org/drawingml/2006/main" xmlns:r="http://schemas.openxmlformats.org/officeDocument/2006/relationships" xmlns:p="http://schemas.openxmlformats.org/presentationml/2006/main">
  <p:tag name="TIMING" val="|37.6"/>
</p:tagLst>
</file>

<file path=ppt/tags/tag13.xml><?xml version="1.0" encoding="utf-8"?>
<p:tagLst xmlns:a="http://schemas.openxmlformats.org/drawingml/2006/main" xmlns:r="http://schemas.openxmlformats.org/officeDocument/2006/relationships" xmlns:p="http://schemas.openxmlformats.org/presentationml/2006/main">
  <p:tag name="TIMING" val="|7.1"/>
</p:tagLst>
</file>

<file path=ppt/tags/tag14.xml><?xml version="1.0" encoding="utf-8"?>
<p:tagLst xmlns:a="http://schemas.openxmlformats.org/drawingml/2006/main" xmlns:r="http://schemas.openxmlformats.org/officeDocument/2006/relationships" xmlns:p="http://schemas.openxmlformats.org/presentationml/2006/main">
  <p:tag name="TIMING" val="|12.4"/>
</p:tagLst>
</file>

<file path=ppt/tags/tag2.xml><?xml version="1.0" encoding="utf-8"?>
<p:tagLst xmlns:a="http://schemas.openxmlformats.org/drawingml/2006/main" xmlns:r="http://schemas.openxmlformats.org/officeDocument/2006/relationships" xmlns:p="http://schemas.openxmlformats.org/presentationml/2006/main">
  <p:tag name="TIMING" val="|1.4|20.6"/>
</p:tagLst>
</file>

<file path=ppt/tags/tag3.xml><?xml version="1.0" encoding="utf-8"?>
<p:tagLst xmlns:a="http://schemas.openxmlformats.org/drawingml/2006/main" xmlns:r="http://schemas.openxmlformats.org/officeDocument/2006/relationships" xmlns:p="http://schemas.openxmlformats.org/presentationml/2006/main">
  <p:tag name="TIMING" val="|39"/>
</p:tagLst>
</file>

<file path=ppt/tags/tag4.xml><?xml version="1.0" encoding="utf-8"?>
<p:tagLst xmlns:a="http://schemas.openxmlformats.org/drawingml/2006/main" xmlns:r="http://schemas.openxmlformats.org/officeDocument/2006/relationships" xmlns:p="http://schemas.openxmlformats.org/presentationml/2006/main">
  <p:tag name="TIMING" val="|14.6"/>
</p:tagLst>
</file>

<file path=ppt/tags/tag5.xml><?xml version="1.0" encoding="utf-8"?>
<p:tagLst xmlns:a="http://schemas.openxmlformats.org/drawingml/2006/main" xmlns:r="http://schemas.openxmlformats.org/officeDocument/2006/relationships" xmlns:p="http://schemas.openxmlformats.org/presentationml/2006/main">
  <p:tag name="TIMING" val="|17.6"/>
</p:tagLst>
</file>

<file path=ppt/tags/tag6.xml><?xml version="1.0" encoding="utf-8"?>
<p:tagLst xmlns:a="http://schemas.openxmlformats.org/drawingml/2006/main" xmlns:r="http://schemas.openxmlformats.org/officeDocument/2006/relationships" xmlns:p="http://schemas.openxmlformats.org/presentationml/2006/main">
  <p:tag name="TIMING" val="|18.6"/>
</p:tagLst>
</file>

<file path=ppt/tags/tag7.xml><?xml version="1.0" encoding="utf-8"?>
<p:tagLst xmlns:a="http://schemas.openxmlformats.org/drawingml/2006/main" xmlns:r="http://schemas.openxmlformats.org/officeDocument/2006/relationships" xmlns:p="http://schemas.openxmlformats.org/presentationml/2006/main">
  <p:tag name="TIMING" val="|42.4"/>
</p:tagLst>
</file>

<file path=ppt/tags/tag8.xml><?xml version="1.0" encoding="utf-8"?>
<p:tagLst xmlns:a="http://schemas.openxmlformats.org/drawingml/2006/main" xmlns:r="http://schemas.openxmlformats.org/officeDocument/2006/relationships" xmlns:p="http://schemas.openxmlformats.org/presentationml/2006/main">
  <p:tag name="TIMING" val="|35.3"/>
</p:tagLst>
</file>

<file path=ppt/tags/tag9.xml><?xml version="1.0" encoding="utf-8"?>
<p:tagLst xmlns:a="http://schemas.openxmlformats.org/drawingml/2006/main" xmlns:r="http://schemas.openxmlformats.org/officeDocument/2006/relationships" xmlns:p="http://schemas.openxmlformats.org/presentationml/2006/main">
  <p:tag name="TIMING" val="|19"/>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noFill/>
        </a:ln>
      </a:spPr>
      <a:bodyPr rtlCol="0" anchor="ctr"/>
      <a:lstStyle>
        <a:defPPr algn="ctr">
          <a:defRPr smtClean="0">
            <a:solidFill>
              <a:schemeClr val="tx1">
                <a:lumMod val="95000"/>
                <a:lumOff val="5000"/>
              </a:schemeClr>
            </a:solidFill>
            <a:latin typeface="Cambria Math" panose="02040503050406030204" pitchFamily="18" charset="0"/>
            <a:ea typeface="Cambria Math" panose="02040503050406030204" pitchFamily="18" charset="0"/>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Cliff</Template>
  <TotalTime>1870</TotalTime>
  <Words>1525</Words>
  <Application>Microsoft Office PowerPoint</Application>
  <PresentationFormat>On-screen Show (4:3)</PresentationFormat>
  <Paragraphs>497</Paragraphs>
  <Slides>120</Slides>
  <Notes>76</Notes>
  <HiddenSlides>2</HiddenSlides>
  <MMClips>120</MMClips>
  <ScaleCrop>false</ScaleCrop>
  <HeadingPairs>
    <vt:vector size="6" baseType="variant">
      <vt:variant>
        <vt:lpstr>Theme</vt:lpstr>
      </vt:variant>
      <vt:variant>
        <vt:i4>1</vt:i4>
      </vt:variant>
      <vt:variant>
        <vt:lpstr>Embedded OLE Servers</vt:lpstr>
      </vt:variant>
      <vt:variant>
        <vt:i4>3</vt:i4>
      </vt:variant>
      <vt:variant>
        <vt:lpstr>Slide Titles</vt:lpstr>
      </vt:variant>
      <vt:variant>
        <vt:i4>120</vt:i4>
      </vt:variant>
    </vt:vector>
  </HeadingPairs>
  <TitlesOfParts>
    <vt:vector size="124" baseType="lpstr">
      <vt:lpstr>Default Design</vt:lpstr>
      <vt:lpstr>PhotoImpact</vt:lpstr>
      <vt:lpstr>Microsoft Drawing</vt:lpstr>
      <vt:lpstr>Microsoft Excel Chart</vt:lpstr>
      <vt:lpstr>ΑΝΑΝΕΩΣΙΜΕΣ ΠΗΓΕΣ ΕΝΕΡΓΕΙΑΣ</vt:lpstr>
      <vt:lpstr>PowerPoint Presentation</vt:lpstr>
      <vt:lpstr>PowerPoint Presentation</vt:lpstr>
      <vt:lpstr>ΒΙΟΚΛΙΜΑΤΙΚΗ ΑΡΧΙΤΕΚΤΟΝΙΚΗ</vt:lpstr>
      <vt:lpstr>ΒΙΟΚΛΙΜΑΤΙΚΗ ΑΡΧΙΤΕΚΤΟΝΙΚΗ</vt:lpstr>
      <vt:lpstr>Βασικές έννοιες</vt:lpstr>
      <vt:lpstr>Δεδομένα </vt:lpstr>
      <vt:lpstr>Το πρώτο Ηλιακό Παρατηρητήριο Αρχαιολογική περιοχή Chankillo - Περού</vt:lpstr>
      <vt:lpstr>ΗΛΙΑΚΟ ΡΟΛΟΪ</vt:lpstr>
      <vt:lpstr>Διαδρομή του ήλιου</vt:lpstr>
      <vt:lpstr>Η ΔΙΑΔΡΟΜΗ ΤΟΥ ΗΛΙΟΥ (Μυτιλήνη)</vt:lpstr>
      <vt:lpstr>ΔΥΝΑΜΙΚΟ ΗΛΙΑΚΗΣ ΑΚΤΙΝΟΒΟΛΙΑΣ </vt:lpstr>
      <vt:lpstr>ΘΕΡΜΟΚΗΠΙΟ : Εκμετάλλευση της ηλιακής ακτινοβολίας και των ιδιοτήτων του γυαλιού</vt:lpstr>
      <vt:lpstr>ΛΕΙΤΟΥΡΓΙΑ ΘΕΡΜΟΚΗΠΙΟΥ</vt:lpstr>
      <vt:lpstr>Η ΗΛΙΑΚΗ ΑΚΤΙΝΟΒΟΛΙΑ ΔΙΕΡΧΕΤΑΙ ΑΠΟ ΤΟ ΓΥΑΛΙ (ΠΡΑΣΙΝΟ),  Η ΑΚΤΙΝΟΒΟΛΙΑ ΤΟΥ ΕΣΩΤΕΡΙΚΟΥ ΤΟΥ ΚΤΙΡΙΟΥ ΑΝΑΚΛΑΤΑΙ ΠΙΣΩ</vt:lpstr>
      <vt:lpstr>Ηλιακή ακτινοβολία : συνιστώσες</vt:lpstr>
      <vt:lpstr>Μεταφορά θερμότητας αγωγή,συναγωγή,ακτινοβολία</vt:lpstr>
      <vt:lpstr>ΒΙΟΚΛΙΜΑΤΙΚΗ ΑΡΧΙΤΕΚΤΟΝΙΚΗ - ΣΤΟΙΧΕΙΑ</vt:lpstr>
      <vt:lpstr>ΒΙΟΚΛΙΜΑΤΙΚΑ ΣΤΟΙΧΕΙΑ: Βασικές αρχές</vt:lpstr>
      <vt:lpstr>ΒΙΟΚΛΙΜΑΤΙΚΗ ΑΡΧΙΤΕΚΤΟΝΙΚΗ : ΠΑΡΑΓΟΝΤΕΣ (1/2)</vt:lpstr>
      <vt:lpstr>ΒΙΟΚΛΙΜΑΤΙΚΗ ΑΡΧΙΤΕΚΤΟΝΙΚΗ : ΠΑΡΑΓΟΝΤΕΣ (2/2)</vt:lpstr>
      <vt:lpstr>ΚΤΙΡΙΑΚΟΣ ΣΧΕΔΙΑΣΜΟΣ</vt:lpstr>
      <vt:lpstr>ΒΙΟΚΛΙΜΑΤΙΚΗ ΑΡΧΙΤΕΚΤΟΝΙΚΗ</vt:lpstr>
      <vt:lpstr>ΒΙΟΚΛΙΜΑΤΙΚΗ ΑΡΧΙΤΕΚΤΟΝΙΚΗ</vt:lpstr>
      <vt:lpstr>ΒΙΟΚΛΙΜΑΤΙΚΗ ΑΡΧΙΤΕΚΤΟΝΙΚΗ</vt:lpstr>
      <vt:lpstr>Θερμική άνεση</vt:lpstr>
      <vt:lpstr>ΘΕΡΜΙΚΗ ΑΝΕΣΗ : Ψυχρομετρικός χάρτης</vt:lpstr>
      <vt:lpstr>ΒΙΟΚΛΙΜΑΤΙΚΗ ΑΡΧΙΤΕΚΤΟΝΙΚΗ</vt:lpstr>
      <vt:lpstr>ΒΙΟΚΛΙΜΑΤΙΚΗ ΑΡΧΙΤΕΚΤΟΝΙΚΗ</vt:lpstr>
      <vt:lpstr>ΒΙΟΚΛΙΜΑΤΙΚΗ ΑΡΧΙΤΕΚΤΟΝΙΚΗ</vt:lpstr>
      <vt:lpstr>ΒΙΟΚΛΙΜΑΤΙΚΗ ΑΡΧΙΤΕΚΤΟΝΙΚΗ</vt:lpstr>
      <vt:lpstr>ΒΙΟΚΛΙΜΑΤΙΚΗ ΑΡΧΙΤΕΚΤΟΝΙΚΗ</vt:lpstr>
      <vt:lpstr>Η τροχιά του Ήλιου  (χειμώνας-καλοκαίρι)</vt:lpstr>
      <vt:lpstr>ΒΙΟΚΛΙΜΑΤΙΚΗ ΑΡΧΙΤΕΚΤΟΝΙΚΗ</vt:lpstr>
      <vt:lpstr>PowerPoint Presentation</vt:lpstr>
      <vt:lpstr>PowerPoint Presentation</vt:lpstr>
      <vt:lpstr>PowerPoint Presentation</vt:lpstr>
      <vt:lpstr>PowerPoint Presentation</vt:lpstr>
      <vt:lpstr>PowerPoint Presentation</vt:lpstr>
      <vt:lpstr>Κυκλοφορία αέρα, ακτινοβολία</vt:lpstr>
      <vt:lpstr>PowerPoint Presentation</vt:lpstr>
      <vt:lpstr>Βιοκλιματική Αρχιτεκτονική υπόσκαφη δόμηση</vt:lpstr>
      <vt:lpstr>ΒΙΟ-ΚΛΙΜΑΤΙΚΟ ΚΤΙΡΙΟ ΣΤΗΝ ΒΙΕΝΝΗ (Hundertwasser)</vt:lpstr>
      <vt:lpstr>ΒΙΟ-ΚΛΙΜΑΤΙΚΟ ΚΤΙΡΙΟ ΣΤΗΝ ΒΙΕΝΝΗ (Hundertwasser)</vt:lpstr>
      <vt:lpstr>PowerPoint Presentation</vt:lpstr>
      <vt:lpstr>Ηλιακή ενέργεια – βασική αρχή</vt:lpstr>
      <vt:lpstr>Τοίχος Trombe και κίνηση θερμού αέρα μέσα στο κτίριο </vt:lpstr>
      <vt:lpstr>Ηλιακό κέρδος, κίνηση θερμού αέρα και θερμικές απώλειες από το κτιριακό κέλυφος</vt:lpstr>
      <vt:lpstr>Προσθήκη θερμοκηπίου γιά άμεσο ηλιακό κέρδος</vt:lpstr>
      <vt:lpstr>Ηλιακό σπίτι με ενσωματωμένο θερμοκήπιο</vt:lpstr>
      <vt:lpstr>Θερμοκήπιο και Φωτοβολταϊκά σε κτίριο.  Νότια όψη</vt:lpstr>
      <vt:lpstr>Θερμοκήπιο ενταγμένο στην νότια πλευρά</vt:lpstr>
      <vt:lpstr>Φαινόμενα φυσικής συναγωγής</vt:lpstr>
      <vt:lpstr>Θερμότητα εξάτμισης</vt:lpstr>
      <vt:lpstr>Υπολογισμός θερμικών απωλειών (χειμώνας)</vt:lpstr>
      <vt:lpstr>Τοπικό κλίμα και τοποθεσία κτιρίου</vt:lpstr>
      <vt:lpstr>Σχήμα κτιρίου και προσανατολισμός</vt:lpstr>
      <vt:lpstr>Ηλιακή ακτινοβολία και θερμική μάζα</vt:lpstr>
      <vt:lpstr>Οικία με ηλιακό άνοιγμα</vt:lpstr>
      <vt:lpstr>Θερμική αδράνεια και θερμική χωρητικότητα υπόσκαφου κτιρίου</vt:lpstr>
      <vt:lpstr>Το έδαφος ως κλιματικό στοιχείο  με μεγάλη θερμοχωρητική αδράνεια</vt:lpstr>
      <vt:lpstr>προστασία από τον ήλιο το καλοκαίρι</vt:lpstr>
      <vt:lpstr>Φυλλοβόλο δένδρο : Προστασία από τον ήλιο (καλοκαίρι)</vt:lpstr>
      <vt:lpstr>Η παράμετρος της σκίασης</vt:lpstr>
      <vt:lpstr>LANJARON</vt:lpstr>
      <vt:lpstr>ηλιακό σπίτι</vt:lpstr>
      <vt:lpstr>ηλιακό σπίτι</vt:lpstr>
      <vt:lpstr>ηλιακό σπίτι με θερμοκήπιο - Ξάνθη</vt:lpstr>
      <vt:lpstr>θερμοκήπιο ηλιακού σπιτιού - Ξάνθη</vt:lpstr>
      <vt:lpstr>ηλιακό σπίτι με θερμοκήπιο</vt:lpstr>
      <vt:lpstr>ΗΛΙΑΚΟ ΧΩΡΙΟ 1</vt:lpstr>
      <vt:lpstr>ΗΛΙΑΚΟ ΧΩΡΙΟ 2</vt:lpstr>
      <vt:lpstr>ΗΛΙΑΚΟ ΧΩΡΙΟ 3</vt:lpstr>
      <vt:lpstr>Βιοκλιματικά κτίρια</vt:lpstr>
      <vt:lpstr>Βιώσιμο εμπορικό κτίριο</vt:lpstr>
      <vt:lpstr>το πράσινο κτίριο: σχεδιασμός γιά θέρμανση, δροσισμό, φωτισμό, αερισμό</vt:lpstr>
      <vt:lpstr>Ηλιακός φωτισμός στο εσωτερικό των κτιρίων</vt:lpstr>
      <vt:lpstr>Ηλιακός φωτισμός</vt:lpstr>
      <vt:lpstr>ηλιακός φωτισμός</vt:lpstr>
      <vt:lpstr>κτίριο με ηλιακό φωτισμό</vt:lpstr>
      <vt:lpstr>Ηλιακός φωτισμός</vt:lpstr>
      <vt:lpstr>Το κτίριο Carpiano</vt:lpstr>
      <vt:lpstr>ΗΛΙΟΣΤΑΤΗΣ ΓΙΑ ΗΛΙΑΚΟ ΦΩΤΙΣΜΟ</vt:lpstr>
      <vt:lpstr>PowerPoint Presentation</vt:lpstr>
      <vt:lpstr>Βερολίνο: κτίριο με ηλιοστάτη</vt:lpstr>
      <vt:lpstr>Βερολίνο: ο ηλιοστάτης στην ταράτσα του κτιρίου</vt:lpstr>
      <vt:lpstr>εγκατάσταση πρότυπου ηλιοστάτη ARTHELIO</vt:lpstr>
      <vt:lpstr>Viganella : Ηλιακό φως</vt:lpstr>
      <vt:lpstr>Το χωριό VIGANELLA στην Β.Ιταλία</vt:lpstr>
      <vt:lpstr>Viganella: Σχηματική Παράσταση</vt:lpstr>
      <vt:lpstr>Viganella: η πρώτη ακτίνα του ήλιου</vt:lpstr>
      <vt:lpstr>‘Πράσινες’ στέγες</vt:lpstr>
      <vt:lpstr>ηλιακό σπίτι με φυτεμένη οροφή -κήπο γιά μόνωση και αισθητική</vt:lpstr>
      <vt:lpstr>PowerPoint Presentation</vt:lpstr>
      <vt:lpstr>ΠΡΑΣΙΝΗ ΣΤΕΓΗ</vt:lpstr>
      <vt:lpstr>ΠΡΑΣΙΝΗ ΣΤΕΓΗ</vt:lpstr>
      <vt:lpstr>ΦΥΤΕΥΣΗ ΤΑΡΑΤΣΩΝ - ΣΤΡΩΜΑΤΑ</vt:lpstr>
      <vt:lpstr>ΠΡΑΣΙΝΗ ΣΤΕΓΗ KAI TOIXOΣ</vt:lpstr>
      <vt:lpstr>PowerPoint Presentation</vt:lpstr>
      <vt:lpstr>PowerPoint Presentation</vt:lpstr>
      <vt:lpstr>PowerPoint Presentation</vt:lpstr>
      <vt:lpstr>Παράθυρο με ανακλαστήρες και διανομείς ηλιακού φωτός</vt:lpstr>
      <vt:lpstr>Βραζιλία – κεντρική αγορά </vt:lpstr>
      <vt:lpstr>Φαινόμενο θερμικής νησίδας  στις πόλεις</vt:lpstr>
      <vt:lpstr>Masdar - Το εργοτάξιο</vt:lpstr>
      <vt:lpstr>Masdar-Dubai : ηλιακή πόλη</vt:lpstr>
      <vt:lpstr>σκιασμός</vt:lpstr>
      <vt:lpstr>MASDAR ΔΗΜΟΣΙΟΙ ΧΩΡΟΙ</vt:lpstr>
      <vt:lpstr>MASDAR</vt:lpstr>
      <vt:lpstr>Ο ρόλος του νερού </vt:lpstr>
      <vt:lpstr>MASDAR</vt:lpstr>
      <vt:lpstr>ΒΙΟΚΛΙΜΑΤΙΚΑ ΚΤΙΡΙΑ : ΠΛΕΟΝΕΚΤΗΜΑΤΑ ΣΤΗΝ ΚΑΤΑΣΚΕΥΗ ΚΑΙ ΛΕΙΤΟΥΡΓΙΑ</vt:lpstr>
      <vt:lpstr>ΒΙΟΚΛΙΜΑΤΙΚΗ ΑΡΧΙΤΕΚΤΟΝΙΚΗ – ΠΕΡΙΒΑΛΛΟΝΤΙΚΕΣ ΕΠΙΠΤΩΣΕΙΣ</vt:lpstr>
      <vt:lpstr>PowerPoint Presentation</vt:lpstr>
      <vt:lpstr>ΑΝΑΛΥΣΗ ΚΥΚΛΟΥ ΖΩΗΣ ΣΕ ΚΤΙΡΙΑ</vt:lpstr>
      <vt:lpstr>PowerPoint Presentation</vt:lpstr>
      <vt:lpstr>Κατανάλωση ενέργειας: Παράγοντες</vt:lpstr>
      <vt:lpstr>Ενεργειακή Σήμανση Κτιρίων</vt:lpstr>
      <vt:lpstr>Πλεονεκτήματα</vt:lpstr>
      <vt:lpstr>ΤΕΛΟΣ</vt:lpstr>
    </vt:vector>
  </TitlesOfParts>
  <Company>University of the Aegean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ΒΙΟΚΛΙΜΑΤΙΚΗ ΑΡΧΙΤΕΚΤΟΝΙΚΗ</dc:title>
  <dc:creator>Dias Haralambopoulos</dc:creator>
  <cp:lastModifiedBy>Dias Haralambopoulos</cp:lastModifiedBy>
  <cp:revision>75</cp:revision>
  <dcterms:created xsi:type="dcterms:W3CDTF">2006-11-21T06:30:46Z</dcterms:created>
  <dcterms:modified xsi:type="dcterms:W3CDTF">2015-02-28T22:50:27Z</dcterms:modified>
</cp:coreProperties>
</file>