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DC6A37-8AF0-4305-8349-F040309415CD}" type="datetimeFigureOut">
              <a:rPr lang="el-GR"/>
              <a:pPr>
                <a:defRPr/>
              </a:pPr>
              <a:t>25/7/2015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0836-D639-42E4-B850-0465C0D4E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8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1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dirty="0">
                <a:latin typeface="Arial" charset="0"/>
              </a:rPr>
              <a:t>Μέθοδοι σχεδιασμού κίνησης και αυτόνομες κινούμενες μονάδες 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</a:t>
            </a:r>
            <a:r>
              <a:rPr lang="el-GR" sz="2000" b="1" dirty="0" smtClean="0"/>
              <a:t>:</a:t>
            </a:r>
            <a:r>
              <a:rPr lang="el-GR" sz="2400" dirty="0" smtClean="0">
                <a:latin typeface="Arial" charset="0"/>
              </a:rPr>
              <a:t> </a:t>
            </a:r>
            <a:r>
              <a:rPr lang="el-GR" sz="2400" dirty="0">
                <a:latin typeface="Arial" charset="0"/>
              </a:rPr>
              <a:t>Βασικές Έννοιες και Μαθησιακοί Στόχοι μαθήματος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1400" b="1" i="1" dirty="0" smtClean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Ηλίας Ξυδιάς</a:t>
            </a:r>
            <a:endParaRPr lang="el-GR" b="1" i="1" dirty="0"/>
          </a:p>
          <a:p>
            <a:pPr algn="ctr"/>
            <a:r>
              <a:rPr lang="el-GR" b="1" i="1" dirty="0"/>
              <a:t>Τμήμα Μηχανικών Σχεδίασης Προϊόντων και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1o </a:t>
            </a:r>
            <a:r>
              <a:rPr lang="el-GR" dirty="0" smtClean="0"/>
              <a:t>Μάθημα</a:t>
            </a:r>
            <a:endParaRPr lang="el-G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/>
          <a:p>
            <a:fld id="{0908066B-A156-4CD6-862B-B0BB9C8BDC6C}" type="slidenum">
              <a:rPr lang="el-GR"/>
              <a:pPr/>
              <a:t>4</a:t>
            </a:fld>
            <a:endParaRPr lang="el-GR" dirty="0"/>
          </a:p>
        </p:txBody>
      </p:sp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56792"/>
            <a:ext cx="7774632" cy="2271712"/>
          </a:xfrm>
        </p:spPr>
        <p:txBody>
          <a:bodyPr/>
          <a:lstStyle/>
          <a:p>
            <a:r>
              <a:rPr lang="el-GR" dirty="0"/>
              <a:t>Μέθοδοι Σχεδιασμού </a:t>
            </a:r>
            <a:r>
              <a:rPr lang="el-GR" dirty="0" smtClean="0"/>
              <a:t>Κίνησης</a:t>
            </a:r>
            <a:r>
              <a:rPr lang="en-US" dirty="0" smtClean="0"/>
              <a:t> &amp; </a:t>
            </a:r>
            <a:r>
              <a:rPr lang="el-GR" dirty="0" smtClean="0"/>
              <a:t>Αυτόνομες Κινούμενες Μονάδες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0950" y="4187825"/>
            <a:ext cx="6642100" cy="174148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l-GR" sz="4100" dirty="0">
                <a:solidFill>
                  <a:srgbClr val="898989"/>
                </a:solidFill>
              </a:rPr>
              <a:t>Δρ. Ηλίας </a:t>
            </a:r>
            <a:r>
              <a:rPr lang="el-GR" sz="4100" dirty="0" smtClean="0">
                <a:solidFill>
                  <a:srgbClr val="898989"/>
                </a:solidFill>
              </a:rPr>
              <a:t>Κ. </a:t>
            </a:r>
            <a:r>
              <a:rPr lang="el-GR" sz="4100" dirty="0">
                <a:solidFill>
                  <a:srgbClr val="898989"/>
                </a:solidFill>
              </a:rPr>
              <a:t>Ξυδιάς</a:t>
            </a:r>
          </a:p>
          <a:p>
            <a:pPr marL="0" indent="0" algn="ctr">
              <a:buFont typeface="Arial" charset="0"/>
              <a:buNone/>
            </a:pPr>
            <a:endParaRPr lang="el-GR" sz="4100" dirty="0">
              <a:solidFill>
                <a:schemeClr val="hlink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l-GR" dirty="0">
              <a:solidFill>
                <a:srgbClr val="898989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5292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00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1o </a:t>
            </a:r>
            <a:r>
              <a:rPr lang="el-GR" smtClean="0"/>
              <a:t>Μάθημα</a:t>
            </a:r>
            <a:endParaRPr lang="el-G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/>
          <a:p>
            <a:fld id="{435B583E-4838-4F37-ABE1-3237ADD47A93}" type="slidenum">
              <a:rPr lang="el-GR"/>
              <a:pPr/>
              <a:t>5</a:t>
            </a:fld>
            <a:endParaRPr lang="el-GR"/>
          </a:p>
        </p:txBody>
      </p:sp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Μέθοδοι Σχεδιασμού Κίνησης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l-GR" sz="2500" dirty="0"/>
              <a:t>Γιατί μελετάμε μεθόδους σχεδιασμού κίνησης?</a:t>
            </a:r>
            <a:r>
              <a:rPr lang="en-US" sz="2500" dirty="0"/>
              <a:t> </a:t>
            </a:r>
            <a:endParaRPr lang="el-GR" sz="2500" dirty="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100" dirty="0"/>
              <a:t>Ανάπτυξη Αλγορίθμων για την επίλυση προβλημάτων για τα οποία </a:t>
            </a:r>
            <a:r>
              <a:rPr lang="el-GR" sz="2100" dirty="0" smtClean="0"/>
              <a:t>ο </a:t>
            </a:r>
            <a:r>
              <a:rPr lang="el-GR" sz="2100" dirty="0"/>
              <a:t>άνθρωπος δεν θα μπορούσε να δώσει λύση λόγο της αυξημένης πολυπλοκότητας τους. </a:t>
            </a:r>
          </a:p>
          <a:p>
            <a:pPr marL="1371600" lvl="2" indent="-457200">
              <a:lnSpc>
                <a:spcPct val="80000"/>
              </a:lnSpc>
              <a:buNone/>
            </a:pPr>
            <a:endParaRPr lang="el-GR" sz="1900" dirty="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100" dirty="0"/>
              <a:t>Οι μεθοδολογίες που αναπτύσσονται εφαρμόζονται στη </a:t>
            </a:r>
            <a:r>
              <a:rPr lang="el-GR" sz="2100" dirty="0" err="1"/>
              <a:t>ρομπότική</a:t>
            </a:r>
            <a:r>
              <a:rPr lang="el-GR" sz="2100" dirty="0"/>
              <a:t>, στο σχεδιασμό φαρμάκων (</a:t>
            </a:r>
            <a:r>
              <a:rPr lang="en-US" sz="2100" dirty="0"/>
              <a:t>protein folding</a:t>
            </a:r>
            <a:r>
              <a:rPr lang="el-GR" sz="2100" dirty="0" smtClean="0"/>
              <a:t>), στα Γεωγραφικά Συστήματα (</a:t>
            </a:r>
            <a:r>
              <a:rPr lang="en-US" sz="2100" dirty="0" smtClean="0"/>
              <a:t>GIS</a:t>
            </a:r>
            <a:r>
              <a:rPr lang="el-GR" sz="2100" dirty="0" smtClean="0"/>
              <a:t>)</a:t>
            </a:r>
            <a:r>
              <a:rPr lang="en-US" sz="2100" dirty="0" smtClean="0"/>
              <a:t> </a:t>
            </a:r>
            <a:r>
              <a:rPr lang="el-GR" sz="2100" dirty="0"/>
              <a:t>και αλλού.</a:t>
            </a:r>
            <a:r>
              <a:rPr lang="en-US" sz="2100" dirty="0"/>
              <a:t> </a:t>
            </a: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3330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1o </a:t>
            </a:r>
            <a:r>
              <a:rPr lang="el-GR" smtClean="0"/>
              <a:t>Μάθημα</a:t>
            </a:r>
            <a:endParaRPr lang="el-G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/>
          <a:p>
            <a:fld id="{46984C3D-E793-4441-8FE7-27B2EF8C1E88}" type="slidenum">
              <a:rPr lang="el-GR"/>
              <a:pPr/>
              <a:t>6</a:t>
            </a:fld>
            <a:endParaRPr lang="el-GR"/>
          </a:p>
        </p:txBody>
      </p:sp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Μέθοδοι Σχεδιασμού Κίνησης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200" b="1" dirty="0"/>
              <a:t>Στόχος του μαθήματος:</a:t>
            </a:r>
            <a:r>
              <a:rPr lang="el-GR" sz="2200" dirty="0"/>
              <a:t> 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l-GR" sz="2000" dirty="0"/>
              <a:t>Η εισαγωγή στις σύγχρονες προσεγγίσεις σχεδιασμού κίνησης αυτόνομων κινούμενων μονάδων.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l-GR" sz="2000" dirty="0"/>
              <a:t>Θα παρουσιαστούν οι βασικές έννοιες και </a:t>
            </a:r>
            <a:r>
              <a:rPr lang="el-GR" sz="2000" dirty="0" smtClean="0"/>
              <a:t>μέθοδοι.</a:t>
            </a:r>
            <a:endParaRPr lang="el-GR" sz="2000" dirty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l-GR" sz="2000" dirty="0"/>
              <a:t>Έμφαση θα δοθεί σε θέματα που αφορούν τη μεταφορά φορτίων και στις αλληλεπιδράσεις της κινούμενης μονάδας με το περιβάλλον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lvl="1">
              <a:lnSpc>
                <a:spcPct val="80000"/>
              </a:lnSpc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983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1o </a:t>
            </a:r>
            <a:r>
              <a:rPr lang="el-GR" smtClean="0"/>
              <a:t>Μάθημα</a:t>
            </a:r>
            <a:endParaRPr lang="el-G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/>
          <a:p>
            <a:fld id="{60263130-85E6-4247-8529-F9B2A3B4A8DD}" type="slidenum">
              <a:rPr lang="el-GR"/>
              <a:pPr/>
              <a:t>7</a:t>
            </a:fld>
            <a:endParaRPr lang="el-GR"/>
          </a:p>
        </p:txBody>
      </p:sp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/>
              <a:t>Μέθοδοι Σχεδιασμού Κίνησης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500" dirty="0"/>
              <a:t>Βασικές έννοιες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/>
              <a:t>Path Planning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/>
              <a:t>Trajectory planning</a:t>
            </a:r>
            <a:endParaRPr lang="el-GR" sz="2200" dirty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/>
              <a:t>Route Planning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/>
              <a:t>Scheduling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/>
              <a:t>Motion </a:t>
            </a:r>
            <a:r>
              <a:rPr lang="en-US" sz="2200" dirty="0" smtClean="0"/>
              <a:t>Planning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2766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1o </a:t>
            </a:r>
            <a:r>
              <a:rPr lang="el-GR" smtClean="0"/>
              <a:t>Μάθημα</a:t>
            </a:r>
            <a:endParaRPr lang="el-G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/>
          <a:p>
            <a:fld id="{ED9866EF-8CB6-4B1E-A34B-1D320DF85FD2}" type="slidenum">
              <a:rPr lang="el-GR"/>
              <a:pPr/>
              <a:t>8</a:t>
            </a:fld>
            <a:endParaRPr lang="el-GR"/>
          </a:p>
        </p:txBody>
      </p:sp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Μέθοδοι Σχεδιασμού Κίνησης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l-GR" sz="3200" dirty="0"/>
              <a:t>Προβλήματα-Εφαρμογές </a:t>
            </a:r>
            <a:endParaRPr lang="el-GR" sz="3200" dirty="0" smtClean="0"/>
          </a:p>
          <a:p>
            <a:pPr lvl="2">
              <a:buFont typeface="Courier New" pitchFamily="49" charset="0"/>
              <a:buChar char="o"/>
            </a:pPr>
            <a:r>
              <a:rPr lang="el-GR" dirty="0"/>
              <a:t>Εύρεσης της συντομότερης διαδρομής μεταξύ δύο σημείων σε ένα περιβάλλον με εμπόδια.</a:t>
            </a:r>
          </a:p>
          <a:p>
            <a:pPr lvl="2">
              <a:buFont typeface="Courier New" pitchFamily="49" charset="0"/>
              <a:buChar char="o"/>
            </a:pPr>
            <a:r>
              <a:rPr lang="el-GR" dirty="0"/>
              <a:t>Σχεδιασμός κίνησης ρομπότ (ενός ή περισσοτέρων).</a:t>
            </a:r>
          </a:p>
          <a:p>
            <a:pPr lvl="2">
              <a:buFont typeface="Courier New" pitchFamily="49" charset="0"/>
              <a:buChar char="o"/>
            </a:pPr>
            <a:r>
              <a:rPr lang="el-GR" dirty="0"/>
              <a:t>Σε συστήματα πλοήγησης (</a:t>
            </a:r>
            <a:r>
              <a:rPr lang="en-US" dirty="0"/>
              <a:t>GPS</a:t>
            </a:r>
            <a:r>
              <a:rPr lang="el-GR" dirty="0" smtClean="0"/>
              <a:t>)-Σε γεωγραφικά συστήματα </a:t>
            </a:r>
            <a:r>
              <a:rPr lang="en-US" dirty="0" smtClean="0"/>
              <a:t>GIS</a:t>
            </a:r>
            <a:endParaRPr lang="el-GR" dirty="0" smtClean="0"/>
          </a:p>
          <a:p>
            <a:pPr lvl="2">
              <a:buFont typeface="Courier New" pitchFamily="49" charset="0"/>
              <a:buChar char="o"/>
            </a:pPr>
            <a:r>
              <a:rPr lang="el-GR" i="1" dirty="0" smtClean="0"/>
              <a:t>Σχεδιασμός</a:t>
            </a:r>
            <a:r>
              <a:rPr lang="el-GR" dirty="0" smtClean="0"/>
              <a:t> και διαχείριση Μέσων Μαζικής Μεταφοράς.</a:t>
            </a:r>
          </a:p>
          <a:p>
            <a:pPr lvl="2">
              <a:buFont typeface="Courier New" pitchFamily="49" charset="0"/>
              <a:buChar char="o"/>
            </a:pPr>
            <a:r>
              <a:rPr lang="el-GR" dirty="0"/>
              <a:t>Προσομοίωση κίνησης πλήθους.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Weighted Shortest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323</Words>
  <Application>Microsoft Office PowerPoint</Application>
  <PresentationFormat>On-screen Show (4:3)</PresentationFormat>
  <Paragraphs>55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Θέμα του Office</vt:lpstr>
      <vt:lpstr>Μέθοδοι σχεδιασμού κίνησης και αυτόνομες κινούμενες μονάδες </vt:lpstr>
      <vt:lpstr>Άδειες Χρήσης</vt:lpstr>
      <vt:lpstr>Χρηματοδότηση</vt:lpstr>
      <vt:lpstr>Μέθοδοι Σχεδιασμού Κίνησης &amp; Αυτόνομες Κινούμενες Μονάδες </vt:lpstr>
      <vt:lpstr>Μέθοδοι Σχεδιασμού Κίνησης</vt:lpstr>
      <vt:lpstr>Μέθοδοι Σχεδιασμού Κίνησης</vt:lpstr>
      <vt:lpstr>Μέθοδοι Σχεδιασμού Κίνησης</vt:lpstr>
      <vt:lpstr>Μέθοδοι Σχεδιασμού Κίνησης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Pellas Nikolaos</cp:lastModifiedBy>
  <cp:revision>152</cp:revision>
  <dcterms:created xsi:type="dcterms:W3CDTF">2012-09-06T09:03:05Z</dcterms:created>
  <dcterms:modified xsi:type="dcterms:W3CDTF">2015-07-25T14:48:19Z</dcterms:modified>
</cp:coreProperties>
</file>