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8" r:id="rId3"/>
    <p:sldId id="279" r:id="rId4"/>
    <p:sldId id="280" r:id="rId5"/>
    <p:sldId id="281" r:id="rId6"/>
    <p:sldId id="282" r:id="rId7"/>
    <p:sldId id="283" r:id="rId8"/>
    <p:sldId id="284" r:id="rId9"/>
    <p:sldId id="292" r:id="rId10"/>
    <p:sldId id="288" r:id="rId11"/>
    <p:sldId id="293" r:id="rId12"/>
    <p:sldId id="294" r:id="rId13"/>
    <p:sldId id="295" r:id="rId14"/>
    <p:sldId id="296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475875-DDA2-4899-9ED7-204D78C3E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7E87DA-2875-46E1-8C8E-C00755B05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8D7345-3627-49FA-94FA-BAE59F07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FA07E5-641A-449D-BB4D-75E9E4F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33AECB-4CD1-45E1-AB70-3077F9D5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63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AAC89C-210E-4C19-945E-750945BA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EECD09C-0162-46D0-9A8C-D09238755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E03E3E-2E31-4CE6-B64D-47FF3F2F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629A35-A628-4C0F-868A-12B6F0100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62E6B76-2557-434B-8592-0A98D7F5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662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C994A99-FA02-4A80-A64E-737E9A544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654F12A-AD64-4D9D-BF1E-F04034800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4F40DF-C372-4B16-B396-0064E01E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EFEE71-03AC-4D7C-BA4E-C2228FA1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1180AD-0F8E-402A-A6DA-FC59F292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472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DE1EAE-F443-43F1-AEDC-FAD3FA0E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C5CB22-AC84-477A-ACC4-BDB28E1F0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321243-A076-4C98-AB22-C594B986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AF2B37-22BF-44CE-8FB5-F73D86A6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728429-1C1A-4ED9-BBA6-A6CEC3D0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857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10769C-269B-468D-9312-3A1B8F65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DD3DA20-5F2F-42AF-9E86-15A3DD93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C0DFD4-2E2D-47A8-B8AA-495BF71A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B5390D-ED56-46E4-BE9B-E3BEA9D5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27112C-9A9C-440C-9D68-BD1849A9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610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AB3ED1-4031-449D-B8A3-0A064795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515F9A-5881-4BBB-A5DA-C9F7DCADA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D9069D3-7A6C-413F-95C1-AB6DB5FCF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8359F03-57B9-49D8-BAFA-50C1D6C1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DB2021-2FF7-4A24-B755-7207944C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AE5DCBD-BD9D-4EB5-974D-A8B77A26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263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7306CD-EFD6-4ED2-A2C7-EDA6AF74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AACD8A8-4260-49A7-9130-606F7A023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FD4A2F3-6047-4762-AF3C-FA32C968C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C874C52-25EC-49D0-B34B-6DCA13220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156C641-762F-49DA-A771-E256CFA69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4EE3D49-72C9-41EE-84A8-CF44A2BF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43A84C4-7741-4400-94D5-46EE7364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61997C0-9285-4AAD-A0ED-698A8938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45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8B77C7-BAB9-4919-AD3B-D34359DD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07696C7-1DB0-4085-8B50-BDBBAB21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80A9AE5-E5C3-4014-A177-352CF3A5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0E82184-C8DB-4982-9AD4-EEC6CCA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823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094F796-311B-4231-B4A4-AA416E7D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B9BF0B8-E154-4F0D-B460-79DD5F7E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5451546-E94E-44BA-96CC-D3463838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218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A94B0E-60BA-48BD-A86E-57DD249E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F39992-8073-4EA3-8C1E-0ED7AA3DE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0F638C3-32FF-45C9-9AD9-F9BA4C159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051E081-521F-4255-BFBC-8961C617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F159233-A019-4000-9281-7E92780F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7CAFF2-1640-4020-BE75-F0117BE3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843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B68B23-946A-46C5-B54F-F2F4BD0D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21B1880-C153-424F-B429-127923470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E921847-FA0B-4303-B931-485B50246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9064EC7-9E76-41D7-912F-806E9BE2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0E6CA82-BC72-415A-83B0-0D16B025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4CAEA2-D043-4F7D-9434-3AFA1E78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646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DEFF356-A638-407E-8171-BB4F56F0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112A91-1A63-4495-9952-9540E533F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1CA949-46F5-4547-BF29-0777BCF9F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35B19D-FA44-4010-8898-E6C55FA8D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F9244E-7E99-4B9F-AEC5-134D9E28A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7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995AB-F9A2-418B-B814-F898D2F967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7BF9B84-B0B9-4A74-BE7F-989CF5F11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chemeClr val="tx1"/>
                </a:solidFill>
              </a:rPr>
              <a:t>ΕΡΓΑΣΤΗΡΙΟ </a:t>
            </a:r>
            <a:r>
              <a:rPr lang="en-US" sz="4400" dirty="0"/>
              <a:t>9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15DF389-8EA6-4EC4-B136-D7D80A01B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Εφαρμογές Γεωπληροφορικής στις Κοινωνικές Επιστήμες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2D6790B-CDA6-4BC1-8569-A3EDAB29832E}"/>
              </a:ext>
            </a:extLst>
          </p:cNvPr>
          <p:cNvSpPr/>
          <p:nvPr/>
        </p:nvSpPr>
        <p:spPr>
          <a:xfrm>
            <a:off x="136849" y="-68761"/>
            <a:ext cx="6096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l-GR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Εγγύτητα σε Υπηρεσίες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0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Ευκλείδεια απόσταση</a:t>
            </a:r>
            <a:br>
              <a:rPr lang="el-GR" dirty="0"/>
            </a:b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279577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F852675-4CA0-4527-8DA2-2F8A26F435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95" y="1027905"/>
            <a:ext cx="10515600" cy="5682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AE06F78-3B32-4091-BA85-04C9DB3D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85662" cy="6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2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A66A72-19BC-41D5-893D-8CDD480A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0F395AF-74EF-4B63-832A-62A30F1E0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663" y="1490708"/>
            <a:ext cx="9689432" cy="53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6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08898F7-498A-4FBA-9344-465B640AE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684" b="40546"/>
          <a:stretch/>
        </p:blipFill>
        <p:spPr>
          <a:xfrm>
            <a:off x="818148" y="0"/>
            <a:ext cx="8887326" cy="677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34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F55A6D-C425-4335-B146-F741311A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Thiessen Polygons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4462D7F-EDB5-48B3-B569-B8A94B993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16" b="6238"/>
          <a:stretch/>
        </p:blipFill>
        <p:spPr>
          <a:xfrm>
            <a:off x="994610" y="1455210"/>
            <a:ext cx="9930063" cy="53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5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93A7592-E258-4842-82DC-2E6656F19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789" b="6238"/>
          <a:stretch/>
        </p:blipFill>
        <p:spPr>
          <a:xfrm>
            <a:off x="0" y="585537"/>
            <a:ext cx="11983453" cy="6404490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69351A2B-8DF0-4E4D-8662-F20A4169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0517"/>
            <a:ext cx="10515600" cy="1325563"/>
          </a:xfrm>
        </p:spPr>
        <p:txBody>
          <a:bodyPr/>
          <a:lstStyle/>
          <a:p>
            <a:r>
              <a:rPr lang="el-GR" dirty="0"/>
              <a:t>Εγγύτερη περιοχή στα </a:t>
            </a:r>
            <a:r>
              <a:rPr lang="en-US" dirty="0"/>
              <a:t>supermarkets</a:t>
            </a:r>
          </a:p>
        </p:txBody>
      </p:sp>
    </p:spTree>
    <p:extLst>
      <p:ext uri="{BB962C8B-B14F-4D97-AF65-F5344CB8AC3E}">
        <p14:creationId xmlns:p14="http://schemas.microsoft.com/office/powerpoint/2010/main" val="4644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B29A79-CC44-4456-BCEC-A1B4B4B0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2FEC1B-FB30-4784-84EC-EB746C8AD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Υπολογισμός της εγγύτητας σε υπηρεσίες με χρήση ζωνών </a:t>
            </a:r>
            <a:r>
              <a:rPr lang="en-US" dirty="0"/>
              <a:t>buffer</a:t>
            </a:r>
            <a:endParaRPr lang="el-GR" dirty="0"/>
          </a:p>
          <a:p>
            <a:r>
              <a:rPr lang="el-GR" dirty="0"/>
              <a:t>Δεδομένα: Θέσεις </a:t>
            </a:r>
            <a:r>
              <a:rPr lang="en-US" dirty="0"/>
              <a:t>super-markets </a:t>
            </a:r>
            <a:r>
              <a:rPr lang="el-GR" dirty="0"/>
              <a:t>και οικίες</a:t>
            </a:r>
          </a:p>
          <a:p>
            <a:r>
              <a:rPr lang="el-GR" dirty="0"/>
              <a:t>Περιοχή μελέτης: </a:t>
            </a:r>
            <a:r>
              <a:rPr lang="en-US" dirty="0"/>
              <a:t>Sheffield, </a:t>
            </a:r>
            <a:r>
              <a:rPr lang="el-GR" dirty="0" err="1"/>
              <a:t>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6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10515600" cy="4351338"/>
          </a:xfrm>
        </p:spPr>
        <p:txBody>
          <a:bodyPr/>
          <a:lstStyle/>
          <a:p>
            <a:r>
              <a:rPr lang="el-GR" dirty="0"/>
              <a:t>Ανοίξτε το</a:t>
            </a:r>
            <a:r>
              <a:rPr lang="en-US" dirty="0"/>
              <a:t>Lesson9_MXD_b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8650D09-D2BE-4138-B8C2-0AFF77A60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32" y="530429"/>
            <a:ext cx="11500264" cy="61545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856" y="633984"/>
            <a:ext cx="9076944" cy="4595216"/>
          </a:xfrm>
        </p:spPr>
        <p:txBody>
          <a:bodyPr>
            <a:normAutofit/>
          </a:bodyPr>
          <a:lstStyle/>
          <a:p>
            <a:r>
              <a:rPr lang="el-GR" dirty="0"/>
              <a:t>Ανοίξτε το</a:t>
            </a:r>
            <a:r>
              <a:rPr lang="en-US" dirty="0"/>
              <a:t> attribute table </a:t>
            </a:r>
            <a:r>
              <a:rPr lang="el-GR" dirty="0"/>
              <a:t>του </a:t>
            </a:r>
            <a:r>
              <a:rPr lang="en-US" dirty="0" err="1"/>
              <a:t>SCC_Council_Houses</a:t>
            </a:r>
            <a:r>
              <a:rPr lang="en-US" dirty="0"/>
              <a:t>. </a:t>
            </a:r>
            <a:r>
              <a:rPr lang="el-GR" dirty="0"/>
              <a:t>Πόσα σπίτια έχουν πρόσβαση σε </a:t>
            </a:r>
            <a:r>
              <a:rPr lang="en-US" dirty="0"/>
              <a:t>SM</a:t>
            </a:r>
            <a:r>
              <a:rPr lang="el-GR" dirty="0"/>
              <a:t> σε απόσταση 500 </a:t>
            </a:r>
            <a:r>
              <a:rPr lang="en-US" dirty="0"/>
              <a:t>m?</a:t>
            </a:r>
            <a:r>
              <a:rPr lang="el-GR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Πάμε να το υπολογίσουμε με </a:t>
            </a:r>
            <a:r>
              <a:rPr lang="en-US" dirty="0"/>
              <a:t>buffer</a:t>
            </a:r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776513"/>
              </p:ext>
            </p:extLst>
          </p:nvPr>
        </p:nvGraphicFramePr>
        <p:xfrm>
          <a:off x="2207568" y="1740032"/>
          <a:ext cx="7776863" cy="734060"/>
        </p:xfrm>
        <a:graphic>
          <a:graphicData uri="http://schemas.openxmlformats.org/drawingml/2006/table">
            <a:tbl>
              <a:tblPr/>
              <a:tblGrid>
                <a:gridCol w="414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03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UOS Stephenson"/>
                          <a:ea typeface="Times New Roman"/>
                          <a:cs typeface="Times New Roman"/>
                        </a:rPr>
                        <a:t>Search distance (m)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UOS Stephenson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UOS Stephenson"/>
                          <a:ea typeface="Times New Roman"/>
                          <a:cs typeface="Times New Roman"/>
                        </a:rPr>
                        <a:t>500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UOS Stephenson"/>
                          <a:ea typeface="Times New Roman"/>
                          <a:cs typeface="Times New Roman"/>
                        </a:rPr>
                        <a:t>1000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UOS Stephenson"/>
                          <a:ea typeface="Times New Roman"/>
                          <a:cs typeface="Times New Roman"/>
                        </a:rPr>
                        <a:t>2000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UOS Stephenson"/>
                          <a:ea typeface="Calibri"/>
                          <a:cs typeface="Times New Roman"/>
                        </a:rPr>
                        <a:t>Πλήθος</a:t>
                      </a:r>
                      <a:r>
                        <a:rPr lang="el-GR" sz="1200" b="1" baseline="0" dirty="0">
                          <a:latin typeface="TUOS Stephenso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baseline="0" dirty="0">
                          <a:latin typeface="TUOS Stephenson"/>
                          <a:ea typeface="Calibri"/>
                          <a:cs typeface="Times New Roman"/>
                        </a:rPr>
                        <a:t>supermarkets </a:t>
                      </a:r>
                      <a:r>
                        <a:rPr lang="el-GR" sz="1200" b="1" baseline="0" dirty="0">
                          <a:latin typeface="TUOS Stephenson"/>
                          <a:ea typeface="Calibri"/>
                          <a:cs typeface="Times New Roman"/>
                        </a:rPr>
                        <a:t> σε απόσταση Χ από Σπίτια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464" y="2506662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Στη συνέχεια </a:t>
            </a:r>
            <a:r>
              <a:rPr lang="en-US" dirty="0"/>
              <a:t>spatial join</a:t>
            </a:r>
            <a:r>
              <a:rPr lang="el-GR" dirty="0"/>
              <a:t> (το </a:t>
            </a:r>
            <a:r>
              <a:rPr lang="en-US" dirty="0"/>
              <a:t>buffer</a:t>
            </a:r>
            <a:r>
              <a:rPr lang="el-GR" dirty="0"/>
              <a:t>500 με τα </a:t>
            </a:r>
            <a:r>
              <a:rPr lang="en-US" dirty="0"/>
              <a:t>SM</a:t>
            </a:r>
            <a:r>
              <a:rPr lang="el-GR" dirty="0"/>
              <a:t>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FADA17D-FD32-4104-AF59-C75912DB59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376" y="-1"/>
            <a:ext cx="9631680" cy="50852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C7100BE0-393C-490D-95C7-6F18D21CF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535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524"/>
            <a:ext cx="10515600" cy="1325563"/>
          </a:xfrm>
        </p:spPr>
        <p:txBody>
          <a:bodyPr>
            <a:noAutofit/>
          </a:bodyPr>
          <a:lstStyle/>
          <a:p>
            <a:r>
              <a:rPr lang="el-GR" sz="3200" dirty="0"/>
              <a:t>Ποια </a:t>
            </a:r>
            <a:r>
              <a:rPr lang="en-US" sz="3200" dirty="0"/>
              <a:t>Supermarket </a:t>
            </a:r>
            <a:r>
              <a:rPr lang="el-GR" sz="3200" dirty="0"/>
              <a:t>έχουν τα περισσότερα σπίτια εντός ενός </a:t>
            </a:r>
            <a:r>
              <a:rPr lang="en-US" sz="3200" dirty="0"/>
              <a:t>buffer </a:t>
            </a:r>
            <a:r>
              <a:rPr lang="el-GR" sz="3200" dirty="0"/>
              <a:t>500 </a:t>
            </a:r>
            <a:r>
              <a:rPr lang="en-US" sz="3200" dirty="0"/>
              <a:t>m</a:t>
            </a:r>
            <a:r>
              <a:rPr lang="el-GR" sz="3200" dirty="0"/>
              <a:t>?</a:t>
            </a:r>
            <a:br>
              <a:rPr lang="el-GR" sz="3200" dirty="0"/>
            </a:br>
            <a:endParaRPr lang="el-GR" sz="32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3365C94-890F-4E3B-8215-6B90668E0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221" y="1130969"/>
            <a:ext cx="10315074" cy="55128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DCF7426-E524-40DE-8151-468DE3634D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37" y="344905"/>
            <a:ext cx="7251032" cy="389021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663B5BE-D810-4FD8-8E3A-D4A52079B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672" y="476250"/>
            <a:ext cx="3978444" cy="59054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FD43F02-42CD-4591-AA17-A59F06FF80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015537" cy="64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231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118</Words>
  <Application>Microsoft Office PowerPoint</Application>
  <PresentationFormat>Ευρεία οθόνη</PresentationFormat>
  <Paragraphs>32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TUOS Stephenson</vt:lpstr>
      <vt:lpstr>Θέμα του Office</vt:lpstr>
      <vt:lpstr>ΕΡΓΑΣΤΗΡΙΟ 9</vt:lpstr>
      <vt:lpstr>Στόχοι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Ποια Supermarket έχουν τα περισσότερα σπίτια εντός ενός buffer 500 m? </vt:lpstr>
      <vt:lpstr>Παρουσίαση του PowerPoint</vt:lpstr>
      <vt:lpstr>Παρουσίαση του PowerPoint</vt:lpstr>
      <vt:lpstr>Ευκλείδεια απόσταση </vt:lpstr>
      <vt:lpstr>Παρουσίαση του PowerPoint</vt:lpstr>
      <vt:lpstr>Near</vt:lpstr>
      <vt:lpstr>Παρουσίαση του PowerPoint</vt:lpstr>
      <vt:lpstr>Thiessen Polygons</vt:lpstr>
      <vt:lpstr>Εγγύτερη περιοχή στα supermarkets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ΕΡΓΑΣΤΗΡΙΟ 4</dc:title>
  <dc:creator>Παλαιολόγος Παλαιολόγου</dc:creator>
  <cp:lastModifiedBy>ΠΑΛΑΙΟΛΟΓΟΣ ΠΑΛΑΙΟΛΟΓΟΥ</cp:lastModifiedBy>
  <cp:revision>39</cp:revision>
  <dcterms:created xsi:type="dcterms:W3CDTF">2019-11-12T10:22:07Z</dcterms:created>
  <dcterms:modified xsi:type="dcterms:W3CDTF">2019-12-17T08:56:06Z</dcterms:modified>
</cp:coreProperties>
</file>