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notesSlides/notesSlide2.xml" ContentType="application/vnd.openxmlformats-officedocument.presentationml.notesSlide+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theme/theme3.xml" ContentType="application/vnd.openxmlformats-officedocument.theme+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docProps/custom.xml" ContentType="application/vnd.openxmlformats-officedocument.custom-properties+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handoutMasters/handoutMaster1.xml" ContentType="application/vnd.openxmlformats-officedocument.presentationml.handoutMaster+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docProps/core.xml" ContentType="application/vnd.openxmlformats-package.core-properties+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theme/theme4.xml" ContentType="application/vnd.openxmlformats-officedocument.theme+xml"/>
  <Override PartName="/ppt/notesSlides/notesSlide1.xml" ContentType="application/vnd.openxmlformats-officedocument.presentationml.notesSlide+xml"/>
  <Default Extension="png" ContentType="image/png"/>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735" r:id="rId2"/>
    <p:sldMasterId id="2147483748" r:id="rId3"/>
  </p:sldMasterIdLst>
  <p:notesMasterIdLst>
    <p:notesMasterId r:id="rId30"/>
  </p:notesMasterIdLst>
  <p:handoutMasterIdLst>
    <p:handoutMasterId r:id="rId31"/>
  </p:handoutMasterIdLst>
  <p:sldIdLst>
    <p:sldId id="643" r:id="rId4"/>
    <p:sldId id="644" r:id="rId5"/>
    <p:sldId id="645" r:id="rId6"/>
    <p:sldId id="547" r:id="rId7"/>
    <p:sldId id="622" r:id="rId8"/>
    <p:sldId id="623" r:id="rId9"/>
    <p:sldId id="624" r:id="rId10"/>
    <p:sldId id="608" r:id="rId11"/>
    <p:sldId id="626" r:id="rId12"/>
    <p:sldId id="627" r:id="rId13"/>
    <p:sldId id="628" r:id="rId14"/>
    <p:sldId id="629" r:id="rId15"/>
    <p:sldId id="630" r:id="rId16"/>
    <p:sldId id="631" r:id="rId17"/>
    <p:sldId id="632" r:id="rId18"/>
    <p:sldId id="634" r:id="rId19"/>
    <p:sldId id="635" r:id="rId20"/>
    <p:sldId id="636" r:id="rId21"/>
    <p:sldId id="637" r:id="rId22"/>
    <p:sldId id="638" r:id="rId23"/>
    <p:sldId id="639" r:id="rId24"/>
    <p:sldId id="584" r:id="rId25"/>
    <p:sldId id="640" r:id="rId26"/>
    <p:sldId id="641" r:id="rId27"/>
    <p:sldId id="642" r:id="rId28"/>
    <p:sldId id="549" r:id="rId29"/>
  </p:sldIdLst>
  <p:sldSz cx="12188825" cy="6858000"/>
  <p:notesSz cx="6858000" cy="9144000"/>
  <p:defaultTextStyle>
    <a:defPPr>
      <a:defRPr lang="en-US"/>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3" algn="l" defTabSz="1218987" rtl="0" eaLnBrk="1" latinLnBrk="0" hangingPunct="1">
      <a:defRPr sz="2400" kern="1200">
        <a:solidFill>
          <a:schemeClr val="tx1"/>
        </a:solidFill>
        <a:latin typeface="+mn-lt"/>
        <a:ea typeface="+mn-ea"/>
        <a:cs typeface="+mn-cs"/>
      </a:defRPr>
    </a:lvl5pPr>
    <a:lvl6pPr marL="3047467"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userDrawn="1">
          <p15:clr>
            <a:srgbClr val="A4A3A4"/>
          </p15:clr>
        </p15:guide>
        <p15:guide id="2" orient="horz" pos="304" userDrawn="1">
          <p15:clr>
            <a:srgbClr val="A4A3A4"/>
          </p15:clr>
        </p15:guide>
        <p15:guide id="3" orient="horz" pos="4144" userDrawn="1">
          <p15:clr>
            <a:srgbClr val="A4A3A4"/>
          </p15:clr>
        </p15:guide>
        <p15:guide id="4" orient="horz" pos="3952" userDrawn="1">
          <p15:clr>
            <a:srgbClr val="A4A3A4"/>
          </p15:clr>
        </p15:guide>
        <p15:guide id="5" orient="horz" pos="1136" userDrawn="1">
          <p15:clr>
            <a:srgbClr val="A4A3A4"/>
          </p15:clr>
        </p15:guide>
        <p15:guide id="6" pos="3839" userDrawn="1">
          <p15:clr>
            <a:srgbClr val="A4A3A4"/>
          </p15:clr>
        </p15:guide>
        <p15:guide id="7" pos="191" userDrawn="1">
          <p15:clr>
            <a:srgbClr val="A4A3A4"/>
          </p15:clr>
        </p15:guide>
        <p15:guide id="8" pos="7486" userDrawn="1">
          <p15:clr>
            <a:srgbClr val="A4A3A4"/>
          </p15:clr>
        </p15:guide>
        <p15:guide id="9" pos="576" userDrawn="1">
          <p15:clr>
            <a:srgbClr val="A4A3A4"/>
          </p15:clr>
        </p15:guide>
        <p15:guide id="10" pos="7102" userDrawn="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D03447BB-5D67-496B-8E87-E561075AD55C}">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showOutlineIcons="0" horzBarState="maximized">
    <p:restoredLeft sz="14994" autoAdjust="0"/>
    <p:restoredTop sz="94660"/>
  </p:normalViewPr>
  <p:slideViewPr>
    <p:cSldViewPr>
      <p:cViewPr varScale="1">
        <p:scale>
          <a:sx n="73" d="100"/>
          <a:sy n="73" d="100"/>
        </p:scale>
        <p:origin x="-108" y="-420"/>
      </p:cViewPr>
      <p:guideLst>
        <p:guide orient="horz" pos="2160"/>
        <p:guide orient="horz" pos="304"/>
        <p:guide orient="horz" pos="4144"/>
        <p:guide orient="horz" pos="3952"/>
        <p:guide orient="horz" pos="1136"/>
        <p:guide pos="3839"/>
        <p:guide pos="191"/>
        <p:guide pos="7486"/>
        <p:guide pos="576"/>
        <p:guide pos="7102"/>
      </p:guideLst>
    </p:cSldViewPr>
  </p:slideViewPr>
  <p:notesTextViewPr>
    <p:cViewPr>
      <p:scale>
        <a:sx n="1" d="1"/>
        <a:sy n="1" d="1"/>
      </p:scale>
      <p:origin x="0" y="0"/>
    </p:cViewPr>
  </p:notesTextViewPr>
  <p:sorterViewPr>
    <p:cViewPr varScale="1">
      <p:scale>
        <a:sx n="100" d="100"/>
        <a:sy n="100" d="100"/>
      </p:scale>
      <p:origin x="0" y="0"/>
    </p:cViewPr>
  </p:sorterViewPr>
  <p:notesViewPr>
    <p:cSldViewPr showGuides="1">
      <p:cViewPr varScale="1">
        <p:scale>
          <a:sx n="76" d="100"/>
          <a:sy n="76" d="100"/>
        </p:scale>
        <p:origin x="1680" y="96"/>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 Type="http://schemas.openxmlformats.org/officeDocument/2006/relationships/slideMaster" Target="slideMasters/slideMaster2.xml"/><Relationship Id="rId21" Type="http://schemas.openxmlformats.org/officeDocument/2006/relationships/slide" Target="slides/slide18.xml"/><Relationship Id="rId34"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viewProps" Target="viewProps.xml"/><Relationship Id="rId2" Type="http://schemas.openxmlformats.org/officeDocument/2006/relationships/slideMaster" Target="slideMasters/slideMaster1.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slide" Target="slides/slide26.xml"/><Relationship Id="rId1" Type="http://schemas.openxmlformats.org/officeDocument/2006/relationships/customXml" Target="../customXml/item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presProps" Target="pres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handoutMaster" Target="handoutMasters/handoutMaster1.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notesMaster" Target="notesMasters/notesMaster1.xml"/><Relationship Id="rId35"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4954C6E1-AF92-4FB7-A013-0B520EBC30AE}" type="datetimeFigureOut">
              <a:rPr lang="en-US"/>
              <a:pPr/>
              <a:t>8/13/2015</a:t>
            </a:fld>
            <a:endParaRPr/>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DA52D9BF-D574-4807-B36C-9E2A025BE826}" type="slidenum">
              <a:rPr/>
              <a:pPr/>
              <a:t>‹#›</a:t>
            </a:fld>
            <a:endParaRPr/>
          </a:p>
        </p:txBody>
      </p:sp>
    </p:spTree>
    <p:extLst>
      <p:ext uri="{BB962C8B-B14F-4D97-AF65-F5344CB8AC3E}">
        <p14:creationId xmlns:p14="http://schemas.microsoft.com/office/powerpoint/2010/main" xmlns="" val="230679213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5C10850-0874-4A61-99B4-D613C5E8D9EA}" type="datetimeFigureOut">
              <a:rPr lang="en-US"/>
              <a:pPr/>
              <a:t>8/13/2015</a:t>
            </a:fld>
            <a:endParaRPr/>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a:t>Click to edit Master text styles</a:t>
            </a:r>
          </a:p>
          <a:p>
            <a:pPr lvl="1"/>
            <a:r>
              <a:rPr/>
              <a:t>Second level</a:t>
            </a:r>
          </a:p>
          <a:p>
            <a:pPr lvl="2"/>
            <a:r>
              <a:rPr/>
              <a:t>Third level</a:t>
            </a:r>
          </a:p>
          <a:p>
            <a:pPr lvl="3"/>
            <a:r>
              <a:rPr/>
              <a:t>Fourth level</a:t>
            </a:r>
          </a:p>
          <a:p>
            <a:pPr lvl="4"/>
            <a:r>
              <a:rPr/>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E11EC53-F507-411E-9ADC-FBCFECE09D3D}" type="slidenum">
              <a:rPr/>
              <a:pPr/>
              <a:t>‹#›</a:t>
            </a:fld>
            <a:endParaRPr/>
          </a:p>
        </p:txBody>
      </p:sp>
    </p:spTree>
    <p:extLst>
      <p:ext uri="{BB962C8B-B14F-4D97-AF65-F5344CB8AC3E}">
        <p14:creationId xmlns:p14="http://schemas.microsoft.com/office/powerpoint/2010/main" xmlns="" val="758182631"/>
      </p:ext>
    </p:extLst>
  </p:cSld>
  <p:clrMap bg1="lt1" tx1="dk1" bg2="lt2" tx2="dk2" accent1="accent1" accent2="accent2" accent3="accent3" accent4="accent4" accent5="accent5" accent6="accent6" hlink="hlink" folHlink="folHlink"/>
  <p:notesStyle>
    <a:lvl1pPr marL="0" algn="l" defTabSz="1218987" rtl="0" eaLnBrk="1" latinLnBrk="0" hangingPunct="1">
      <a:defRPr sz="1600" kern="1200">
        <a:solidFill>
          <a:schemeClr val="tx1"/>
        </a:solidFill>
        <a:latin typeface="+mn-lt"/>
        <a:ea typeface="+mn-ea"/>
        <a:cs typeface="+mn-cs"/>
      </a:defRPr>
    </a:lvl1pPr>
    <a:lvl2pPr marL="609493" algn="l" defTabSz="1218987" rtl="0" eaLnBrk="1" latinLnBrk="0" hangingPunct="1">
      <a:defRPr sz="1600" kern="1200">
        <a:solidFill>
          <a:schemeClr val="tx1"/>
        </a:solidFill>
        <a:latin typeface="+mn-lt"/>
        <a:ea typeface="+mn-ea"/>
        <a:cs typeface="+mn-cs"/>
      </a:defRPr>
    </a:lvl2pPr>
    <a:lvl3pPr marL="1218987" algn="l" defTabSz="1218987" rtl="0" eaLnBrk="1" latinLnBrk="0" hangingPunct="1">
      <a:defRPr sz="1600" kern="1200">
        <a:solidFill>
          <a:schemeClr val="tx1"/>
        </a:solidFill>
        <a:latin typeface="+mn-lt"/>
        <a:ea typeface="+mn-ea"/>
        <a:cs typeface="+mn-cs"/>
      </a:defRPr>
    </a:lvl3pPr>
    <a:lvl4pPr marL="1828480" algn="l" defTabSz="1218987" rtl="0" eaLnBrk="1" latinLnBrk="0" hangingPunct="1">
      <a:defRPr sz="1600" kern="1200">
        <a:solidFill>
          <a:schemeClr val="tx1"/>
        </a:solidFill>
        <a:latin typeface="+mn-lt"/>
        <a:ea typeface="+mn-ea"/>
        <a:cs typeface="+mn-cs"/>
      </a:defRPr>
    </a:lvl4pPr>
    <a:lvl5pPr marL="2437973" algn="l" defTabSz="1218987" rtl="0" eaLnBrk="1" latinLnBrk="0" hangingPunct="1">
      <a:defRPr sz="1600" kern="1200">
        <a:solidFill>
          <a:schemeClr val="tx1"/>
        </a:solidFill>
        <a:latin typeface="+mn-lt"/>
        <a:ea typeface="+mn-ea"/>
        <a:cs typeface="+mn-cs"/>
      </a:defRPr>
    </a:lvl5pPr>
    <a:lvl6pPr marL="3047467" algn="l" defTabSz="1218987" rtl="0" eaLnBrk="1" latinLnBrk="0" hangingPunct="1">
      <a:defRPr sz="1600" kern="1200">
        <a:solidFill>
          <a:schemeClr val="tx1"/>
        </a:solidFill>
        <a:latin typeface="+mn-lt"/>
        <a:ea typeface="+mn-ea"/>
        <a:cs typeface="+mn-cs"/>
      </a:defRPr>
    </a:lvl6pPr>
    <a:lvl7pPr marL="3656960" algn="l" defTabSz="1218987" rtl="0" eaLnBrk="1" latinLnBrk="0" hangingPunct="1">
      <a:defRPr sz="1600" kern="1200">
        <a:solidFill>
          <a:schemeClr val="tx1"/>
        </a:solidFill>
        <a:latin typeface="+mn-lt"/>
        <a:ea typeface="+mn-ea"/>
        <a:cs typeface="+mn-cs"/>
      </a:defRPr>
    </a:lvl7pPr>
    <a:lvl8pPr marL="4266453" algn="l" defTabSz="1218987" rtl="0" eaLnBrk="1" latinLnBrk="0" hangingPunct="1">
      <a:defRPr sz="1600" kern="1200">
        <a:solidFill>
          <a:schemeClr val="tx1"/>
        </a:solidFill>
        <a:latin typeface="+mn-lt"/>
        <a:ea typeface="+mn-ea"/>
        <a:cs typeface="+mn-cs"/>
      </a:defRPr>
    </a:lvl8pPr>
    <a:lvl9pPr marL="4875947" algn="l" defTabSz="1218987"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solidFill>
                <a:srgbClr val="FF0000"/>
              </a:solidFill>
            </a:endParaRPr>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1</a:t>
            </a:fld>
            <a:endParaRPr lang="el-GR"/>
          </a:p>
        </p:txBody>
      </p:sp>
    </p:spTree>
    <p:extLst>
      <p:ext uri="{BB962C8B-B14F-4D97-AF65-F5344CB8AC3E}">
        <p14:creationId xmlns:p14="http://schemas.microsoft.com/office/powerpoint/2010/main" xmlns="" val="39928127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smtClean="0"/>
              <a:t> </a:t>
            </a: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2</a:t>
            </a:fld>
            <a:endParaRPr lang="el-GR"/>
          </a:p>
        </p:txBody>
      </p:sp>
    </p:spTree>
    <p:extLst>
      <p:ext uri="{BB962C8B-B14F-4D97-AF65-F5344CB8AC3E}">
        <p14:creationId xmlns:p14="http://schemas.microsoft.com/office/powerpoint/2010/main" xmlns="" val="31421763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pPr marL="171450" indent="-171450">
              <a:buFont typeface="Arial" pitchFamily="34" charset="0"/>
              <a:buChar char="•"/>
            </a:pPr>
            <a:endParaRPr lang="el-GR" dirty="0"/>
          </a:p>
        </p:txBody>
      </p:sp>
      <p:sp>
        <p:nvSpPr>
          <p:cNvPr id="4" name="Θέση αριθμού διαφάνειας 3"/>
          <p:cNvSpPr>
            <a:spLocks noGrp="1"/>
          </p:cNvSpPr>
          <p:nvPr>
            <p:ph type="sldNum" sz="quarter" idx="10"/>
          </p:nvPr>
        </p:nvSpPr>
        <p:spPr/>
        <p:txBody>
          <a:bodyPr/>
          <a:lstStyle/>
          <a:p>
            <a:fld id="{EBA60D4E-153C-481E-9C52-31B1E4926C1F}" type="slidenum">
              <a:rPr lang="el-GR" smtClean="0"/>
              <a:pPr/>
              <a:t>3</a:t>
            </a:fld>
            <a:endParaRPr lang="el-GR"/>
          </a:p>
        </p:txBody>
      </p:sp>
    </p:spTree>
    <p:extLst>
      <p:ext uri="{BB962C8B-B14F-4D97-AF65-F5344CB8AC3E}">
        <p14:creationId xmlns:p14="http://schemas.microsoft.com/office/powerpoint/2010/main" xmlns="" val="25330233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9E11EC53-F507-411E-9ADC-FBCFECE09D3D}" type="slidenum">
              <a:rPr lang="en-US" smtClean="0"/>
              <a:pPr/>
              <a:t>4</a:t>
            </a:fld>
            <a:endParaRPr lang="en-US"/>
          </a:p>
        </p:txBody>
      </p:sp>
    </p:spTree>
    <p:extLst>
      <p:ext uri="{BB962C8B-B14F-4D97-AF65-F5344CB8AC3E}">
        <p14:creationId xmlns:p14="http://schemas.microsoft.com/office/powerpoint/2010/main" xmlns="" val="392121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bwMode="ltGray">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468246" y="4063998"/>
            <a:ext cx="9220200" cy="1016000"/>
          </a:xfrm>
        </p:spPr>
        <p:txBody>
          <a:bodyPr>
            <a:normAutofit/>
          </a:bodyPr>
          <a:lstStyle>
            <a:lvl1pPr marL="0" indent="0" algn="ctr">
              <a:spcBef>
                <a:spcPts val="0"/>
              </a:spcBef>
              <a:buNone/>
              <a:defRPr sz="2800">
                <a:solidFill>
                  <a:schemeClr val="tx1"/>
                </a:solidFill>
              </a:defRPr>
            </a:lvl1pPr>
            <a:lvl2pPr marL="609493" indent="0" algn="ctr">
              <a:buNone/>
              <a:defRPr>
                <a:solidFill>
                  <a:schemeClr val="tx1">
                    <a:tint val="75000"/>
                  </a:schemeClr>
                </a:solidFill>
              </a:defRPr>
            </a:lvl2pPr>
            <a:lvl3pPr marL="1218987" indent="0" algn="ctr">
              <a:buNone/>
              <a:defRPr>
                <a:solidFill>
                  <a:schemeClr val="tx1">
                    <a:tint val="75000"/>
                  </a:schemeClr>
                </a:solidFill>
              </a:defRPr>
            </a:lvl3pPr>
            <a:lvl4pPr marL="1828480" indent="0" algn="ctr">
              <a:buNone/>
              <a:defRPr>
                <a:solidFill>
                  <a:schemeClr val="tx1">
                    <a:tint val="75000"/>
                  </a:schemeClr>
                </a:solidFill>
              </a:defRPr>
            </a:lvl4pPr>
            <a:lvl5pPr marL="2437972" indent="0" algn="ctr">
              <a:buNone/>
              <a:defRPr>
                <a:solidFill>
                  <a:schemeClr val="tx1">
                    <a:tint val="75000"/>
                  </a:schemeClr>
                </a:solidFill>
              </a:defRPr>
            </a:lvl5pPr>
            <a:lvl6pPr marL="3047466" indent="0" algn="ctr">
              <a:buNone/>
              <a:defRPr>
                <a:solidFill>
                  <a:schemeClr val="tx1">
                    <a:tint val="75000"/>
                  </a:schemeClr>
                </a:solidFill>
              </a:defRPr>
            </a:lvl6pPr>
            <a:lvl7pPr marL="3656960" indent="0" algn="ctr">
              <a:buNone/>
              <a:defRPr>
                <a:solidFill>
                  <a:schemeClr val="tx1">
                    <a:tint val="75000"/>
                  </a:schemeClr>
                </a:solidFill>
              </a:defRPr>
            </a:lvl7pPr>
            <a:lvl8pPr marL="4266453" indent="0" algn="ctr">
              <a:buNone/>
              <a:defRPr>
                <a:solidFill>
                  <a:schemeClr val="tx1">
                    <a:tint val="75000"/>
                  </a:schemeClr>
                </a:solidFill>
              </a:defRPr>
            </a:lvl8pPr>
            <a:lvl9pPr marL="4875947" indent="0" algn="ctr">
              <a:buNone/>
              <a:defRPr>
                <a:solidFill>
                  <a:schemeClr val="tx1">
                    <a:tint val="75000"/>
                  </a:schemeClr>
                </a:solidFill>
              </a:defRPr>
            </a:lvl9pPr>
          </a:lstStyle>
          <a:p>
            <a:r>
              <a:rPr lang="en-US" smtClean="0"/>
              <a:t>Click to edit Master subtitle style</a:t>
            </a:r>
            <a:endParaRPr/>
          </a:p>
        </p:txBody>
      </p:sp>
      <p:sp>
        <p:nvSpPr>
          <p:cNvPr id="2" name="Title 1"/>
          <p:cNvSpPr>
            <a:spLocks noGrp="1"/>
          </p:cNvSpPr>
          <p:nvPr>
            <p:ph type="ctrTitle"/>
          </p:nvPr>
        </p:nvSpPr>
        <p:spPr>
          <a:xfrm>
            <a:off x="1468246" y="1828800"/>
            <a:ext cx="9220200" cy="2147926"/>
          </a:xfrm>
        </p:spPr>
        <p:txBody>
          <a:bodyPr anchor="ctr">
            <a:normAutofit/>
          </a:bodyPr>
          <a:lstStyle>
            <a:lvl1pPr algn="ctr">
              <a:defRPr sz="4400" cap="all" normalizeH="0" baseline="0"/>
            </a:lvl1pPr>
          </a:lstStyle>
          <a:p>
            <a:r>
              <a:rPr lang="en-US" smtClean="0"/>
              <a:t>Click to edit Master title style</a:t>
            </a:r>
            <a:endParaRPr dirty="0"/>
          </a:p>
        </p:txBody>
      </p:sp>
      <p:sp>
        <p:nvSpPr>
          <p:cNvPr id="5" name="Date Placeholder 4"/>
          <p:cNvSpPr>
            <a:spLocks noGrp="1"/>
          </p:cNvSpPr>
          <p:nvPr>
            <p:ph type="dt" sz="half" idx="10"/>
          </p:nvPr>
        </p:nvSpPr>
        <p:spPr/>
        <p:txBody>
          <a:bodyPr/>
          <a:lstStyle/>
          <a:p>
            <a:fld id="{3B9B9059-F1D6-41D0-95CF-D21CAA096B3A}" type="datetimeFigureOut">
              <a:rPr lang="en-US" smtClean="0"/>
              <a:pPr/>
              <a:t>8/13/2015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extLst>
      <p:ext uri="{BB962C8B-B14F-4D97-AF65-F5344CB8AC3E}">
        <p14:creationId xmlns:p14="http://schemas.microsoft.com/office/powerpoint/2010/main" xmlns="" val="21474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extLst mod="1">
    <p:ext uri="{DCECCB84-F9BA-43D5-87BE-67443E8EF086}">
      <p15:sldGuideLst xmlns:p15="http://schemas.microsoft.com/office/powerpoint/2012/main" xmlns="">
        <p15:guide id="0" orient="horz" pos="2160" userDrawn="1">
          <p15:clr>
            <a:srgbClr val="FBAE40"/>
          </p15:clr>
        </p15:guide>
        <p15:guide id="1" pos="3839"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Alternate Picture with Caption">
    <p:spTree>
      <p:nvGrpSpPr>
        <p:cNvPr id="1" name=""/>
        <p:cNvGrpSpPr/>
        <p:nvPr/>
      </p:nvGrpSpPr>
      <p:grpSpPr>
        <a:xfrm>
          <a:off x="0" y="0"/>
          <a:ext cx="0" cy="0"/>
          <a:chOff x="0" y="0"/>
          <a:chExt cx="0" cy="0"/>
        </a:xfrm>
      </p:grpSpPr>
      <p:sp>
        <p:nvSpPr>
          <p:cNvPr id="9" name="Rectangle 8"/>
          <p:cNvSpPr/>
          <p:nvPr/>
        </p:nvSpPr>
        <p:spPr>
          <a:xfrm>
            <a:off x="0" y="-1115"/>
            <a:ext cx="7618016"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2400"/>
          </a:p>
        </p:txBody>
      </p:sp>
      <p:sp>
        <p:nvSpPr>
          <p:cNvPr id="3" name="Picture Placeholder 2"/>
          <p:cNvSpPr>
            <a:spLocks noGrp="1"/>
          </p:cNvSpPr>
          <p:nvPr>
            <p:ph type="pic" idx="1"/>
          </p:nvPr>
        </p:nvSpPr>
        <p:spPr>
          <a:xfrm>
            <a:off x="507869" y="482602"/>
            <a:ext cx="6602281" cy="5842001"/>
          </a:xfrm>
          <a:noFill/>
          <a:ln w="9525">
            <a:noFill/>
            <a:miter lim="800000"/>
          </a:ln>
          <a:effectLst/>
        </p:spPr>
        <p:txBody>
          <a:bodyPr>
            <a:normAutofit/>
          </a:bodyPr>
          <a:lstStyle>
            <a:lvl1pPr marL="0" indent="0" algn="ctr">
              <a:buNone/>
              <a:defRPr sz="2700"/>
            </a:lvl1pPr>
            <a:lvl2pPr marL="609493" indent="0">
              <a:buNone/>
              <a:defRPr sz="3700"/>
            </a:lvl2pPr>
            <a:lvl3pPr marL="1218987" indent="0">
              <a:buNone/>
              <a:defRPr sz="3200"/>
            </a:lvl3pPr>
            <a:lvl4pPr marL="1828480" indent="0">
              <a:buNone/>
              <a:defRPr sz="2700"/>
            </a:lvl4pPr>
            <a:lvl5pPr marL="2437972" indent="0">
              <a:buNone/>
              <a:defRPr sz="2700"/>
            </a:lvl5pPr>
            <a:lvl6pPr marL="3047466" indent="0">
              <a:buNone/>
              <a:defRPr sz="2700"/>
            </a:lvl6pPr>
            <a:lvl7pPr marL="3656960" indent="0">
              <a:buNone/>
              <a:defRPr sz="2700"/>
            </a:lvl7pPr>
            <a:lvl8pPr marL="4266453" indent="0">
              <a:buNone/>
              <a:defRPr sz="2700"/>
            </a:lvl8pPr>
            <a:lvl9pPr marL="4875947" indent="0">
              <a:buNone/>
              <a:defRPr sz="2700"/>
            </a:lvl9pPr>
          </a:lstStyle>
          <a:p>
            <a:r>
              <a:rPr lang="en-US" smtClean="0"/>
              <a:t>Click icon to add picture</a:t>
            </a:r>
            <a:endParaRPr/>
          </a:p>
        </p:txBody>
      </p:sp>
      <p:sp>
        <p:nvSpPr>
          <p:cNvPr id="4" name="Text Placeholder 3"/>
          <p:cNvSpPr>
            <a:spLocks noGrp="1"/>
          </p:cNvSpPr>
          <p:nvPr>
            <p:ph type="body" sz="half" idx="2"/>
          </p:nvPr>
        </p:nvSpPr>
        <p:spPr>
          <a:xfrm>
            <a:off x="7821163" y="2108200"/>
            <a:ext cx="3961368" cy="4267200"/>
          </a:xfrm>
        </p:spPr>
        <p:txBody>
          <a:bodyPr>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2" indent="0">
              <a:buNone/>
              <a:defRPr sz="1200"/>
            </a:lvl5pPr>
            <a:lvl6pPr marL="3047466"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2" name="Title 1"/>
          <p:cNvSpPr>
            <a:spLocks noGrp="1"/>
          </p:cNvSpPr>
          <p:nvPr>
            <p:ph type="title"/>
          </p:nvPr>
        </p:nvSpPr>
        <p:spPr>
          <a:xfrm>
            <a:off x="7821163" y="482600"/>
            <a:ext cx="3961368" cy="1422400"/>
          </a:xfrm>
        </p:spPr>
        <p:txBody>
          <a:bodyPr anchor="b" anchorCtr="0">
            <a:normAutofit/>
          </a:bodyPr>
          <a:lstStyle>
            <a:lvl1pPr algn="l">
              <a:defRPr sz="3200" b="0"/>
            </a:lvl1pPr>
          </a:lstStyle>
          <a:p>
            <a:r>
              <a:rPr lang="en-US" smtClean="0"/>
              <a:t>Click to edit Master title style</a:t>
            </a:r>
            <a:endParaRPr/>
          </a:p>
        </p:txBody>
      </p:sp>
      <p:sp>
        <p:nvSpPr>
          <p:cNvPr id="5" name="Date Placeholder 4"/>
          <p:cNvSpPr>
            <a:spLocks noGrp="1"/>
          </p:cNvSpPr>
          <p:nvPr>
            <p:ph type="dt" sz="half" idx="10"/>
          </p:nvPr>
        </p:nvSpPr>
        <p:spPr/>
        <p:txBody>
          <a:bodyPr/>
          <a:lstStyle/>
          <a:p>
            <a:fld id="{3B9B9059-F1D6-41D0-95CF-D21CAA096B3A}" type="datetimeFigureOut">
              <a:rPr lang="en-US" smtClean="0"/>
              <a:pPr/>
              <a:t>8/13/2015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extLst>
      <p:ext uri="{BB962C8B-B14F-4D97-AF65-F5344CB8AC3E}">
        <p14:creationId xmlns:p14="http://schemas.microsoft.com/office/powerpoint/2010/main" xmlns="" val="315074418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
        <p:nvSpPr>
          <p:cNvPr id="3" name="Vertical Text Placeholder 2"/>
          <p:cNvSpPr>
            <a:spLocks noGrp="1"/>
          </p:cNvSpPr>
          <p:nvPr>
            <p:ph type="body" orient="vert" idx="1"/>
          </p:nvPr>
        </p:nvSpPr>
        <p:spPr/>
        <p:txBody>
          <a:bodyPr vert="eaVert"/>
          <a:lstStyle>
            <a:lvl5pPr>
              <a:defRPr/>
            </a:lvl5pPr>
            <a:lvl6pPr marL="2669581">
              <a:defRPr baseline="0"/>
            </a:lvl6pPr>
            <a:lvl7pPr marL="2669581">
              <a:defRPr baseline="0"/>
            </a:lvl7pPr>
            <a:lvl8pPr marL="2669581">
              <a:defRPr baseline="0"/>
            </a:lvl8pPr>
            <a:lvl9pPr marL="2669581">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Title 1"/>
          <p:cNvSpPr>
            <a:spLocks noGrp="1"/>
          </p:cNvSpPr>
          <p:nvPr>
            <p:ph type="title"/>
          </p:nvPr>
        </p:nvSpPr>
        <p:spPr/>
        <p:txBody>
          <a:bodyPr/>
          <a:lstStyle/>
          <a:p>
            <a:r>
              <a:rPr lang="en-US" smtClean="0"/>
              <a:t>Click to edit Master title style</a:t>
            </a:r>
            <a:endParaRPr/>
          </a:p>
        </p:txBody>
      </p:sp>
    </p:spTree>
    <p:extLst>
      <p:ext uri="{BB962C8B-B14F-4D97-AF65-F5344CB8AC3E}">
        <p14:creationId xmlns:p14="http://schemas.microsoft.com/office/powerpoint/2010/main" xmlns="" val="215347513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
        <p:nvSpPr>
          <p:cNvPr id="3" name="Vertical Text Placeholder 2"/>
          <p:cNvSpPr>
            <a:spLocks noGrp="1"/>
          </p:cNvSpPr>
          <p:nvPr>
            <p:ph type="body" orient="vert" idx="1"/>
          </p:nvPr>
        </p:nvSpPr>
        <p:spPr>
          <a:xfrm>
            <a:off x="914163" y="685800"/>
            <a:ext cx="9040045" cy="5588002"/>
          </a:xfrm>
        </p:spPr>
        <p:txBody>
          <a:bodyPr vert="eaVert"/>
          <a:lstStyle>
            <a:lvl5pPr>
              <a:defRPr/>
            </a:lvl5pPr>
            <a:lvl6pPr>
              <a:defRPr/>
            </a:lvl6pPr>
            <a:lvl7pPr>
              <a:defRPr/>
            </a:lvl7pPr>
            <a:lvl8pPr>
              <a:defRPr baseline="0"/>
            </a:lvl8pPr>
            <a:lvl9pPr>
              <a:defRPr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Vertical Title 1"/>
          <p:cNvSpPr>
            <a:spLocks noGrp="1"/>
          </p:cNvSpPr>
          <p:nvPr>
            <p:ph type="title" orient="vert"/>
          </p:nvPr>
        </p:nvSpPr>
        <p:spPr>
          <a:xfrm>
            <a:off x="10040043" y="685800"/>
            <a:ext cx="1843982" cy="5588002"/>
          </a:xfrm>
        </p:spPr>
        <p:txBody>
          <a:bodyPr vert="eaVert"/>
          <a:lstStyle/>
          <a:p>
            <a:r>
              <a:rPr lang="en-US" smtClean="0"/>
              <a:t>Click to edit Master title style</a:t>
            </a:r>
            <a:endParaRPr/>
          </a:p>
        </p:txBody>
      </p:sp>
    </p:spTree>
    <p:extLst>
      <p:ext uri="{BB962C8B-B14F-4D97-AF65-F5344CB8AC3E}">
        <p14:creationId xmlns:p14="http://schemas.microsoft.com/office/powerpoint/2010/main" xmlns="" val="199176389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162" y="2130454"/>
            <a:ext cx="10360501" cy="1470025"/>
          </a:xfrm>
        </p:spPr>
        <p:txBody>
          <a:bodyPr/>
          <a:lstStyle/>
          <a:p>
            <a:r>
              <a:rPr lang="en-US" smtClean="0"/>
              <a:t>Click to edit Master title style</a:t>
            </a:r>
            <a:endParaRPr lang="el-GR"/>
          </a:p>
        </p:txBody>
      </p:sp>
      <p:sp>
        <p:nvSpPr>
          <p:cNvPr id="3" name="Subtitle 2"/>
          <p:cNvSpPr>
            <a:spLocks noGrp="1"/>
          </p:cNvSpPr>
          <p:nvPr>
            <p:ph type="subTitle" idx="1"/>
          </p:nvPr>
        </p:nvSpPr>
        <p:spPr>
          <a:xfrm>
            <a:off x="1828324" y="3886200"/>
            <a:ext cx="8532178"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l-GR"/>
          </a:p>
        </p:txBody>
      </p:sp>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833" y="4406929"/>
            <a:ext cx="10360501" cy="1362075"/>
          </a:xfrm>
        </p:spPr>
        <p:txBody>
          <a:bodyPr anchor="t"/>
          <a:lstStyle>
            <a:lvl1pPr algn="l">
              <a:defRPr sz="4000" b="1" cap="all"/>
            </a:lvl1pPr>
          </a:lstStyle>
          <a:p>
            <a:r>
              <a:rPr lang="en-US" smtClean="0"/>
              <a:t>Click to edit Master title style</a:t>
            </a:r>
            <a:endParaRPr lang="el-GR"/>
          </a:p>
        </p:txBody>
      </p:sp>
      <p:sp>
        <p:nvSpPr>
          <p:cNvPr id="3" name="Text Placeholder 2"/>
          <p:cNvSpPr>
            <a:spLocks noGrp="1"/>
          </p:cNvSpPr>
          <p:nvPr>
            <p:ph type="body" idx="1"/>
          </p:nvPr>
        </p:nvSpPr>
        <p:spPr>
          <a:xfrm>
            <a:off x="962833" y="2906713"/>
            <a:ext cx="10360501"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Content Placeholder 2"/>
          <p:cNvSpPr>
            <a:spLocks noGrp="1"/>
          </p:cNvSpPr>
          <p:nvPr>
            <p:ph sz="half" idx="1"/>
          </p:nvPr>
        </p:nvSpPr>
        <p:spPr>
          <a:xfrm>
            <a:off x="609441" y="1600206"/>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half" idx="2"/>
          </p:nvPr>
        </p:nvSpPr>
        <p:spPr>
          <a:xfrm>
            <a:off x="6195986" y="1600206"/>
            <a:ext cx="5383398"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Date Placeholder 4"/>
          <p:cNvSpPr>
            <a:spLocks noGrp="1"/>
          </p:cNvSpPr>
          <p:nvPr>
            <p:ph type="dt" sz="half" idx="10"/>
          </p:nvPr>
        </p:nvSpPr>
        <p:spPr/>
        <p:txBody>
          <a:bodyPr/>
          <a:lstStyle/>
          <a:p>
            <a:fld id="{3B9B9059-F1D6-41D0-95CF-D21CAA096B3A}" type="datetimeFigureOut">
              <a:rPr lang="en-US" smtClean="0"/>
              <a:pPr/>
              <a:t>8/13/2015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l-GR"/>
          </a:p>
        </p:txBody>
      </p:sp>
      <p:sp>
        <p:nvSpPr>
          <p:cNvPr id="3" name="Text Placeholder 2"/>
          <p:cNvSpPr>
            <a:spLocks noGrp="1"/>
          </p:cNvSpPr>
          <p:nvPr>
            <p:ph type="body" idx="1"/>
          </p:nvPr>
        </p:nvSpPr>
        <p:spPr>
          <a:xfrm>
            <a:off x="609441" y="1535113"/>
            <a:ext cx="5385514"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09441" y="2174875"/>
            <a:ext cx="5385514"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quarter" idx="3"/>
          </p:nvPr>
        </p:nvSpPr>
        <p:spPr>
          <a:xfrm>
            <a:off x="6191754" y="1535113"/>
            <a:ext cx="5387630"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91754" y="2174875"/>
            <a:ext cx="538763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7" name="Date Placeholder 6"/>
          <p:cNvSpPr>
            <a:spLocks noGrp="1"/>
          </p:cNvSpPr>
          <p:nvPr>
            <p:ph type="dt" sz="half" idx="10"/>
          </p:nvPr>
        </p:nvSpPr>
        <p:spPr/>
        <p:txBody>
          <a:bodyPr/>
          <a:lstStyle/>
          <a:p>
            <a:fld id="{3B9B9059-F1D6-41D0-95CF-D21CAA096B3A}" type="datetimeFigureOut">
              <a:rPr lang="en-US" smtClean="0"/>
              <a:pPr/>
              <a:t>8/13/2015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Date Placeholder 2"/>
          <p:cNvSpPr>
            <a:spLocks noGrp="1"/>
          </p:cNvSpPr>
          <p:nvPr>
            <p:ph type="dt" sz="half" idx="10"/>
          </p:nvPr>
        </p:nvSpPr>
        <p:spPr/>
        <p:txBody>
          <a:bodyPr/>
          <a:lstStyle/>
          <a:p>
            <a:fld id="{3B9B9059-F1D6-41D0-95CF-D21CAA096B3A}" type="datetimeFigureOut">
              <a:rPr lang="en-US" smtClean="0"/>
              <a:pPr/>
              <a:t>8/13/2015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9B9059-F1D6-41D0-95CF-D21CAA096B3A}" type="datetimeFigureOut">
              <a:rPr lang="en-US" smtClean="0"/>
              <a:pPr/>
              <a:t>8/13/2015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
        <p:nvSpPr>
          <p:cNvPr id="3" name="Content Placeholder 2"/>
          <p:cNvSpPr>
            <a:spLocks noGrp="1"/>
          </p:cNvSpPr>
          <p:nvPr>
            <p:ph idx="1"/>
          </p:nvPr>
        </p:nvSpPr>
        <p:spPr>
          <a:xfrm>
            <a:off x="914163" y="1803401"/>
            <a:ext cx="10360501" cy="4470400"/>
          </a:xfrm>
        </p:spPr>
        <p:txBody>
          <a:bodyPr/>
          <a:lstStyle>
            <a:lvl5pPr>
              <a:defRPr/>
            </a:lvl5pPr>
            <a:lvl6pPr>
              <a:defRPr/>
            </a:lvl6pPr>
            <a:lvl7pPr>
              <a:defRPr/>
            </a:lvl7pPr>
            <a:lvl8pPr>
              <a:defRPr/>
            </a:lvl8pPr>
            <a:lvl9pPr>
              <a:defRPr/>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Title 1"/>
          <p:cNvSpPr>
            <a:spLocks noGrp="1"/>
          </p:cNvSpPr>
          <p:nvPr>
            <p:ph type="title"/>
          </p:nvPr>
        </p:nvSpPr>
        <p:spPr>
          <a:xfrm>
            <a:off x="914163" y="482600"/>
            <a:ext cx="10360501" cy="1219200"/>
          </a:xfrm>
        </p:spPr>
        <p:txBody>
          <a:bodyPr/>
          <a:lstStyle/>
          <a:p>
            <a:r>
              <a:rPr lang="en-US" smtClean="0"/>
              <a:t>Click to edit Master title style</a:t>
            </a:r>
            <a:endParaRPr/>
          </a:p>
        </p:txBody>
      </p:sp>
    </p:spTree>
    <p:extLst>
      <p:ext uri="{BB962C8B-B14F-4D97-AF65-F5344CB8AC3E}">
        <p14:creationId xmlns:p14="http://schemas.microsoft.com/office/powerpoint/2010/main" xmlns="" val="226430873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461" y="273050"/>
            <a:ext cx="4010039" cy="1162050"/>
          </a:xfrm>
        </p:spPr>
        <p:txBody>
          <a:bodyPr anchor="b"/>
          <a:lstStyle>
            <a:lvl1pPr algn="l">
              <a:defRPr sz="2000" b="1"/>
            </a:lvl1pPr>
          </a:lstStyle>
          <a:p>
            <a:r>
              <a:rPr lang="en-US" smtClean="0"/>
              <a:t>Click to edit Master title style</a:t>
            </a:r>
            <a:endParaRPr lang="el-GR"/>
          </a:p>
        </p:txBody>
      </p:sp>
      <p:sp>
        <p:nvSpPr>
          <p:cNvPr id="3" name="Content Placeholder 2"/>
          <p:cNvSpPr>
            <a:spLocks noGrp="1"/>
          </p:cNvSpPr>
          <p:nvPr>
            <p:ph idx="1"/>
          </p:nvPr>
        </p:nvSpPr>
        <p:spPr>
          <a:xfrm>
            <a:off x="4765492" y="273079"/>
            <a:ext cx="6813892"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Text Placeholder 3"/>
          <p:cNvSpPr>
            <a:spLocks noGrp="1"/>
          </p:cNvSpPr>
          <p:nvPr>
            <p:ph type="body" sz="half" idx="2"/>
          </p:nvPr>
        </p:nvSpPr>
        <p:spPr>
          <a:xfrm>
            <a:off x="609461" y="1435103"/>
            <a:ext cx="4010039"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9B9059-F1D6-41D0-95CF-D21CAA096B3A}" type="datetimeFigureOut">
              <a:rPr lang="en-US" smtClean="0"/>
              <a:pPr/>
              <a:t>8/13/2015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095" y="4800600"/>
            <a:ext cx="7313295" cy="566738"/>
          </a:xfrm>
        </p:spPr>
        <p:txBody>
          <a:bodyPr anchor="b"/>
          <a:lstStyle>
            <a:lvl1pPr algn="l">
              <a:defRPr sz="2000" b="1"/>
            </a:lvl1pPr>
          </a:lstStyle>
          <a:p>
            <a:r>
              <a:rPr lang="en-US" smtClean="0"/>
              <a:t>Click to edit Master title style</a:t>
            </a:r>
            <a:endParaRPr lang="el-GR"/>
          </a:p>
        </p:txBody>
      </p:sp>
      <p:sp>
        <p:nvSpPr>
          <p:cNvPr id="3" name="Picture Placeholder 2"/>
          <p:cNvSpPr>
            <a:spLocks noGrp="1"/>
          </p:cNvSpPr>
          <p:nvPr>
            <p:ph type="pic" idx="1"/>
          </p:nvPr>
        </p:nvSpPr>
        <p:spPr>
          <a:xfrm>
            <a:off x="2389095" y="612775"/>
            <a:ext cx="7313295"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l-GR"/>
          </a:p>
        </p:txBody>
      </p:sp>
      <p:sp>
        <p:nvSpPr>
          <p:cNvPr id="4" name="Text Placeholder 3"/>
          <p:cNvSpPr>
            <a:spLocks noGrp="1"/>
          </p:cNvSpPr>
          <p:nvPr>
            <p:ph type="body" sz="half" idx="2"/>
          </p:nvPr>
        </p:nvSpPr>
        <p:spPr>
          <a:xfrm>
            <a:off x="2389095" y="5367338"/>
            <a:ext cx="7313295"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B9B9059-F1D6-41D0-95CF-D21CAA096B3A}" type="datetimeFigureOut">
              <a:rPr lang="en-US" smtClean="0"/>
              <a:pPr/>
              <a:t>8/13/2015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l-G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67"/>
            <a:ext cx="2742486" cy="5851525"/>
          </a:xfrm>
        </p:spPr>
        <p:txBody>
          <a:bodyPr vert="eaVert"/>
          <a:lstStyle/>
          <a:p>
            <a:r>
              <a:rPr lang="en-US" smtClean="0"/>
              <a:t>Click to edit Master title style</a:t>
            </a:r>
            <a:endParaRPr lang="el-GR"/>
          </a:p>
        </p:txBody>
      </p:sp>
      <p:sp>
        <p:nvSpPr>
          <p:cNvPr id="3" name="Vertical Text Placeholder 2"/>
          <p:cNvSpPr>
            <a:spLocks noGrp="1"/>
          </p:cNvSpPr>
          <p:nvPr>
            <p:ph type="body" orient="vert" idx="1"/>
          </p:nvPr>
        </p:nvSpPr>
        <p:spPr>
          <a:xfrm>
            <a:off x="609441" y="274667"/>
            <a:ext cx="802431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Tree>
  </p:cSld>
  <p:clrMapOvr>
    <a:masterClrMapping/>
  </p:clrMapOvr>
  <p:transition spd="med">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3B9B9059-F1D6-41D0-95CF-D21CAA096B3A}" type="datetimeFigureOut">
              <a:rPr lang="en-US" smtClean="0"/>
              <a:pPr/>
              <a:t>8/13/2015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FD5434-F838-4DD4-A17B-1CB1A1850DF4}" type="slidenum">
              <a:rPr lang="en-US" smtClean="0"/>
              <a:pPr/>
              <a:t>‹#›</a:t>
            </a:fld>
            <a:endParaRPr lang="en-US"/>
          </a:p>
        </p:txBody>
      </p:sp>
      <p:sp>
        <p:nvSpPr>
          <p:cNvPr id="3" name="Text Placeholder 2"/>
          <p:cNvSpPr>
            <a:spLocks noGrp="1"/>
          </p:cNvSpPr>
          <p:nvPr>
            <p:ph type="body" idx="1"/>
          </p:nvPr>
        </p:nvSpPr>
        <p:spPr>
          <a:xfrm>
            <a:off x="1218883" y="3632200"/>
            <a:ext cx="9751060" cy="1016000"/>
          </a:xfrm>
        </p:spPr>
        <p:txBody>
          <a:bodyPr anchor="t" anchorCtr="0">
            <a:noAutofit/>
          </a:bodyPr>
          <a:lstStyle>
            <a:lvl1pPr marL="0" indent="0" algn="ctr">
              <a:spcBef>
                <a:spcPts val="0"/>
              </a:spcBef>
              <a:buNone/>
              <a:defRPr sz="2800">
                <a:solidFill>
                  <a:schemeClr val="tx1"/>
                </a:solidFill>
              </a:defRPr>
            </a:lvl1pPr>
            <a:lvl2pPr marL="609493" indent="0">
              <a:buNone/>
              <a:defRPr sz="2400">
                <a:solidFill>
                  <a:schemeClr val="tx1">
                    <a:tint val="75000"/>
                  </a:schemeClr>
                </a:solidFill>
              </a:defRPr>
            </a:lvl2pPr>
            <a:lvl3pPr marL="1218987" indent="0">
              <a:buNone/>
              <a:defRPr sz="2100">
                <a:solidFill>
                  <a:schemeClr val="tx1">
                    <a:tint val="75000"/>
                  </a:schemeClr>
                </a:solidFill>
              </a:defRPr>
            </a:lvl3pPr>
            <a:lvl4pPr marL="1828480" indent="0">
              <a:buNone/>
              <a:defRPr sz="1900">
                <a:solidFill>
                  <a:schemeClr val="tx1">
                    <a:tint val="75000"/>
                  </a:schemeClr>
                </a:solidFill>
              </a:defRPr>
            </a:lvl4pPr>
            <a:lvl5pPr marL="2437972" indent="0">
              <a:buNone/>
              <a:defRPr sz="1900">
                <a:solidFill>
                  <a:schemeClr val="tx1">
                    <a:tint val="75000"/>
                  </a:schemeClr>
                </a:solidFill>
              </a:defRPr>
            </a:lvl5pPr>
            <a:lvl6pPr marL="3047466" indent="0">
              <a:buNone/>
              <a:defRPr sz="1900">
                <a:solidFill>
                  <a:schemeClr val="tx1">
                    <a:tint val="75000"/>
                  </a:schemeClr>
                </a:solidFill>
              </a:defRPr>
            </a:lvl6pPr>
            <a:lvl7pPr marL="3656960" indent="0">
              <a:buNone/>
              <a:defRPr sz="1900">
                <a:solidFill>
                  <a:schemeClr val="tx1">
                    <a:tint val="75000"/>
                  </a:schemeClr>
                </a:solidFill>
              </a:defRPr>
            </a:lvl7pPr>
            <a:lvl8pPr marL="4266453" indent="0">
              <a:buNone/>
              <a:defRPr sz="1900">
                <a:solidFill>
                  <a:schemeClr val="tx1">
                    <a:tint val="75000"/>
                  </a:schemeClr>
                </a:solidFill>
              </a:defRPr>
            </a:lvl8pPr>
            <a:lvl9pPr marL="4875947" indent="0">
              <a:buNone/>
              <a:defRPr sz="1900">
                <a:solidFill>
                  <a:schemeClr val="tx1">
                    <a:tint val="75000"/>
                  </a:schemeClr>
                </a:solidFill>
              </a:defRPr>
            </a:lvl9pPr>
          </a:lstStyle>
          <a:p>
            <a:pPr lvl="0"/>
            <a:r>
              <a:rPr lang="en-US" smtClean="0"/>
              <a:t>Click to edit Master text styles</a:t>
            </a:r>
          </a:p>
        </p:txBody>
      </p:sp>
      <p:sp>
        <p:nvSpPr>
          <p:cNvPr id="2" name="Title 1"/>
          <p:cNvSpPr>
            <a:spLocks noGrp="1"/>
          </p:cNvSpPr>
          <p:nvPr>
            <p:ph type="title"/>
          </p:nvPr>
        </p:nvSpPr>
        <p:spPr>
          <a:xfrm>
            <a:off x="1218883" y="1524002"/>
            <a:ext cx="9751060" cy="1992597"/>
          </a:xfrm>
        </p:spPr>
        <p:txBody>
          <a:bodyPr anchor="b" anchorCtr="0">
            <a:noAutofit/>
          </a:bodyPr>
          <a:lstStyle>
            <a:lvl1pPr algn="ctr">
              <a:defRPr sz="4400" b="0" cap="all" baseline="0"/>
            </a:lvl1pPr>
          </a:lstStyle>
          <a:p>
            <a:r>
              <a:rPr lang="en-US" smtClean="0"/>
              <a:t>Click to edit Master title style</a:t>
            </a:r>
            <a:endParaRPr/>
          </a:p>
        </p:txBody>
      </p:sp>
    </p:spTree>
    <p:extLst>
      <p:ext uri="{BB962C8B-B14F-4D97-AF65-F5344CB8AC3E}">
        <p14:creationId xmlns:p14="http://schemas.microsoft.com/office/powerpoint/2010/main" xmlns="" val="363890432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3B9B9059-F1D6-41D0-95CF-D21CAA096B3A}" type="datetimeFigureOut">
              <a:rPr lang="en-US" smtClean="0"/>
              <a:pPr/>
              <a:t>8/13/2015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
        <p:nvSpPr>
          <p:cNvPr id="4" name="Content Placeholder 3"/>
          <p:cNvSpPr>
            <a:spLocks noGrp="1"/>
          </p:cNvSpPr>
          <p:nvPr>
            <p:ph sz="half" idx="2"/>
          </p:nvPr>
        </p:nvSpPr>
        <p:spPr>
          <a:xfrm>
            <a:off x="6297559" y="1803401"/>
            <a:ext cx="4977104" cy="4470400"/>
          </a:xfrm>
        </p:spPr>
        <p:txBody>
          <a:bodyPr>
            <a:normAutofit/>
          </a:bodyPr>
          <a:lstStyle>
            <a:lvl1pPr>
              <a:defRPr sz="2400"/>
            </a:lvl1pPr>
            <a:lvl2pPr>
              <a:defRPr sz="2000"/>
            </a:lvl2pPr>
            <a:lvl3pPr>
              <a:defRPr sz="1800"/>
            </a:lvl3pPr>
            <a:lvl4pPr>
              <a:defRPr sz="1600"/>
            </a:lvl4pPr>
            <a:lvl5pPr>
              <a:defRPr sz="1400"/>
            </a:lvl5pPr>
            <a:lvl6pPr marL="2669581">
              <a:defRPr sz="1400" baseline="0"/>
            </a:lvl6pPr>
            <a:lvl7pPr marL="2669581">
              <a:defRPr sz="1400" baseline="0"/>
            </a:lvl7pPr>
            <a:lvl8pPr marL="2669581">
              <a:defRPr sz="1400" baseline="0"/>
            </a:lvl8pPr>
            <a:lvl9pPr marL="2669581">
              <a:defRPr sz="14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3" name="Content Placeholder 2"/>
          <p:cNvSpPr>
            <a:spLocks noGrp="1"/>
          </p:cNvSpPr>
          <p:nvPr>
            <p:ph sz="half" idx="1"/>
          </p:nvPr>
        </p:nvSpPr>
        <p:spPr>
          <a:xfrm>
            <a:off x="914162" y="1803401"/>
            <a:ext cx="4977104" cy="4470400"/>
          </a:xfrm>
        </p:spPr>
        <p:txBody>
          <a:bodyPr>
            <a:normAutofit/>
          </a:bodyPr>
          <a:lstStyle>
            <a:lvl1pPr>
              <a:defRPr sz="2400"/>
            </a:lvl1pPr>
            <a:lvl2pPr>
              <a:defRPr sz="2000"/>
            </a:lvl2pPr>
            <a:lvl3pPr>
              <a:defRPr sz="1800"/>
            </a:lvl3pPr>
            <a:lvl4pPr>
              <a:defRPr sz="1600"/>
            </a:lvl4pPr>
            <a:lvl5pPr>
              <a:defRPr sz="1400"/>
            </a:lvl5pPr>
            <a:lvl6pPr>
              <a:defRPr sz="1400"/>
            </a:lvl6pPr>
            <a:lvl7pPr marL="2669581">
              <a:defRPr sz="1400"/>
            </a:lvl7pPr>
            <a:lvl8pPr marL="2669581">
              <a:defRPr sz="1400"/>
            </a:lvl8pPr>
            <a:lvl9pPr marL="2669581">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2" name="Title 1"/>
          <p:cNvSpPr>
            <a:spLocks noGrp="1"/>
          </p:cNvSpPr>
          <p:nvPr>
            <p:ph type="title"/>
          </p:nvPr>
        </p:nvSpPr>
        <p:spPr>
          <a:xfrm>
            <a:off x="914163" y="482600"/>
            <a:ext cx="10360501" cy="1219200"/>
          </a:xfrm>
        </p:spPr>
        <p:txBody>
          <a:bodyPr/>
          <a:lstStyle/>
          <a:p>
            <a:r>
              <a:rPr lang="en-US" smtClean="0"/>
              <a:t>Click to edit Master title style</a:t>
            </a:r>
            <a:endParaRPr/>
          </a:p>
        </p:txBody>
      </p:sp>
    </p:spTree>
    <p:extLst>
      <p:ext uri="{BB962C8B-B14F-4D97-AF65-F5344CB8AC3E}">
        <p14:creationId xmlns:p14="http://schemas.microsoft.com/office/powerpoint/2010/main" xmlns="" val="14065804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7" name="Date Placeholder 6"/>
          <p:cNvSpPr>
            <a:spLocks noGrp="1"/>
          </p:cNvSpPr>
          <p:nvPr>
            <p:ph type="dt" sz="half" idx="10"/>
          </p:nvPr>
        </p:nvSpPr>
        <p:spPr/>
        <p:txBody>
          <a:bodyPr/>
          <a:lstStyle/>
          <a:p>
            <a:fld id="{3B9B9059-F1D6-41D0-95CF-D21CAA096B3A}" type="datetimeFigureOut">
              <a:rPr lang="en-US" smtClean="0"/>
              <a:pPr/>
              <a:t>8/13/2015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FD5434-F838-4DD4-A17B-1CB1A1850DF4}" type="slidenum">
              <a:rPr lang="en-US" smtClean="0"/>
              <a:pPr/>
              <a:t>‹#›</a:t>
            </a:fld>
            <a:endParaRPr lang="en-US"/>
          </a:p>
        </p:txBody>
      </p:sp>
      <p:sp>
        <p:nvSpPr>
          <p:cNvPr id="6" name="Content Placeholder 5"/>
          <p:cNvSpPr>
            <a:spLocks noGrp="1"/>
          </p:cNvSpPr>
          <p:nvPr>
            <p:ph sz="quarter" idx="4"/>
          </p:nvPr>
        </p:nvSpPr>
        <p:spPr>
          <a:xfrm>
            <a:off x="6297559" y="2717800"/>
            <a:ext cx="4977104" cy="3556000"/>
          </a:xfrm>
        </p:spPr>
        <p:txBody>
          <a:bodyPr>
            <a:normAutofit/>
          </a:bodyPr>
          <a:lstStyle>
            <a:lvl1pPr>
              <a:defRPr sz="2400"/>
            </a:lvl1pPr>
            <a:lvl2pPr>
              <a:defRPr sz="2000"/>
            </a:lvl2pPr>
            <a:lvl3pPr>
              <a:defRPr sz="1800"/>
            </a:lvl3pPr>
            <a:lvl4pPr>
              <a:defRPr sz="1600"/>
            </a:lvl4pPr>
            <a:lvl5pPr>
              <a:defRPr sz="1400"/>
            </a:lvl5pPr>
            <a:lvl6pPr marL="2669581">
              <a:defRPr sz="1400"/>
            </a:lvl6pPr>
            <a:lvl7pPr marL="2669581">
              <a:defRPr sz="1400"/>
            </a:lvl7pPr>
            <a:lvl8pPr marL="2669581">
              <a:defRPr sz="1400" baseline="0"/>
            </a:lvl8pPr>
            <a:lvl9pPr marL="2669581">
              <a:defRPr sz="14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6297559" y="1803400"/>
            <a:ext cx="4977104" cy="914400"/>
          </a:xfrm>
        </p:spPr>
        <p:txBody>
          <a:bodyPr anchor="ctr">
            <a:noAutofit/>
          </a:bodyPr>
          <a:lstStyle>
            <a:lvl1pPr marL="0" indent="0">
              <a:lnSpc>
                <a:spcPct val="80000"/>
              </a:lnSpc>
              <a:spcBef>
                <a:spcPts val="0"/>
              </a:spcBef>
              <a:buNone/>
              <a:defRPr sz="2800" b="0">
                <a:solidFill>
                  <a:schemeClr val="tx1"/>
                </a:solidFill>
              </a:defRPr>
            </a:lvl1pPr>
            <a:lvl2pPr marL="609493" indent="0">
              <a:buNone/>
              <a:defRPr sz="2700" b="1"/>
            </a:lvl2pPr>
            <a:lvl3pPr marL="1218987" indent="0">
              <a:buNone/>
              <a:defRPr sz="2400" b="1"/>
            </a:lvl3pPr>
            <a:lvl4pPr marL="1828480" indent="0">
              <a:buNone/>
              <a:defRPr sz="2100" b="1"/>
            </a:lvl4pPr>
            <a:lvl5pPr marL="2437972" indent="0">
              <a:buNone/>
              <a:defRPr sz="2100" b="1"/>
            </a:lvl5pPr>
            <a:lvl6pPr marL="3047466"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4" name="Content Placeholder 3"/>
          <p:cNvSpPr>
            <a:spLocks noGrp="1"/>
          </p:cNvSpPr>
          <p:nvPr>
            <p:ph sz="half" idx="2"/>
          </p:nvPr>
        </p:nvSpPr>
        <p:spPr>
          <a:xfrm>
            <a:off x="914162" y="2717800"/>
            <a:ext cx="4977104" cy="3556000"/>
          </a:xfrm>
        </p:spPr>
        <p:txBody>
          <a:bodyPr>
            <a:normAutofit/>
          </a:bodyPr>
          <a:lstStyle>
            <a:lvl1pPr>
              <a:defRPr sz="2400"/>
            </a:lvl1pPr>
            <a:lvl2pPr>
              <a:defRPr sz="2000"/>
            </a:lvl2pPr>
            <a:lvl3pPr>
              <a:defRPr sz="1800"/>
            </a:lvl3pPr>
            <a:lvl4pPr>
              <a:defRPr sz="1600"/>
            </a:lvl4pPr>
            <a:lvl5pPr>
              <a:defRPr sz="1400"/>
            </a:lvl5pPr>
            <a:lvl6pPr marL="2669581">
              <a:defRPr sz="1400"/>
            </a:lvl6pPr>
            <a:lvl7pPr marL="2669581">
              <a:defRPr sz="1400"/>
            </a:lvl7pPr>
            <a:lvl8pPr marL="2669581">
              <a:defRPr sz="1400"/>
            </a:lvl8pPr>
            <a:lvl9pPr marL="2669581">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3" name="Text Placeholder 2"/>
          <p:cNvSpPr>
            <a:spLocks noGrp="1"/>
          </p:cNvSpPr>
          <p:nvPr>
            <p:ph type="body" idx="1"/>
          </p:nvPr>
        </p:nvSpPr>
        <p:spPr>
          <a:xfrm>
            <a:off x="914162" y="1803400"/>
            <a:ext cx="4977104" cy="914400"/>
          </a:xfrm>
        </p:spPr>
        <p:txBody>
          <a:bodyPr anchor="ctr">
            <a:noAutofit/>
          </a:bodyPr>
          <a:lstStyle>
            <a:lvl1pPr marL="0" indent="0">
              <a:lnSpc>
                <a:spcPct val="80000"/>
              </a:lnSpc>
              <a:spcBef>
                <a:spcPts val="0"/>
              </a:spcBef>
              <a:buNone/>
              <a:defRPr sz="2800" b="0">
                <a:solidFill>
                  <a:schemeClr val="tx1"/>
                </a:solidFill>
              </a:defRPr>
            </a:lvl1pPr>
            <a:lvl2pPr marL="609493" indent="0">
              <a:buNone/>
              <a:defRPr sz="2700" b="1"/>
            </a:lvl2pPr>
            <a:lvl3pPr marL="1218987" indent="0">
              <a:buNone/>
              <a:defRPr sz="2400" b="1"/>
            </a:lvl3pPr>
            <a:lvl4pPr marL="1828480" indent="0">
              <a:buNone/>
              <a:defRPr sz="2100" b="1"/>
            </a:lvl4pPr>
            <a:lvl5pPr marL="2437972" indent="0">
              <a:buNone/>
              <a:defRPr sz="2100" b="1"/>
            </a:lvl5pPr>
            <a:lvl6pPr marL="3047466" indent="0">
              <a:buNone/>
              <a:defRPr sz="2100" b="1"/>
            </a:lvl6pPr>
            <a:lvl7pPr marL="3656960" indent="0">
              <a:buNone/>
              <a:defRPr sz="2100" b="1"/>
            </a:lvl7pPr>
            <a:lvl8pPr marL="4266453" indent="0">
              <a:buNone/>
              <a:defRPr sz="2100" b="1"/>
            </a:lvl8pPr>
            <a:lvl9pPr marL="4875947" indent="0">
              <a:buNone/>
              <a:defRPr sz="2100" b="1"/>
            </a:lvl9pPr>
          </a:lstStyle>
          <a:p>
            <a:pPr lvl="0"/>
            <a:r>
              <a:rPr lang="en-US" smtClean="0"/>
              <a:t>Click to edit Master text styles</a:t>
            </a:r>
          </a:p>
        </p:txBody>
      </p:sp>
      <p:sp>
        <p:nvSpPr>
          <p:cNvPr id="2" name="Title 1"/>
          <p:cNvSpPr>
            <a:spLocks noGrp="1"/>
          </p:cNvSpPr>
          <p:nvPr>
            <p:ph type="title"/>
          </p:nvPr>
        </p:nvSpPr>
        <p:spPr>
          <a:xfrm>
            <a:off x="914163" y="482600"/>
            <a:ext cx="10360501" cy="1219200"/>
          </a:xfrm>
        </p:spPr>
        <p:txBody>
          <a:bodyPr/>
          <a:lstStyle>
            <a:lvl1pPr>
              <a:defRPr/>
            </a:lvl1pPr>
          </a:lstStyle>
          <a:p>
            <a:r>
              <a:rPr lang="en-US" smtClean="0"/>
              <a:t>Click to edit Master title style</a:t>
            </a:r>
            <a:endParaRPr/>
          </a:p>
        </p:txBody>
      </p:sp>
    </p:spTree>
    <p:extLst>
      <p:ext uri="{BB962C8B-B14F-4D97-AF65-F5344CB8AC3E}">
        <p14:creationId xmlns:p14="http://schemas.microsoft.com/office/powerpoint/2010/main" xmlns="" val="356168014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3B9B9059-F1D6-41D0-95CF-D21CAA096B3A}" type="datetimeFigureOut">
              <a:rPr lang="en-US" smtClean="0"/>
              <a:pPr/>
              <a:t>8/13/2015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FD5434-F838-4DD4-A17B-1CB1A1850DF4}" type="slidenum">
              <a:rPr lang="en-US" smtClean="0"/>
              <a:pPr/>
              <a:t>‹#›</a:t>
            </a:fld>
            <a:endParaRPr lang="en-US"/>
          </a:p>
        </p:txBody>
      </p:sp>
      <p:sp>
        <p:nvSpPr>
          <p:cNvPr id="2" name="Title 1"/>
          <p:cNvSpPr>
            <a:spLocks noGrp="1"/>
          </p:cNvSpPr>
          <p:nvPr>
            <p:ph type="title"/>
          </p:nvPr>
        </p:nvSpPr>
        <p:spPr>
          <a:xfrm>
            <a:off x="914163" y="482600"/>
            <a:ext cx="10360501" cy="1219200"/>
          </a:xfrm>
        </p:spPr>
        <p:txBody>
          <a:bodyPr/>
          <a:lstStyle/>
          <a:p>
            <a:r>
              <a:rPr lang="en-US" smtClean="0"/>
              <a:t>Click to edit Master title style</a:t>
            </a:r>
            <a:endParaRPr/>
          </a:p>
        </p:txBody>
      </p:sp>
    </p:spTree>
    <p:extLst>
      <p:ext uri="{BB962C8B-B14F-4D97-AF65-F5344CB8AC3E}">
        <p14:creationId xmlns:p14="http://schemas.microsoft.com/office/powerpoint/2010/main" xmlns="" val="246968433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9B9059-F1D6-41D0-95CF-D21CAA096B3A}" type="datetimeFigureOut">
              <a:rPr lang="en-US" smtClean="0"/>
              <a:pPr/>
              <a:t>8/13/2015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FD5434-F838-4DD4-A17B-1CB1A1850DF4}" type="slidenum">
              <a:rPr lang="en-US" smtClean="0"/>
              <a:pPr/>
              <a:t>‹#›</a:t>
            </a:fld>
            <a:endParaRPr lang="en-US"/>
          </a:p>
        </p:txBody>
      </p:sp>
    </p:spTree>
    <p:extLst>
      <p:ext uri="{BB962C8B-B14F-4D97-AF65-F5344CB8AC3E}">
        <p14:creationId xmlns:p14="http://schemas.microsoft.com/office/powerpoint/2010/main" xmlns="" val="188034281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0" name="Rectangle 19"/>
          <p:cNvSpPr/>
          <p:nvPr/>
        </p:nvSpPr>
        <p:spPr>
          <a:xfrm>
            <a:off x="0" y="-1115"/>
            <a:ext cx="7618016"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2400"/>
          </a:p>
        </p:txBody>
      </p:sp>
      <p:sp>
        <p:nvSpPr>
          <p:cNvPr id="3" name="Content Placeholder 2"/>
          <p:cNvSpPr>
            <a:spLocks noGrp="1"/>
          </p:cNvSpPr>
          <p:nvPr>
            <p:ph idx="1"/>
          </p:nvPr>
        </p:nvSpPr>
        <p:spPr bwMode="white">
          <a:xfrm>
            <a:off x="507868" y="482602"/>
            <a:ext cx="6602280" cy="5842001"/>
          </a:xfrm>
        </p:spPr>
        <p:txBody>
          <a:bodyPr>
            <a:normAutofit/>
          </a:bodyPr>
          <a:lstStyle>
            <a:lvl1pPr>
              <a:defRPr sz="2800"/>
            </a:lvl1pPr>
            <a:lvl2pPr>
              <a:defRPr sz="2400"/>
            </a:lvl2pPr>
            <a:lvl3pPr>
              <a:defRPr sz="2000"/>
            </a:lvl3pPr>
            <a:lvl4pPr>
              <a:defRPr sz="18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7821163" y="2108200"/>
            <a:ext cx="3961368" cy="4267200"/>
          </a:xfrm>
        </p:spPr>
        <p:txBody>
          <a:bodyPr anchor="t" anchorCtr="0">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2" indent="0">
              <a:buNone/>
              <a:defRPr sz="1200"/>
            </a:lvl5pPr>
            <a:lvl6pPr marL="3047466"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2" name="Title 1"/>
          <p:cNvSpPr>
            <a:spLocks noGrp="1"/>
          </p:cNvSpPr>
          <p:nvPr>
            <p:ph type="title"/>
          </p:nvPr>
        </p:nvSpPr>
        <p:spPr>
          <a:xfrm>
            <a:off x="7821163" y="482600"/>
            <a:ext cx="3961368" cy="1422400"/>
          </a:xfrm>
        </p:spPr>
        <p:txBody>
          <a:bodyPr anchor="b">
            <a:noAutofit/>
          </a:bodyPr>
          <a:lstStyle>
            <a:lvl1pPr algn="l">
              <a:defRPr sz="3200" b="0"/>
            </a:lvl1pPr>
          </a:lstStyle>
          <a:p>
            <a:r>
              <a:rPr lang="en-US" smtClean="0"/>
              <a:t>Click to edit Master title style</a:t>
            </a:r>
            <a:endParaRPr/>
          </a:p>
        </p:txBody>
      </p:sp>
      <p:sp>
        <p:nvSpPr>
          <p:cNvPr id="5" name="Date Placeholder 4"/>
          <p:cNvSpPr>
            <a:spLocks noGrp="1"/>
          </p:cNvSpPr>
          <p:nvPr>
            <p:ph type="dt" sz="half" idx="10"/>
          </p:nvPr>
        </p:nvSpPr>
        <p:spPr/>
        <p:txBody>
          <a:bodyPr/>
          <a:lstStyle/>
          <a:p>
            <a:fld id="{3B9B9059-F1D6-41D0-95CF-D21CAA096B3A}" type="datetimeFigureOut">
              <a:rPr lang="en-US" smtClean="0"/>
              <a:pPr/>
              <a:t>8/13/2015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extLst>
      <p:ext uri="{BB962C8B-B14F-4D97-AF65-F5344CB8AC3E}">
        <p14:creationId xmlns:p14="http://schemas.microsoft.com/office/powerpoint/2010/main" xmlns="" val="276831149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9" name="Rectangle 8"/>
          <p:cNvSpPr/>
          <p:nvPr/>
        </p:nvSpPr>
        <p:spPr>
          <a:xfrm>
            <a:off x="0" y="-1115"/>
            <a:ext cx="6093594" cy="685911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121899" tIns="60949" rIns="121899" bIns="60949" rtlCol="0" anchor="ctr"/>
          <a:lstStyle/>
          <a:p>
            <a:pPr algn="ctr"/>
            <a:endParaRPr sz="2400"/>
          </a:p>
        </p:txBody>
      </p:sp>
      <p:sp>
        <p:nvSpPr>
          <p:cNvPr id="3" name="Picture Placeholder 2"/>
          <p:cNvSpPr>
            <a:spLocks noGrp="1"/>
          </p:cNvSpPr>
          <p:nvPr>
            <p:ph type="pic" idx="1"/>
          </p:nvPr>
        </p:nvSpPr>
        <p:spPr>
          <a:xfrm>
            <a:off x="507870" y="482601"/>
            <a:ext cx="5077859" cy="5862706"/>
          </a:xfrm>
          <a:noFill/>
          <a:ln w="9525">
            <a:noFill/>
            <a:miter lim="800000"/>
          </a:ln>
          <a:effectLst/>
        </p:spPr>
        <p:txBody>
          <a:bodyPr>
            <a:normAutofit/>
          </a:bodyPr>
          <a:lstStyle>
            <a:lvl1pPr marL="0" indent="0" algn="ctr">
              <a:buNone/>
              <a:defRPr sz="2700"/>
            </a:lvl1pPr>
            <a:lvl2pPr marL="609493" indent="0">
              <a:buNone/>
              <a:defRPr sz="3700"/>
            </a:lvl2pPr>
            <a:lvl3pPr marL="1218987" indent="0">
              <a:buNone/>
              <a:defRPr sz="3200"/>
            </a:lvl3pPr>
            <a:lvl4pPr marL="1828480" indent="0">
              <a:buNone/>
              <a:defRPr sz="2700"/>
            </a:lvl4pPr>
            <a:lvl5pPr marL="2437972" indent="0">
              <a:buNone/>
              <a:defRPr sz="2700"/>
            </a:lvl5pPr>
            <a:lvl6pPr marL="3047466" indent="0">
              <a:buNone/>
              <a:defRPr sz="2700"/>
            </a:lvl6pPr>
            <a:lvl7pPr marL="3656960" indent="0">
              <a:buNone/>
              <a:defRPr sz="2700"/>
            </a:lvl7pPr>
            <a:lvl8pPr marL="4266453" indent="0">
              <a:buNone/>
              <a:defRPr sz="2700"/>
            </a:lvl8pPr>
            <a:lvl9pPr marL="4875947" indent="0">
              <a:buNone/>
              <a:defRPr sz="2700"/>
            </a:lvl9pPr>
          </a:lstStyle>
          <a:p>
            <a:r>
              <a:rPr lang="en-US" smtClean="0"/>
              <a:t>Click icon to add picture</a:t>
            </a:r>
            <a:endParaRPr/>
          </a:p>
        </p:txBody>
      </p:sp>
      <p:sp>
        <p:nvSpPr>
          <p:cNvPr id="4" name="Text Placeholder 3"/>
          <p:cNvSpPr>
            <a:spLocks noGrp="1"/>
          </p:cNvSpPr>
          <p:nvPr>
            <p:ph type="body" sz="half" idx="2"/>
          </p:nvPr>
        </p:nvSpPr>
        <p:spPr>
          <a:xfrm>
            <a:off x="6399134" y="3733800"/>
            <a:ext cx="5180251" cy="1727200"/>
          </a:xfrm>
        </p:spPr>
        <p:txBody>
          <a:bodyPr>
            <a:normAutofit/>
          </a:bodyPr>
          <a:lstStyle>
            <a:lvl1pPr marL="0" indent="0">
              <a:spcBef>
                <a:spcPts val="1600"/>
              </a:spcBef>
              <a:buNone/>
              <a:defRPr sz="2000">
                <a:solidFill>
                  <a:schemeClr val="tx1"/>
                </a:solidFill>
              </a:defRPr>
            </a:lvl1pPr>
            <a:lvl2pPr marL="609493" indent="0">
              <a:buNone/>
              <a:defRPr sz="1600"/>
            </a:lvl2pPr>
            <a:lvl3pPr marL="1218987" indent="0">
              <a:buNone/>
              <a:defRPr sz="1300"/>
            </a:lvl3pPr>
            <a:lvl4pPr marL="1828480" indent="0">
              <a:buNone/>
              <a:defRPr sz="1200"/>
            </a:lvl4pPr>
            <a:lvl5pPr marL="2437972" indent="0">
              <a:buNone/>
              <a:defRPr sz="1200"/>
            </a:lvl5pPr>
            <a:lvl6pPr marL="3047466" indent="0">
              <a:buNone/>
              <a:defRPr sz="1200"/>
            </a:lvl6pPr>
            <a:lvl7pPr marL="3656960" indent="0">
              <a:buNone/>
              <a:defRPr sz="1200"/>
            </a:lvl7pPr>
            <a:lvl8pPr marL="4266453" indent="0">
              <a:buNone/>
              <a:defRPr sz="1200"/>
            </a:lvl8pPr>
            <a:lvl9pPr marL="4875947" indent="0">
              <a:buNone/>
              <a:defRPr sz="1200"/>
            </a:lvl9pPr>
          </a:lstStyle>
          <a:p>
            <a:pPr lvl="0"/>
            <a:r>
              <a:rPr lang="en-US" smtClean="0"/>
              <a:t>Click to edit Master text styles</a:t>
            </a:r>
          </a:p>
        </p:txBody>
      </p:sp>
      <p:sp>
        <p:nvSpPr>
          <p:cNvPr id="2" name="Title 1"/>
          <p:cNvSpPr>
            <a:spLocks noGrp="1"/>
          </p:cNvSpPr>
          <p:nvPr>
            <p:ph type="title"/>
          </p:nvPr>
        </p:nvSpPr>
        <p:spPr>
          <a:xfrm>
            <a:off x="6399134" y="1905000"/>
            <a:ext cx="5180251" cy="1727200"/>
          </a:xfrm>
        </p:spPr>
        <p:txBody>
          <a:bodyPr anchor="b" anchorCtr="0">
            <a:normAutofit/>
          </a:bodyPr>
          <a:lstStyle>
            <a:lvl1pPr algn="l">
              <a:defRPr sz="3200" b="0"/>
            </a:lvl1pPr>
          </a:lstStyle>
          <a:p>
            <a:r>
              <a:rPr lang="en-US" smtClean="0"/>
              <a:t>Click to edit Master title style</a:t>
            </a:r>
            <a:endParaRPr/>
          </a:p>
        </p:txBody>
      </p:sp>
      <p:sp>
        <p:nvSpPr>
          <p:cNvPr id="5" name="Date Placeholder 4"/>
          <p:cNvSpPr>
            <a:spLocks noGrp="1"/>
          </p:cNvSpPr>
          <p:nvPr>
            <p:ph type="dt" sz="half" idx="10"/>
          </p:nvPr>
        </p:nvSpPr>
        <p:spPr/>
        <p:txBody>
          <a:bodyPr/>
          <a:lstStyle/>
          <a:p>
            <a:fld id="{3B9B9059-F1D6-41D0-95CF-D21CAA096B3A}" type="datetimeFigureOut">
              <a:rPr lang="en-US" smtClean="0"/>
              <a:pPr/>
              <a:t>8/13/2015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FD5434-F838-4DD4-A17B-1CB1A1850DF4}" type="slidenum">
              <a:rPr lang="en-US" smtClean="0"/>
              <a:pPr/>
              <a:t>‹#›</a:t>
            </a:fld>
            <a:endParaRPr lang="en-US"/>
          </a:p>
        </p:txBody>
      </p:sp>
    </p:spTree>
    <p:extLst>
      <p:ext uri="{BB962C8B-B14F-4D97-AF65-F5344CB8AC3E}">
        <p14:creationId xmlns:p14="http://schemas.microsoft.com/office/powerpoint/2010/main" xmlns="" val="44899045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e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ltGray">
      <p:bgPr>
        <a:blipFill dpi="0" rotWithShape="1">
          <a:blip r:embed="rId14">
            <a:lum/>
          </a:blip>
          <a:srcRect/>
          <a:stretch>
            <a:fillRect/>
          </a:stretch>
        </a:blipFill>
        <a:effectLst/>
      </p:bgPr>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735324" y="6375400"/>
            <a:ext cx="1422030" cy="195072"/>
          </a:xfrm>
          <a:prstGeom prst="rect">
            <a:avLst/>
          </a:prstGeom>
        </p:spPr>
        <p:txBody>
          <a:bodyPr vert="horz" lIns="121899" tIns="60949" rIns="121899" bIns="60949" rtlCol="0" anchor="ctr"/>
          <a:lstStyle>
            <a:lvl1pPr algn="r">
              <a:defRPr sz="1100">
                <a:solidFill>
                  <a:schemeClr val="tx1"/>
                </a:solidFill>
              </a:defRPr>
            </a:lvl1pPr>
          </a:lstStyle>
          <a:p>
            <a:fld id="{3B9B9059-F1D6-41D0-95CF-D21CAA096B3A}" type="datetimeFigureOut">
              <a:rPr lang="en-US" smtClean="0"/>
              <a:pPr/>
              <a:t>8/13/2015</a:t>
            </a:fld>
            <a:endParaRPr lang="en-US"/>
          </a:p>
        </p:txBody>
      </p:sp>
      <p:sp>
        <p:nvSpPr>
          <p:cNvPr id="5" name="Footer Placeholder 4"/>
          <p:cNvSpPr>
            <a:spLocks noGrp="1"/>
          </p:cNvSpPr>
          <p:nvPr>
            <p:ph type="ftr" sz="quarter" idx="3"/>
          </p:nvPr>
        </p:nvSpPr>
        <p:spPr>
          <a:xfrm>
            <a:off x="914163" y="6375400"/>
            <a:ext cx="7414869" cy="195072"/>
          </a:xfrm>
          <a:prstGeom prst="rect">
            <a:avLst/>
          </a:prstGeom>
        </p:spPr>
        <p:txBody>
          <a:bodyPr vert="horz" lIns="121899" tIns="60949" rIns="121899" bIns="60949" rtlCol="0" anchor="ctr"/>
          <a:lstStyle>
            <a:lvl1pPr algn="l">
              <a:defRPr sz="1100">
                <a:solidFill>
                  <a:schemeClr val="tx1"/>
                </a:solidFill>
              </a:defRPr>
            </a:lvl1pPr>
          </a:lstStyle>
          <a:p>
            <a:endParaRPr lang="en-US"/>
          </a:p>
        </p:txBody>
      </p:sp>
      <p:sp>
        <p:nvSpPr>
          <p:cNvPr id="6" name="Slide Number Placeholder 5"/>
          <p:cNvSpPr>
            <a:spLocks noGrp="1"/>
          </p:cNvSpPr>
          <p:nvPr>
            <p:ph type="sldNum" sz="quarter" idx="4"/>
          </p:nvPr>
        </p:nvSpPr>
        <p:spPr>
          <a:xfrm>
            <a:off x="10441760" y="6375400"/>
            <a:ext cx="832903" cy="195072"/>
          </a:xfrm>
          <a:prstGeom prst="rect">
            <a:avLst/>
          </a:prstGeom>
        </p:spPr>
        <p:txBody>
          <a:bodyPr vert="horz" lIns="121899" tIns="60949" rIns="121899" bIns="60949" rtlCol="0" anchor="ctr"/>
          <a:lstStyle>
            <a:lvl1pPr algn="r">
              <a:defRPr sz="1100">
                <a:solidFill>
                  <a:schemeClr val="tx1"/>
                </a:solidFill>
              </a:defRPr>
            </a:lvl1pPr>
          </a:lstStyle>
          <a:p>
            <a:fld id="{E5FD5434-F838-4DD4-A17B-1CB1A1850DF4}" type="slidenum">
              <a:rPr lang="en-US" smtClean="0"/>
              <a:pPr/>
              <a:t>‹#›</a:t>
            </a:fld>
            <a:endParaRPr lang="en-US"/>
          </a:p>
        </p:txBody>
      </p:sp>
      <p:sp>
        <p:nvSpPr>
          <p:cNvPr id="3" name="Text Placeholder 2"/>
          <p:cNvSpPr>
            <a:spLocks noGrp="1"/>
          </p:cNvSpPr>
          <p:nvPr>
            <p:ph type="body" idx="1"/>
          </p:nvPr>
        </p:nvSpPr>
        <p:spPr>
          <a:xfrm>
            <a:off x="914163" y="1803401"/>
            <a:ext cx="10360501" cy="4470400"/>
          </a:xfrm>
          <a:prstGeom prst="rect">
            <a:avLst/>
          </a:prstGeom>
        </p:spPr>
        <p:txBody>
          <a:bodyPr vert="horz" lIns="121899" tIns="60949" rIns="121899" bIns="6094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 name="Title Placeholder 1"/>
          <p:cNvSpPr>
            <a:spLocks noGrp="1"/>
          </p:cNvSpPr>
          <p:nvPr>
            <p:ph type="title"/>
          </p:nvPr>
        </p:nvSpPr>
        <p:spPr>
          <a:xfrm>
            <a:off x="914163" y="482600"/>
            <a:ext cx="10360501" cy="1219200"/>
          </a:xfrm>
          <a:prstGeom prst="rect">
            <a:avLst/>
          </a:prstGeom>
          <a:effectLst/>
        </p:spPr>
        <p:txBody>
          <a:bodyPr vert="horz" lIns="121899" tIns="60949" rIns="121899" bIns="60949" rtlCol="0" anchor="b" anchorCtr="0">
            <a:normAutofit/>
          </a:bodyPr>
          <a:lstStyle/>
          <a:p>
            <a:r>
              <a:rPr lang="en-US" smtClean="0"/>
              <a:t>Click to edit Master title style</a:t>
            </a:r>
            <a:endParaRPr/>
          </a:p>
        </p:txBody>
      </p:sp>
    </p:spTree>
    <p:extLst>
      <p:ext uri="{BB962C8B-B14F-4D97-AF65-F5344CB8AC3E}">
        <p14:creationId xmlns:p14="http://schemas.microsoft.com/office/powerpoint/2010/main" xmlns="" val="429948849"/>
      </p:ext>
    </p:extLst>
  </p:cSld>
  <p:clrMap bg1="dk1" tx1="lt1" bg2="dk2" tx2="lt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txStyles>
    <p:titleStyle>
      <a:lvl1pPr algn="l" defTabSz="1218987" rtl="0" eaLnBrk="1" latinLnBrk="0" hangingPunct="1">
        <a:lnSpc>
          <a:spcPct val="80000"/>
        </a:lnSpc>
        <a:spcBef>
          <a:spcPct val="0"/>
        </a:spcBef>
        <a:buNone/>
        <a:defRPr sz="3600" kern="1200" cap="all" baseline="0">
          <a:solidFill>
            <a:schemeClr val="tx1"/>
          </a:solidFill>
          <a:effectLst/>
          <a:latin typeface="+mj-lt"/>
          <a:ea typeface="+mj-ea"/>
          <a:cs typeface="+mj-cs"/>
        </a:defRPr>
      </a:lvl1pPr>
    </p:titleStyle>
    <p:body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p:bodyStyle>
    <p:otherStyle>
      <a:defPPr>
        <a:defRPr/>
      </a:defPPr>
      <a:lvl1pPr marL="0" algn="l" defTabSz="1218987" rtl="0" eaLnBrk="1" latinLnBrk="0" hangingPunct="1">
        <a:defRPr sz="2400" kern="1200">
          <a:solidFill>
            <a:schemeClr val="tx1"/>
          </a:solidFill>
          <a:latin typeface="+mn-lt"/>
          <a:ea typeface="+mn-ea"/>
          <a:cs typeface="+mn-cs"/>
        </a:defRPr>
      </a:lvl1pPr>
      <a:lvl2pPr marL="609493" algn="l" defTabSz="1218987" rtl="0" eaLnBrk="1" latinLnBrk="0" hangingPunct="1">
        <a:defRPr sz="2400" kern="1200">
          <a:solidFill>
            <a:schemeClr val="tx1"/>
          </a:solidFill>
          <a:latin typeface="+mn-lt"/>
          <a:ea typeface="+mn-ea"/>
          <a:cs typeface="+mn-cs"/>
        </a:defRPr>
      </a:lvl2pPr>
      <a:lvl3pPr marL="1218987" algn="l" defTabSz="1218987" rtl="0" eaLnBrk="1" latinLnBrk="0" hangingPunct="1">
        <a:defRPr sz="2400" kern="1200">
          <a:solidFill>
            <a:schemeClr val="tx1"/>
          </a:solidFill>
          <a:latin typeface="+mn-lt"/>
          <a:ea typeface="+mn-ea"/>
          <a:cs typeface="+mn-cs"/>
        </a:defRPr>
      </a:lvl3pPr>
      <a:lvl4pPr marL="1828480" algn="l" defTabSz="1218987" rtl="0" eaLnBrk="1" latinLnBrk="0" hangingPunct="1">
        <a:defRPr sz="2400" kern="1200">
          <a:solidFill>
            <a:schemeClr val="tx1"/>
          </a:solidFill>
          <a:latin typeface="+mn-lt"/>
          <a:ea typeface="+mn-ea"/>
          <a:cs typeface="+mn-cs"/>
        </a:defRPr>
      </a:lvl4pPr>
      <a:lvl5pPr marL="2437972" algn="l" defTabSz="1218987" rtl="0" eaLnBrk="1" latinLnBrk="0" hangingPunct="1">
        <a:defRPr sz="2400" kern="1200">
          <a:solidFill>
            <a:schemeClr val="tx1"/>
          </a:solidFill>
          <a:latin typeface="+mn-lt"/>
          <a:ea typeface="+mn-ea"/>
          <a:cs typeface="+mn-cs"/>
        </a:defRPr>
      </a:lvl5pPr>
      <a:lvl6pPr marL="3047466" algn="l" defTabSz="1218987" rtl="0" eaLnBrk="1" latinLnBrk="0" hangingPunct="1">
        <a:defRPr sz="2400" kern="1200">
          <a:solidFill>
            <a:schemeClr val="tx1"/>
          </a:solidFill>
          <a:latin typeface="+mn-lt"/>
          <a:ea typeface="+mn-ea"/>
          <a:cs typeface="+mn-cs"/>
        </a:defRPr>
      </a:lvl6pPr>
      <a:lvl7pPr marL="3656960" algn="l" defTabSz="1218987" rtl="0" eaLnBrk="1" latinLnBrk="0" hangingPunct="1">
        <a:defRPr sz="2400" kern="1200">
          <a:solidFill>
            <a:schemeClr val="tx1"/>
          </a:solidFill>
          <a:latin typeface="+mn-lt"/>
          <a:ea typeface="+mn-ea"/>
          <a:cs typeface="+mn-cs"/>
        </a:defRPr>
      </a:lvl7pPr>
      <a:lvl8pPr marL="4266453" algn="l" defTabSz="1218987" rtl="0" eaLnBrk="1" latinLnBrk="0" hangingPunct="1">
        <a:defRPr sz="2400" kern="1200">
          <a:solidFill>
            <a:schemeClr val="tx1"/>
          </a:solidFill>
          <a:latin typeface="+mn-lt"/>
          <a:ea typeface="+mn-ea"/>
          <a:cs typeface="+mn-cs"/>
        </a:defRPr>
      </a:lvl8pPr>
      <a:lvl9pPr marL="4875947" algn="l" defTabSz="1218987"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441" y="274638"/>
            <a:ext cx="10969943" cy="1143000"/>
          </a:xfrm>
          <a:prstGeom prst="rect">
            <a:avLst/>
          </a:prstGeom>
        </p:spPr>
        <p:txBody>
          <a:bodyPr vert="horz" lIns="91440" tIns="45720" rIns="91440" bIns="45720" rtlCol="0" anchor="ctr">
            <a:normAutofit/>
          </a:bodyPr>
          <a:lstStyle/>
          <a:p>
            <a:r>
              <a:rPr lang="en-US" smtClean="0"/>
              <a:t>Click to edit Master title style</a:t>
            </a:r>
            <a:endParaRPr lang="el-GR"/>
          </a:p>
        </p:txBody>
      </p:sp>
      <p:sp>
        <p:nvSpPr>
          <p:cNvPr id="3" name="Text Placeholder 2"/>
          <p:cNvSpPr>
            <a:spLocks noGrp="1"/>
          </p:cNvSpPr>
          <p:nvPr>
            <p:ph type="body" idx="1"/>
          </p:nvPr>
        </p:nvSpPr>
        <p:spPr>
          <a:xfrm>
            <a:off x="609441" y="1600206"/>
            <a:ext cx="10969943"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Date Placeholder 3"/>
          <p:cNvSpPr>
            <a:spLocks noGrp="1"/>
          </p:cNvSpPr>
          <p:nvPr>
            <p:ph type="dt" sz="half" idx="2"/>
          </p:nvPr>
        </p:nvSpPr>
        <p:spPr>
          <a:xfrm>
            <a:off x="609441" y="6356379"/>
            <a:ext cx="2844059"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9B9059-F1D6-41D0-95CF-D21CAA096B3A}" type="datetimeFigureOut">
              <a:rPr lang="en-US" smtClean="0"/>
              <a:pPr/>
              <a:t>8/13/2015</a:t>
            </a:fld>
            <a:endParaRPr lang="en-US"/>
          </a:p>
        </p:txBody>
      </p:sp>
      <p:sp>
        <p:nvSpPr>
          <p:cNvPr id="5" name="Footer Placeholder 4"/>
          <p:cNvSpPr>
            <a:spLocks noGrp="1"/>
          </p:cNvSpPr>
          <p:nvPr>
            <p:ph type="ftr" sz="quarter" idx="3"/>
          </p:nvPr>
        </p:nvSpPr>
        <p:spPr>
          <a:xfrm>
            <a:off x="4164515" y="6356379"/>
            <a:ext cx="385979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5326" y="6356379"/>
            <a:ext cx="2844059"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5FD5434-F838-4DD4-A17B-1CB1A1850DF4}"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ransition spd="med">
    <p:fade/>
  </p:transition>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5.jpe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jpe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5.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 Id="rId5" Type="http://schemas.openxmlformats.org/officeDocument/2006/relationships/image" Target="../media/image34.png"/><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35.png"/><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image" Target="../media/image26.png"/></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p:cNvSpPr>
            <a:spLocks noGrp="1"/>
          </p:cNvSpPr>
          <p:nvPr>
            <p:ph type="ctrTitle"/>
          </p:nvPr>
        </p:nvSpPr>
        <p:spPr>
          <a:xfrm>
            <a:off x="911187" y="1484785"/>
            <a:ext cx="10360501" cy="1470025"/>
          </a:xfrm>
        </p:spPr>
        <p:txBody>
          <a:bodyPr>
            <a:normAutofit/>
          </a:bodyPr>
          <a:lstStyle/>
          <a:p>
            <a:r>
              <a:rPr lang="el-GR" b="1" dirty="0" smtClean="0"/>
              <a:t>Εικονικά Περιβάλλοντα Μάθησης και Πολυμέσα</a:t>
            </a:r>
            <a:endParaRPr lang="el-GR" b="1" dirty="0"/>
          </a:p>
        </p:txBody>
      </p:sp>
      <p:sp>
        <p:nvSpPr>
          <p:cNvPr id="3" name="Υπότιτλος 2"/>
          <p:cNvSpPr>
            <a:spLocks noGrp="1"/>
          </p:cNvSpPr>
          <p:nvPr>
            <p:ph type="subTitle" idx="1"/>
          </p:nvPr>
        </p:nvSpPr>
        <p:spPr>
          <a:xfrm>
            <a:off x="527244" y="2995812"/>
            <a:ext cx="11326308" cy="2290576"/>
          </a:xfrm>
        </p:spPr>
        <p:txBody>
          <a:bodyPr>
            <a:noAutofit/>
          </a:bodyPr>
          <a:lstStyle/>
          <a:p>
            <a:r>
              <a:rPr lang="el-GR" sz="2800" b="1" dirty="0" smtClean="0">
                <a:solidFill>
                  <a:schemeClr val="tx1"/>
                </a:solidFill>
              </a:rPr>
              <a:t>Ενότητα </a:t>
            </a:r>
            <a:r>
              <a:rPr lang="el-GR" sz="2800" b="1" dirty="0" smtClean="0">
                <a:solidFill>
                  <a:schemeClr val="tx1"/>
                </a:solidFill>
              </a:rPr>
              <a:t>10:</a:t>
            </a:r>
            <a:r>
              <a:rPr lang="en-US" sz="2800" dirty="0" smtClean="0">
                <a:solidFill>
                  <a:schemeClr val="tx1"/>
                </a:solidFill>
              </a:rPr>
              <a:t> </a:t>
            </a:r>
            <a:r>
              <a:rPr lang="el-GR" sz="2800" dirty="0" smtClean="0">
                <a:solidFill>
                  <a:schemeClr val="tx1"/>
                </a:solidFill>
              </a:rPr>
              <a:t>Creatables, Αλλάζοντας σελίδες, </a:t>
            </a:r>
          </a:p>
          <a:p>
            <a:r>
              <a:rPr lang="el-GR" sz="2800" dirty="0" smtClean="0">
                <a:solidFill>
                  <a:schemeClr val="tx1"/>
                </a:solidFill>
              </a:rPr>
              <a:t>Αλλαγή επιπέδων και εξαγωγή του παιχνιδιού</a:t>
            </a:r>
            <a:endParaRPr lang="el-GR" sz="2800" dirty="0" smtClean="0">
              <a:solidFill>
                <a:schemeClr val="tx1"/>
              </a:solidFill>
            </a:endParaRPr>
          </a:p>
          <a:p>
            <a:endParaRPr lang="el-GR" sz="2800" dirty="0" smtClean="0">
              <a:solidFill>
                <a:schemeClr val="tx1"/>
              </a:solidFill>
            </a:endParaRPr>
          </a:p>
          <a:p>
            <a:r>
              <a:rPr lang="el-GR" sz="2800" dirty="0" smtClean="0">
                <a:solidFill>
                  <a:schemeClr val="tx1"/>
                </a:solidFill>
              </a:rPr>
              <a:t>Εμμανουήλ Φωκίδης</a:t>
            </a:r>
            <a:endParaRPr lang="el-GR" sz="2800" dirty="0" smtClean="0">
              <a:solidFill>
                <a:schemeClr val="tx1"/>
              </a:solidFill>
            </a:endParaRPr>
          </a:p>
          <a:p>
            <a:r>
              <a:rPr lang="el-GR" sz="2800" dirty="0" smtClean="0">
                <a:solidFill>
                  <a:schemeClr val="tx1"/>
                </a:solidFill>
              </a:rPr>
              <a:t>Παιδαγωγικό Τμήμα Δημοτικής Εκπαίδευσης</a:t>
            </a:r>
            <a:endParaRPr lang="en-US" sz="2800" dirty="0" smtClean="0">
              <a:solidFill>
                <a:schemeClr val="tx1"/>
              </a:solidFill>
            </a:endParaRPr>
          </a:p>
        </p:txBody>
      </p:sp>
      <p:pic>
        <p:nvPicPr>
          <p:cNvPr id="4" name="7 - Εικόνα" descr="Λογότυπο για Άδειες χρήσης Creative Commons BY-NC-ND"/>
          <p:cNvPicPr>
            <a:picLocks noChangeAspect="1"/>
          </p:cNvPicPr>
          <p:nvPr/>
        </p:nvPicPr>
        <p:blipFill>
          <a:blip r:embed="rId3" cstate="print"/>
          <a:stretch>
            <a:fillRect/>
          </a:stretch>
        </p:blipFill>
        <p:spPr>
          <a:xfrm>
            <a:off x="2063214" y="5827936"/>
            <a:ext cx="2108364" cy="553393"/>
          </a:xfrm>
          <a:prstGeom prst="rect">
            <a:avLst/>
          </a:prstGeom>
        </p:spPr>
      </p:pic>
      <p:pic>
        <p:nvPicPr>
          <p:cNvPr id="5" name="Picture 3" descr="Λογότυπο Επιχειρησιακού Προγράμματος Εκπαίδευση και Δια βίου Μάθηση του Υπουργείου Παιδείας ΕΣΠΑ 2007-2013 με τη σημαία της Ευρωπαϊκής Ένωσης, το οποίο συγχρηματοδοτείται από την Ευρωπαϊκή Ένωση (Ευρωπαϊκό Κοινωνικό Ταμείο) και από εθνικούς πόρους."/>
          <p:cNvPicPr>
            <a:picLocks noChangeAspect="1" noChangeArrowheads="1"/>
          </p:cNvPicPr>
          <p:nvPr/>
        </p:nvPicPr>
        <p:blipFill>
          <a:blip r:embed="rId4" cstate="print"/>
          <a:srcRect/>
          <a:stretch>
            <a:fillRect/>
          </a:stretch>
        </p:blipFill>
        <p:spPr bwMode="auto">
          <a:xfrm>
            <a:off x="4786938" y="5591695"/>
            <a:ext cx="5745555" cy="1025873"/>
          </a:xfrm>
          <a:prstGeom prst="rect">
            <a:avLst/>
          </a:prstGeom>
          <a:noFill/>
        </p:spPr>
      </p:pic>
      <p:pic>
        <p:nvPicPr>
          <p:cNvPr id="7" name="Picture 3" descr="logo"/>
          <p:cNvPicPr>
            <a:picLocks noChangeAspect="1" noChangeArrowheads="1"/>
          </p:cNvPicPr>
          <p:nvPr/>
        </p:nvPicPr>
        <p:blipFill>
          <a:blip r:embed="rId5" cstate="print"/>
          <a:srcRect/>
          <a:stretch>
            <a:fillRect/>
          </a:stretch>
        </p:blipFill>
        <p:spPr bwMode="auto">
          <a:xfrm>
            <a:off x="719480" y="404813"/>
            <a:ext cx="1149051" cy="862012"/>
          </a:xfrm>
          <a:prstGeom prst="rect">
            <a:avLst/>
          </a:prstGeom>
          <a:noFill/>
          <a:ln w="9525">
            <a:noFill/>
            <a:miter lim="800000"/>
            <a:headEnd/>
            <a:tailEnd/>
          </a:ln>
        </p:spPr>
      </p:pic>
      <p:sp>
        <p:nvSpPr>
          <p:cNvPr id="8" name="Rectangle 8"/>
          <p:cNvSpPr>
            <a:spLocks noChangeArrowheads="1"/>
          </p:cNvSpPr>
          <p:nvPr/>
        </p:nvSpPr>
        <p:spPr bwMode="auto">
          <a:xfrm>
            <a:off x="2063214" y="548680"/>
            <a:ext cx="5183027" cy="523220"/>
          </a:xfrm>
          <a:prstGeom prst="rect">
            <a:avLst/>
          </a:prstGeom>
          <a:noFill/>
          <a:ln w="9525">
            <a:noFill/>
            <a:miter lim="800000"/>
            <a:headEnd/>
            <a:tailEnd/>
          </a:ln>
        </p:spPr>
        <p:txBody>
          <a:bodyPr wrap="square">
            <a:spAutoFit/>
          </a:bodyPr>
          <a:lstStyle/>
          <a:p>
            <a:r>
              <a:rPr lang="el-GR" altLang="el-GR" sz="2800" b="1" dirty="0" smtClean="0"/>
              <a:t>Πανεπιστήμιο Αιγαίου</a:t>
            </a:r>
          </a:p>
        </p:txBody>
      </p:sp>
    </p:spTree>
    <p:extLst>
      <p:ext uri="{BB962C8B-B14F-4D97-AF65-F5344CB8AC3E}">
        <p14:creationId xmlns:p14="http://schemas.microsoft.com/office/powerpoint/2010/main" xmlns="" val="631697698"/>
      </p:ext>
    </p:extLst>
  </p:cSld>
  <p:clrMapOvr>
    <a:masterClrMapping/>
  </p:clrMapOvr>
  <p:transition spd="med">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Cloning-</a:t>
            </a:r>
            <a:r>
              <a:rPr lang="en-US" dirty="0" err="1"/>
              <a:t>Creatables</a:t>
            </a:r>
            <a:endParaRPr lang="en-US" dirty="0"/>
          </a:p>
        </p:txBody>
      </p:sp>
      <p:sp>
        <p:nvSpPr>
          <p:cNvPr id="10" name="Content Placeholder 21"/>
          <p:cNvSpPr txBox="1">
            <a:spLocks/>
          </p:cNvSpPr>
          <p:nvPr/>
        </p:nvSpPr>
        <p:spPr>
          <a:xfrm>
            <a:off x="219653" y="1494184"/>
            <a:ext cx="366808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dirty="0"/>
              <a:t>Αν εκτελέσουμε το παιχνίδι σε αυτό το σημείο, θα παρατηρήσουμε ότι το μηχανάκι εξαφανίζεται. Δεν έχουμε κάνει κάτι λάθος. Τα </a:t>
            </a:r>
            <a:r>
              <a:rPr lang="en-US" sz="1800" dirty="0" err="1"/>
              <a:t>creatables</a:t>
            </a:r>
            <a:r>
              <a:rPr lang="en-US" sz="1800" dirty="0"/>
              <a:t> </a:t>
            </a:r>
            <a:r>
              <a:rPr lang="el-GR" sz="1800" dirty="0"/>
              <a:t>δεν εμφανίζονται με τον γνωστό τρόπο. Χρειαζόμαστε ένα άλλο αντικείμενο που να τα δημιουργεί. Ας υποθέσουμε λοιπόν ότι ένα εργοστάσιο παράγει ένα μηχανάκι κάθε 10 δευτερόλεπτα. </a:t>
            </a:r>
            <a:endParaRPr lang="en-US" sz="1800" dirty="0"/>
          </a:p>
          <a:p>
            <a:pPr marL="0" indent="0">
              <a:buNone/>
            </a:pPr>
            <a:endParaRPr lang="el-GR" sz="1800" dirty="0" smtClean="0"/>
          </a:p>
        </p:txBody>
      </p:sp>
      <p:grpSp>
        <p:nvGrpSpPr>
          <p:cNvPr id="9" name="Group 8"/>
          <p:cNvGrpSpPr/>
          <p:nvPr/>
        </p:nvGrpSpPr>
        <p:grpSpPr>
          <a:xfrm>
            <a:off x="5878388" y="1104527"/>
            <a:ext cx="5976114" cy="2605639"/>
            <a:chOff x="0" y="0"/>
            <a:chExt cx="6120398" cy="2894552"/>
          </a:xfrm>
        </p:grpSpPr>
        <p:pic>
          <p:nvPicPr>
            <p:cNvPr id="17" name="Picture 16"/>
            <p:cNvPicPr>
              <a:picLocks noChangeAspect="1"/>
            </p:cNvPicPr>
            <p:nvPr/>
          </p:nvPicPr>
          <p:blipFill rotWithShape="1">
            <a:blip r:embed="rId2" cstate="print">
              <a:extLst>
                <a:ext uri="{28A0092B-C50C-407E-A947-70E740481C1C}">
                  <a14:useLocalDpi xmlns:a14="http://schemas.microsoft.com/office/drawing/2010/main" xmlns="" val="0"/>
                </a:ext>
              </a:extLst>
            </a:blip>
            <a:srcRect l="22165" t="7093" r="20024" b="6210"/>
            <a:stretch/>
          </p:blipFill>
          <p:spPr bwMode="auto">
            <a:xfrm>
              <a:off x="0" y="11017"/>
              <a:ext cx="3076575" cy="2883535"/>
            </a:xfrm>
            <a:prstGeom prst="rect">
              <a:avLst/>
            </a:prstGeom>
            <a:ln>
              <a:noFill/>
            </a:ln>
            <a:extLst>
              <a:ext uri="{53640926-AAD7-44D8-BBD7-CCE9431645EC}">
                <a14:shadowObscured xmlns:a14="http://schemas.microsoft.com/office/drawing/2010/main" xmlns=""/>
              </a:ext>
            </a:extLst>
          </p:spPr>
        </p:pic>
        <p:sp>
          <p:nvSpPr>
            <p:cNvPr id="18" name="Oval 17"/>
            <p:cNvSpPr/>
            <p:nvPr/>
          </p:nvSpPr>
          <p:spPr>
            <a:xfrm rot="1849667">
              <a:off x="1707615" y="11017"/>
              <a:ext cx="843252" cy="12744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9" name="Picture 18"/>
            <p:cNvPicPr>
              <a:picLocks noChangeAspect="1"/>
            </p:cNvPicPr>
            <p:nvPr/>
          </p:nvPicPr>
          <p:blipFill rotWithShape="1">
            <a:blip r:embed="rId3" cstate="print">
              <a:extLst>
                <a:ext uri="{28A0092B-C50C-407E-A947-70E740481C1C}">
                  <a14:useLocalDpi xmlns:a14="http://schemas.microsoft.com/office/drawing/2010/main" xmlns="" val="0"/>
                </a:ext>
              </a:extLst>
            </a:blip>
            <a:srcRect l="32673" t="3415" r="7551"/>
            <a:stretch/>
          </p:blipFill>
          <p:spPr bwMode="auto">
            <a:xfrm>
              <a:off x="3260993" y="0"/>
              <a:ext cx="2859405" cy="2887980"/>
            </a:xfrm>
            <a:prstGeom prst="rect">
              <a:avLst/>
            </a:prstGeom>
            <a:ln>
              <a:noFill/>
            </a:ln>
            <a:extLst>
              <a:ext uri="{53640926-AAD7-44D8-BBD7-CCE9431645EC}">
                <a14:shadowObscured xmlns:a14="http://schemas.microsoft.com/office/drawing/2010/main" xmlns=""/>
              </a:ext>
            </a:extLst>
          </p:spPr>
        </p:pic>
      </p:grpSp>
      <p:grpSp>
        <p:nvGrpSpPr>
          <p:cNvPr id="11" name="Group 10"/>
          <p:cNvGrpSpPr/>
          <p:nvPr/>
        </p:nvGrpSpPr>
        <p:grpSpPr>
          <a:xfrm>
            <a:off x="5524599" y="3802326"/>
            <a:ext cx="6325459" cy="3011086"/>
            <a:chOff x="0" y="0"/>
            <a:chExt cx="6116114" cy="3055207"/>
          </a:xfrm>
        </p:grpSpPr>
        <p:pic>
          <p:nvPicPr>
            <p:cNvPr id="13" name="Picture 12"/>
            <p:cNvPicPr>
              <a:picLocks noChangeAspect="1"/>
            </p:cNvPicPr>
            <p:nvPr/>
          </p:nvPicPr>
          <p:blipFill rotWithShape="1">
            <a:blip r:embed="rId4" cstate="print">
              <a:extLst>
                <a:ext uri="{28A0092B-C50C-407E-A947-70E740481C1C}">
                  <a14:useLocalDpi xmlns:a14="http://schemas.microsoft.com/office/drawing/2010/main" xmlns="" val="0"/>
                </a:ext>
              </a:extLst>
            </a:blip>
            <a:srcRect l="32355" t="4467" r="13474" b="6743"/>
            <a:stretch/>
          </p:blipFill>
          <p:spPr bwMode="auto">
            <a:xfrm>
              <a:off x="0" y="11017"/>
              <a:ext cx="2971165" cy="3044190"/>
            </a:xfrm>
            <a:prstGeom prst="rect">
              <a:avLst/>
            </a:prstGeom>
            <a:ln>
              <a:noFill/>
            </a:ln>
            <a:extLst>
              <a:ext uri="{53640926-AAD7-44D8-BBD7-CCE9431645EC}">
                <a14:shadowObscured xmlns:a14="http://schemas.microsoft.com/office/drawing/2010/main" xmlns=""/>
              </a:ext>
            </a:extLst>
          </p:spPr>
        </p:pic>
        <p:pic>
          <p:nvPicPr>
            <p:cNvPr id="14" name="Picture 13"/>
            <p:cNvPicPr>
              <a:picLocks noChangeAspect="1"/>
            </p:cNvPicPr>
            <p:nvPr/>
          </p:nvPicPr>
          <p:blipFill rotWithShape="1">
            <a:blip r:embed="rId5" cstate="print">
              <a:extLst>
                <a:ext uri="{28A0092B-C50C-407E-A947-70E740481C1C}">
                  <a14:useLocalDpi xmlns:a14="http://schemas.microsoft.com/office/drawing/2010/main" xmlns="" val="0"/>
                </a:ext>
              </a:extLst>
            </a:blip>
            <a:srcRect l="32018" t="6567" r="12150"/>
            <a:stretch/>
          </p:blipFill>
          <p:spPr bwMode="auto">
            <a:xfrm>
              <a:off x="3205909" y="0"/>
              <a:ext cx="2910205" cy="3044190"/>
            </a:xfrm>
            <a:prstGeom prst="rect">
              <a:avLst/>
            </a:prstGeom>
            <a:ln>
              <a:noFill/>
            </a:ln>
            <a:extLst>
              <a:ext uri="{53640926-AAD7-44D8-BBD7-CCE9431645EC}">
                <a14:shadowObscured xmlns:a14="http://schemas.microsoft.com/office/drawing/2010/main" xmlns=""/>
              </a:ext>
            </a:extLst>
          </p:spPr>
        </p:pic>
        <p:sp>
          <p:nvSpPr>
            <p:cNvPr id="15" name="Oval 14"/>
            <p:cNvSpPr/>
            <p:nvPr/>
          </p:nvSpPr>
          <p:spPr>
            <a:xfrm>
              <a:off x="4770304" y="22034"/>
              <a:ext cx="843252" cy="12744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6" name="Oval 15"/>
            <p:cNvSpPr/>
            <p:nvPr/>
          </p:nvSpPr>
          <p:spPr>
            <a:xfrm rot="1849667">
              <a:off x="1553379" y="55085"/>
              <a:ext cx="843252" cy="12744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pic>
        <p:nvPicPr>
          <p:cNvPr id="12" name="Picture 11"/>
          <p:cNvPicPr/>
          <p:nvPr/>
        </p:nvPicPr>
        <p:blipFill rotWithShape="1">
          <a:blip r:embed="rId6" cstate="print">
            <a:extLst>
              <a:ext uri="{28A0092B-C50C-407E-A947-70E740481C1C}">
                <a14:useLocalDpi xmlns:a14="http://schemas.microsoft.com/office/drawing/2010/main" xmlns="" val="0"/>
              </a:ext>
            </a:extLst>
          </a:blip>
          <a:srcRect l="19384" t="41504" r="46289" b="40892"/>
          <a:stretch/>
        </p:blipFill>
        <p:spPr bwMode="auto">
          <a:xfrm>
            <a:off x="2638028" y="5301782"/>
            <a:ext cx="2171318" cy="662802"/>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79880372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Cloning-</a:t>
            </a:r>
            <a:r>
              <a:rPr lang="en-US" dirty="0" err="1"/>
              <a:t>Creatables</a:t>
            </a:r>
            <a:endParaRPr lang="en-US" dirty="0"/>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b="1" dirty="0"/>
              <a:t>Εργασία </a:t>
            </a:r>
            <a:r>
              <a:rPr lang="el-GR" sz="1800" b="1" dirty="0" smtClean="0"/>
              <a:t>38η</a:t>
            </a:r>
            <a:endParaRPr lang="en-US" sz="1800" dirty="0"/>
          </a:p>
          <a:p>
            <a:pPr marL="0" indent="0">
              <a:buNone/>
            </a:pPr>
            <a:r>
              <a:rPr lang="el-GR" sz="1800" dirty="0"/>
              <a:t>Αν ο παίκτης δεν κάνει τίποτα, σε λίγο όλο το επίπεδο θα γεμίσει μηχανάκια και το παιχνίδι θα κολλήσει. Βρείτε τρόπους να ξεπεράσετε αυτό το πρόβλημα.</a:t>
            </a:r>
            <a:endParaRPr lang="en-US" sz="1800" dirty="0"/>
          </a:p>
          <a:p>
            <a:pPr marL="0" indent="0">
              <a:buNone/>
            </a:pPr>
            <a:r>
              <a:rPr lang="el-GR" sz="1800" dirty="0"/>
              <a:t> </a:t>
            </a:r>
            <a:endParaRPr lang="en-US" sz="1800" dirty="0"/>
          </a:p>
          <a:p>
            <a:pPr marL="0" indent="0">
              <a:buNone/>
            </a:pPr>
            <a:r>
              <a:rPr lang="el-GR" sz="1800" b="1" dirty="0"/>
              <a:t>Εργασία </a:t>
            </a:r>
            <a:r>
              <a:rPr lang="el-GR" sz="1800" b="1" dirty="0" smtClean="0"/>
              <a:t>39η </a:t>
            </a:r>
            <a:endParaRPr lang="en-US" sz="1800" dirty="0"/>
          </a:p>
          <a:p>
            <a:pPr marL="0" indent="0">
              <a:buNone/>
            </a:pPr>
            <a:r>
              <a:rPr lang="el-GR" sz="1800" dirty="0"/>
              <a:t>Φτιάξτε ένα παιχνίδι στο οποίο ο χαρακτήρας σας θα παίρνει δώρο μια καρδιά για κάθε αστεράκι που θα πηγαίνει σε ένα εργοστάσιο.</a:t>
            </a:r>
            <a:endParaRPr lang="en-US" sz="1800" dirty="0"/>
          </a:p>
          <a:p>
            <a:pPr marL="0" indent="0">
              <a:buNone/>
            </a:pPr>
            <a:endParaRPr lang="el-GR" sz="1800" dirty="0" smtClean="0"/>
          </a:p>
        </p:txBody>
      </p:sp>
    </p:spTree>
    <p:extLst>
      <p:ext uri="{BB962C8B-B14F-4D97-AF65-F5344CB8AC3E}">
        <p14:creationId xmlns:p14="http://schemas.microsoft.com/office/powerpoint/2010/main" xmlns="" val="209977208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Αλλάζοντας σελίδες</a:t>
            </a:r>
            <a:endParaRPr lang="en-US" dirty="0"/>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fontScale="92500" lnSpcReduction="20000"/>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dirty="0"/>
              <a:t>Σε όλα τα παραδείγματα και ασκήσεις μέχρι στιγμής, η συμπεριφορά των χαρακτήρων και των αντικειμένων παρέμενε η ίδια καθ' όλη τη διάρκεια του παιχνιδιού. Πώς όμως μπορούμε να υλοποιήσουμε καταστάσεις κατά τις οποίες η συμπεριφορά κάποιου αντικειμένου αλλάζει από ένα σημείο και μετά ή αλλάζει για περιορισμένο χρονικό διάστημα;</a:t>
            </a:r>
            <a:endParaRPr lang="en-US" sz="1800" dirty="0"/>
          </a:p>
          <a:p>
            <a:pPr marL="0" indent="0">
              <a:buNone/>
            </a:pPr>
            <a:r>
              <a:rPr lang="el-GR" sz="1800" dirty="0"/>
              <a:t> </a:t>
            </a:r>
            <a:r>
              <a:rPr lang="el-GR" sz="1800" dirty="0" smtClean="0"/>
              <a:t>Για </a:t>
            </a:r>
            <a:r>
              <a:rPr lang="el-GR" sz="1800" dirty="0"/>
              <a:t>παράδειγμα, ας υποθέσουμε ότι έχουμε ένα παιχνίδι στο οποίο υπάρχουν μπλε και κόκκινα μήλα και φυσικά κάποιοι αντίπαλοι. Για να κερδίσουμε, πρέπει να φάμε όλα τα κόκκινα μήλα. Αν όμως φάμε ένα μπλε μήλο, θα είμαστε σε θέση να πυροβολήσουμε πυραύλους για 10 δευτερόλεπτα. Μάλιστα, σε αυτό το χρονικό διάστημα, δεν θα μπορούμε να φάμε μήλα ανεξαρτήτως χρώματος.</a:t>
            </a:r>
            <a:endParaRPr lang="en-US" sz="1800" dirty="0"/>
          </a:p>
          <a:p>
            <a:pPr marL="0" indent="0">
              <a:buNone/>
            </a:pPr>
            <a:r>
              <a:rPr lang="el-GR" sz="1800" dirty="0"/>
              <a:t> </a:t>
            </a:r>
            <a:r>
              <a:rPr lang="el-GR" sz="1800" dirty="0" smtClean="0"/>
              <a:t>Όσο </a:t>
            </a:r>
            <a:r>
              <a:rPr lang="el-GR" sz="1800" dirty="0"/>
              <a:t>και να προσπαθήσετε, δεν είναι δυνατή η υλοποίηση του παραπάνω σεναρίου, με εντολές που έχετε μάθει μέχρι τώρα.  Το κυρίως πρόβλημα είναι ο </a:t>
            </a:r>
            <a:r>
              <a:rPr lang="en-US" sz="1800" dirty="0"/>
              <a:t>timer </a:t>
            </a:r>
            <a:r>
              <a:rPr lang="el-GR" sz="1800" dirty="0"/>
              <a:t>που έχει την έννοια του "κάθε" και όχι "για" όπως είδαμε στο αντίστοιχο κεφάλαιο. Έτσι, στην καλύτερη περίπτωση, αυτό που θα καταφέρουμε είναι ο χαρακτήρας μας να πυροβολεί κάθε 10 δευτερόλεπτα πυραύλους, όταν φάει έστω και ένα μπλε μήλο. </a:t>
            </a:r>
            <a:endParaRPr lang="en-US" sz="1800" dirty="0"/>
          </a:p>
          <a:p>
            <a:pPr marL="0" indent="0">
              <a:buNone/>
            </a:pPr>
            <a:r>
              <a:rPr lang="el-GR" sz="1800" dirty="0"/>
              <a:t> </a:t>
            </a:r>
            <a:r>
              <a:rPr lang="el-GR" sz="1800" dirty="0" smtClean="0"/>
              <a:t>Αυτό </a:t>
            </a:r>
            <a:r>
              <a:rPr lang="el-GR" sz="1800" dirty="0"/>
              <a:t>που πρέπει να κάνουμε, είναι να προσθέσουμε ένα επιπλέον πρόγραμμα, το οποίο όμως θα εκτελείται μόνο όταν ισχύουν κάποιες συγκεκριμένες συνθήκες και να επανερχόμαστε στην κανονική ροή του προγράμματος, όταν οι συνθήκες παύουν να ισχύουν. Με προγραμματιστικούς όρους, αυτό λέγεται </a:t>
            </a:r>
            <a:r>
              <a:rPr lang="el-GR" sz="1800" dirty="0" err="1"/>
              <a:t>υπο</a:t>
            </a:r>
            <a:r>
              <a:rPr lang="el-GR" sz="1800" dirty="0"/>
              <a:t>-ρουτίνα και στο </a:t>
            </a:r>
            <a:r>
              <a:rPr lang="en-US" sz="1800" dirty="0"/>
              <a:t>Kodu</a:t>
            </a:r>
            <a:r>
              <a:rPr lang="el-GR" sz="1800" dirty="0"/>
              <a:t> υλοποιείται με "Σελίδες-</a:t>
            </a:r>
            <a:r>
              <a:rPr lang="en-US" sz="1800" dirty="0"/>
              <a:t>Pages</a:t>
            </a:r>
            <a:r>
              <a:rPr lang="el-GR" sz="1800" dirty="0"/>
              <a:t>". </a:t>
            </a:r>
            <a:endParaRPr lang="en-US" sz="1800" dirty="0"/>
          </a:p>
          <a:p>
            <a:pPr marL="0" indent="0">
              <a:buNone/>
            </a:pPr>
            <a:endParaRPr lang="el-GR" sz="1800" dirty="0" smtClean="0"/>
          </a:p>
        </p:txBody>
      </p:sp>
    </p:spTree>
    <p:extLst>
      <p:ext uri="{BB962C8B-B14F-4D97-AF65-F5344CB8AC3E}">
        <p14:creationId xmlns:p14="http://schemas.microsoft.com/office/powerpoint/2010/main" xmlns="" val="223177012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Αλλάζοντας σελίδες</a:t>
            </a:r>
            <a:endParaRPr lang="en-US" dirty="0"/>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dirty="0"/>
              <a:t>Παρατηρήστε ότι στο πάνω μέρος της οθόνης, όταν προγραμματίζουμε ένα αντικείμενο, υπάρχει ο αριθμός 1, που σημαίνει ότι βρισκόμαστε στην πρώτη σελίδα του προγράμματος, που είναι και η κύρια σελίδα, η κύρια ρουτίνα. Αν κάνουμε κλικ στα πλήκτρα "</a:t>
            </a:r>
            <a:r>
              <a:rPr lang="en-US" sz="1800" dirty="0"/>
              <a:t>L</a:t>
            </a:r>
            <a:r>
              <a:rPr lang="el-GR" sz="1800" dirty="0"/>
              <a:t>" και "</a:t>
            </a:r>
            <a:r>
              <a:rPr lang="en-US" sz="1800" dirty="0"/>
              <a:t>R</a:t>
            </a:r>
            <a:r>
              <a:rPr lang="el-GR" sz="1800" dirty="0"/>
              <a:t>", θα παρατηρήσετε ότι έχουμε στη διάθεσή μας 12 σελίδες. Έχουμε δηλαδή στη διάθεσή μας 11 σελίδες για </a:t>
            </a:r>
            <a:r>
              <a:rPr lang="el-GR" sz="1800" dirty="0" err="1"/>
              <a:t>υπο-ρουτίνες</a:t>
            </a:r>
            <a:r>
              <a:rPr lang="el-GR" sz="1800" dirty="0"/>
              <a:t>.</a:t>
            </a:r>
            <a:endParaRPr lang="en-US" sz="1800" dirty="0"/>
          </a:p>
          <a:p>
            <a:pPr marL="0" indent="0">
              <a:buNone/>
            </a:pPr>
            <a:endParaRPr lang="el-GR" sz="1800" dirty="0" smtClean="0"/>
          </a:p>
          <a:p>
            <a:pPr marL="0" indent="0">
              <a:buNone/>
            </a:pPr>
            <a:endParaRPr lang="el-GR" sz="1800" dirty="0"/>
          </a:p>
          <a:p>
            <a:pPr marL="0" indent="0">
              <a:buNone/>
            </a:pPr>
            <a:endParaRPr lang="el-GR" sz="1800" dirty="0" smtClean="0"/>
          </a:p>
          <a:p>
            <a:pPr marL="0" indent="0">
              <a:buNone/>
            </a:pPr>
            <a:endParaRPr lang="el-GR" sz="1800" dirty="0"/>
          </a:p>
          <a:p>
            <a:pPr marL="0" indent="0">
              <a:buNone/>
            </a:pPr>
            <a:r>
              <a:rPr lang="el-GR" sz="1800" dirty="0" smtClean="0"/>
              <a:t>Ας </a:t>
            </a:r>
            <a:r>
              <a:rPr lang="el-GR" sz="1800" dirty="0"/>
              <a:t>δούμε </a:t>
            </a:r>
            <a:r>
              <a:rPr lang="el-GR" sz="1800" dirty="0" smtClean="0"/>
              <a:t>τώρα </a:t>
            </a:r>
            <a:r>
              <a:rPr lang="el-GR" sz="1800" dirty="0"/>
              <a:t>πως θα υλοποιήσουμε το παραπάνω παιχνίδι. Στην ουσία, όταν ο παίκτης τρώει ένα μπλε μήλο, θα πρέπει να εκτελείται ένα πρόγραμμα που υπάρχει στη 2η σελίδα.  </a:t>
            </a:r>
            <a:endParaRPr lang="en-US" sz="1800" dirty="0"/>
          </a:p>
          <a:p>
            <a:pPr marL="0" indent="0">
              <a:buNone/>
            </a:pPr>
            <a:endParaRPr lang="el-GR" sz="1800" dirty="0" smtClean="0"/>
          </a:p>
        </p:txBody>
      </p:sp>
      <p:pic>
        <p:nvPicPr>
          <p:cNvPr id="5" name="Picture 4"/>
          <p:cNvPicPr/>
          <p:nvPr/>
        </p:nvPicPr>
        <p:blipFill rotWithShape="1">
          <a:blip r:embed="rId2"/>
          <a:srcRect l="37106" t="6307" r="37445" b="77928"/>
          <a:stretch/>
        </p:blipFill>
        <p:spPr bwMode="auto">
          <a:xfrm>
            <a:off x="4654252" y="3204846"/>
            <a:ext cx="3384376" cy="1232266"/>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23617475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4109745" cy="4470400"/>
          </a:xfrm>
        </p:spPr>
        <p:txBody>
          <a:bodyPr>
            <a:noAutofit/>
          </a:bodyPr>
          <a:lstStyle/>
          <a:p>
            <a:pPr marL="0" indent="0">
              <a:buNone/>
            </a:pPr>
            <a:r>
              <a:rPr lang="el-GR" sz="1800" dirty="0"/>
              <a:t>Ας δούμε τώρα πως θα υλοποιήσουμε το παραπάνω παιχνίδι. Στην ουσία, όταν ο παίκτης τρώει ένα μπλε μήλο, θα πρέπει να εκτελείται ένα πρόγραμμα που υπάρχει στη 2η σελίδα.  </a:t>
            </a:r>
            <a:endParaRPr lang="en-US" sz="18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Αλλάζοντας σελίδες</a:t>
            </a:r>
            <a:endParaRPr lang="en-US" dirty="0"/>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endParaRPr lang="el-GR" sz="1800" dirty="0" smtClean="0"/>
          </a:p>
        </p:txBody>
      </p:sp>
      <p:pic>
        <p:nvPicPr>
          <p:cNvPr id="6" name="Picture 5"/>
          <p:cNvPicPr/>
          <p:nvPr/>
        </p:nvPicPr>
        <p:blipFill rotWithShape="1">
          <a:blip r:embed="rId2" cstate="print">
            <a:extLst>
              <a:ext uri="{28A0092B-C50C-407E-A947-70E740481C1C}">
                <a14:useLocalDpi xmlns:a14="http://schemas.microsoft.com/office/drawing/2010/main" xmlns="" val="0"/>
              </a:ext>
            </a:extLst>
          </a:blip>
          <a:srcRect l="18722" t="6567" r="19202" b="9631"/>
          <a:stretch/>
        </p:blipFill>
        <p:spPr bwMode="auto">
          <a:xfrm>
            <a:off x="6374677" y="851716"/>
            <a:ext cx="4232630" cy="3007333"/>
          </a:xfrm>
          <a:prstGeom prst="rect">
            <a:avLst/>
          </a:prstGeom>
          <a:ln>
            <a:noFill/>
          </a:ln>
          <a:extLst>
            <a:ext uri="{53640926-AAD7-44D8-BBD7-CCE9431645EC}">
              <a14:shadowObscured xmlns:a14="http://schemas.microsoft.com/office/drawing/2010/main" xmlns=""/>
            </a:ext>
          </a:extLst>
        </p:spPr>
      </p:pic>
      <p:grpSp>
        <p:nvGrpSpPr>
          <p:cNvPr id="7" name="Group 6"/>
          <p:cNvGrpSpPr/>
          <p:nvPr/>
        </p:nvGrpSpPr>
        <p:grpSpPr>
          <a:xfrm>
            <a:off x="5878388" y="4077071"/>
            <a:ext cx="5313620" cy="2628679"/>
            <a:chOff x="0" y="0"/>
            <a:chExt cx="6063301" cy="2930322"/>
          </a:xfrm>
        </p:grpSpPr>
        <p:pic>
          <p:nvPicPr>
            <p:cNvPr id="8" name="Picture 7"/>
            <p:cNvPicPr>
              <a:picLocks noChangeAspect="1"/>
            </p:cNvPicPr>
            <p:nvPr/>
          </p:nvPicPr>
          <p:blipFill rotWithShape="1">
            <a:blip r:embed="rId3" cstate="print">
              <a:extLst>
                <a:ext uri="{28A0092B-C50C-407E-A947-70E740481C1C}">
                  <a14:useLocalDpi xmlns:a14="http://schemas.microsoft.com/office/drawing/2010/main" xmlns="" val="0"/>
                </a:ext>
              </a:extLst>
            </a:blip>
            <a:srcRect l="27586" t="5254" r="9369" b="2782"/>
            <a:stretch/>
          </p:blipFill>
          <p:spPr bwMode="auto">
            <a:xfrm>
              <a:off x="0" y="55265"/>
              <a:ext cx="3107690" cy="2833370"/>
            </a:xfrm>
            <a:prstGeom prst="rect">
              <a:avLst/>
            </a:prstGeom>
            <a:ln>
              <a:noFill/>
            </a:ln>
            <a:extLst>
              <a:ext uri="{53640926-AAD7-44D8-BBD7-CCE9431645EC}">
                <a14:shadowObscured xmlns:a14="http://schemas.microsoft.com/office/drawing/2010/main" xmlns=""/>
              </a:ext>
            </a:extLst>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xmlns="" val="0"/>
                </a:ext>
              </a:extLst>
            </a:blip>
            <a:srcRect l="40068" t="7618" r="7053" b="5432"/>
            <a:stretch/>
          </p:blipFill>
          <p:spPr bwMode="auto">
            <a:xfrm>
              <a:off x="3285811" y="75362"/>
              <a:ext cx="2777490" cy="2854960"/>
            </a:xfrm>
            <a:prstGeom prst="rect">
              <a:avLst/>
            </a:prstGeom>
            <a:ln>
              <a:noFill/>
            </a:ln>
            <a:extLst>
              <a:ext uri="{53640926-AAD7-44D8-BBD7-CCE9431645EC}">
                <a14:shadowObscured xmlns:a14="http://schemas.microsoft.com/office/drawing/2010/main" xmlns=""/>
              </a:ext>
            </a:extLst>
          </p:spPr>
        </p:pic>
        <p:sp>
          <p:nvSpPr>
            <p:cNvPr id="11" name="Oval 10"/>
            <p:cNvSpPr/>
            <p:nvPr/>
          </p:nvSpPr>
          <p:spPr>
            <a:xfrm rot="3626211">
              <a:off x="1431891" y="1909186"/>
              <a:ext cx="1213860" cy="6310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2" name="Oval 11"/>
            <p:cNvSpPr/>
            <p:nvPr/>
          </p:nvSpPr>
          <p:spPr>
            <a:xfrm rot="7061775">
              <a:off x="4597121" y="291402"/>
              <a:ext cx="1213860" cy="631055"/>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grpSp>
    </p:spTree>
    <p:extLst>
      <p:ext uri="{BB962C8B-B14F-4D97-AF65-F5344CB8AC3E}">
        <p14:creationId xmlns:p14="http://schemas.microsoft.com/office/powerpoint/2010/main" xmlns="" val="57462889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Αλλάζοντας σελίδες</a:t>
            </a:r>
            <a:endParaRPr lang="en-US" dirty="0"/>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fontScale="92500" lnSpcReduction="10000"/>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dirty="0"/>
              <a:t>Στη δεύτερη σελίδα θα πρέπει να υπάρχει το παρακάτω πρόγραμμα</a:t>
            </a:r>
            <a:r>
              <a:rPr lang="el-GR" sz="1800" dirty="0" smtClean="0"/>
              <a:t>:</a:t>
            </a:r>
          </a:p>
          <a:p>
            <a:pPr marL="0" indent="0">
              <a:buNone/>
            </a:pPr>
            <a:endParaRPr lang="el-GR" sz="1800" dirty="0"/>
          </a:p>
          <a:p>
            <a:pPr marL="0" indent="0">
              <a:buNone/>
            </a:pPr>
            <a:endParaRPr lang="el-GR" sz="1800" dirty="0" smtClean="0"/>
          </a:p>
          <a:p>
            <a:pPr marL="0" indent="0">
              <a:buNone/>
            </a:pPr>
            <a:endParaRPr lang="el-GR" sz="1800" dirty="0"/>
          </a:p>
          <a:p>
            <a:pPr marL="0" indent="0">
              <a:buNone/>
            </a:pPr>
            <a:endParaRPr lang="el-GR" sz="1800" dirty="0" smtClean="0"/>
          </a:p>
          <a:p>
            <a:pPr marL="0" indent="0">
              <a:buNone/>
            </a:pPr>
            <a:endParaRPr lang="el-GR" sz="1800" dirty="0"/>
          </a:p>
          <a:p>
            <a:pPr marL="0" indent="0">
              <a:buNone/>
            </a:pPr>
            <a:endParaRPr lang="el-GR" sz="1800" dirty="0" smtClean="0"/>
          </a:p>
          <a:p>
            <a:pPr marL="0" indent="0">
              <a:buNone/>
            </a:pPr>
            <a:endParaRPr lang="el-GR" sz="1800" dirty="0"/>
          </a:p>
          <a:p>
            <a:pPr marL="0" indent="0">
              <a:buNone/>
            </a:pPr>
            <a:endParaRPr lang="el-GR" sz="1800" dirty="0" smtClean="0"/>
          </a:p>
          <a:p>
            <a:pPr marL="0" indent="0">
              <a:buNone/>
            </a:pPr>
            <a:r>
              <a:rPr lang="el-GR" sz="1800" b="1" dirty="0"/>
              <a:t>Σημαντικό!</a:t>
            </a:r>
            <a:r>
              <a:rPr lang="el-GR" sz="1800" dirty="0"/>
              <a:t> Στο παράδειγμα αυτό, πρέπει να υπάρχει οπωσδήποτε μια συνθήκη επιστροφής στην πρώτη σελίδα. Σε αντίθετη περίπτωση, δεν θα μπορούμε να συνεχίσουμε να τρώμε κόκκινα μήλα και να τελειώσουμε το παιχνίδι.</a:t>
            </a:r>
            <a:endParaRPr lang="en-US" sz="1800" dirty="0"/>
          </a:p>
          <a:p>
            <a:pPr marL="0" indent="0">
              <a:buNone/>
            </a:pPr>
            <a:endParaRPr lang="el-GR" sz="1800" dirty="0" smtClean="0"/>
          </a:p>
        </p:txBody>
      </p:sp>
      <p:pic>
        <p:nvPicPr>
          <p:cNvPr id="6" name="Picture 5"/>
          <p:cNvPicPr/>
          <p:nvPr/>
        </p:nvPicPr>
        <p:blipFill rotWithShape="1">
          <a:blip r:embed="rId2" cstate="print">
            <a:extLst>
              <a:ext uri="{28A0092B-C50C-407E-A947-70E740481C1C}">
                <a14:useLocalDpi xmlns:a14="http://schemas.microsoft.com/office/drawing/2010/main" xmlns="" val="0"/>
              </a:ext>
            </a:extLst>
          </a:blip>
          <a:srcRect l="18226" r="14454" b="9351"/>
          <a:stretch/>
        </p:blipFill>
        <p:spPr bwMode="auto">
          <a:xfrm>
            <a:off x="4260532" y="2204864"/>
            <a:ext cx="3850103" cy="3230116"/>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30900433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Αλλάζοντας σελίδες</a:t>
            </a:r>
            <a:endParaRPr lang="en-US" dirty="0"/>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fontScale="85000" lnSpcReduction="20000"/>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2100" b="1" dirty="0" smtClean="0"/>
              <a:t>Εργασία 40η</a:t>
            </a:r>
            <a:endParaRPr lang="en-US" sz="2100" dirty="0" smtClean="0"/>
          </a:p>
          <a:p>
            <a:pPr marL="0" indent="0">
              <a:buNone/>
            </a:pPr>
            <a:r>
              <a:rPr lang="el-GR" sz="1800" dirty="0" smtClean="0"/>
              <a:t>Δημιουργήστε </a:t>
            </a:r>
            <a:r>
              <a:rPr lang="el-GR" sz="1800" dirty="0"/>
              <a:t>ένα παιχνίδι στο οποίο ο χαρακτήρας μας έχει χρώμα μπλε. Όταν φάει ένα κόκκινο μήλο, γίνεται κόκκινος για 20 δευτερόλεπτα.</a:t>
            </a:r>
            <a:endParaRPr lang="en-US" sz="1800" dirty="0"/>
          </a:p>
          <a:p>
            <a:pPr marL="0" indent="0">
              <a:buNone/>
            </a:pPr>
            <a:r>
              <a:rPr lang="el-GR" sz="1800" dirty="0"/>
              <a:t> </a:t>
            </a:r>
            <a:r>
              <a:rPr lang="el-GR" sz="1800" b="1" dirty="0" smtClean="0"/>
              <a:t>Εργασία 41η</a:t>
            </a:r>
            <a:endParaRPr lang="en-US" sz="1800" dirty="0"/>
          </a:p>
          <a:p>
            <a:pPr marL="0" indent="0">
              <a:buNone/>
            </a:pPr>
            <a:r>
              <a:rPr lang="el-GR" sz="1800" dirty="0"/>
              <a:t>Δημιουργήστε ένα παιχνίδι στο οποίο ένα αεροπλανάκι θα μπορεί να κουβαλήσει σε μια διαδρομή τον χαρακτήρα μας, μόνο αν του δώσει μια καρδιά.</a:t>
            </a:r>
            <a:endParaRPr lang="en-US" sz="1800" dirty="0"/>
          </a:p>
          <a:p>
            <a:pPr marL="0" indent="0">
              <a:buNone/>
            </a:pPr>
            <a:r>
              <a:rPr lang="el-GR" sz="1800" b="1" dirty="0" smtClean="0"/>
              <a:t>Εργασία 42η</a:t>
            </a:r>
            <a:endParaRPr lang="en-US" sz="1800" dirty="0"/>
          </a:p>
          <a:p>
            <a:pPr marL="0" indent="0">
              <a:buNone/>
            </a:pPr>
            <a:r>
              <a:rPr lang="el-GR" sz="1800" dirty="0"/>
              <a:t>Δημιουργήστε ένα παιχνίδι στο οποίο ο χώρος είναι γεμάτος με δένδρα, νομίσματα, μήλα και αστεράκια. Όποτε ο χαρακτήρας μας τρώει ένα νόμισμα, παίρνει 10 πόντους. Κάθε δεύτερο νόμισμα, ένα δένδρο δημιουργεί έναν αντίπαλο κάθε 1 δευτερόλεπτο και συνολικά για 10 δευτερόλεπτα, που κυνηγά τον χαρακτήρα μας και τον πυροβολεί με σφαιρίδια. Ο χαρακτήρας μας δεν μπορεί να πυροβολήσει σφαιρίδια παρά μόνο αν φάει ένα μήλο. Αν φάει λοιπόν ένα μήλο, γίνεται μπλε και μπορεί να πυροβολήσει σφαιρίδια, όμως μόνο για 10 δευτερόλεπτα. Αν ο χαρακτήρας μας φάει ένα αστεράκι, γίνεται μοβ και μπορεί να </a:t>
            </a:r>
            <a:r>
              <a:rPr lang="el-GR" sz="1800" dirty="0" err="1"/>
              <a:t>πυροβολά</a:t>
            </a:r>
            <a:r>
              <a:rPr lang="el-GR" sz="1800" dirty="0"/>
              <a:t> πυραύλους μόνο για 10 δευτερόλεπτα. Το παιχνίδι τελειώνει αν δεν έχει άλλη ζωή ο παίκτης (ήττα) ή μετά από 10 λεπτά (ήττα) ή αν ο παίκτης συγκεντρώσει 200 πόντους (νίκη</a:t>
            </a:r>
            <a:r>
              <a:rPr lang="el-GR" sz="1800" dirty="0" smtClean="0"/>
              <a:t>).</a:t>
            </a:r>
          </a:p>
          <a:p>
            <a:pPr marL="0" indent="0">
              <a:buNone/>
            </a:pPr>
            <a:r>
              <a:rPr lang="el-GR" sz="1800" b="1" dirty="0" smtClean="0"/>
              <a:t>Εργασία 43η</a:t>
            </a:r>
            <a:endParaRPr lang="en-US" sz="1800" dirty="0"/>
          </a:p>
          <a:p>
            <a:pPr marL="0" indent="0">
              <a:buNone/>
            </a:pPr>
            <a:r>
              <a:rPr lang="el-GR" sz="1800" dirty="0"/>
              <a:t>Δημιουργήστε ένα παιχνίδι στο οποίο ο χαρακτήρας μας αρχικά είναι μηχανάκι, αλλά από ένα σημείο και μετά γίνεται </a:t>
            </a:r>
            <a:r>
              <a:rPr lang="en-US" sz="1800" dirty="0"/>
              <a:t>Kodu</a:t>
            </a:r>
            <a:r>
              <a:rPr lang="el-GR" sz="1800" dirty="0"/>
              <a:t>.</a:t>
            </a:r>
            <a:endParaRPr lang="en-US" sz="1800" dirty="0"/>
          </a:p>
          <a:p>
            <a:pPr marL="0" indent="0">
              <a:buNone/>
            </a:pPr>
            <a:endParaRPr lang="en-US" sz="1800" dirty="0"/>
          </a:p>
          <a:p>
            <a:pPr marL="0" indent="0">
              <a:buNone/>
            </a:pPr>
            <a:endParaRPr lang="el-GR" sz="1800" dirty="0" smtClean="0"/>
          </a:p>
        </p:txBody>
      </p:sp>
    </p:spTree>
    <p:extLst>
      <p:ext uri="{BB962C8B-B14F-4D97-AF65-F5344CB8AC3E}">
        <p14:creationId xmlns:p14="http://schemas.microsoft.com/office/powerpoint/2010/main" xmlns="" val="337496150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Αλλαγή επιπέδων και εξαγωγή του παιχνιδιού</a:t>
            </a:r>
            <a:endParaRPr lang="en-US" dirty="0"/>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600" dirty="0"/>
              <a:t>Όταν το παιχνίδι γίνεται εξαιρετικά σύνθετο και ο κόσμος έχει γεμίσει με αντικείμενα, το θερμόμετρο πλησιάζει να γίνει κόκκινο και η εκτέλεση του παιχνιδιού μπορεί να γίνει προβληματική. Αυτή είναι η πιο συνηθισμένη περίπτωση στην οποία θα πρέπει να χρησιμοποιήσουμε επίπεδα στο παιχνίδι. Επίσης, υπάρχει η περίπτωση το παιχνίδι να είναι έτσι δομημένο ώστε η ίδια του η φιλοσοφία να απαιτεί χρήση επιπέδων. Για παράδειγμα, όταν η ολοκλήρωση μιας αποστολής οδηγεί στην επόμενη </a:t>
            </a:r>
            <a:r>
              <a:rPr lang="el-GR" sz="1600" dirty="0" err="1"/>
              <a:t>κ.ο.κ.</a:t>
            </a:r>
            <a:r>
              <a:rPr lang="el-GR" sz="1600" dirty="0"/>
              <a:t> </a:t>
            </a:r>
            <a:endParaRPr lang="en-US" sz="1600" dirty="0"/>
          </a:p>
          <a:p>
            <a:pPr marL="0" indent="0">
              <a:buNone/>
            </a:pPr>
            <a:r>
              <a:rPr lang="el-GR" sz="1600" dirty="0"/>
              <a:t> </a:t>
            </a:r>
            <a:endParaRPr lang="en-US" sz="1600" dirty="0"/>
          </a:p>
          <a:p>
            <a:pPr marL="0" indent="0">
              <a:buNone/>
            </a:pPr>
            <a:r>
              <a:rPr lang="el-GR" sz="1600" dirty="0"/>
              <a:t>Στην ουσία, ένα επίπεδο είναι ένα μικρό κομμάτι του παιχνιδιού, που συνδέεται με τα προηγούμενα και τα επόμενα επίπεδα, αλλά αποτελεί ταυτόχρονα αυτόνομο μέρος του. Πρέπει να αποφασίσετε σε ποιο σημείο το παιχνιδιού θα φορτώνει το επόμενο επίπεδο. Για παράδειγμα, όταν ο παίκτης φτάσει σε ένα συγκεκριμένο σημείο ή όταν συγκεντρώσει έναν συγκεκριμένο αριθμό βαθμών. Συνεπώς, η συνθήκη "</a:t>
            </a:r>
            <a:r>
              <a:rPr lang="en-US" sz="1600" dirty="0"/>
              <a:t>When</a:t>
            </a:r>
            <a:r>
              <a:rPr lang="el-GR" sz="1600" dirty="0"/>
              <a:t>" θα πρέπει να προσδιορίζεται με ακρίβεια, ειδάλλως το επόμενο επίπεδο θα φορτώνει πρόωρα.</a:t>
            </a:r>
            <a:endParaRPr lang="en-US" sz="1800" dirty="0"/>
          </a:p>
          <a:p>
            <a:pPr marL="0" indent="0">
              <a:buNone/>
            </a:pPr>
            <a:endParaRPr lang="el-GR" sz="1800" dirty="0" smtClean="0"/>
          </a:p>
        </p:txBody>
      </p:sp>
    </p:spTree>
    <p:extLst>
      <p:ext uri="{BB962C8B-B14F-4D97-AF65-F5344CB8AC3E}">
        <p14:creationId xmlns:p14="http://schemas.microsoft.com/office/powerpoint/2010/main" xmlns="" val="362935332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Αλλαγή επιπέδων και εξαγωγή του παιχνιδιού</a:t>
            </a:r>
            <a:endParaRPr lang="en-US" dirty="0"/>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600" dirty="0"/>
              <a:t>Στις παρακάτω εικόνες βλέπετε ένα παράδειγμα φορτώματος επόμενου επιπέδου και την ανάλογη διαδικασία:</a:t>
            </a:r>
            <a:endParaRPr lang="en-US" sz="1600" dirty="0"/>
          </a:p>
          <a:p>
            <a:pPr marL="0" indent="0">
              <a:buNone/>
            </a:pPr>
            <a:endParaRPr lang="el-GR" sz="1800" dirty="0" smtClean="0"/>
          </a:p>
        </p:txBody>
      </p:sp>
      <p:pic>
        <p:nvPicPr>
          <p:cNvPr id="5" name="Picture 4"/>
          <p:cNvPicPr/>
          <p:nvPr/>
        </p:nvPicPr>
        <p:blipFill rotWithShape="1">
          <a:blip r:embed="rId2" cstate="print"/>
          <a:srcRect l="18729" t="38090" r="40851" b="39054"/>
          <a:stretch/>
        </p:blipFill>
        <p:spPr bwMode="auto">
          <a:xfrm>
            <a:off x="2854052" y="2636912"/>
            <a:ext cx="2471420" cy="873125"/>
          </a:xfrm>
          <a:prstGeom prst="rect">
            <a:avLst/>
          </a:prstGeom>
          <a:ln>
            <a:noFill/>
          </a:ln>
          <a:extLst>
            <a:ext uri="{53640926-AAD7-44D8-BBD7-CCE9431645EC}">
              <a14:shadowObscured xmlns:a14="http://schemas.microsoft.com/office/drawing/2010/main" xmlns=""/>
            </a:ext>
          </a:extLst>
        </p:spPr>
      </p:pic>
      <p:pic>
        <p:nvPicPr>
          <p:cNvPr id="6" name="Picture 5"/>
          <p:cNvPicPr/>
          <p:nvPr/>
        </p:nvPicPr>
        <p:blipFill rotWithShape="1">
          <a:blip r:embed="rId3" cstate="print">
            <a:extLst>
              <a:ext uri="{28A0092B-C50C-407E-A947-70E740481C1C}">
                <a14:useLocalDpi xmlns:a14="http://schemas.microsoft.com/office/drawing/2010/main" xmlns="" val="0"/>
              </a:ext>
            </a:extLst>
          </a:blip>
          <a:srcRect l="10512" r="42864" b="22233"/>
          <a:stretch/>
        </p:blipFill>
        <p:spPr bwMode="auto">
          <a:xfrm>
            <a:off x="9290780" y="2255583"/>
            <a:ext cx="2563495" cy="2672715"/>
          </a:xfrm>
          <a:prstGeom prst="rect">
            <a:avLst/>
          </a:prstGeom>
          <a:ln>
            <a:noFill/>
          </a:ln>
          <a:extLst>
            <a:ext uri="{53640926-AAD7-44D8-BBD7-CCE9431645EC}">
              <a14:shadowObscured xmlns:a14="http://schemas.microsoft.com/office/drawing/2010/main" xmlns=""/>
            </a:ext>
          </a:extLst>
        </p:spPr>
      </p:pic>
      <p:pic>
        <p:nvPicPr>
          <p:cNvPr id="7" name="Picture 6"/>
          <p:cNvPicPr/>
          <p:nvPr/>
        </p:nvPicPr>
        <p:blipFill rotWithShape="1">
          <a:blip r:embed="rId4" cstate="print">
            <a:extLst>
              <a:ext uri="{28A0092B-C50C-407E-A947-70E740481C1C}">
                <a14:useLocalDpi xmlns:a14="http://schemas.microsoft.com/office/drawing/2010/main" xmlns="" val="0"/>
              </a:ext>
            </a:extLst>
          </a:blip>
          <a:srcRect l="16914" t="14185" r="16586"/>
          <a:stretch/>
        </p:blipFill>
        <p:spPr bwMode="auto">
          <a:xfrm>
            <a:off x="5547080" y="2255583"/>
            <a:ext cx="3363595" cy="2712720"/>
          </a:xfrm>
          <a:prstGeom prst="rect">
            <a:avLst/>
          </a:prstGeom>
          <a:ln>
            <a:noFill/>
          </a:ln>
          <a:extLst>
            <a:ext uri="{53640926-AAD7-44D8-BBD7-CCE9431645EC}">
              <a14:shadowObscured xmlns:a14="http://schemas.microsoft.com/office/drawing/2010/main" xmlns=""/>
            </a:ext>
          </a:extLst>
        </p:spPr>
      </p:pic>
      <p:pic>
        <p:nvPicPr>
          <p:cNvPr id="8" name="Picture 7"/>
          <p:cNvPicPr/>
          <p:nvPr/>
        </p:nvPicPr>
        <p:blipFill rotWithShape="1">
          <a:blip r:embed="rId5" cstate="print">
            <a:extLst>
              <a:ext uri="{28A0092B-C50C-407E-A947-70E740481C1C}">
                <a14:useLocalDpi xmlns:a14="http://schemas.microsoft.com/office/drawing/2010/main" xmlns="" val="0"/>
              </a:ext>
            </a:extLst>
          </a:blip>
          <a:srcRect l="28093" t="36513" r="29526" b="33275"/>
          <a:stretch/>
        </p:blipFill>
        <p:spPr bwMode="auto">
          <a:xfrm>
            <a:off x="1341884" y="5198750"/>
            <a:ext cx="2592070" cy="1154430"/>
          </a:xfrm>
          <a:prstGeom prst="rect">
            <a:avLst/>
          </a:prstGeom>
          <a:ln>
            <a:noFill/>
          </a:ln>
          <a:extLst>
            <a:ext uri="{53640926-AAD7-44D8-BBD7-CCE9431645EC}">
              <a14:shadowObscured xmlns:a14="http://schemas.microsoft.com/office/drawing/2010/main" xmlns=""/>
            </a:ext>
          </a:extLst>
        </p:spPr>
      </p:pic>
      <p:pic>
        <p:nvPicPr>
          <p:cNvPr id="9" name="Picture 8"/>
          <p:cNvPicPr/>
          <p:nvPr/>
        </p:nvPicPr>
        <p:blipFill rotWithShape="1">
          <a:blip r:embed="rId6" cstate="print">
            <a:extLst>
              <a:ext uri="{28A0092B-C50C-407E-A947-70E740481C1C}">
                <a14:useLocalDpi xmlns:a14="http://schemas.microsoft.com/office/drawing/2010/main" xmlns="" val="0"/>
              </a:ext>
            </a:extLst>
          </a:blip>
          <a:srcRect t="9197" r="33998" b="35639"/>
          <a:stretch/>
        </p:blipFill>
        <p:spPr bwMode="auto">
          <a:xfrm>
            <a:off x="7228877" y="5198750"/>
            <a:ext cx="3389893" cy="1566073"/>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338288187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Αλλαγή επιπέδων και εξαγωγή του παιχνιδιού</a:t>
            </a:r>
            <a:endParaRPr lang="en-US" dirty="0"/>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600" dirty="0"/>
              <a:t>Επισήμανση! Προφανώς για να δηλώσουμε το επόμενο επίπεδο, αυτό θα πρέπει να υπάρχει ήδη ως αποθηκευμένο παιχνίδι. Συνεπώς, καλό είναι να αποθηκεύσουμε αρχικά κάποια κενά παιχνίδια/επίπεδα και την κατάλληλη στιγμή να τα συνδέουμε μεταξύ τους. Μια άλλη προσέγγιση θα ήταν να αφήσουμε τη σύνδεση των επιπέδων για το τέλος, αφού έχουμε κατασκευάσει όλα τα επίπεδα. Στην περίπτωση αυτή, επανερχόμαστε σε κάθε επίπεδο και προσθέτουμε την εντολή που θα επιτρέπει τη φόρτωση του επόμενου.</a:t>
            </a:r>
            <a:endParaRPr lang="en-US" sz="1600" dirty="0"/>
          </a:p>
          <a:p>
            <a:pPr marL="0" indent="0">
              <a:buNone/>
            </a:pPr>
            <a:r>
              <a:rPr lang="el-GR" sz="1600" dirty="0"/>
              <a:t> </a:t>
            </a:r>
            <a:endParaRPr lang="en-US" sz="1600" dirty="0"/>
          </a:p>
          <a:p>
            <a:pPr marL="0" indent="0">
              <a:buNone/>
            </a:pPr>
            <a:endParaRPr lang="el-GR" sz="1800" dirty="0" smtClean="0"/>
          </a:p>
        </p:txBody>
      </p:sp>
    </p:spTree>
    <p:extLst>
      <p:ext uri="{BB962C8B-B14F-4D97-AF65-F5344CB8AC3E}">
        <p14:creationId xmlns:p14="http://schemas.microsoft.com/office/powerpoint/2010/main" xmlns="" val="139741889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dirty="0" smtClean="0"/>
              <a:t>Άδειες Χρήσης</a:t>
            </a:r>
            <a:endParaRPr lang="el-GR" dirty="0"/>
          </a:p>
        </p:txBody>
      </p:sp>
      <p:sp>
        <p:nvSpPr>
          <p:cNvPr id="9" name="Subtitle 8"/>
          <p:cNvSpPr>
            <a:spLocks noGrp="1"/>
          </p:cNvSpPr>
          <p:nvPr>
            <p:ph idx="1"/>
          </p:nvPr>
        </p:nvSpPr>
        <p:spPr/>
        <p:txBody>
          <a:bodyPr>
            <a:normAutofit/>
          </a:bodyPr>
          <a:lstStyle/>
          <a:p>
            <a:pPr algn="l"/>
            <a:r>
              <a:rPr lang="el-GR" sz="2800" dirty="0" smtClean="0"/>
              <a:t>Το παρόν εκπαιδευτικό υλικό υπόκειται σε</a:t>
            </a:r>
            <a:r>
              <a:rPr lang="en-US" sz="2800" dirty="0" smtClean="0"/>
              <a:t> </a:t>
            </a:r>
            <a:r>
              <a:rPr lang="el-GR" sz="2800" dirty="0" smtClean="0"/>
              <a:t>άδειες χρήσης </a:t>
            </a:r>
            <a:r>
              <a:rPr lang="en-US" sz="2800" dirty="0" smtClean="0"/>
              <a:t>Creative Commons. </a:t>
            </a:r>
          </a:p>
          <a:p>
            <a:pPr algn="l"/>
            <a:r>
              <a:rPr lang="el-GR" sz="2800" dirty="0" smtClean="0"/>
              <a:t>Για εκπαιδευτικό υλικό, όπως εικόνες, που υπόκειται σε άλλου τύπου άδειας χρήσης, η άδεια χρήσης αναφέρεται ρητώς. </a:t>
            </a:r>
          </a:p>
        </p:txBody>
      </p:sp>
      <p:sp>
        <p:nvSpPr>
          <p:cNvPr id="3" name="Θέση αριθμού διαφάνειας 2"/>
          <p:cNvSpPr>
            <a:spLocks noGrp="1"/>
          </p:cNvSpPr>
          <p:nvPr>
            <p:ph type="sldNum" sz="quarter" idx="12"/>
          </p:nvPr>
        </p:nvSpPr>
        <p:spPr/>
        <p:txBody>
          <a:bodyPr/>
          <a:lstStyle/>
          <a:p>
            <a:fld id="{53C4726A-630D-4CB4-B088-BAB00F4188E9}" type="slidenum">
              <a:rPr lang="el-GR" smtClean="0"/>
              <a:pPr/>
              <a:t>2</a:t>
            </a:fld>
            <a:endParaRPr lang="el-GR" dirty="0"/>
          </a:p>
        </p:txBody>
      </p:sp>
      <p:pic>
        <p:nvPicPr>
          <p:cNvPr id="5" name="7 - Εικόνα" descr="Λογότυπο για Άδειες χρήσης Creative Commons BY-NC-ND"/>
          <p:cNvPicPr>
            <a:picLocks noChangeAspect="1"/>
          </p:cNvPicPr>
          <p:nvPr/>
        </p:nvPicPr>
        <p:blipFill>
          <a:blip r:embed="rId3" cstate="print"/>
          <a:stretch>
            <a:fillRect/>
          </a:stretch>
        </p:blipFill>
        <p:spPr>
          <a:xfrm>
            <a:off x="4942585" y="4941169"/>
            <a:ext cx="2108364" cy="553393"/>
          </a:xfrm>
          <a:prstGeom prst="rect">
            <a:avLst/>
          </a:prstGeom>
        </p:spPr>
      </p:pic>
    </p:spTree>
    <p:extLst>
      <p:ext uri="{BB962C8B-B14F-4D97-AF65-F5344CB8AC3E}">
        <p14:creationId xmlns:p14="http://schemas.microsoft.com/office/powerpoint/2010/main" xmlns="" val="3767907378"/>
      </p:ext>
    </p:extLst>
  </p:cSld>
  <p:clrMapOvr>
    <a:masterClrMapping/>
  </p:clrMapOvr>
  <p:transition spd="med">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Αλλαγή επιπέδων και εξαγωγή του παιχνιδιού</a:t>
            </a:r>
            <a:endParaRPr lang="en-US" dirty="0"/>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600" dirty="0"/>
              <a:t>Όταν ολοκληρώσουμε την κατασκευή του παιχνιδιού, μπορούμε να το μοιραστούμε με άλλους. Από την αρχική οθόνη του παιχνιδιού, το αποθηκεύουμε και στη συνέχεια μεταβαίνουμε στην αρχική οθόνη του προγράμματος. Εκεί επιλέγουμε να φορτώσουμε το παιχνίδι που θέλουμε να εξαγάγουμε, κάνουμε αριστερό κλικ στο εικονίδιό του και επιλέγουμε </a:t>
            </a:r>
            <a:r>
              <a:rPr lang="en-US" sz="1600" dirty="0"/>
              <a:t>Export</a:t>
            </a:r>
            <a:r>
              <a:rPr lang="el-GR" sz="1600" dirty="0"/>
              <a:t>. Στην επόμενη οθόνη επιλέγουμε φάκελο προορισμού και δίνουμε ένα όνομα στο αρχείο. </a:t>
            </a:r>
            <a:endParaRPr lang="en-US" sz="1600" dirty="0"/>
          </a:p>
          <a:p>
            <a:pPr marL="0" indent="0">
              <a:buNone/>
            </a:pPr>
            <a:r>
              <a:rPr lang="el-GR" sz="1600" dirty="0"/>
              <a:t> </a:t>
            </a:r>
            <a:r>
              <a:rPr lang="el-GR" sz="1600" dirty="0" smtClean="0"/>
              <a:t>Το </a:t>
            </a:r>
            <a:r>
              <a:rPr lang="el-GR" sz="1600" dirty="0"/>
              <a:t>μέγεθος των αρχείων των παιχνιδιών στο </a:t>
            </a:r>
            <a:r>
              <a:rPr lang="en-US" sz="1600" dirty="0"/>
              <a:t>Kodu </a:t>
            </a:r>
            <a:r>
              <a:rPr lang="el-GR" sz="1600" dirty="0"/>
              <a:t>είναι πολύ μικρό και εύκολα μπορούμε να τα αποθηκεύσουμε σε ένα </a:t>
            </a:r>
            <a:r>
              <a:rPr lang="en-US" sz="1600" dirty="0"/>
              <a:t>memory stick</a:t>
            </a:r>
            <a:r>
              <a:rPr lang="el-GR" sz="1600" dirty="0"/>
              <a:t>. Επίσης, αν το παιχνίδι αποτελείται από πολλά επίπεδα, αυτά εξάγονται όλα μαζί, ανεξάρτητα ποιο επίπεδο έχουμε επιλέξει να εξαχθεί. Σε αυτή την περίπτωση, μπροστά από το όνομα του αρχείο τοποθετείται το πρόθεμα [</a:t>
            </a:r>
            <a:r>
              <a:rPr lang="en-US" sz="1600" dirty="0"/>
              <a:t>Package</a:t>
            </a:r>
            <a:r>
              <a:rPr lang="el-GR" sz="1600" dirty="0"/>
              <a:t>], που μας ενημερώνει ότι πρόκειται για παιχνίδι με πολλά επίπεδα.</a:t>
            </a:r>
            <a:endParaRPr lang="en-US" sz="1600" dirty="0"/>
          </a:p>
          <a:p>
            <a:pPr marL="0" indent="0">
              <a:buNone/>
            </a:pPr>
            <a:endParaRPr lang="el-GR" sz="1800" dirty="0" smtClean="0"/>
          </a:p>
        </p:txBody>
      </p:sp>
      <p:pic>
        <p:nvPicPr>
          <p:cNvPr id="5" name="Picture 4"/>
          <p:cNvPicPr/>
          <p:nvPr/>
        </p:nvPicPr>
        <p:blipFill rotWithShape="1">
          <a:blip r:embed="rId2"/>
          <a:srcRect l="23616" t="78624" r="67509" b="5598"/>
          <a:stretch/>
        </p:blipFill>
        <p:spPr bwMode="auto">
          <a:xfrm>
            <a:off x="1701924" y="4869160"/>
            <a:ext cx="561975" cy="561975"/>
          </a:xfrm>
          <a:prstGeom prst="rect">
            <a:avLst/>
          </a:prstGeom>
          <a:ln>
            <a:noFill/>
          </a:ln>
          <a:extLst>
            <a:ext uri="{53640926-AAD7-44D8-BBD7-CCE9431645EC}">
              <a14:shadowObscured xmlns:a14="http://schemas.microsoft.com/office/drawing/2010/main" xmlns=""/>
            </a:ext>
          </a:extLst>
        </p:spPr>
      </p:pic>
      <p:pic>
        <p:nvPicPr>
          <p:cNvPr id="6" name="Picture 5"/>
          <p:cNvPicPr/>
          <p:nvPr/>
        </p:nvPicPr>
        <p:blipFill rotWithShape="1">
          <a:blip r:embed="rId3" cstate="print"/>
          <a:srcRect l="25722" t="14710" r="26143" b="21108"/>
          <a:stretch/>
        </p:blipFill>
        <p:spPr bwMode="auto">
          <a:xfrm>
            <a:off x="2638028" y="4509120"/>
            <a:ext cx="2222500" cy="1666875"/>
          </a:xfrm>
          <a:prstGeom prst="rect">
            <a:avLst/>
          </a:prstGeom>
          <a:ln>
            <a:noFill/>
          </a:ln>
          <a:extLst>
            <a:ext uri="{53640926-AAD7-44D8-BBD7-CCE9431645EC}">
              <a14:shadowObscured xmlns:a14="http://schemas.microsoft.com/office/drawing/2010/main" xmlns=""/>
            </a:ext>
          </a:extLst>
        </p:spPr>
      </p:pic>
      <p:pic>
        <p:nvPicPr>
          <p:cNvPr id="7" name="Picture 6"/>
          <p:cNvPicPr/>
          <p:nvPr/>
        </p:nvPicPr>
        <p:blipFill rotWithShape="1">
          <a:blip r:embed="rId4" cstate="print"/>
          <a:srcRect l="32340" t="35568" r="29603" b="19504"/>
          <a:stretch/>
        </p:blipFill>
        <p:spPr bwMode="auto">
          <a:xfrm>
            <a:off x="5014292" y="4506580"/>
            <a:ext cx="2514600" cy="1669415"/>
          </a:xfrm>
          <a:prstGeom prst="rect">
            <a:avLst/>
          </a:prstGeom>
          <a:ln>
            <a:noFill/>
          </a:ln>
          <a:extLst>
            <a:ext uri="{53640926-AAD7-44D8-BBD7-CCE9431645EC}">
              <a14:shadowObscured xmlns:a14="http://schemas.microsoft.com/office/drawing/2010/main" xmlns=""/>
            </a:ext>
          </a:extLst>
        </p:spPr>
      </p:pic>
      <p:pic>
        <p:nvPicPr>
          <p:cNvPr id="8" name="Picture 7"/>
          <p:cNvPicPr/>
          <p:nvPr/>
        </p:nvPicPr>
        <p:blipFill rotWithShape="1">
          <a:blip r:embed="rId5" cstate="print">
            <a:extLst>
              <a:ext uri="{28A0092B-C50C-407E-A947-70E740481C1C}">
                <a14:useLocalDpi xmlns:a14="http://schemas.microsoft.com/office/drawing/2010/main" xmlns="" val="0"/>
              </a:ext>
            </a:extLst>
          </a:blip>
          <a:srcRect l="12977" t="7093" r="24952" b="36423"/>
          <a:stretch/>
        </p:blipFill>
        <p:spPr bwMode="auto">
          <a:xfrm>
            <a:off x="7938816" y="4391026"/>
            <a:ext cx="3310890" cy="1882775"/>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302569966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fontScale="85000" lnSpcReduction="10000"/>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Αλλαγή επιπέδων και εξαγωγή του παιχνιδιού</a:t>
            </a:r>
            <a:endParaRPr lang="en-US" dirty="0"/>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600" dirty="0"/>
              <a:t>Για να παίξουμε ένα παιχνίδι που έχουμε εξάγει, αρκεί να κάνουμε διπλό κλικ στο αντίστοιχο αρχείο. Αν το παιχνίδι έχει παραπάνω από ένα επίπεδα, θα πάρουμε ένα μήνυμα που μας προτρέπει να φορτώσουμε το πρώτο από αυτά.</a:t>
            </a:r>
            <a:endParaRPr lang="el-GR" sz="1800" dirty="0" smtClean="0"/>
          </a:p>
        </p:txBody>
      </p:sp>
      <p:pic>
        <p:nvPicPr>
          <p:cNvPr id="9" name="Picture 8"/>
          <p:cNvPicPr/>
          <p:nvPr/>
        </p:nvPicPr>
        <p:blipFill rotWithShape="1">
          <a:blip r:embed="rId2" cstate="print">
            <a:extLst>
              <a:ext uri="{28A0092B-C50C-407E-A947-70E740481C1C}">
                <a14:useLocalDpi xmlns:a14="http://schemas.microsoft.com/office/drawing/2010/main" xmlns="" val="0"/>
              </a:ext>
            </a:extLst>
          </a:blip>
          <a:srcRect l="29390" t="31798" r="27430" b="30086"/>
          <a:stretch/>
        </p:blipFill>
        <p:spPr bwMode="auto">
          <a:xfrm>
            <a:off x="3934172" y="3140968"/>
            <a:ext cx="4680520" cy="2880320"/>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141028469"/>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r>
              <a:rPr lang="el-GR" sz="1800" dirty="0"/>
              <a:t>Στη διάλεξη αυτή είδαμε </a:t>
            </a:r>
            <a:r>
              <a:rPr lang="el-GR" sz="1800" dirty="0" smtClean="0"/>
              <a:t>τον τρόπο δημιουργίας και τη χρήση κλώνων</a:t>
            </a:r>
            <a:endParaRPr lang="el-GR" sz="18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Σύνοψη </a:t>
            </a:r>
            <a:r>
              <a:rPr lang="el-GR" dirty="0" smtClean="0"/>
              <a:t>10</a:t>
            </a:r>
            <a:r>
              <a:rPr lang="el-GR" baseline="30000" dirty="0" smtClean="0"/>
              <a:t>ης</a:t>
            </a:r>
            <a:r>
              <a:rPr lang="en-US" dirty="0" smtClean="0"/>
              <a:t> </a:t>
            </a:r>
            <a:r>
              <a:rPr lang="el-GR" dirty="0"/>
              <a:t>διάλεξης</a:t>
            </a:r>
            <a:endParaRPr lang="en-US" dirty="0"/>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endParaRPr lang="el-GR" sz="1800" dirty="0"/>
          </a:p>
          <a:p>
            <a:pPr marL="0" indent="0">
              <a:buNone/>
            </a:pPr>
            <a:endParaRPr lang="el-GR" sz="1800" dirty="0" smtClean="0"/>
          </a:p>
        </p:txBody>
      </p:sp>
      <p:grpSp>
        <p:nvGrpSpPr>
          <p:cNvPr id="6" name="Group 5"/>
          <p:cNvGrpSpPr/>
          <p:nvPr/>
        </p:nvGrpSpPr>
        <p:grpSpPr>
          <a:xfrm>
            <a:off x="894931" y="2636912"/>
            <a:ext cx="5688632" cy="3063775"/>
            <a:chOff x="0" y="0"/>
            <a:chExt cx="4845685" cy="2694305"/>
          </a:xfrm>
        </p:grpSpPr>
        <p:pic>
          <p:nvPicPr>
            <p:cNvPr id="7" name="Picture 6"/>
            <p:cNvPicPr>
              <a:picLocks noChangeAspect="1"/>
            </p:cNvPicPr>
            <p:nvPr/>
          </p:nvPicPr>
          <p:blipFill rotWithShape="1">
            <a:blip r:embed="rId2">
              <a:extLst>
                <a:ext uri="{28A0092B-C50C-407E-A947-70E740481C1C}">
                  <a14:useLocalDpi xmlns:a14="http://schemas.microsoft.com/office/drawing/2010/main" xmlns="" val="0"/>
                </a:ext>
              </a:extLst>
            </a:blip>
            <a:srcRect l="58784" t="37587" r="19385" b="19838"/>
            <a:stretch/>
          </p:blipFill>
          <p:spPr bwMode="auto">
            <a:xfrm>
              <a:off x="0" y="0"/>
              <a:ext cx="2209800" cy="2694305"/>
            </a:xfrm>
            <a:prstGeom prst="rect">
              <a:avLst/>
            </a:prstGeom>
            <a:ln>
              <a:noFill/>
            </a:ln>
            <a:extLst>
              <a:ext uri="{53640926-AAD7-44D8-BBD7-CCE9431645EC}">
                <a14:shadowObscured xmlns:a14="http://schemas.microsoft.com/office/drawing/2010/main" xmlns=""/>
              </a:ext>
            </a:extLst>
          </p:spPr>
        </p:pic>
        <p:pic>
          <p:nvPicPr>
            <p:cNvPr id="9" name="Picture 8"/>
            <p:cNvPicPr>
              <a:picLocks noChangeAspect="1"/>
            </p:cNvPicPr>
            <p:nvPr/>
          </p:nvPicPr>
          <p:blipFill rotWithShape="1">
            <a:blip r:embed="rId3" cstate="print">
              <a:extLst>
                <a:ext uri="{28A0092B-C50C-407E-A947-70E740481C1C}">
                  <a14:useLocalDpi xmlns:a14="http://schemas.microsoft.com/office/drawing/2010/main" xmlns="" val="0"/>
                </a:ext>
              </a:extLst>
            </a:blip>
            <a:srcRect l="29409" t="43880" r="29182" b="41684"/>
            <a:stretch/>
          </p:blipFill>
          <p:spPr bwMode="auto">
            <a:xfrm>
              <a:off x="2314575" y="0"/>
              <a:ext cx="2531110" cy="551180"/>
            </a:xfrm>
            <a:prstGeom prst="rect">
              <a:avLst/>
            </a:prstGeom>
            <a:ln>
              <a:noFill/>
            </a:ln>
            <a:extLst>
              <a:ext uri="{53640926-AAD7-44D8-BBD7-CCE9431645EC}">
                <a14:shadowObscured xmlns:a14="http://schemas.microsoft.com/office/drawing/2010/main" xmlns=""/>
              </a:ext>
            </a:extLst>
          </p:spPr>
        </p:pic>
      </p:grpSp>
      <p:grpSp>
        <p:nvGrpSpPr>
          <p:cNvPr id="11" name="Group 10"/>
          <p:cNvGrpSpPr/>
          <p:nvPr/>
        </p:nvGrpSpPr>
        <p:grpSpPr>
          <a:xfrm>
            <a:off x="5230316" y="3645024"/>
            <a:ext cx="6330054" cy="2852740"/>
            <a:chOff x="0" y="0"/>
            <a:chExt cx="6120398" cy="2894552"/>
          </a:xfrm>
        </p:grpSpPr>
        <p:pic>
          <p:nvPicPr>
            <p:cNvPr id="12" name="Picture 11"/>
            <p:cNvPicPr>
              <a:picLocks noChangeAspect="1"/>
            </p:cNvPicPr>
            <p:nvPr/>
          </p:nvPicPr>
          <p:blipFill rotWithShape="1">
            <a:blip r:embed="rId4" cstate="print">
              <a:extLst>
                <a:ext uri="{28A0092B-C50C-407E-A947-70E740481C1C}">
                  <a14:useLocalDpi xmlns:a14="http://schemas.microsoft.com/office/drawing/2010/main" xmlns="" val="0"/>
                </a:ext>
              </a:extLst>
            </a:blip>
            <a:srcRect l="22165" t="7093" r="20024" b="6210"/>
            <a:stretch/>
          </p:blipFill>
          <p:spPr bwMode="auto">
            <a:xfrm>
              <a:off x="0" y="11017"/>
              <a:ext cx="3076575" cy="2883535"/>
            </a:xfrm>
            <a:prstGeom prst="rect">
              <a:avLst/>
            </a:prstGeom>
            <a:ln>
              <a:noFill/>
            </a:ln>
            <a:extLst>
              <a:ext uri="{53640926-AAD7-44D8-BBD7-CCE9431645EC}">
                <a14:shadowObscured xmlns:a14="http://schemas.microsoft.com/office/drawing/2010/main" xmlns=""/>
              </a:ext>
            </a:extLst>
          </p:spPr>
        </p:pic>
        <p:sp>
          <p:nvSpPr>
            <p:cNvPr id="13" name="Oval 12"/>
            <p:cNvSpPr/>
            <p:nvPr/>
          </p:nvSpPr>
          <p:spPr>
            <a:xfrm rot="1849667">
              <a:off x="1707615" y="11017"/>
              <a:ext cx="843252" cy="1274450"/>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pic>
          <p:nvPicPr>
            <p:cNvPr id="14" name="Picture 13"/>
            <p:cNvPicPr>
              <a:picLocks noChangeAspect="1"/>
            </p:cNvPicPr>
            <p:nvPr/>
          </p:nvPicPr>
          <p:blipFill rotWithShape="1">
            <a:blip r:embed="rId5" cstate="print">
              <a:extLst>
                <a:ext uri="{28A0092B-C50C-407E-A947-70E740481C1C}">
                  <a14:useLocalDpi xmlns:a14="http://schemas.microsoft.com/office/drawing/2010/main" xmlns="" val="0"/>
                </a:ext>
              </a:extLst>
            </a:blip>
            <a:srcRect l="32673" t="3415" r="7551"/>
            <a:stretch/>
          </p:blipFill>
          <p:spPr bwMode="auto">
            <a:xfrm>
              <a:off x="3260993" y="0"/>
              <a:ext cx="2859405" cy="2887980"/>
            </a:xfrm>
            <a:prstGeom prst="rect">
              <a:avLst/>
            </a:prstGeom>
            <a:ln>
              <a:noFill/>
            </a:ln>
            <a:extLst>
              <a:ext uri="{53640926-AAD7-44D8-BBD7-CCE9431645EC}">
                <a14:shadowObscured xmlns:a14="http://schemas.microsoft.com/office/drawing/2010/main" xmlns=""/>
              </a:ext>
            </a:extLst>
          </p:spPr>
        </p:pic>
      </p:grpSp>
    </p:spTree>
    <p:extLst>
      <p:ext uri="{BB962C8B-B14F-4D97-AF65-F5344CB8AC3E}">
        <p14:creationId xmlns:p14="http://schemas.microsoft.com/office/powerpoint/2010/main" xmlns="" val="195134348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1800" dirty="0" smtClean="0"/>
              <a:t>Είδαμε επίσης την αλλαγή σελίδων</a:t>
            </a:r>
            <a:endParaRPr lang="el-GR" sz="18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Σύνοψη </a:t>
            </a:r>
            <a:r>
              <a:rPr lang="el-GR" dirty="0" smtClean="0"/>
              <a:t>10</a:t>
            </a:r>
            <a:r>
              <a:rPr lang="el-GR" baseline="30000" dirty="0" smtClean="0"/>
              <a:t>ης</a:t>
            </a:r>
            <a:r>
              <a:rPr lang="en-US" dirty="0" smtClean="0"/>
              <a:t> </a:t>
            </a:r>
            <a:r>
              <a:rPr lang="el-GR" dirty="0"/>
              <a:t>διάλεξης</a:t>
            </a:r>
            <a:endParaRPr lang="en-US" dirty="0"/>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endParaRPr lang="el-GR" sz="1800" dirty="0"/>
          </a:p>
          <a:p>
            <a:pPr marL="0" indent="0">
              <a:buNone/>
            </a:pPr>
            <a:endParaRPr lang="el-GR" sz="1800" dirty="0" smtClean="0"/>
          </a:p>
        </p:txBody>
      </p:sp>
      <p:pic>
        <p:nvPicPr>
          <p:cNvPr id="15" name="Picture 14"/>
          <p:cNvPicPr/>
          <p:nvPr/>
        </p:nvPicPr>
        <p:blipFill rotWithShape="1">
          <a:blip r:embed="rId2" cstate="print">
            <a:extLst>
              <a:ext uri="{28A0092B-C50C-407E-A947-70E740481C1C}">
                <a14:useLocalDpi xmlns:a14="http://schemas.microsoft.com/office/drawing/2010/main" xmlns="" val="0"/>
              </a:ext>
            </a:extLst>
          </a:blip>
          <a:srcRect l="18722" t="6567" r="19202" b="9631"/>
          <a:stretch/>
        </p:blipFill>
        <p:spPr bwMode="auto">
          <a:xfrm>
            <a:off x="1053852" y="2852936"/>
            <a:ext cx="4232630" cy="3007333"/>
          </a:xfrm>
          <a:prstGeom prst="rect">
            <a:avLst/>
          </a:prstGeom>
          <a:ln>
            <a:noFill/>
          </a:ln>
          <a:extLst>
            <a:ext uri="{53640926-AAD7-44D8-BBD7-CCE9431645EC}">
              <a14:shadowObscured xmlns:a14="http://schemas.microsoft.com/office/drawing/2010/main" xmlns=""/>
            </a:ext>
          </a:extLst>
        </p:spPr>
      </p:pic>
      <p:pic>
        <p:nvPicPr>
          <p:cNvPr id="16" name="Picture 15"/>
          <p:cNvPicPr/>
          <p:nvPr/>
        </p:nvPicPr>
        <p:blipFill rotWithShape="1">
          <a:blip r:embed="rId3" cstate="print">
            <a:extLst>
              <a:ext uri="{28A0092B-C50C-407E-A947-70E740481C1C}">
                <a14:useLocalDpi xmlns:a14="http://schemas.microsoft.com/office/drawing/2010/main" xmlns="" val="0"/>
              </a:ext>
            </a:extLst>
          </a:blip>
          <a:srcRect l="18226" r="14454" b="9351"/>
          <a:stretch/>
        </p:blipFill>
        <p:spPr bwMode="auto">
          <a:xfrm>
            <a:off x="6526460" y="2630153"/>
            <a:ext cx="3850103" cy="3230116"/>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4037583884"/>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1800" dirty="0" smtClean="0"/>
              <a:t>Τέλος είδαμε την αλλαγή επιπέδων και την εξαγωγή του παιχνιδιού.</a:t>
            </a:r>
            <a:endParaRPr lang="el-GR" sz="18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Σύνοψη </a:t>
            </a:r>
            <a:r>
              <a:rPr lang="el-GR" dirty="0" smtClean="0"/>
              <a:t>10</a:t>
            </a:r>
            <a:r>
              <a:rPr lang="el-GR" baseline="30000" dirty="0" smtClean="0"/>
              <a:t>ης</a:t>
            </a:r>
            <a:r>
              <a:rPr lang="en-US" dirty="0" smtClean="0"/>
              <a:t> </a:t>
            </a:r>
            <a:r>
              <a:rPr lang="el-GR" dirty="0"/>
              <a:t>διάλεξης</a:t>
            </a:r>
            <a:endParaRPr lang="en-US" dirty="0"/>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endParaRPr lang="el-GR" sz="1800" dirty="0"/>
          </a:p>
          <a:p>
            <a:pPr marL="0" indent="0">
              <a:buNone/>
            </a:pPr>
            <a:endParaRPr lang="el-GR" sz="1800" dirty="0" smtClean="0"/>
          </a:p>
        </p:txBody>
      </p:sp>
      <p:pic>
        <p:nvPicPr>
          <p:cNvPr id="7" name="Picture 6"/>
          <p:cNvPicPr/>
          <p:nvPr/>
        </p:nvPicPr>
        <p:blipFill rotWithShape="1">
          <a:blip r:embed="rId2" cstate="print">
            <a:extLst>
              <a:ext uri="{28A0092B-C50C-407E-A947-70E740481C1C}">
                <a14:useLocalDpi xmlns:a14="http://schemas.microsoft.com/office/drawing/2010/main" xmlns="" val="0"/>
              </a:ext>
            </a:extLst>
          </a:blip>
          <a:srcRect l="10512" r="42864" b="22233"/>
          <a:stretch/>
        </p:blipFill>
        <p:spPr bwMode="auto">
          <a:xfrm>
            <a:off x="9290780" y="2255583"/>
            <a:ext cx="2563495" cy="2672715"/>
          </a:xfrm>
          <a:prstGeom prst="rect">
            <a:avLst/>
          </a:prstGeom>
          <a:ln>
            <a:noFill/>
          </a:ln>
          <a:extLst>
            <a:ext uri="{53640926-AAD7-44D8-BBD7-CCE9431645EC}">
              <a14:shadowObscured xmlns:a14="http://schemas.microsoft.com/office/drawing/2010/main" xmlns=""/>
            </a:ext>
          </a:extLst>
        </p:spPr>
      </p:pic>
      <p:pic>
        <p:nvPicPr>
          <p:cNvPr id="8" name="Picture 7"/>
          <p:cNvPicPr/>
          <p:nvPr/>
        </p:nvPicPr>
        <p:blipFill rotWithShape="1">
          <a:blip r:embed="rId3" cstate="print">
            <a:extLst>
              <a:ext uri="{28A0092B-C50C-407E-A947-70E740481C1C}">
                <a14:useLocalDpi xmlns:a14="http://schemas.microsoft.com/office/drawing/2010/main" xmlns="" val="0"/>
              </a:ext>
            </a:extLst>
          </a:blip>
          <a:srcRect l="16914" t="14185" r="16586"/>
          <a:stretch/>
        </p:blipFill>
        <p:spPr bwMode="auto">
          <a:xfrm>
            <a:off x="5547080" y="2255583"/>
            <a:ext cx="3363595" cy="2712720"/>
          </a:xfrm>
          <a:prstGeom prst="rect">
            <a:avLst/>
          </a:prstGeom>
          <a:ln>
            <a:noFill/>
          </a:ln>
          <a:extLst>
            <a:ext uri="{53640926-AAD7-44D8-BBD7-CCE9431645EC}">
              <a14:shadowObscured xmlns:a14="http://schemas.microsoft.com/office/drawing/2010/main" xmlns=""/>
            </a:ext>
          </a:extLst>
        </p:spPr>
      </p:pic>
      <p:pic>
        <p:nvPicPr>
          <p:cNvPr id="9" name="Picture 8"/>
          <p:cNvPicPr/>
          <p:nvPr/>
        </p:nvPicPr>
        <p:blipFill rotWithShape="1">
          <a:blip r:embed="rId4" cstate="print">
            <a:extLst>
              <a:ext uri="{28A0092B-C50C-407E-A947-70E740481C1C}">
                <a14:useLocalDpi xmlns:a14="http://schemas.microsoft.com/office/drawing/2010/main" xmlns="" val="0"/>
              </a:ext>
            </a:extLst>
          </a:blip>
          <a:srcRect l="28093" t="36513" r="29526" b="33275"/>
          <a:stretch/>
        </p:blipFill>
        <p:spPr bwMode="auto">
          <a:xfrm>
            <a:off x="1341884" y="5198750"/>
            <a:ext cx="2592070" cy="1154430"/>
          </a:xfrm>
          <a:prstGeom prst="rect">
            <a:avLst/>
          </a:prstGeom>
          <a:ln>
            <a:noFill/>
          </a:ln>
          <a:extLst>
            <a:ext uri="{53640926-AAD7-44D8-BBD7-CCE9431645EC}">
              <a14:shadowObscured xmlns:a14="http://schemas.microsoft.com/office/drawing/2010/main" xmlns=""/>
            </a:ext>
          </a:extLst>
        </p:spPr>
      </p:pic>
      <p:pic>
        <p:nvPicPr>
          <p:cNvPr id="11" name="Picture 10"/>
          <p:cNvPicPr/>
          <p:nvPr/>
        </p:nvPicPr>
        <p:blipFill rotWithShape="1">
          <a:blip r:embed="rId5" cstate="print">
            <a:extLst>
              <a:ext uri="{28A0092B-C50C-407E-A947-70E740481C1C}">
                <a14:useLocalDpi xmlns:a14="http://schemas.microsoft.com/office/drawing/2010/main" xmlns="" val="0"/>
              </a:ext>
            </a:extLst>
          </a:blip>
          <a:srcRect t="9197" r="33998" b="35639"/>
          <a:stretch/>
        </p:blipFill>
        <p:spPr bwMode="auto">
          <a:xfrm>
            <a:off x="7228877" y="5198750"/>
            <a:ext cx="3389893" cy="1566073"/>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08161610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1800" dirty="0" smtClean="0"/>
              <a:t>Τέλος είδαμε την αλλαγή επιπέδων και την εξαγωγή του παιχνιδιού.</a:t>
            </a:r>
            <a:endParaRPr lang="el-GR" sz="18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Σύνοψη </a:t>
            </a:r>
            <a:r>
              <a:rPr lang="el-GR" dirty="0" smtClean="0"/>
              <a:t>10</a:t>
            </a:r>
            <a:r>
              <a:rPr lang="el-GR" baseline="30000" dirty="0" smtClean="0"/>
              <a:t>ης</a:t>
            </a:r>
            <a:r>
              <a:rPr lang="en-US" dirty="0" smtClean="0"/>
              <a:t> </a:t>
            </a:r>
            <a:r>
              <a:rPr lang="el-GR" dirty="0"/>
              <a:t>διάλεξης</a:t>
            </a:r>
            <a:endParaRPr lang="en-US" dirty="0"/>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endParaRPr lang="el-GR" sz="1800" dirty="0"/>
          </a:p>
          <a:p>
            <a:pPr marL="0" indent="0">
              <a:buNone/>
            </a:pPr>
            <a:endParaRPr lang="el-GR" sz="1800" dirty="0" smtClean="0"/>
          </a:p>
        </p:txBody>
      </p:sp>
      <p:pic>
        <p:nvPicPr>
          <p:cNvPr id="12" name="Picture 11"/>
          <p:cNvPicPr/>
          <p:nvPr/>
        </p:nvPicPr>
        <p:blipFill rotWithShape="1">
          <a:blip r:embed="rId2"/>
          <a:srcRect l="23616" t="78624" r="67509" b="5598"/>
          <a:stretch/>
        </p:blipFill>
        <p:spPr bwMode="auto">
          <a:xfrm>
            <a:off x="1459711" y="3431540"/>
            <a:ext cx="561975" cy="561975"/>
          </a:xfrm>
          <a:prstGeom prst="rect">
            <a:avLst/>
          </a:prstGeom>
          <a:ln>
            <a:noFill/>
          </a:ln>
          <a:extLst>
            <a:ext uri="{53640926-AAD7-44D8-BBD7-CCE9431645EC}">
              <a14:shadowObscured xmlns:a14="http://schemas.microsoft.com/office/drawing/2010/main" xmlns=""/>
            </a:ext>
          </a:extLst>
        </p:spPr>
      </p:pic>
      <p:pic>
        <p:nvPicPr>
          <p:cNvPr id="13" name="Picture 12"/>
          <p:cNvPicPr/>
          <p:nvPr/>
        </p:nvPicPr>
        <p:blipFill rotWithShape="1">
          <a:blip r:embed="rId3" cstate="print"/>
          <a:srcRect l="25722" t="14710" r="26143" b="21108"/>
          <a:stretch/>
        </p:blipFill>
        <p:spPr bwMode="auto">
          <a:xfrm>
            <a:off x="2395815" y="3071500"/>
            <a:ext cx="2222500" cy="1666875"/>
          </a:xfrm>
          <a:prstGeom prst="rect">
            <a:avLst/>
          </a:prstGeom>
          <a:ln>
            <a:noFill/>
          </a:ln>
          <a:extLst>
            <a:ext uri="{53640926-AAD7-44D8-BBD7-CCE9431645EC}">
              <a14:shadowObscured xmlns:a14="http://schemas.microsoft.com/office/drawing/2010/main" xmlns=""/>
            </a:ext>
          </a:extLst>
        </p:spPr>
      </p:pic>
      <p:pic>
        <p:nvPicPr>
          <p:cNvPr id="14" name="Picture 13"/>
          <p:cNvPicPr/>
          <p:nvPr/>
        </p:nvPicPr>
        <p:blipFill rotWithShape="1">
          <a:blip r:embed="rId4"/>
          <a:srcRect l="32340" t="35568" r="29603" b="19504"/>
          <a:stretch/>
        </p:blipFill>
        <p:spPr bwMode="auto">
          <a:xfrm>
            <a:off x="4772079" y="3068960"/>
            <a:ext cx="2514600" cy="1669415"/>
          </a:xfrm>
          <a:prstGeom prst="rect">
            <a:avLst/>
          </a:prstGeom>
          <a:ln>
            <a:noFill/>
          </a:ln>
          <a:extLst>
            <a:ext uri="{53640926-AAD7-44D8-BBD7-CCE9431645EC}">
              <a14:shadowObscured xmlns:a14="http://schemas.microsoft.com/office/drawing/2010/main" xmlns=""/>
            </a:ext>
          </a:extLst>
        </p:spPr>
      </p:pic>
      <p:pic>
        <p:nvPicPr>
          <p:cNvPr id="15" name="Picture 14"/>
          <p:cNvPicPr/>
          <p:nvPr/>
        </p:nvPicPr>
        <p:blipFill rotWithShape="1">
          <a:blip r:embed="rId5" cstate="print">
            <a:extLst>
              <a:ext uri="{28A0092B-C50C-407E-A947-70E740481C1C}">
                <a14:useLocalDpi xmlns:a14="http://schemas.microsoft.com/office/drawing/2010/main" xmlns="" val="0"/>
              </a:ext>
            </a:extLst>
          </a:blip>
          <a:srcRect l="12977" t="7093" r="24952" b="36423"/>
          <a:stretch/>
        </p:blipFill>
        <p:spPr bwMode="auto">
          <a:xfrm>
            <a:off x="7696603" y="2953406"/>
            <a:ext cx="3310890" cy="1882775"/>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913865185"/>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5122832" y="3198168"/>
            <a:ext cx="3046027" cy="461665"/>
          </a:xfrm>
          <a:prstGeom prst="rect">
            <a:avLst/>
          </a:prstGeom>
        </p:spPr>
        <p:txBody>
          <a:bodyPr wrap="none">
            <a:spAutoFit/>
          </a:bodyPr>
          <a:lstStyle/>
          <a:p>
            <a:r>
              <a:rPr lang="el-GR" dirty="0" smtClean="0"/>
              <a:t>Τέλος 10</a:t>
            </a:r>
            <a:r>
              <a:rPr lang="el-GR" baseline="30000" dirty="0" smtClean="0"/>
              <a:t>ης</a:t>
            </a:r>
            <a:r>
              <a:rPr lang="el-GR" dirty="0" smtClean="0"/>
              <a:t> Διάλεξης</a:t>
            </a:r>
            <a:endParaRPr lang="en-US" dirty="0"/>
          </a:p>
        </p:txBody>
      </p:sp>
    </p:spTree>
    <p:extLst>
      <p:ext uri="{BB962C8B-B14F-4D97-AF65-F5344CB8AC3E}">
        <p14:creationId xmlns:p14="http://schemas.microsoft.com/office/powerpoint/2010/main" xmlns="" val="4092852127"/>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t>Χρηματοδότηση</a:t>
            </a:r>
            <a:endParaRPr lang="el-GR" dirty="0"/>
          </a:p>
        </p:txBody>
      </p:sp>
      <p:sp>
        <p:nvSpPr>
          <p:cNvPr id="3" name="Content Placeholder 2"/>
          <p:cNvSpPr>
            <a:spLocks noGrp="1"/>
          </p:cNvSpPr>
          <p:nvPr>
            <p:ph idx="1"/>
          </p:nvPr>
        </p:nvSpPr>
        <p:spPr>
          <a:xfrm>
            <a:off x="609441" y="1340769"/>
            <a:ext cx="10969943" cy="4525963"/>
          </a:xfrm>
        </p:spPr>
        <p:txBody>
          <a:bodyPr>
            <a:normAutofit/>
          </a:bodyPr>
          <a:lstStyle/>
          <a:p>
            <a:r>
              <a:rPr lang="el-GR" sz="2400" dirty="0" smtClean="0"/>
              <a:t>Το παρόν εκπαιδευτικό υλικό έχει αναπτυχθεί στα πλαίσια του εκπαιδευτικού έργου του διδάσκοντα.</a:t>
            </a:r>
            <a:endParaRPr lang="en-US" sz="2400" dirty="0" smtClean="0"/>
          </a:p>
          <a:p>
            <a:r>
              <a:rPr lang="el-GR" sz="2400" dirty="0" smtClean="0"/>
              <a:t>Το έργο «</a:t>
            </a:r>
            <a:r>
              <a:rPr lang="el-GR" sz="2400" b="1" dirty="0" smtClean="0"/>
              <a:t>Ανοικτά Ακαδημαϊκά Μαθήματα στο </a:t>
            </a:r>
            <a:r>
              <a:rPr lang="el-GR" sz="2400" b="1" smtClean="0"/>
              <a:t>Πανεπιστήμιο Αιγαίου</a:t>
            </a:r>
            <a:r>
              <a:rPr lang="el-GR" sz="2400" smtClean="0"/>
              <a:t>» </a:t>
            </a:r>
            <a:r>
              <a:rPr lang="el-GR" sz="2400" dirty="0" smtClean="0"/>
              <a:t>έχει χρηματοδοτήσει μόνο τη αναδιαμόρφωση του εκπαιδευτικού υλικού. </a:t>
            </a:r>
          </a:p>
          <a:p>
            <a:r>
              <a:rPr lang="el-GR" sz="2400" dirty="0" smtClean="0"/>
              <a:t>Το έργο υλοποιείται στο πλαίσιο του Επιχειρησιακού Προγράμματος «Εκπαίδευση και Δια Βίου Μάθηση» και συγχρηματοδοτείται από την Ευρωπαϊκή Ένωση (Ευρωπαϊκό Κοινωνικό Ταμείο) και από εθνικούς πόρους.</a:t>
            </a:r>
          </a:p>
        </p:txBody>
      </p:sp>
      <p:sp>
        <p:nvSpPr>
          <p:cNvPr id="6" name="Θέση αριθμού διαφάνειας 5"/>
          <p:cNvSpPr>
            <a:spLocks noGrp="1"/>
          </p:cNvSpPr>
          <p:nvPr>
            <p:ph type="sldNum" sz="quarter" idx="12"/>
          </p:nvPr>
        </p:nvSpPr>
        <p:spPr/>
        <p:txBody>
          <a:bodyPr/>
          <a:lstStyle/>
          <a:p>
            <a:fld id="{53C4726A-630D-4CB4-B088-BAB00F4188E9}" type="slidenum">
              <a:rPr lang="el-GR" smtClean="0"/>
              <a:pPr/>
              <a:t>3</a:t>
            </a:fld>
            <a:endParaRPr lang="el-GR" dirty="0"/>
          </a:p>
        </p:txBody>
      </p:sp>
      <p:pic>
        <p:nvPicPr>
          <p:cNvPr id="5" name="Picture 3" descr="Λογότυπο Επιχειρησιακού Προγράμματος Εκπαίδευση και Δια βίου Μάθηση"/>
          <p:cNvPicPr>
            <a:picLocks noChangeAspect="1" noChangeArrowheads="1"/>
          </p:cNvPicPr>
          <p:nvPr/>
        </p:nvPicPr>
        <p:blipFill>
          <a:blip r:embed="rId3" cstate="print"/>
          <a:srcRect/>
          <a:stretch>
            <a:fillRect/>
          </a:stretch>
        </p:blipFill>
        <p:spPr bwMode="auto">
          <a:xfrm>
            <a:off x="1775953" y="5055064"/>
            <a:ext cx="8637814" cy="1542288"/>
          </a:xfrm>
          <a:prstGeom prst="rect">
            <a:avLst/>
          </a:prstGeom>
          <a:noFill/>
        </p:spPr>
      </p:pic>
    </p:spTree>
    <p:extLst>
      <p:ext uri="{BB962C8B-B14F-4D97-AF65-F5344CB8AC3E}">
        <p14:creationId xmlns:p14="http://schemas.microsoft.com/office/powerpoint/2010/main" xmlns="" val="2262486911"/>
      </p:ext>
    </p:extLst>
  </p:cSld>
  <p:clrMapOvr>
    <a:masterClrMapping/>
  </p:clrMapOvr>
  <p:transition spd="med">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normAutofit/>
          </a:bodyPr>
          <a:lstStyle/>
          <a:p>
            <a:r>
              <a:rPr lang="el-GR" dirty="0" smtClean="0"/>
              <a:t>Διάλεξη 10</a:t>
            </a:r>
            <a:r>
              <a:rPr lang="el-GR" baseline="30000" dirty="0" smtClean="0"/>
              <a:t>η</a:t>
            </a:r>
            <a:r>
              <a:rPr lang="el-GR" dirty="0"/>
              <a:t> </a:t>
            </a:r>
            <a:r>
              <a:rPr lang="el-GR" dirty="0" err="1" smtClean="0"/>
              <a:t>Creatables</a:t>
            </a:r>
            <a:r>
              <a:rPr lang="el-GR" dirty="0" smtClean="0"/>
              <a:t>, Αλλάζοντας σελίδες, </a:t>
            </a:r>
            <a:endParaRPr lang="el-GR" dirty="0"/>
          </a:p>
          <a:p>
            <a:r>
              <a:rPr lang="el-GR" dirty="0"/>
              <a:t>Αλλαγή επιπέδων και εξαγωγή του παιχνιδιού</a:t>
            </a:r>
          </a:p>
        </p:txBody>
      </p:sp>
      <p:sp>
        <p:nvSpPr>
          <p:cNvPr id="2" name="Title 1"/>
          <p:cNvSpPr>
            <a:spLocks noGrp="1"/>
          </p:cNvSpPr>
          <p:nvPr>
            <p:ph type="ctrTitle"/>
          </p:nvPr>
        </p:nvSpPr>
        <p:spPr/>
        <p:txBody>
          <a:bodyPr>
            <a:normAutofit/>
          </a:bodyPr>
          <a:lstStyle/>
          <a:p>
            <a:r>
              <a:rPr lang="el-GR" cap="none" dirty="0" smtClean="0"/>
              <a:t>Εικονικά Περιβάλλοντα Μάθησης και Πολυμέσα</a:t>
            </a:r>
            <a:endParaRPr lang="en-US" cap="none" dirty="0"/>
          </a:p>
        </p:txBody>
      </p:sp>
    </p:spTree>
    <p:extLst>
      <p:ext uri="{BB962C8B-B14F-4D97-AF65-F5344CB8AC3E}">
        <p14:creationId xmlns:p14="http://schemas.microsoft.com/office/powerpoint/2010/main" xmlns="" val="1132349231"/>
      </p:ext>
    </p:extLst>
  </p:cSld>
  <p:clrMapOvr>
    <a:masterClrMapping/>
  </p:clrMapOvr>
  <mc:AlternateContent xmlns:mc="http://schemas.openxmlformats.org/markup-compatibility/2006">
    <mc:Choice xmlns:p14="http://schemas.microsoft.com/office/powerpoint/2010/main" xmlns="" Requires="p14">
      <p:transition p14:dur="10"/>
    </mc:Choice>
    <mc:Fallback>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r>
              <a:rPr lang="el-GR" sz="1800" dirty="0" smtClean="0"/>
              <a:t>Στην προηγούμενη </a:t>
            </a:r>
            <a:r>
              <a:rPr lang="el-GR" sz="1800" dirty="0"/>
              <a:t>διάλεξη </a:t>
            </a:r>
            <a:r>
              <a:rPr lang="el-GR" sz="1800" dirty="0" smtClean="0"/>
              <a:t>είδαμε </a:t>
            </a:r>
            <a:r>
              <a:rPr lang="el-GR" sz="1800" dirty="0"/>
              <a:t>τη χρήση του </a:t>
            </a:r>
            <a:r>
              <a:rPr lang="en-US" sz="1800" dirty="0"/>
              <a:t>timer </a:t>
            </a:r>
            <a:r>
              <a:rPr lang="el-GR" sz="1800" dirty="0"/>
              <a:t>που έχει την έννοια του «κάθε» και όχι του «όταν</a:t>
            </a:r>
            <a:r>
              <a:rPr lang="el-GR" sz="1800" dirty="0" smtClean="0"/>
              <a:t>».</a:t>
            </a:r>
            <a:endParaRPr lang="el-GR" sz="18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Σύνδεση με τα προηγούμενα</a:t>
            </a:r>
            <a:endParaRPr lang="en-US" dirty="0"/>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endParaRPr lang="el-GR" sz="1800" dirty="0"/>
          </a:p>
          <a:p>
            <a:pPr marL="0" indent="0">
              <a:buNone/>
            </a:pPr>
            <a:endParaRPr lang="el-GR" sz="1800" dirty="0" smtClean="0"/>
          </a:p>
        </p:txBody>
      </p:sp>
      <p:pic>
        <p:nvPicPr>
          <p:cNvPr id="8" name="Picture 7"/>
          <p:cNvPicPr/>
          <p:nvPr/>
        </p:nvPicPr>
        <p:blipFill rotWithShape="1">
          <a:blip r:embed="rId2" cstate="print">
            <a:extLst>
              <a:ext uri="{28A0092B-C50C-407E-A947-70E740481C1C}">
                <a14:useLocalDpi xmlns:a14="http://schemas.microsoft.com/office/drawing/2010/main" xmlns="" val="0"/>
              </a:ext>
            </a:extLst>
          </a:blip>
          <a:srcRect l="19266" t="25065" r="23306" b="23679"/>
          <a:stretch/>
        </p:blipFill>
        <p:spPr bwMode="auto">
          <a:xfrm>
            <a:off x="1463306" y="2670449"/>
            <a:ext cx="5027400" cy="2736304"/>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87934947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1800" dirty="0" smtClean="0"/>
              <a:t>Είδαμε επίσης τη χρήση του </a:t>
            </a:r>
            <a:r>
              <a:rPr lang="en-US" sz="1800" dirty="0" smtClean="0"/>
              <a:t>health</a:t>
            </a: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Σύνδεση με τα προηγούμενα</a:t>
            </a:r>
            <a:endParaRPr lang="en-US" dirty="0"/>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endParaRPr lang="el-GR" sz="1800" dirty="0"/>
          </a:p>
          <a:p>
            <a:pPr marL="0" indent="0">
              <a:buNone/>
            </a:pPr>
            <a:endParaRPr lang="el-GR" sz="1800" dirty="0" smtClean="0"/>
          </a:p>
        </p:txBody>
      </p:sp>
      <p:pic>
        <p:nvPicPr>
          <p:cNvPr id="6" name="Picture 5"/>
          <p:cNvPicPr/>
          <p:nvPr/>
        </p:nvPicPr>
        <p:blipFill rotWithShape="1">
          <a:blip r:embed="rId2"/>
          <a:srcRect l="24503" t="42049" r="39458" b="39807"/>
          <a:stretch/>
        </p:blipFill>
        <p:spPr bwMode="auto">
          <a:xfrm>
            <a:off x="1053852" y="2780928"/>
            <a:ext cx="3729192" cy="1098559"/>
          </a:xfrm>
          <a:prstGeom prst="rect">
            <a:avLst/>
          </a:prstGeom>
          <a:ln>
            <a:noFill/>
          </a:ln>
          <a:extLst>
            <a:ext uri="{53640926-AAD7-44D8-BBD7-CCE9431645EC}">
              <a14:shadowObscured xmlns:a14="http://schemas.microsoft.com/office/drawing/2010/main" xmlns=""/>
            </a:ext>
          </a:extLst>
        </p:spPr>
      </p:pic>
      <p:pic>
        <p:nvPicPr>
          <p:cNvPr id="7" name="Picture 6"/>
          <p:cNvPicPr/>
          <p:nvPr/>
        </p:nvPicPr>
        <p:blipFill rotWithShape="1">
          <a:blip r:embed="rId3"/>
          <a:srcRect l="25201" t="26787" r="21324" b="9853"/>
          <a:stretch/>
        </p:blipFill>
        <p:spPr bwMode="auto">
          <a:xfrm>
            <a:off x="5518348" y="2780928"/>
            <a:ext cx="5256584" cy="3446780"/>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1218804183"/>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1800" dirty="0" smtClean="0"/>
              <a:t>Εξηγήσαμε πώς μπορούμε να αλλάξουμε συμπεριφορά ανάλογα με το έδαφος που βρισκόμαστε.</a:t>
            </a: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l-GR" dirty="0"/>
              <a:t>Σύνδεση με τα προηγούμενα</a:t>
            </a:r>
            <a:endParaRPr lang="en-US" dirty="0"/>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endParaRPr lang="el-GR" sz="1800" dirty="0"/>
          </a:p>
          <a:p>
            <a:pPr marL="0" indent="0">
              <a:buNone/>
            </a:pPr>
            <a:endParaRPr lang="el-GR" sz="1800" dirty="0" smtClean="0"/>
          </a:p>
        </p:txBody>
      </p:sp>
      <p:pic>
        <p:nvPicPr>
          <p:cNvPr id="8" name="Picture 7"/>
          <p:cNvPicPr/>
          <p:nvPr/>
        </p:nvPicPr>
        <p:blipFill rotWithShape="1">
          <a:blip r:embed="rId2" cstate="print">
            <a:extLst>
              <a:ext uri="{28A0092B-C50C-407E-A947-70E740481C1C}">
                <a14:useLocalDpi xmlns:a14="http://schemas.microsoft.com/office/drawing/2010/main" xmlns="" val="0"/>
              </a:ext>
            </a:extLst>
          </a:blip>
          <a:srcRect l="24712" t="43201" r="16067" b="24825"/>
          <a:stretch/>
        </p:blipFill>
        <p:spPr bwMode="auto">
          <a:xfrm>
            <a:off x="3790156" y="2780928"/>
            <a:ext cx="4798369" cy="1661512"/>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405749620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Cloning-</a:t>
            </a:r>
            <a:r>
              <a:rPr lang="en-US" dirty="0" err="1"/>
              <a:t>Creatables</a:t>
            </a:r>
            <a:endParaRPr lang="en-US" dirty="0"/>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dirty="0"/>
              <a:t>Μέχρι τώρα είδαμε πώς να τοποθετούμε έναν πεπερασμένο αριθμό αντικειμένων στον κόσμο μας. Όπως όμως ξέρετε, σε πολλά παιχνίδια οι αντίπαλοι δημιουργούνται διαρκώς και σε κάποια, όση ώρα παίζουμε το παιχνίδι. Στο </a:t>
            </a:r>
            <a:r>
              <a:rPr lang="en-US" sz="1800" dirty="0"/>
              <a:t>Kodu </a:t>
            </a:r>
            <a:r>
              <a:rPr lang="el-GR" sz="1800" dirty="0"/>
              <a:t>μπορούμε να έχουμε το ίδιο αποτέλεσμα, χρησιμοποιώντας την έννοια το "</a:t>
            </a:r>
            <a:r>
              <a:rPr lang="en-US" sz="1800" dirty="0"/>
              <a:t>Creatable</a:t>
            </a:r>
            <a:r>
              <a:rPr lang="el-GR" sz="1800" dirty="0"/>
              <a:t>". Το </a:t>
            </a:r>
            <a:r>
              <a:rPr lang="en-US" sz="1800" dirty="0"/>
              <a:t>creatable </a:t>
            </a:r>
            <a:r>
              <a:rPr lang="el-GR" sz="1800" dirty="0"/>
              <a:t>είναι αντικείμενο το οποίο δημιουργεί συνεχώς αντίγραφα του εαυτού του, τα οποία μάλιστα, εκτελούν και το πρόγραμμα που τυχόν έχει. </a:t>
            </a:r>
            <a:endParaRPr lang="en-US" sz="1800" dirty="0"/>
          </a:p>
          <a:p>
            <a:pPr marL="0" indent="0">
              <a:buNone/>
            </a:pPr>
            <a:r>
              <a:rPr lang="el-GR" sz="1800" dirty="0" smtClean="0"/>
              <a:t>Ας </a:t>
            </a:r>
            <a:r>
              <a:rPr lang="el-GR" sz="1800" dirty="0"/>
              <a:t>υποθέσουμε ότι θέλουμε σε ένα παιχνίδι ένα εργοστάσιο να παράγει μηχανάκια που κυνηγούν και πυροβολούν τον χαρακτήρα μας κάθε 0,75 δευτερόλεπτα. Όταν ο παίκτης τα σκοτώνει, θέλουμε να προστίθεται 1 βαθμός.  Εισάγουμε λοιπόν ένα μηχανάκι και γράφουμε σε αυτό το παρακάτω πρόγραμμα:</a:t>
            </a:r>
            <a:endParaRPr lang="en-US" sz="1800" dirty="0"/>
          </a:p>
          <a:p>
            <a:pPr marL="0" indent="0">
              <a:buNone/>
            </a:pPr>
            <a:endParaRPr lang="el-GR" sz="1800" dirty="0" smtClean="0"/>
          </a:p>
        </p:txBody>
      </p:sp>
      <p:pic>
        <p:nvPicPr>
          <p:cNvPr id="9" name="Picture 8"/>
          <p:cNvPicPr/>
          <p:nvPr/>
        </p:nvPicPr>
        <p:blipFill rotWithShape="1">
          <a:blip r:embed="rId2" cstate="print"/>
          <a:srcRect l="17246" t="24167" r="7555" b="23819"/>
          <a:stretch/>
        </p:blipFill>
        <p:spPr bwMode="auto">
          <a:xfrm>
            <a:off x="5878388" y="4581128"/>
            <a:ext cx="4599940" cy="1988820"/>
          </a:xfrm>
          <a:prstGeom prst="rect">
            <a:avLst/>
          </a:prstGeom>
          <a:ln>
            <a:noFill/>
          </a:ln>
          <a:extLst>
            <a:ext uri="{53640926-AAD7-44D8-BBD7-CCE9431645EC}">
              <a14:shadowObscured xmlns:a14="http://schemas.microsoft.com/office/drawing/2010/main" xmlns=""/>
            </a:ext>
          </a:extLst>
        </p:spPr>
      </p:pic>
    </p:spTree>
    <p:extLst>
      <p:ext uri="{BB962C8B-B14F-4D97-AF65-F5344CB8AC3E}">
        <p14:creationId xmlns:p14="http://schemas.microsoft.com/office/powerpoint/2010/main" xmlns="" val="220502926"/>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04547" y="1803401"/>
            <a:ext cx="10360501" cy="4470400"/>
          </a:xfrm>
        </p:spPr>
        <p:txBody>
          <a:bodyPr>
            <a:noAutofit/>
          </a:bodyPr>
          <a:lstStyle/>
          <a:p>
            <a:pPr marL="0" indent="0">
              <a:buNone/>
            </a:pPr>
            <a:r>
              <a:rPr lang="el-GR" sz="2400" dirty="0" smtClean="0"/>
              <a:t> </a:t>
            </a:r>
            <a:endParaRPr lang="el-GR" sz="2400" dirty="0"/>
          </a:p>
          <a:p>
            <a:pPr marL="0" indent="0">
              <a:buNone/>
            </a:pPr>
            <a:r>
              <a:rPr lang="el-GR" sz="2400" dirty="0" smtClean="0"/>
              <a:t> </a:t>
            </a:r>
          </a:p>
          <a:p>
            <a:pPr marL="0" indent="0">
              <a:buNone/>
            </a:pPr>
            <a:endParaRPr lang="en-US" sz="2400" dirty="0"/>
          </a:p>
        </p:txBody>
      </p:sp>
      <p:sp>
        <p:nvSpPr>
          <p:cNvPr id="4" name="Title 12"/>
          <p:cNvSpPr txBox="1">
            <a:spLocks/>
          </p:cNvSpPr>
          <p:nvPr/>
        </p:nvSpPr>
        <p:spPr>
          <a:xfrm>
            <a:off x="1463306" y="404664"/>
            <a:ext cx="9144001" cy="699864"/>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3600" kern="1200" spc="100" baseline="0">
                <a:solidFill>
                  <a:schemeClr val="tx1"/>
                </a:solidFill>
                <a:latin typeface="+mj-lt"/>
                <a:ea typeface="+mj-ea"/>
                <a:cs typeface="+mj-cs"/>
              </a:defRPr>
            </a:lvl1pPr>
          </a:lstStyle>
          <a:p>
            <a:r>
              <a:rPr lang="en-US" dirty="0"/>
              <a:t>Cloning-</a:t>
            </a:r>
            <a:r>
              <a:rPr lang="en-US" dirty="0" err="1"/>
              <a:t>Creatables</a:t>
            </a:r>
            <a:endParaRPr lang="en-US" dirty="0"/>
          </a:p>
        </p:txBody>
      </p:sp>
      <p:sp>
        <p:nvSpPr>
          <p:cNvPr id="10" name="Content Placeholder 21"/>
          <p:cNvSpPr txBox="1">
            <a:spLocks/>
          </p:cNvSpPr>
          <p:nvPr/>
        </p:nvSpPr>
        <p:spPr>
          <a:xfrm>
            <a:off x="914163" y="1803401"/>
            <a:ext cx="10360501" cy="4470400"/>
          </a:xfrm>
          <a:prstGeom prst="rect">
            <a:avLst/>
          </a:prstGeom>
        </p:spPr>
        <p:txBody>
          <a:bodyPr vert="horz" lIns="121899" tIns="60949" rIns="121899" bIns="60949" rtlCol="0">
            <a:normAutofit/>
          </a:bodyPr>
          <a:lstStyle>
            <a:lvl1pPr marL="274320" indent="-274320" algn="l" defTabSz="1218987" rtl="0" eaLnBrk="1" latinLnBrk="0" hangingPunct="1">
              <a:lnSpc>
                <a:spcPct val="90000"/>
              </a:lnSpc>
              <a:spcBef>
                <a:spcPts val="1600"/>
              </a:spcBef>
              <a:buClr>
                <a:schemeClr val="accent1"/>
              </a:buClr>
              <a:buSzPct val="90000"/>
              <a:buFont typeface="Arial" pitchFamily="34" charset="0"/>
              <a:buChar char="•"/>
              <a:defRPr sz="2800" kern="1200">
                <a:solidFill>
                  <a:schemeClr val="tx1"/>
                </a:solidFill>
                <a:latin typeface="+mn-lt"/>
                <a:ea typeface="+mn-ea"/>
                <a:cs typeface="+mn-cs"/>
              </a:defRPr>
            </a:lvl1pPr>
            <a:lvl2pPr marL="548640" indent="-274320" algn="l" defTabSz="1218987" rtl="0" eaLnBrk="1" latinLnBrk="0" hangingPunct="1">
              <a:lnSpc>
                <a:spcPct val="90000"/>
              </a:lnSpc>
              <a:spcBef>
                <a:spcPts val="800"/>
              </a:spcBef>
              <a:buClr>
                <a:schemeClr val="accent1"/>
              </a:buClr>
              <a:buSzPct val="90000"/>
              <a:buFont typeface="Cambria" pitchFamily="18" charset="0"/>
              <a:buChar char="–"/>
              <a:defRPr sz="2400" kern="1200">
                <a:solidFill>
                  <a:schemeClr val="tx1"/>
                </a:solidFill>
                <a:latin typeface="+mn-lt"/>
                <a:ea typeface="+mn-ea"/>
                <a:cs typeface="+mn-cs"/>
              </a:defRPr>
            </a:lvl2pPr>
            <a:lvl3pPr marL="822960" indent="-274320" algn="l" defTabSz="1218987" rtl="0" eaLnBrk="1" latinLnBrk="0" hangingPunct="1">
              <a:lnSpc>
                <a:spcPct val="90000"/>
              </a:lnSpc>
              <a:spcBef>
                <a:spcPts val="800"/>
              </a:spcBef>
              <a:buClr>
                <a:schemeClr val="accent1"/>
              </a:buClr>
              <a:buFont typeface="Arial" pitchFamily="34" charset="0"/>
              <a:buChar char="•"/>
              <a:defRPr sz="2000" kern="1200">
                <a:solidFill>
                  <a:schemeClr val="tx1"/>
                </a:solidFill>
                <a:latin typeface="+mn-lt"/>
                <a:ea typeface="+mn-ea"/>
                <a:cs typeface="+mn-cs"/>
              </a:defRPr>
            </a:lvl3pPr>
            <a:lvl4pPr marL="1097280" indent="-274320" algn="l" defTabSz="1218987" rtl="0" eaLnBrk="1" latinLnBrk="0" hangingPunct="1">
              <a:lnSpc>
                <a:spcPct val="90000"/>
              </a:lnSpc>
              <a:spcBef>
                <a:spcPts val="800"/>
              </a:spcBef>
              <a:buClr>
                <a:schemeClr val="accent1"/>
              </a:buClr>
              <a:buSzPct val="100000"/>
              <a:buFont typeface="Cambria" pitchFamily="18" charset="0"/>
              <a:buChar char="–"/>
              <a:defRPr sz="1800" kern="1200">
                <a:solidFill>
                  <a:schemeClr val="tx1"/>
                </a:solidFill>
                <a:latin typeface="+mn-lt"/>
                <a:ea typeface="+mn-ea"/>
                <a:cs typeface="+mn-cs"/>
              </a:defRPr>
            </a:lvl4pPr>
            <a:lvl5pPr marL="1371599"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5pPr>
            <a:lvl6pPr marL="1645920"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6pPr>
            <a:lvl7pPr marL="192024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7pPr>
            <a:lvl8pPr marL="2194559" indent="-274320" algn="l" defTabSz="1218987" rtl="0" eaLnBrk="1" latinLnBrk="0" hangingPunct="1">
              <a:lnSpc>
                <a:spcPct val="90000"/>
              </a:lnSpc>
              <a:spcBef>
                <a:spcPts val="800"/>
              </a:spcBef>
              <a:buClr>
                <a:schemeClr val="accent1"/>
              </a:buClr>
              <a:buSzPct val="100000"/>
              <a:buFont typeface="Cambria" pitchFamily="18" charset="0"/>
              <a:buChar char="–"/>
              <a:defRPr sz="1600" kern="1200">
                <a:solidFill>
                  <a:schemeClr val="tx1"/>
                </a:solidFill>
                <a:latin typeface="+mn-lt"/>
                <a:ea typeface="+mn-ea"/>
                <a:cs typeface="+mn-cs"/>
              </a:defRPr>
            </a:lvl8pPr>
            <a:lvl9pPr marL="2468880" indent="-274320" algn="l" defTabSz="1218987" rtl="0" eaLnBrk="1" latinLnBrk="0" hangingPunct="1">
              <a:lnSpc>
                <a:spcPct val="90000"/>
              </a:lnSpc>
              <a:spcBef>
                <a:spcPts val="800"/>
              </a:spcBef>
              <a:buClr>
                <a:schemeClr val="accent1"/>
              </a:buClr>
              <a:buFont typeface="Arial" pitchFamily="34" charset="0"/>
              <a:buChar char="•"/>
              <a:defRPr sz="1600" kern="1200">
                <a:solidFill>
                  <a:schemeClr val="tx1"/>
                </a:solidFill>
                <a:latin typeface="+mn-lt"/>
                <a:ea typeface="+mn-ea"/>
                <a:cs typeface="+mn-cs"/>
              </a:defRPr>
            </a:lvl9pPr>
          </a:lstStyle>
          <a:p>
            <a:pPr marL="0" indent="0">
              <a:buNone/>
            </a:pPr>
            <a:r>
              <a:rPr lang="el-GR" sz="1800" dirty="0"/>
              <a:t>Στη συνέχεια, μεταφερόμαστε στις ρυθμίσεις της μηχανής και ενεργοποιούμε την ιδιότητα "</a:t>
            </a:r>
            <a:r>
              <a:rPr lang="en-US" sz="1800" dirty="0"/>
              <a:t>Creatable</a:t>
            </a:r>
            <a:r>
              <a:rPr lang="el-GR" sz="1800" dirty="0"/>
              <a:t>".</a:t>
            </a:r>
            <a:endParaRPr lang="en-US" sz="1800" dirty="0"/>
          </a:p>
          <a:p>
            <a:pPr marL="0" indent="0">
              <a:buNone/>
            </a:pPr>
            <a:endParaRPr lang="el-GR" sz="1800" dirty="0" smtClean="0"/>
          </a:p>
        </p:txBody>
      </p:sp>
      <p:grpSp>
        <p:nvGrpSpPr>
          <p:cNvPr id="6" name="Group 5"/>
          <p:cNvGrpSpPr/>
          <p:nvPr/>
        </p:nvGrpSpPr>
        <p:grpSpPr>
          <a:xfrm>
            <a:off x="3430116" y="2957513"/>
            <a:ext cx="5688632" cy="3063775"/>
            <a:chOff x="0" y="0"/>
            <a:chExt cx="4845685" cy="2694305"/>
          </a:xfrm>
        </p:grpSpPr>
        <p:pic>
          <p:nvPicPr>
            <p:cNvPr id="7" name="Picture 6"/>
            <p:cNvPicPr>
              <a:picLocks noChangeAspect="1"/>
            </p:cNvPicPr>
            <p:nvPr/>
          </p:nvPicPr>
          <p:blipFill rotWithShape="1">
            <a:blip r:embed="rId2">
              <a:extLst>
                <a:ext uri="{28A0092B-C50C-407E-A947-70E740481C1C}">
                  <a14:useLocalDpi xmlns:a14="http://schemas.microsoft.com/office/drawing/2010/main" xmlns="" val="0"/>
                </a:ext>
              </a:extLst>
            </a:blip>
            <a:srcRect l="58784" t="37587" r="19385" b="19838"/>
            <a:stretch/>
          </p:blipFill>
          <p:spPr bwMode="auto">
            <a:xfrm>
              <a:off x="0" y="0"/>
              <a:ext cx="2209800" cy="2694305"/>
            </a:xfrm>
            <a:prstGeom prst="rect">
              <a:avLst/>
            </a:prstGeom>
            <a:ln>
              <a:noFill/>
            </a:ln>
            <a:extLst>
              <a:ext uri="{53640926-AAD7-44D8-BBD7-CCE9431645EC}">
                <a14:shadowObscured xmlns:a14="http://schemas.microsoft.com/office/drawing/2010/main" xmlns=""/>
              </a:ext>
            </a:extLst>
          </p:spPr>
        </p:pic>
        <p:pic>
          <p:nvPicPr>
            <p:cNvPr id="8" name="Picture 7"/>
            <p:cNvPicPr>
              <a:picLocks noChangeAspect="1"/>
            </p:cNvPicPr>
            <p:nvPr/>
          </p:nvPicPr>
          <p:blipFill rotWithShape="1">
            <a:blip r:embed="rId3" cstate="print">
              <a:extLst>
                <a:ext uri="{28A0092B-C50C-407E-A947-70E740481C1C}">
                  <a14:useLocalDpi xmlns:a14="http://schemas.microsoft.com/office/drawing/2010/main" xmlns="" val="0"/>
                </a:ext>
              </a:extLst>
            </a:blip>
            <a:srcRect l="29409" t="43880" r="29182" b="41684"/>
            <a:stretch/>
          </p:blipFill>
          <p:spPr bwMode="auto">
            <a:xfrm>
              <a:off x="2314575" y="0"/>
              <a:ext cx="2531110" cy="551180"/>
            </a:xfrm>
            <a:prstGeom prst="rect">
              <a:avLst/>
            </a:prstGeom>
            <a:ln>
              <a:noFill/>
            </a:ln>
            <a:extLst>
              <a:ext uri="{53640926-AAD7-44D8-BBD7-CCE9431645EC}">
                <a14:shadowObscured xmlns:a14="http://schemas.microsoft.com/office/drawing/2010/main" xmlns=""/>
              </a:ext>
            </a:extLst>
          </p:spPr>
        </p:pic>
      </p:grpSp>
    </p:spTree>
    <p:extLst>
      <p:ext uri="{BB962C8B-B14F-4D97-AF65-F5344CB8AC3E}">
        <p14:creationId xmlns:p14="http://schemas.microsoft.com/office/powerpoint/2010/main" xmlns="" val="222924302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theme/theme1.xml><?xml version="1.0" encoding="utf-8"?>
<a:theme xmlns:a="http://schemas.openxmlformats.org/drawingml/2006/main" name="Crimson landscape design templat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100000"/>
                <a:shade val="80000"/>
                <a:satMod val="100000"/>
              </a:schemeClr>
            </a:gs>
            <a:gs pos="65000">
              <a:schemeClr val="phClr">
                <a:tint val="100000"/>
                <a:shade val="40000"/>
                <a:satMod val="100000"/>
              </a:schemeClr>
            </a:gs>
            <a:gs pos="100000">
              <a:schemeClr val="phClr">
                <a:shade val="5000"/>
                <a:satMod val="100000"/>
              </a:schemeClr>
            </a:gs>
          </a:gsLst>
          <a:path path="circle">
            <a:fillToRect l="25000" t="25000" r="25000" b="25000"/>
          </a:path>
        </a:gradFill>
        <a:gradFill flip="none" rotWithShape="1">
          <a:gsLst>
            <a:gs pos="17000">
              <a:schemeClr val="phClr"/>
            </a:gs>
            <a:gs pos="71000">
              <a:schemeClr val="phClr">
                <a:tint val="100000"/>
                <a:shade val="40000"/>
                <a:satMod val="100000"/>
              </a:schemeClr>
            </a:gs>
            <a:gs pos="100000">
              <a:schemeClr val="phClr">
                <a:shade val="5000"/>
                <a:satMod val="100000"/>
              </a:schemeClr>
            </a:gs>
          </a:gsLst>
          <a:path path="circle">
            <a:fillToRect l="50000" t="50000" r="50000" b="50000"/>
          </a:path>
          <a:tileRect/>
        </a:gradFill>
      </a:bgFillStyleLst>
    </a:fmtScheme>
  </a:themeElements>
  <a:objectDefaults>
    <a:spDef>
      <a:spPr>
        <a:ln>
          <a:noFill/>
        </a:ln>
      </a:spPr>
      <a:bodyPr rtlCol="0" anchor="ctr"/>
      <a:lstStyle>
        <a:defPPr algn="ctr">
          <a:defRPr dirty="0"/>
        </a:defPPr>
      </a:lstStyle>
      <a:style>
        <a:lnRef idx="1">
          <a:schemeClr val="accent2"/>
        </a:lnRef>
        <a:fillRef idx="2">
          <a:schemeClr val="accent2"/>
        </a:fillRef>
        <a:effectRef idx="1">
          <a:schemeClr val="accent2"/>
        </a:effectRef>
        <a:fontRef idx="minor">
          <a:schemeClr val="dk1"/>
        </a:fontRef>
      </a:style>
    </a:spDef>
    <a:lnDef>
      <a:spPr>
        <a:ln w="19050">
          <a:solidFill>
            <a:schemeClr val="tx2"/>
          </a:solidFill>
        </a:ln>
      </a:spPr>
      <a:bodyPr/>
      <a:lstStyle/>
      <a:style>
        <a:lnRef idx="1">
          <a:schemeClr val="accent1"/>
        </a:lnRef>
        <a:fillRef idx="0">
          <a:schemeClr val="accent1"/>
        </a:fillRef>
        <a:effectRef idx="0">
          <a:schemeClr val="accent1"/>
        </a:effectRef>
        <a:fontRef idx="minor">
          <a:schemeClr val="tx1"/>
        </a:fontRef>
      </a:style>
    </a:lnDef>
    <a:txDef>
      <a:spPr>
        <a:noFill/>
        <a:ln>
          <a:solidFill>
            <a:schemeClr val="bg2"/>
          </a:solidFill>
        </a:ln>
      </a:spPr>
      <a:bodyPr wrap="square" rtlCol="0" anchor="ctr" anchorCtr="1">
        <a:spAutoFit/>
      </a:bodyPr>
      <a:lstStyle>
        <a:defPPr>
          <a:defRPr dirty="0" smtClean="0"/>
        </a:defPPr>
      </a:lstStyle>
    </a:txDef>
  </a:objectDefaults>
  <a:extraClrSchemeLst/>
  <a:extLst>
    <a:ext uri="{05A4C25C-085E-4340-85A3-A5531E510DB2}">
      <thm15:themeFamily xmlns:thm15="http://schemas.microsoft.com/office/thememl/2012/main" xmlns="" name="Crimson landscape design template" id="{73D20169-401E-4972-B02F-4B0444B70099}" vid="{315B30EE-3D96-471E-B16F-FC3628778332}"/>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entury Gothic">
      <a:maj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Horizon">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DE82CB02-9625-4F39-9A5B-61405831A859}">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Crimson landscape design slides</Template>
  <TotalTime>0</TotalTime>
  <Words>1104</Words>
  <Application>Microsoft Office PowerPoint</Application>
  <PresentationFormat>Custom</PresentationFormat>
  <Paragraphs>131</Paragraphs>
  <Slides>26</Slides>
  <Notes>4</Notes>
  <HiddenSlides>0</HiddenSlides>
  <MMClips>0</MMClips>
  <ScaleCrop>false</ScaleCrop>
  <HeadingPairs>
    <vt:vector size="4" baseType="variant">
      <vt:variant>
        <vt:lpstr>Theme</vt:lpstr>
      </vt:variant>
      <vt:variant>
        <vt:i4>2</vt:i4>
      </vt:variant>
      <vt:variant>
        <vt:lpstr>Slide Titles</vt:lpstr>
      </vt:variant>
      <vt:variant>
        <vt:i4>26</vt:i4>
      </vt:variant>
    </vt:vector>
  </HeadingPairs>
  <TitlesOfParts>
    <vt:vector size="28" baseType="lpstr">
      <vt:lpstr>Crimson landscape design template</vt:lpstr>
      <vt:lpstr>Office Theme</vt:lpstr>
      <vt:lpstr>Εικονικά Περιβάλλοντα Μάθησης και Πολυμέσα</vt:lpstr>
      <vt:lpstr>Άδειες Χρήσης</vt:lpstr>
      <vt:lpstr>Χρηματοδότηση</vt:lpstr>
      <vt:lpstr>Εικονικά Περιβάλλοντα Μάθησης και Πολυμέσα</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vector>
  </TitlesOfParts>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2015-06-09T05:40:37Z</dcterms:created>
  <dcterms:modified xsi:type="dcterms:W3CDTF">2015-08-13T20:33:39Z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TC034605129991</vt:lpwstr>
  </property>
</Properties>
</file>