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C2146-6AA6-4DA7-A5C6-5FBDD3F5EE90}" v="75" dt="2019-10-03T14:05:54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EA2C2146-6AA6-4DA7-A5C6-5FBDD3F5EE90}"/>
    <pc:docChg chg="custSel delSld modSld">
      <pc:chgData name="Nikos Xypolytas" userId="b1b3c862765e54f9" providerId="LiveId" clId="{EA2C2146-6AA6-4DA7-A5C6-5FBDD3F5EE90}" dt="2019-10-03T14:06:19.232" v="108" actId="2696"/>
      <pc:docMkLst>
        <pc:docMk/>
      </pc:docMkLst>
      <pc:sldChg chg="modSp">
        <pc:chgData name="Nikos Xypolytas" userId="b1b3c862765e54f9" providerId="LiveId" clId="{EA2C2146-6AA6-4DA7-A5C6-5FBDD3F5EE90}" dt="2019-10-03T14:04:25.264" v="30" actId="20577"/>
        <pc:sldMkLst>
          <pc:docMk/>
          <pc:sldMk cId="2924461014" sldId="256"/>
        </pc:sldMkLst>
        <pc:spChg chg="mod">
          <ac:chgData name="Nikos Xypolytas" userId="b1b3c862765e54f9" providerId="LiveId" clId="{EA2C2146-6AA6-4DA7-A5C6-5FBDD3F5EE90}" dt="2019-10-03T14:03:47.227" v="6" actId="20577"/>
          <ac:spMkLst>
            <pc:docMk/>
            <pc:sldMk cId="2924461014" sldId="256"/>
            <ac:spMk id="2" creationId="{00000000-0000-0000-0000-000000000000}"/>
          </ac:spMkLst>
        </pc:spChg>
        <pc:spChg chg="mod">
          <ac:chgData name="Nikos Xypolytas" userId="b1b3c862765e54f9" providerId="LiveId" clId="{EA2C2146-6AA6-4DA7-A5C6-5FBDD3F5EE90}" dt="2019-10-03T14:04:25.264" v="30" actId="20577"/>
          <ac:spMkLst>
            <pc:docMk/>
            <pc:sldMk cId="2924461014" sldId="256"/>
            <ac:spMk id="3" creationId="{00000000-0000-0000-0000-000000000000}"/>
          </ac:spMkLst>
        </pc:spChg>
      </pc:sldChg>
      <pc:sldChg chg="modSp modAnim">
        <pc:chgData name="Nikos Xypolytas" userId="b1b3c862765e54f9" providerId="LiveId" clId="{EA2C2146-6AA6-4DA7-A5C6-5FBDD3F5EE90}" dt="2019-10-03T14:05:54.251" v="107" actId="115"/>
        <pc:sldMkLst>
          <pc:docMk/>
          <pc:sldMk cId="2177004135" sldId="257"/>
        </pc:sldMkLst>
        <pc:spChg chg="mod">
          <ac:chgData name="Nikos Xypolytas" userId="b1b3c862765e54f9" providerId="LiveId" clId="{EA2C2146-6AA6-4DA7-A5C6-5FBDD3F5EE90}" dt="2019-10-03T14:05:54.251" v="107" actId="115"/>
          <ac:spMkLst>
            <pc:docMk/>
            <pc:sldMk cId="2177004135" sldId="257"/>
            <ac:spMk id="3" creationId="{00000000-0000-0000-0000-000000000000}"/>
          </ac:spMkLst>
        </pc:spChg>
      </pc:sldChg>
      <pc:sldChg chg="del">
        <pc:chgData name="Nikos Xypolytas" userId="b1b3c862765e54f9" providerId="LiveId" clId="{EA2C2146-6AA6-4DA7-A5C6-5FBDD3F5EE90}" dt="2019-10-03T14:06:19.232" v="108" actId="2696"/>
        <pc:sldMkLst>
          <pc:docMk/>
          <pc:sldMk cId="137913757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74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37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7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226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84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59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752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671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35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1846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126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9BE0-5E6C-4BAF-A9DE-F0E6AEFEF869}" type="datetimeFigureOut">
              <a:rPr lang="el-GR" smtClean="0"/>
              <a:pPr/>
              <a:t>3/10/2019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FB8E-E27A-49FF-AEE6-A4A25B9AD783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16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xypol@soc.aegean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899642"/>
          </a:xfrm>
        </p:spPr>
        <p:txBody>
          <a:bodyPr>
            <a:normAutofit/>
          </a:bodyPr>
          <a:lstStyle/>
          <a:p>
            <a:r>
              <a:rPr lang="el-G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Κοινωνιολογία της Μετανάστευσης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24936" cy="2639144"/>
          </a:xfrm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Νίκος Ξυπολυτάς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Ώρες Μαθήματος: Παρασκευή 15:00 – 18:00</a:t>
            </a:r>
          </a:p>
          <a:p>
            <a:pPr algn="l"/>
            <a:r>
              <a:rPr lang="el-G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Ώρες Γραφείου: Παρασκευή 13:00 – 15:00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nxypol@soc.aegean.gr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46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Γενικά Χαρακτηριστικά Μαθήματος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493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μάθημα αποτελείται από 3 θεματικές ενότητες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Θεωρητικές προσεγγίσεις των μεταναστευτικών ροών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Ολιστική προσέγγιση της μετανάστευσης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Χώρα προέλευσης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Μεταναστευτική διαδικασία</a:t>
            </a:r>
          </a:p>
          <a:p>
            <a:pPr marL="914400" lvl="1" indent="-514350"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Μεταναστευτική εργασία</a:t>
            </a:r>
            <a:endParaRPr lang="el-GR" dirty="0"/>
          </a:p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Το παράδειγμα της οικιακής εργασίας των μεταναστριών</a:t>
            </a:r>
          </a:p>
        </p:txBody>
      </p:sp>
    </p:spTree>
    <p:extLst>
      <p:ext uri="{BB962C8B-B14F-4D97-AF65-F5344CB8AC3E}">
        <p14:creationId xmlns:p14="http://schemas.microsoft.com/office/powerpoint/2010/main" val="217700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Συγγράμματα - Βιβλιογραφία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Συγγράμματα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>
                <a:latin typeface="Times New Roman" pitchFamily="18" charset="0"/>
                <a:cs typeface="Times New Roman" pitchFamily="18" charset="0"/>
              </a:rPr>
              <a:t>Τριανταφυλλίδου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Α. και Θ. </a:t>
            </a:r>
            <a:r>
              <a:rPr lang="el-GR" dirty="0" err="1">
                <a:latin typeface="Times New Roman" pitchFamily="18" charset="0"/>
                <a:cs typeface="Times New Roman" pitchFamily="18" charset="0"/>
              </a:rPr>
              <a:t>Μαρούκης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 (2010)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Η Μετανάστευση στην Ελλάδα του 21ου Αιώνα.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Αθήνα: Κριτική. </a:t>
            </a:r>
          </a:p>
          <a:p>
            <a:pPr lvl="1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Θεωρίες μεταναστευτικών ροών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Ξυπολυτάς Ν. (2013)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Εσωτερική Οικιακή Εργασία: Η Συμβολή της Οικογένειας και των Σχέσεων Αλληλεγγύης στην Αναπαραγωγή της Εργασίας.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Αθήνα: Παπαζήσης. </a:t>
            </a:r>
          </a:p>
          <a:p>
            <a:pPr marL="914400" lvl="1" indent="-514350"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Ολιστική προσέγγιση μετανάστευσης</a:t>
            </a:r>
          </a:p>
          <a:p>
            <a:pPr marL="514350" indent="-514350">
              <a:buNone/>
            </a:pPr>
            <a:r>
              <a:rPr lang="el-GR" b="1" dirty="0">
                <a:latin typeface="Times New Roman" pitchFamily="18" charset="0"/>
                <a:cs typeface="Times New Roman" pitchFamily="18" charset="0"/>
              </a:rPr>
              <a:t>Συμπληρωματική βιβλιογραφία</a:t>
            </a:r>
          </a:p>
          <a:p>
            <a:pPr marL="514350" indent="-514350">
              <a:buNone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      Ηλεκτρονικά άρθρα και βιβλία για όλα τα ζητήματα του μαθήματος και ιδίως για το προσφυγικό.</a:t>
            </a:r>
          </a:p>
          <a:p>
            <a:pPr marL="914400" lvl="1" indent="-514350">
              <a:buNone/>
            </a:pPr>
            <a:endParaRPr lang="el-GR" i="1" dirty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Κοινωνιολογία και Μετανάστευση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W. Mills: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Προσωπικά προβλήματα / Δημόσια ζητήματα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troubles / public issues)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κοινωνιολογία οφείλει να εξετάζει τη σύνδεση ανάμεσα στις κοινωνικές δομές και την ανθρώπινη δράση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Μετανάστευση είναι η μετακίνηση ανθρώπων από ένα γεωγραφικό σημείο σε ένα άλλο.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μετανάστευση ως αποτέλεσμα δομικών πιέσεων που ενημερώνουν την ανθρώπινη δράση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6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Θεωρητικές Προσεγγίσεις των Μεταναστευτικών Ροών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Διαφορετικές ερμηνείες με έμφαση 2 γενικές αρχές:</a:t>
            </a:r>
          </a:p>
          <a:p>
            <a:pPr marL="0" indent="0">
              <a:buNone/>
            </a:pPr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Μακρο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-δομικές προσεγγίσεις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Νεοκλασική οικονομική θεωρία (παράγοντες έλξης  / απώθησης)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των παγκόσμιων συστημάτων (Νέο-μαρξισμός)</a:t>
            </a:r>
          </a:p>
          <a:p>
            <a:pPr marL="0" indent="0">
              <a:buNone/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Μίκρο-προσεγγίσεις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Δίκτυα μετανάστευσης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Αλυσιδωτή μετανάστευση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737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Ολιστική Προσέγγιση της Μετανάστευσης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Έμφαση στη σύνδεση δομικών πιέσεων και ατομικών δράσεων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καθ’ όλη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διάρκεια της μετανάστευσης.</a:t>
            </a:r>
          </a:p>
          <a:p>
            <a:pPr marL="514350" indent="-514350"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Χώρα προέλευσης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Προετοιμασία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Μεταναστευτική διαδικασία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Τοποθέτηση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Εργασία και χώρα υποδοχής 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Εσωτερίκευση / Αναπαραγωγή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214343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277</Words>
  <Application>Microsoft Office PowerPoint</Application>
  <PresentationFormat>Προβολή στην οθόνη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Θέμα του Office</vt:lpstr>
      <vt:lpstr>Κοινωνιολογία της Μετανάστευσης </vt:lpstr>
      <vt:lpstr>Γενικά Χαρακτηριστικά Μαθήματος</vt:lpstr>
      <vt:lpstr>Συγγράμματα - Βιβλιογραφία</vt:lpstr>
      <vt:lpstr>Κοινωνιολογία και Μετανάστευση</vt:lpstr>
      <vt:lpstr>Θεωρητικές Προσεγγίσεις των Μεταναστευτικών Ροών</vt:lpstr>
      <vt:lpstr>Ολιστική Προσέγγιση της Μετανάστευσης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Κοινωνιολογία της Μετανάστευσης</dc:title>
  <dc:creator>Xypolytas Nikolaos</dc:creator>
  <cp:lastModifiedBy>Nikos Xypolytas</cp:lastModifiedBy>
  <cp:revision>15</cp:revision>
  <dcterms:created xsi:type="dcterms:W3CDTF">2017-02-06T09:50:26Z</dcterms:created>
  <dcterms:modified xsi:type="dcterms:W3CDTF">2019-10-03T14:06:28Z</dcterms:modified>
</cp:coreProperties>
</file>