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eaae1d84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eaae1d84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eaae1d84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eaae1d84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eaae1d845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eaae1d845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eaae1d845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eaae1d845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ea9832b5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ea9832b5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eaae1d8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eaae1d8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eaae1d84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eaae1d84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eaae1d84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eaae1d84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eaae1d84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eaae1d84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eaae1d84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eaae1d84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eaae1d84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eaae1d84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eaae1d84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eaae1d84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11700" y="466950"/>
            <a:ext cx="4075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Χαμαϊδή </a:t>
            </a:r>
            <a:r>
              <a:rPr lang="el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Θεοδώρα</a:t>
            </a:r>
            <a:r>
              <a:rPr lang="el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~ D</a:t>
            </a:r>
            <a:r>
              <a:rPr lang="el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psd 15119</a:t>
            </a:r>
            <a:br>
              <a:rPr lang="el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Αντωνίου Μάριος ~ Dpsd14007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Ξυλάς </a:t>
            </a:r>
            <a:r>
              <a:rPr lang="el"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Νικόλαος ~ Dpsd15088</a:t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10350" y="3431350"/>
            <a:ext cx="2232300" cy="12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48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MyBee</a:t>
            </a:r>
            <a:endParaRPr sz="48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Verdana"/>
                <a:ea typeface="Verdana"/>
                <a:cs typeface="Verdana"/>
                <a:sym typeface="Verdana"/>
              </a:rPr>
              <a:t>Concept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52475"/>
            <a:ext cx="414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ευνέχ</a:t>
            </a: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ι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4510925" y="0"/>
            <a:ext cx="46332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606175"/>
            <a:ext cx="4572000" cy="25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/>
          <p:nvPr/>
        </p:nvSpPr>
        <p:spPr>
          <a:xfrm>
            <a:off x="0" y="2088600"/>
            <a:ext cx="4633200" cy="3054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2461200" y="0"/>
            <a:ext cx="2172000" cy="3054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52475"/>
            <a:ext cx="4633200" cy="260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Αξιολόγηση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41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 αξιολόγηση έγινε στο τελευταίο στάδιο ανάπτυξης του διαδραστικού συστήματος. </a:t>
            </a:r>
            <a:b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Η διαδικασία της αξιολόγηση πραγματοποιήθηκε σε εργαστήριο και όχι σε πραγματικό περιβάλλον.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Θα ακολουθήσουμε την μέθοδο της διαμορφωτικής αξιολόγησης (formative evaluation)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Ο αριθμός των συμμετεχόντων που έλαβαν μέρος στο πείραμα ήταν πέντε (5).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Παρατήρηση και καταγραφή των συναισθημάτων και των αντιδράσεων των χρηστών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Think Aloud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Συνολική καταγραφή του χρόνου διεκπεραίωσης της διαδικασίας σε κάθε χρήστη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• Ερωτηματολόγια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200" y="1347525"/>
            <a:ext cx="4351500" cy="244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Αποτελέσματα αξιολόγησης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100">
                <a:latin typeface="Verdana"/>
                <a:ea typeface="Verdana"/>
                <a:cs typeface="Verdana"/>
                <a:sym typeface="Verdana"/>
              </a:rPr>
              <a:t>Σχετικά με τη χρονική διάρκεια αξιολόγησης του διαδραστικού συστήματος παρατηρήθηκε ότι ο μέσος όρος διεκπεραίωσης της ήταν 52.4 λεπτά στους απομονωμένους χρήστες. Ενώ η αξιολόγηση του γκρουπ είχε διάρκεια 45.7 λεπτά για το διαδραστικό σύστημα. Όπως και για την ιστοσελίδα, που στους απομονωμένους χρήστες ο μέσος όρος ήταν 20.5 και για το γκρουπ ήταν 18 λεπτά.</a:t>
            </a:r>
            <a:r>
              <a:rPr lang="el" sz="850"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60075"/>
            <a:ext cx="4461525" cy="288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00" y="2034100"/>
            <a:ext cx="4326350" cy="27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Συμπεράσματα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Μέσα από τους δύο διαφορετικούς τρόπους που αξιολογήσαμε το σύστημα (ατομικό, ομαδικό) παρατηρήσαμε ότι ο χρήστης όταν ενεργούσε ελεύθερος είχε περισσότερες απορίες και ήταν πιο δύσκολο να συγκροτήσει τις πράξεις τους.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Δημιουργεί ένα ομαδικό κλίμα να αφιερώσουμε αρκετό χρόνο για την εκμάθηση βασικών εννοιών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δεν φάνηκε σύνθετη στον χρήστη αλλά θα προτιμούσε περισσότερη καθοδήγηση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κάποιου είδους επιβεβαίωση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με την ύπαρξη πραγματικών μελισσών θα ήταν πιο εύκολο για τους χρήστες να καταλάβουν πληροφορίες για ένα πλαίσιο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Verdana"/>
                <a:ea typeface="Verdana"/>
                <a:cs typeface="Verdana"/>
                <a:sym typeface="Verdana"/>
              </a:rPr>
              <a:t>MyBee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Περίληψη θέματος: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Μελέτη και σχεδίαση ενός διαδραστικού συστήµατος σχετικά με</a:t>
            </a: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την </a:t>
            </a: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ανάδειξη της σημαντικότητας της κοινωνίας των μελισσών όσο και στην ομαλή ένταξη των χρηστών στις μελισσοκομικές πρακτικές.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Σημαντικά υποσυστήματα: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Ξενάγηση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Διαδραστική κυψέλη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Ιστοσελίδα και υιοθεσία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325" y="2508600"/>
            <a:ext cx="3272180" cy="245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latin typeface="Verdana"/>
                <a:ea typeface="Verdana"/>
                <a:cs typeface="Verdana"/>
                <a:sym typeface="Verdana"/>
              </a:rPr>
              <a:t>Εισαγωγή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417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Θεματικό κέντρο:</a:t>
            </a:r>
            <a:r>
              <a:rPr lang="el" sz="13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Δημιουργία συστήματος αλληλεπίδρασης και εκμάθησης τεχνικών και δεδομένων μέσω της κυψελης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Αφορμή: Δημιουργία ενδιαφέροντος για τον αγροτουρισμό και ανάπτυξη της αέναης πολιτιστικής κληρονομιάς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Επιθυμία σχεδίασης: διαδραστικό μέσο, με έμφαση στη βιωματική εκμάθηση του χρήστη.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Επιλογή τεχνολογιών: αισθητήρες καταγραφής θερμοκρασίας/υγρασίας, Long Range Monitoring, βάση δεδομένων-σύνδεση με QR code (κυψέλη, πλαίσιο), smoke detector, ιστοσελίδα σύνδεσης και προβολής δεδομένων</a:t>
            </a:r>
            <a:endParaRPr sz="1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6425" y="620050"/>
            <a:ext cx="3615876" cy="390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Έρευνα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26575"/>
            <a:ext cx="4458600" cy="36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Σημαντικά δεδομένα: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Βάρος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Θερμοκρασία/υγρασία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Ήχος/δόνηση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Video</a:t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Τρόπος καταγραφής: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Κυψέλη -&gt; Sensors -&gt;IoT -&gt; απεικόνιση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Αλληλεπίδραση: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Ενσωμάτωση 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Μάθηση με τη συμμετοχή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038" y="1085850"/>
            <a:ext cx="39909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Έρευνα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419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Συμπεράσματα: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●"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Υπάρχουν διάφορες τεχνικές καταγραφής δεδομένων μέσω sensors 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●"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Δεδομένα θερμοκρασίας/υγρασίας κατανοητα και εύκολα στην αναπαράσταση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●"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Κατάλληλη πρακτική:πρακτική της επιθεώρησης.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●"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Ανάγκη χρήσης τεχνολογίας σύνδεσης της πληροφορίας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●"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Χρήση φορητής συσκευής για εκχώρηση δεδομένων κάθε πλαισίου για συνολική παρακολούθηση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Verdana"/>
              <a:buChar char="●"/>
            </a:pPr>
            <a:r>
              <a:rPr lang="el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Συμμετοχική και συνεργατική διαδικασία 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4510925" y="0"/>
            <a:ext cx="46332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462" y="1285838"/>
            <a:ext cx="4572125" cy="257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Σχεδιαστικοί στόχοι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414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Σχεδιασμός ενός </a:t>
            </a: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συστήματος αλληλεπίδρασης και εκμάθησης τεχνικών.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καταγραφή και ψηφιακή αναπαράσταση δεδομένων μέσω της κυψελης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Να υπάρχει το στοιχείο της εκμάθησης.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Προτροπή για υιοθεσία της κυψέλης.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Να κρατήσει επαφή με τον μελισσοκόμο μετά την ξενάγηση.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●"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Κατανόηση της ψηφιακής αναπαράστασης των πληροφοριών.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975" y="279450"/>
            <a:ext cx="3438447" cy="458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Τεχνολογίες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419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Μετάδοση δεδομένων μέσω LoRa board σε ιστότοπο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+μεγάλες αποστάσεις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-χαμηλές συχνότητες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-χαμηλή μετάδοση πληροφοριών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Sensor για την θερμοκρασία και την υγρασία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+Εύκολα κατανοητή πληροφορία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+Πολλά δεδομένων συσχετιζόμενων με την συμπεριφορά της κυψέλης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</a:t>
            </a: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Φθηνή</a:t>
            </a: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επιλογή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+Οι καιρικές συνθήκες βοηθούν στην επαλήθευση αυτών των πληροφοριών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201188" y="2210586"/>
            <a:ext cx="2513927" cy="335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065253" y="-438398"/>
            <a:ext cx="2630449" cy="3507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Τεχνολογίες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408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Qr Code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+Σύνδεση πληροφορίας κάθε πλαισίου με την κυψέλη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+Εύκολη και γρήγορη πρόσβαση(φορητές συσκευές)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+Φθηνό υλικό=εύκολη αντικατάσταση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+Γρήγορη ανάκτηση πληροφορίας προηγούμενης επιθεώρησης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-Πιθανότητα φθοράς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Gas Sensor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+Κατανόηση σεβασμού στον οργανισμό που παρακολουθώ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+Κατανόηση τεχνικών και λογικής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4950" y="1539516"/>
            <a:ext cx="4317350" cy="264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Τεχνολογίες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52475"/>
            <a:ext cx="474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DataBase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+Συλλογή πληροφοριων και ανάκτηση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+Δυνατότητα ιστορικού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+Δυνατότητα σύνδεσης πληροφοριών π.χ. πλαίσια μεταξύ τους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-Δύσκολος </a:t>
            </a: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προγραμματισμός</a:t>
            </a: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interface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-Σύνθετη πληροφορία,δύσκολος διαχωρισμός της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Ιστοσελίδα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+Ζωντανή αναπαράσταση δεδομένων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+Δυνατότητα σύνδεσης χρηστών με πληροφοριακό υλικό μελισσοκομίας</a:t>
            </a:r>
            <a:b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l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+Δημιουργία κοινότητας μελισσοκόμων-χρηστών.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11378" l="23632" r="24600" t="23825"/>
          <a:stretch/>
        </p:blipFill>
        <p:spPr>
          <a:xfrm>
            <a:off x="5148025" y="1274700"/>
            <a:ext cx="3684274" cy="25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