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9FAFF68A-2C9D-46A2-AC20-42BDAC32A5C2}"/>
  </pc:docChgLst>
  <pc:docChgLst>
    <pc:chgData name="Nikos Xypolytas" userId="b1b3c862765e54f9" providerId="LiveId" clId="{28756033-3AF1-4106-8176-96E814BFE0C5}"/>
    <pc:docChg chg="custSel modSld">
      <pc:chgData name="Nikos Xypolytas" userId="b1b3c862765e54f9" providerId="LiveId" clId="{28756033-3AF1-4106-8176-96E814BFE0C5}" dt="2019-10-11T09:01:13.837" v="77" actId="14100"/>
      <pc:docMkLst>
        <pc:docMk/>
      </pc:docMkLst>
      <pc:sldChg chg="modSp">
        <pc:chgData name="Nikos Xypolytas" userId="b1b3c862765e54f9" providerId="LiveId" clId="{28756033-3AF1-4106-8176-96E814BFE0C5}" dt="2019-10-11T09:01:13.837" v="77" actId="14100"/>
        <pc:sldMkLst>
          <pc:docMk/>
          <pc:sldMk cId="0" sldId="261"/>
        </pc:sldMkLst>
        <pc:spChg chg="mod">
          <ac:chgData name="Nikos Xypolytas" userId="b1b3c862765e54f9" providerId="LiveId" clId="{28756033-3AF1-4106-8176-96E814BFE0C5}" dt="2019-10-11T09:01:13.837" v="77" actId="14100"/>
          <ac:spMkLst>
            <pc:docMk/>
            <pc:sldMk cId="0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F6C-75B4-468C-8750-08A6EDA381BF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D0D2-198F-4132-B99E-545C62D408F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358246" cy="1870079"/>
          </a:xfrm>
        </p:spPr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Θεωρίες Μεταναστευτικών Ροών</a:t>
            </a:r>
            <a:br>
              <a:rPr lang="el-GR" b="1" dirty="0">
                <a:latin typeface="Times New Roman" pitchFamily="18" charset="0"/>
                <a:cs typeface="Times New Roman" pitchFamily="18" charset="0"/>
              </a:rPr>
            </a:br>
            <a:r>
              <a:rPr lang="el-GR" b="1" dirty="0">
                <a:latin typeface="Times New Roman" pitchFamily="18" charset="0"/>
                <a:cs typeface="Times New Roman" pitchFamily="18" charset="0"/>
              </a:rPr>
              <a:t>Νεοκλασική Οικονομική Θεωρία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/>
          <a:lstStyle/>
          <a:p>
            <a:r>
              <a:rPr lang="el-GR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Νίκος Ξυπολυτάς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Νεοκλασική Οικονομική Θεωρία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προσέγγιση των οικονομικών αλλά και εξήγηση της δράσης των ατόμων μέσα από το νόμο της προσφοράς και της ζήτησης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Οι άνθρωποι κινούνται με γνώμονα τη μεγιστοποίηση του κέρδους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profit maximization)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Σύνδεση φιλοσοφικά με τον ωφελιμισμό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Homo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Economicus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Νεοκλασική Οικονομική Θεωρία και Μετανάστευση: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Macro-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επίπεδο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600200"/>
            <a:ext cx="8072494" cy="4686320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θεωρία κινείται στη λογική του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Ravenstein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Οι Νόμοι της Μετανάστευσης (1885)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μετανάστευση εξηγείται ως αποτέλεσμα της διαφοράς μισθών ανάμεσα στη χώρα προέλευσης και τη χώρα υποδοχής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οργάνωση των αγορών εργασίας στις χώρες εξηγεί τη μετανάστευση (Ανεργία στη χώρα προέλευσης – Προσφορά εργασίας στη χώρα υποδοχής)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Νεοκλασική Οικονομική Θεωρία και Μετανάστευση: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Macro-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επίπεδο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00200"/>
            <a:ext cx="8215370" cy="4829196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ρύθμιση των αγορών εργασίας στις χώρες προέλευσης και υποδοχής θα ελέγξει τη μετανάστευση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εξάλειψη διαφορών σταματάει τη μετανάστευση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Μετακίνηση από μη αστικές σε αστικές περιοχές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Οι άνθρωποι με χαμηλή εξειδίκευση μεταναστεύουν σε κοντινές περιοχές. Αυτοί με υψηλή σε μεγαλύτερες αποστάσεις</a:t>
            </a: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Νεοκλασική Οικονομική Θεωρία και Μετανάστευση: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Micro-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επίπεδο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72072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Τα ανθρώπινα χαρακτηριστικά ως κεφάλαιο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human capital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Το ατομικό ανθρώπινο κεφάλαιο (εκπαίδευση, επαγγελματική εμπειρία, τεχνική κατάρτιση, γλώσσα) αυξάνει τις πιθανότητες της μετανάστριας να βρει απασχόληση με καλές αποδοχές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Οι τεχνολογίες που μειώνουν το κόστος της μετανάστευσης αυξάνουν την πιθανότητα μετακίνησης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Υπολογισμός κόστους και προσδοκώμενου οφέλους από τους μετανάστες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Κριτική Νεοκλασικής Οικονομικής Θεωρίας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496" y="1600200"/>
            <a:ext cx="9001000" cy="5141168"/>
          </a:xfrm>
        </p:spPr>
        <p:txBody>
          <a:bodyPr>
            <a:normAutofit fontScale="85000"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Πνευματική κατασκευή ενός κόσμου αλλά και ανθρώπων στα πλαίσια λειτουργίας ενός μοντέλου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εικόνα ενός κόσμου που αποτελείται από ορθολογικούς ανθρώπους που αποφασίζουν ζυγίζοντας τις επιλογές τους. 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Ορθολογική επιλογή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rational choice)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Σημασία κοινωνικών σχέσεων. Δεσμεύσεων σε «ανορθολογικές» επιλογές. 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Υπολογιστικός ορθολογισμός ή Εκλογίκευση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Αδυναμία κατανόησης της κοινωνικής διάστασης της ζωής. </a:t>
            </a:r>
            <a:br>
              <a:rPr lang="el-GR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Amartya Sen: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Ορθολογικοί βλάκες / Κοινωνικά ηλίθιοι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Rational fools and Social morons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Κριτική Νεοκλασικής Οικονομικής Θεωρίας για τη Μετανάστευση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5043510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 υπολογισμός δεν είναι απαραίτητα ορθολογικός (περιπέτεια, κοσμοπολιτισμός)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Οι διαφορές μισθών δεν είναι ο μόνος λόγος μετανάστευσης (κουλτούρα μετανάστευσης)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Παραδοσιακές σχέσεις ανάμεσα σε δύο κράτη (αποικιοκρατία) 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μετακίνηση συμβαίνει και από πόλη σε πόλη και από ύπαιθρο σε ύπαιθρο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Άνθρωποι με χαμηλή εξειδίκευση μεταναστεύουν και μεγάλες αποστάσεις</a:t>
            </a: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345</Words>
  <Application>Microsoft Office PowerPoint</Application>
  <PresentationFormat>Προβολή στην οθόνη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Θέμα του Office</vt:lpstr>
      <vt:lpstr>Θεωρίες Μεταναστευτικών Ροών Νεοκλασική Οικονομική Θεωρία</vt:lpstr>
      <vt:lpstr>Νεοκλασική Οικονομική Θεωρία</vt:lpstr>
      <vt:lpstr>Νεοκλασική Οικονομική Θεωρία και Μετανάστευση: Macro-επίπεδο</vt:lpstr>
      <vt:lpstr>Νεοκλασική Οικονομική Θεωρία και Μετανάστευση: Macro-επίπεδο</vt:lpstr>
      <vt:lpstr>Νεοκλασική Οικονομική Θεωρία και Μετανάστευση: Micro-επίπεδο</vt:lpstr>
      <vt:lpstr>Κριτική Νεοκλασικής Οικονομικής Θεωρίας</vt:lpstr>
      <vt:lpstr>Κριτική Νεοκλασικής Οικονομικής Θεωρίας για τη Μετανάστευση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Θεωρίες Μεταναστευτικών Ροών Νεοκλασική Οικονομική Θεωρία</dc:title>
  <dc:creator>User</dc:creator>
  <cp:lastModifiedBy>Nikos Xypolytas</cp:lastModifiedBy>
  <cp:revision>16</cp:revision>
  <dcterms:created xsi:type="dcterms:W3CDTF">2017-02-26T09:13:45Z</dcterms:created>
  <dcterms:modified xsi:type="dcterms:W3CDTF">2019-10-11T09:01:17Z</dcterms:modified>
</cp:coreProperties>
</file>