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809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29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60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6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35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20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94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642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2D75-D20D-4D0C-A5EA-5A0ABFD85339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14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2D75-D20D-4D0C-A5EA-5A0ABFD85339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E862C-702F-4513-9E9C-2E11ECB705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11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5819"/>
          </a:xfrm>
        </p:spPr>
        <p:txBody>
          <a:bodyPr/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Μουσεία της Λέσβου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823854"/>
            <a:ext cx="9144000" cy="1433945"/>
          </a:xfrm>
        </p:spPr>
        <p:txBody>
          <a:bodyPr/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επιμέλεια</a:t>
            </a: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Σταύρος Σίμου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8"/>
    </mc:Choice>
    <mc:Fallback xmlns="">
      <p:transition spd="slow" advTm="857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Εισαγωγή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Η Λέσβος φημίζεται για την πολιτιστική κληρονομιά της</a:t>
            </a: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Φυσική, πολιτιστική και ιστορική</a:t>
            </a: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Αρχαιότητες που ανάγονται από την προϊστορική περίοδο</a:t>
            </a: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Ποικιλία μνημείων και αρχαιοτήτων</a:t>
            </a: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Σαπφώ και Αλκαίος</a:t>
            </a:r>
          </a:p>
          <a:p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78091"/>
            <a:ext cx="5181600" cy="39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4"/>
    </mc:Choice>
    <mc:Fallback xmlns="">
      <p:transition spd="slow" advTm="741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Κατηγορίες πολιτιστικής κληρονομιάς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Μουσεία</a:t>
            </a:r>
          </a:p>
          <a:p>
            <a:pPr lvl="1"/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Αρχαιολογικά</a:t>
            </a:r>
          </a:p>
          <a:p>
            <a:pPr lvl="1"/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Εικαστικά</a:t>
            </a:r>
          </a:p>
          <a:p>
            <a:pPr lvl="1"/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Πινακοθήκες</a:t>
            </a:r>
          </a:p>
          <a:p>
            <a:pPr lvl="1"/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Θεματικά</a:t>
            </a:r>
          </a:p>
          <a:p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Μνημεία</a:t>
            </a:r>
          </a:p>
          <a:p>
            <a:pPr lvl="1"/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Αρχαία</a:t>
            </a:r>
          </a:p>
          <a:p>
            <a:pPr lvl="1"/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Νεότερα</a:t>
            </a:r>
          </a:p>
          <a:p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Αρχαιολογικοί χώροι</a:t>
            </a:r>
          </a:p>
          <a:p>
            <a:endParaRPr lang="el-G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17305"/>
            <a:ext cx="5181600" cy="39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0"/>
    </mc:Choice>
    <mc:Fallback xmlns="">
      <p:transition spd="slow" advTm="605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Μουσεία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47183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Αρχαιολογικό Μουσείο Μυτιλήνης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Θεόφιλου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Βιβλιοθήκη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Teriade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Φυσικής Ιστορίας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Σιγρίου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Βιομηχανικής Ελαιουργίας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Δημοτική Πινακοθήκη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Λαογραφικό Μουσείο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Εκκλησιαστικό Βυζαντινό Μουσείο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Ελαιοτριβείο Βρανά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Ψηφιακό Μουσείο Γ. Ιακωβίδη</a:t>
            </a:r>
            <a:endParaRPr lang="el-G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3706" y="1825624"/>
            <a:ext cx="5178588" cy="45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8"/>
    </mc:Choice>
    <mc:Fallback xmlns="">
      <p:transition spd="slow" advTm="54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Μνημεία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39274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Ρωμαϊκό Υδραγωγείο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Μεσαιωνικό Κάστρο Μυτιλήνης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Μεσαιωνικό Κάστρο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Μήθυμνας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Αρχαίο Θέατρο Μυτιλήνης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Απολιθωμένο Δάσος Λέσβου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Αρχοντικό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Βαρελτζήδαινας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 (Πέτρα)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Εργαστήριο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Στυπηρίας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Αποθήκα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Αρχαία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Πύρρα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Κάστρο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Σιγρίου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04204"/>
            <a:ext cx="5181600" cy="41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6"/>
    </mc:Choice>
    <mc:Fallback xmlns="">
      <p:transition spd="slow" advTm="778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Αρχαιολογικοί Χώροι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97894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Αρχαία Άντισσα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Αρχαιολογικός χώρος Ιερού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Μέσσου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Αιολικό Ιερό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Κλοπεδής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Ρωμαϊκή Ιχθυοδεξαμενή Μυτιλήνης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Αρχαιολογικός χώρος Θερμής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Αρχαίο Λατομείο </a:t>
            </a:r>
            <a:r>
              <a:rPr lang="el-GR" sz="2400" dirty="0" err="1" smtClean="0">
                <a:solidFill>
                  <a:schemeClr val="accent2">
                    <a:lumMod val="50000"/>
                  </a:schemeClr>
                </a:solidFill>
              </a:rPr>
              <a:t>Μόριας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Αρχαιολογικός χώρος Βορείου Λιμένα Μυτιλήνης</a:t>
            </a:r>
          </a:p>
          <a:p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Αρχαιολογικός χώρος Ελληνιστικής Στοάς και επιθαλάσσιου αμυντικού τείχους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89614"/>
            <a:ext cx="51816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4"/>
    </mc:Choice>
    <mc:Fallback xmlns="">
      <p:transition spd="slow" advTm="621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Τέλος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6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0"/>
    </mc:Choice>
    <mc:Fallback xmlns="">
      <p:transition spd="slow" advTm="224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136</Words>
  <Application>Microsoft Office PowerPoint</Application>
  <PresentationFormat>Ευρεία οθόνη</PresentationFormat>
  <Paragraphs>50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Μουσεία της Λέσβου</vt:lpstr>
      <vt:lpstr>Εισαγωγή</vt:lpstr>
      <vt:lpstr>Κατηγορίες πολιτιστικής κληρονομιάς</vt:lpstr>
      <vt:lpstr>Μουσεία</vt:lpstr>
      <vt:lpstr>Μνημεία</vt:lpstr>
      <vt:lpstr>Αρχαιολογικοί Χώροι</vt:lpstr>
      <vt:lpstr>Τέλος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Μουσεία της Λέσβου</dc:title>
  <dc:creator>Simou Stavros</dc:creator>
  <cp:lastModifiedBy>Simou Stavros</cp:lastModifiedBy>
  <cp:revision>13</cp:revision>
  <dcterms:created xsi:type="dcterms:W3CDTF">2021-02-23T16:31:17Z</dcterms:created>
  <dcterms:modified xsi:type="dcterms:W3CDTF">2021-02-24T15:57:59Z</dcterms:modified>
</cp:coreProperties>
</file>