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99" r:id="rId3"/>
    <p:sldId id="300" r:id="rId4"/>
    <p:sldId id="301" r:id="rId5"/>
    <p:sldId id="257" r:id="rId6"/>
    <p:sldId id="258" r:id="rId7"/>
    <p:sldId id="259" r:id="rId8"/>
    <p:sldId id="285" r:id="rId9"/>
    <p:sldId id="260" r:id="rId10"/>
    <p:sldId id="286" r:id="rId11"/>
    <p:sldId id="287" r:id="rId12"/>
    <p:sldId id="266" r:id="rId13"/>
    <p:sldId id="268" r:id="rId14"/>
    <p:sldId id="263" r:id="rId15"/>
    <p:sldId id="265" r:id="rId16"/>
    <p:sldId id="264" r:id="rId17"/>
    <p:sldId id="278" r:id="rId18"/>
    <p:sldId id="279" r:id="rId19"/>
    <p:sldId id="288" r:id="rId20"/>
    <p:sldId id="267" r:id="rId21"/>
    <p:sldId id="291" r:id="rId22"/>
    <p:sldId id="271" r:id="rId23"/>
    <p:sldId id="272" r:id="rId24"/>
    <p:sldId id="289" r:id="rId25"/>
    <p:sldId id="273" r:id="rId26"/>
    <p:sldId id="290" r:id="rId27"/>
    <p:sldId id="277" r:id="rId28"/>
    <p:sldId id="292" r:id="rId29"/>
    <p:sldId id="281" r:id="rId30"/>
    <p:sldId id="283" r:id="rId31"/>
    <p:sldId id="294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42.8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0 928,'0'0'1506,"0"0"-513,0 0-481,0 0-159,0 0-97,0 0-128,0 0 128,0 0 513,0 0 288,0 0-352,0 0 576,0 0-673,0 50-159,0 1-161,0-51-160,0 51-64,0-51-32,0 51 32,0 0-128,0-51-865,0 51-128,0 0-1857,0 0-802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3.3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55383D-F252-4402-A078-5D57DBC96EAB}" emma:medium="tactile" emma:mode="ink">
          <msink:context xmlns:msink="http://schemas.microsoft.com/ink/2010/main" type="inkDrawing" rotatedBoundingBox="14885,12014 15269,16092 15083,16109 14699,12031" semanticType="callout" shapeName="Other">
            <msink:sourceLink direction="with" ref="{CEB81B8A-E91C-43FA-9228-743539005277}"/>
            <msink:sourceLink direction="with" ref="{B4121D5D-B4D7-4F00-8B92-E26EC1994A26}"/>
          </msink:context>
        </emma:interpretation>
      </emma:emma>
    </inkml:annotationXML>
    <inkml:trace contextRef="#ctx0" brushRef="#br0">19 50 960,'0'0'897,"0"0"-192,0 0 128,0 0-641,0 0 128,0-51-160,0 51-32,0 0 161,0 0-65,0 0 0,0 0-96,0 0 225,0 0 159,0 0 33,0 0-97,0 0 97,0 0 31,0 0-416,0 0 161,0 0-225,0 0-224,0 0 96,0 0-97,0 0 33,0 0 64,0 0 32,0 0-32,0 0 64,0 0 0,0 0 32,0 0 97,0 0-97,0 51 64,0-51-128,0 0 160,0 0 96,0 50-64,0-50-96,0 0-64,0 51 161,0-51 31,0 0-96,0 0 0,0 0 32,0 51-96,0-51 32,0 51-32,0-51 32,0 0-31,0 51-33,0-51 32,0 0 0,0 51-32,0-51 32,-47 0-32,47 51-32,0-51 32,0 0-32,0 51-32,0-51 128,0 0-64,0 0-32,47 51 160,-47-51-128,0 0 64,0 0-160,0 50 160,0-50-64,0 0-32,0 0 32,0 0-64,0 51 64,0-51-32,0 0 0,0 0 96,52 51-32,-52-51-64,0 0 65,0 51-33,0-51 32,0 0 32,0 0-160,0 51 128,0-51-64,0 0 32,0 51-32,0-51 0,0 0 0,0 0 0,0 51 0,0-51 32,0 0-32,0 0 32,0 51-32,0-51 32,0 0 0,0 51 64,0-51-128,0 0 64,0 51-32,0-51 32,0 0-32,0 0 0,0 50 32,0-50-32,0 0 32,0 51 0,0-51-32,0 0 0,0 51 0,0-51 32,52 0 32,-52 51-32,0-51-128,0 0 192,0 51-64,0-51-32,0 0 32,0 51-32,0-51 32,0 51 0,0-51-64,0 51 64,0 0-32,0-51 0,0 0 32,0 50-32,0-50 0,0 51 64,0-51-128,0 51 64,0-51 0,0 0 0,0 51 64,0-51-64,0 51 32,0-51 0,0 51-96,52-51 64,-52 51 32,0 0-64,0-51 96,0 51-96,0-51 64,0 50-32,0-50 32,0 51-64,0-51 32,0 51 32,0-51-64,52 51 32,-52-51 32,0 51-32,0-51 0,0 51 33,0-51-33,0 51 0,0-51 0,0 51 0,0-51 32,47 51-32,-47-51 0,0 0 0,0 51 32,0-51-64,0 50 32,0-50 0,0 51 32,0-51 0,0 51-96,0-51 128,0 0-64,52 51-32,-52-51 64,0 0-32,0 51 0,0-51 0,0 51 64,0-51-64,0 51 0,0-51 0,0 51 0,0-51 32,0 51-32,0-51 32,0 0-96,0 50 96,0-50-32,0 51 0,0-51 0,0 0 32,0 51 0,0-51 128,0 51-128,0-51 64,0 0-64,0 51 64,0-51-96,0 51 32,0-51 0,0 0 0,0 51-32,0-51 0,0 51 64,0-51 0,0 51 0,0-51-64,0 51 32,0-51 0,-52 50-32,52-50 0,0 51-32,0-51 0,0 0-96,0 51 96,0-51 32,0 0 32,0 0-64,0 51 64,0-51-32,0 0 32,0 51 0,0-51-32,0 0 0,0 0 96,0 51-192,0-51 160,0 0-64,0 0-64,0 51 128,0-51-128,0 0 64,0 51 96,0-51-128,0 0-32,0 0 128,0 51-64,0-51 0,0 0 0,0 0 0,0 0 0,0 0 0,0 50 0,0-50 0,52 0 32,-52 0-32,0 0 0,0 0 0,0 0 0,0 51-32,0-51 64,0 0-32,0 0 0,0 0 0,0 0 0,0 0 0,0 51 0,0-51-32,0 0 64,0 0-576,0 51 96,51-51-545,-51 0-321,52 0-1600,-5 0-2596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4.9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52E997-91EC-4EE1-AE14-D77D053976E2}" emma:medium="tactile" emma:mode="ink">
          <msink:context xmlns:msink="http://schemas.microsoft.com/ink/2010/main" type="inkDrawing" rotatedBoundingBox="16030,17584 18218,17432 18221,17477 16033,17629" semanticType="underline" shapeName="Other">
            <msink:sourceLink direction="with" ref="{FB5F4E74-58F3-4B79-8873-7496CCD7B550}"/>
          </msink:context>
        </emma:interpretation>
      </emma:emma>
    </inkml:annotationXML>
    <inkml:trace contextRef="#ctx0" brushRef="#br0">0 153 2178,'0'0'2050,"0"0"-737,0 0 545,0 0-129,0 0-416,0 0-256,0 0-352,0 0 64,0 0-97,0 0-447,0 0-129,52 0-32,52 0 32,-5-51-64,5 51-32,46 0 64,53 0-64,52-51 64,-1 51-64,53 0 32,-105-51 32,1 51-96,-52 0 32,-99 0 96,0 0-128,-52 0 32,0 0-64,0 0-224,0 0-193,0 0-159,0 0-449,-52 0 384,0 0-1953,5 0-2307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26.1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24822BD-EDD8-495B-BE02-29DEC59C71C0}" emma:medium="tactile" emma:mode="ink">
          <msink:context xmlns:msink="http://schemas.microsoft.com/ink/2010/main" type="inkDrawing" rotatedBoundingBox="12323,12223 12674,15629 12462,15651 12110,12245" semanticType="verticalRange" shapeName="Line">
            <msink:sourceLink direction="with" ref="{BC5300EE-A8C0-4D2E-BB03-99A56D6385D6}"/>
          </msink:context>
        </emma:interpretation>
      </emma:emma>
    </inkml:annotationXML>
    <inkml:trace contextRef="#ctx0" brushRef="#br0">82 0 1633,'0'0'1025,"0"0"-1025,0 0 32,0 0 769,0 0 576,0 0-384,0 0 256,0 0-32,0 0-480,0 0-321,0 0-95,0 0-129,0 0-160,0 0 0,0 0 64,0 0-96,0 0 64,0 0-32,0 0-64,0 0 0,0 0 0,0 0 32,0 0 128,0 51 0,0-51-96,0 51 161,0-51-129,0 51-32,0 0 192,0-51-32,0 51-96,0 0 0,0-51-32,0 50 128,0 1-159,0-51 63,-52 51 0,52 0-64,0-51 64,0 51 0,0 0 0,0-51 64,0 51-32,0 0-64,0 0 32,0 0-32,0-51 1,0 50-65,0 1 32,0 0 64,0 0-160,0 0 160,0-51-32,0 51-96,0 0 64,0 0-32,0-51 0,0 51 64,0-1-32,0-50 160,0 51 0,0 0-128,0-51 0,0 51-32,0 0 64,0 0-31,52-51-65,-52 51 0,0 0 32,0 0 0,0-1-32,0 1 32,0-51 0,0 51 32,0 0-128,0 0 64,0 0 64,0-51-64,52 51 0,-52-51-64,0 51 128,0 0-32,52-51-32,-52 51 32,0-1-32,47 1 32,-47-51-64,0 51 32,0 0 32,0-51 0,0 51-64,52 0 64,-52 0-32,0-51 0,0 51 32,0 0-32,0-51 0,0 50 32,0-50-64,0 51 64,0-51-32,0 51 0,0-51-32,0 51 32,0-51 0,0 51 32,51-51-96,-51 51 96,0 0 0,0 0-32,0-51-32,0 51 64,0-51-32,0 51 0,0-51-32,0 50 32,0-50 32,0 0-64,0 51 64,0-51-32,0 0 0,0 51 0,0-51-32,0 0 64,0 51-32,0-51 0,0 0 0,0 0 0,0 0-256,0 0-257,0 0-352,0 0 129,0 0-257,0 0-353,52 0-1184,-52 0-1378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47.7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EBFBDC-DC82-41DD-A4C9-7018A3C3EE97}" emma:medium="tactile" emma:mode="ink">
          <msink:context xmlns:msink="http://schemas.microsoft.com/ink/2010/main" type="inkDrawing" rotatedBoundingBox="23468,15276 23518,15683 23472,15689 23421,15282" semanticType="callout" shapeName="Other">
            <msink:sourceLink direction="with" ref="{BF395A9B-E6DF-4016-B7A4-FA50D145968A}"/>
          </msink:context>
        </emma:interpretation>
      </emma:emma>
    </inkml:annotationXML>
    <inkml:trace contextRef="#ctx0" brushRef="#br0">8287-102 384,'0'0'288,"0"0"32,0 0-223,0 0-1,0 0-64,0 0 224,0 0-160,0 0 96,0 0-96,0 0-64,0 0 32,0 0-32,0 0 0,0 0 0,0 0 0,0 0 641,0 0 640,0 0-544,0 0-449,0 0 97,0 0 95,0 0-63,0 0-65,0 0-96,0 0 129,0 0 31,0 0 129,0 0-65,0 0-63,0 0-97,0 0-224,0 0-160,0 0 128,0 0 32,0 51 96,0-51 161,0 51-161,0-51 256,0 51-95,0-1-257,0-50-32,0 51 192,0 0-95,47-51-161,-47 51 96,0-51-96,0 51 0,0-51-32,0 0 32,0 0 0,0 0 0,0 0-96,0 0-192,0 0-353,0 0-608,0 0-1025,0 0-545,0 0-1185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5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5F4E74-58F3-4B79-8873-7496CCD7B550}" emma:medium="tactile" emma:mode="ink">
          <msink:context xmlns:msink="http://schemas.microsoft.com/ink/2010/main" type="writingRegion" rotatedBoundingBox="16105,17919 12280,15913 12546,15406 16371,17412">
            <msink:destinationLink direction="with" ref="{8D52E997-91EC-4EE1-AE14-D77D053976E2}"/>
          </msink:context>
        </emma:interpretation>
      </emma:emma>
    </inkml:annotationXML>
    <inkml:traceGroup>
      <inkml:annotationXML>
        <emma:emma xmlns:emma="http://www.w3.org/2003/04/emma" version="1.0">
          <emma:interpretation id="{963B0FDD-0C5D-4962-8BE3-5A975C40EBFB}" emma:medium="tactile" emma:mode="ink">
            <msink:context xmlns:msink="http://schemas.microsoft.com/ink/2010/main" type="paragraph" rotatedBoundingBox="16105,17919 12280,15913 12546,15406 16371,17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5BF921-AC87-4C37-9A91-7AB7B2C95115}" emma:medium="tactile" emma:mode="ink">
              <msink:context xmlns:msink="http://schemas.microsoft.com/ink/2010/main" type="line" rotatedBoundingBox="16105,17919 12280,15913 12546,15406 16371,17412"/>
            </emma:interpretation>
          </emma:emma>
        </inkml:annotationXML>
        <inkml:traceGroup>
          <inkml:annotationXML>
            <emma:emma xmlns:emma="http://www.w3.org/2003/04/emma" version="1.0">
              <emma:interpretation id="{4F5C92DE-4ED2-4650-8CC2-1A467C03E790}" emma:medium="tactile" emma:mode="ink">
                <msink:context xmlns:msink="http://schemas.microsoft.com/ink/2010/main" type="inkWord" rotatedBoundingBox="16105,17919 12280,15913 12546,15406 16371,17412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t'.</emma:literal>
                </emma:interpretation>
                <emma:interpretation id="interp3" emma:lang="en-US" emma:confidence="0">
                  <emma:literal>&amp;</emma:literal>
                </emma:interpretation>
                <emma:interpretation id="interp4" emma:lang="en-US" emma:confidence="0">
                  <emma:literal>i.</emma:literal>
                </emma:interpretation>
              </emma:one-of>
            </emma:emma>
          </inkml:annotationXML>
          <inkml:trace contextRef="#ctx0" brushRef="#br0">561-1 1953,'0'0'2787,"0"0"-2307,0 0 33,0 0 800,0 0-608,-52 0-161,5 51-31,-5-51-161,0 51-32,0-51 65,0 0-97,52 0-64,-47 51-128,47-51 97,-52 0 223,1 0-160,-1 0-32,52 0-127,-52 0-65,52 0 0,0 51-96,0-51-193,0 0 97,0 0-224,0 0 640,0 0-32,0 0 65,52 0-1,0 0-224,-1 0-64,1 0 128,-52 0-96,47 51-32,-47-51 0,52 0 0,0 0 32,-52 0 0,52 0 64,0 0 96,-5 0-32,-47 0 65,0 0 704,0 0-513,0-51-32,0 51-288,0 0 1,0-51-1,0 51-64,0 0 0,0-51-32,0 51 32,0 0-32,0-51-32,0 51 0,0 0 32,0 0-385,0 0-512,0 0-1088,52 0-1251,0 0-1664</inkml:trace>
          <inkml:trace contextRef="#ctx0" brushRef="#br0" timeOffset="21030.2029">-3201-1833 3235,'0'0'2082,"0"0"-257,0 0-383,0 0-481,0 0-257,0 0-191,51 0-33,1 0 33,-5 0-225,5 0-32,0 0-160,0 0-32,-52 0 32,52 0-96,-52 0 0,0 0 0,0 0-64,0 0-64,0 0 96,0 0-96,0 0 320,0 0-128,-52 0 96,52 0-160,-52 51 32,52 0 65,-52 0-97,0-51 0,5 51 0,47 0 32,-52 0 32,52-1-64,-51-50 0,51 51 32,0-51 0,0 0-96,0 0 160,-52 0 0,52 0 352,0 0 97,0 0-33,0 0-159,0 0-65,0 0-224,0 0 32,-47 0 160,47 0 257,0-51-289,0 51 32,0-50-224,0 50 160,0-51-128,0 0-64,0 0 65,0 51-130,0-51 130,0 51-65,0-51-161,0 51-1600,0 0-225,47 0-897,-47-51-1921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28.7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5300EE-A8C0-4D2E-BB03-99A56D6385D6}" emma:medium="tactile" emma:mode="ink">
          <msink:context xmlns:msink="http://schemas.microsoft.com/ink/2010/main" type="writingRegion" rotatedBoundingBox="10332,14198 12107,12046 12988,12773 11213,14924">
            <msink:destinationLink direction="with" ref="{624822BD-EDD8-495B-BE02-29DEC59C71C0}"/>
          </msink:context>
        </emma:interpretation>
      </emma:emma>
    </inkml:annotationXML>
    <inkml:traceGroup>
      <inkml:annotationXML>
        <emma:emma xmlns:emma="http://www.w3.org/2003/04/emma" version="1.0">
          <emma:interpretation id="{90EE7F13-5CE6-4C87-B56F-AAF3E4F21AA2}" emma:medium="tactile" emma:mode="ink">
            <msink:context xmlns:msink="http://schemas.microsoft.com/ink/2010/main" type="paragraph" rotatedBoundingBox="10332,14198 12107,12046 12988,12773 11213,14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199CD1-0AB7-45A4-8AB8-6FF4ED5B4EBD}" emma:medium="tactile" emma:mode="ink">
              <msink:context xmlns:msink="http://schemas.microsoft.com/ink/2010/main" type="line" rotatedBoundingBox="10332,14198 12107,12046 12988,12773 11213,14924"/>
            </emma:interpretation>
          </emma:emma>
        </inkml:annotationXML>
        <inkml:traceGroup>
          <inkml:annotationXML>
            <emma:emma xmlns:emma="http://www.w3.org/2003/04/emma" version="1.0">
              <emma:interpretation id="{A2C6EBBD-BB01-4629-9430-A5DFF8B83FB4}" emma:medium="tactile" emma:mode="ink">
                <msink:context xmlns:msink="http://schemas.microsoft.com/ink/2010/main" type="inkWord" rotatedBoundingBox="10332,14198 12107,12046 12988,12773 11213,14924"/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out</emma:literal>
                </emma:interpretation>
                <emma:interpretation id="interp2" emma:lang="en-US" emma:confidence="0">
                  <emma:literal>off</emma:literal>
                </emma:interpretation>
                <emma:interpretation id="interp3" emma:lang="en-US" emma:confidence="0">
                  <emma:literal>Ad</emma:literal>
                </emma:interpretation>
                <emma:interpretation id="interp4" emma:lang="en-US" emma:confidence="0">
                  <emma:literal>ort</emma:literal>
                </emma:interpretation>
              </emma:one-of>
            </emma:emma>
          </inkml:annotationXML>
          <inkml:trace contextRef="#ctx0" brushRef="#br0">358 152 3331,'0'0'3715,"0"-51"-2305,0 51 159,0 0-896,0 0 31,0 0-704,-52 0 481,52 0-193,-52 0-64,5 0-64,-5 0-64,52 0 1,-52 51 31,1 0-96,51 0 32,0 51 0,0-102 96,-52 51-192,52 0-96,0-51 64,0 0 480,52 0-224,-52 0-31,51 0 191,1 0-288,47 0 32,-47-51-192,0 0-320,0 0-417,-5 0-224,-47 0-417,52 0-512,-52 0-704,0 0 576,0 1 0</inkml:trace>
          <inkml:trace contextRef="#ctx0" brushRef="#br0" timeOffset="412.0236">664-764 4644,'-51'-51'1665,"51"51"-1921,0 0 96,0 0 512,0 0 513,0 51-32,0 0 288,0-51-352,0 51-129,51 0 193,-51 51-160,48-51 128,-48-1-449,51 52-32,-51-51-224,0 51 64,0-51-95,52 0-1,-52 0 96,0-1-128,0 1-32,0 0 64,52 0-32,-52 0 0,47-51 32,-47 0-64,52 51-96,-52-51-192,52 0-321,0 0-256,0 0-1185,-5 0-1889</inkml:trace>
          <inkml:trace contextRef="#ctx0" brushRef="#br0" timeOffset="-1198.0685">1273-1018 1024,'0'0'2179,"0"0"-1154,51 0 192,-51 0 352,52 0-416,-52 0 0,0 0-64,47 0-288,-47 0-256,52 0-193,0-51-224,0 51 0,-5 0-96,5 0 32,-52 0 32,52 0-96,-52-51 96,52 51-96,0 0-192,-52-51 32,0 51-288,47 0-1,-47 0-319,0 0-994,0 0-1281,0 0 256</inkml:trace>
          <inkml:trace contextRef="#ctx0" brushRef="#br0" timeOffset="-728.0414">1324-1120 2210,'52'0'2530,"-52"-51"-2146,0 51 609,47 0 609,-47-51-609,52 51-321,0-51 129,-52 0-320,52 0-193,-5 51 96,-47-50-384,52-1 353,-52 0-321,52 0 224,-52 0-160,0 0 32,0 51 256,0-51-223,0 51-65,0 0-64,0 0 128,0 0 32,0 0 0,0 0-32,0 0-32,0 0-63,0 0-65,0 0-225,0 0 65,0 0 32,0 0 96,0 51 160,52 0-128,-52 0 0,0 0 32,52 0-32,-52-51-32,0 51 64,47-1-32,-47-50 64,0 51-96,52-51-128,-52 51-737,0-51-2210,0 51-1665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31.4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0E0BB0-B430-4F2E-AC80-EB1D2281579A}" emma:medium="tactile" emma:mode="ink">
          <msink:context xmlns:msink="http://schemas.microsoft.com/ink/2010/main" type="writingRegion" rotatedBoundingBox="23961,13124 23621,9666 24806,9550 25146,13007"/>
        </emma:interpretation>
      </emma:emma>
    </inkml:annotationXML>
    <inkml:traceGroup>
      <inkml:annotationXML>
        <emma:emma xmlns:emma="http://www.w3.org/2003/04/emma" version="1.0">
          <emma:interpretation id="{546B014E-8B05-4AB2-8048-2B884A33CFAC}" emma:medium="tactile" emma:mode="ink">
            <msink:context xmlns:msink="http://schemas.microsoft.com/ink/2010/main" type="paragraph" rotatedBoundingBox="23961,13124 23621,9666 24806,9550 25146,130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FA1520-6170-48E2-A514-3674A1DC3558}" emma:medium="tactile" emma:mode="ink">
              <msink:context xmlns:msink="http://schemas.microsoft.com/ink/2010/main" type="line" rotatedBoundingBox="23961,13124 23621,9666 24806,9550 25146,13007"/>
            </emma:interpretation>
          </emma:emma>
        </inkml:annotationXML>
        <inkml:traceGroup>
          <inkml:annotationXML>
            <emma:emma xmlns:emma="http://www.w3.org/2003/04/emma" version="1.0">
              <emma:interpretation id="{8AF8EEC1-1FC0-46F9-B2AD-5A3889DC311D}" emma:medium="tactile" emma:mode="ink">
                <msink:context xmlns:msink="http://schemas.microsoft.com/ink/2010/main" type="inkWord" rotatedBoundingBox="23961,13124 23621,9666 24806,9550 25146,13007"/>
              </emma:interpretation>
              <emma:one-of disjunction-type="recognition" id="oneOf0">
                <emma:interpretation id="interp0" emma:lang="en-US" emma:confidence="0">
                  <emma:literal>froth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ini</emma:literal>
                </emma:interpretation>
                <emma:interpretation id="interp3" emma:lang="en-US" emma:confidence="0">
                  <emma:literal>i,</emma:literal>
                </emma:interpretation>
                <emma:interpretation id="interp4" emma:lang="en-US" emma:confidence="0">
                  <emma:literal>i'</emma:literal>
                </emma:interpretation>
              </emma:one-of>
            </emma:emma>
          </inkml:annotationXML>
          <inkml:trace contextRef="#ctx0" brushRef="#br0">0 0 3331,'0'0'1729,"0"0"-608,0 0 417,0 0-225,0 0-64,0 0-512,0 0-64,0 0-449,0 0-64,0 0 128,0 0-96,51 0-128,-51 0 65,52 0-97,0 0 64,-52 0 0,47 0-96,-47 0 64,52 0 32,-52 0-64,0 0 0,0 0-64,0 0 32,0 0-32,52 0-128,-52 0 64,0 0 0,0 0 96,0 51 64,-52-51 128,52 51-128,-52 0 0,52-51-96,0 51 64,-47 0 0,47 0 0,0-51-32,0 0 0,-52 50 32,52-50-32,0 0-128,0 0 192,0 0-64,0 0 32,0 0 224,0 0 97,0 0 191,-52 0-224,52 0-256,0 0 33,0 0-161,0 0-129,0-50 129,0 50-801,0 0 449,0-51-737,0 51-96,0-51-993,0 51-1826</inkml:trace>
          <inkml:trace contextRef="#ctx0" brushRef="#br0" timeOffset="-570.0324">103-1170 32,'0'0'4516,"0"0"-3747,0 0 95,0 0 1667,0 0-641,0 0-865,0 0-417,0 0-63,0 0-225,0 0 32,0 0-96,0 0-191,0 0-65,0 0-129,0 0 226,0 50 255,0 1-160,0 0 0,0 51-32,0-51-96,0 51 129,0 0-97,0-1-64,0-50 0,52 51-32,-52-51 192,0 0-256,47 0 128,-47 0-32,0-1-32,0-50-288,0 51 96,0-51-449,0 51-32,0-51-63,0 51-193,0-51-449,0 0-1088,0 51-64,0-51-1250</inkml:trace>
          <inkml:trace contextRef="#ctx0" brushRef="#br0" timeOffset="854.0488">0-661 3651,'-151'-204'865,"151"153"128,0 51 288,52-51-320,-52 0-256,47 0-513,-47 0 64,52 51 160,-52-50 97,0-1-321,51 0-64,-51 0-96,0 0 32,0 51 0,0 0 513,0 0-481,0 0-352,0 0-33,0 0 161,0 0 256,0 51 161,0 0-33,0 0 320,52 0-63,-52-51-97,0 50 33,52 1-289,-52-51-64,47 51-96,-47-51 64,52 51-64,-52-51 0,0 51 0,0-51 0,52 51-288,-52-51-481,0 0 32,0 51-992,0-51-1731,0 0-2593</inkml:trace>
          <inkml:trace contextRef="#ctx0" brushRef="#br0" timeOffset="416.0238">0-661 4900,'0'0'993,"0"0"96,0 0 609,0 0-289,0 0-544,0 0-257,0 0-191,0-51-33,51 51-384,1 0 64,-52 0-32,52 0-32,-52-51-96,0 51-640,0 0-257,47 0 160,-47 0-224,0 0-1185,0 0-449</inkml:trace>
          <inkml:trace contextRef="#ctx0" brushRef="#br0" timeOffset="1807.1031">-203-2489 3235,'-52'0'993,"52"0"-897,-47-51 832,47 51 65,-52 0 193,52 0-161,-52 0-417,52 51 417,-52-1-384,52-50-65,0 51-63,0 0-161,-52 0 64,52-51-223,0 47-97,0-47 64,0 51-96,0-51 64,0 0 288,52 0-191,-52 0 31,52 0-96,-52 0-32,52 0-224,0-51-64,-5 4-353,-47-4 65,52-51 384,-52 102-513,52-50 449,-52-1-320,0 0 288,0 51-1025,0 0-161,0-51 1,-52 51-609,52 0 64,-52 0-1825</inkml:trace>
          <inkml:trace contextRef="#ctx0" brushRef="#br0" timeOffset="2226.1273">-255-3049 2146,'0'0'928,"0"-51"-159,0 51 320,0 0 577,0 0-225,0 0-288,0 0-160,0 0-320,0 0-449,0 0-224,0 0 0,0 0-64,0 0 192,0 51 353,0-51 95,0 51-224,0 0 33,0-1-65,0 52 64,0-51-191,0 0-97,0 0 0,0 0 0,0 51 32,0-52-96,0 1-64,0 0 32,0 0 64,0-51-128,0 47-64,0-47-609,0 0-768,0 51-353,52-51-768,-52 0-2595</inkml:trace>
          <inkml:trace contextRef="#ctx0" brushRef="#br0" timeOffset="2587.1479">358-3049 832,'0'0'3492,"0"0"-3621,0 51 834,0-51 1153,-52 51 0,0-1-994,0 1-159,5 51-96,-5-51-65,0 0-223,52 51 159,-51-51-320,51 50-64,-52-50-32,52 0 32,0 47 0,0-47-63,-47-1-1,47 1-32,0-51-961,0 0-96,0 0-1666,0 51-832</inkml:trace>
          <inkml:trace contextRef="#ctx0" brushRef="#br0" timeOffset="3031.1733">254-2337 4260,'52'0'352,"-52"0"256,0 0 578,52 0-33,-52 0-449,0 0 353,52 0-96,-52 0-256,47 0-289,-47 0-63,0 0-225,0 51 64,0-51 64,0 0-32,0 47 257,-47 4-33,47-51-191,-52 51-1,52-51-192,-52 50 0,0 1-32,52-51 32,0 51-64,0-51 0,0 51 0,0-51-64,0 0 192,0 0 256,52 0 289,0 0-417,47 0-160,-47 0 32,51 0-160,-55 0-224,3 0-929,-51 0-1281,0 0-2691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23.1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28D92E3-65DF-4CF4-B9D0-D04B4C9F0091}" emma:medium="tactile" emma:mode="ink">
          <msink:context xmlns:msink="http://schemas.microsoft.com/ink/2010/main" type="inkDrawing" rotatedBoundingBox="19279,16834 19700,17986 19143,18189 18723,17037" semanticType="callout" shapeName="Other">
            <msink:sourceLink direction="with" ref="{CEB81B8A-E91C-43FA-9228-743539005277}"/>
            <msink:sourceLink direction="with" ref="{98A48662-617D-4148-A574-3D94DDDE5AE1}"/>
          </msink:context>
        </emma:interpretation>
      </emma:emma>
    </inkml:annotationXML>
    <inkml:trace contextRef="#ctx0" brushRef="#br0">58 48 2594,'0'0'1025,"0"0"-737,0 0 641,0 0 288,0 0-128,0 0-608,0 0 352,0 0-321,0 0-416,0-51-32,0 51 128,0 0-32,0 0 353,0 0-65,0 0-95,0 0 63,0 0 1,0 0 63,0 0-160,0 0 1,0 0 127,0 0 97,0 0-129,0 0-160,0 0-192,0 0 32,0 0-128,0 0-128,0 0-64,0 0 64,0 0 160,0 0 64,0 51-96,0 0 128,0 0 0,0 0-32,0 0 64,0 0-64,0 0 96,0 0-96,0-1 97,0 1-1,0 0-128,-52 51-64,52-51 192,0-51-128,0 51 0,0 0 0,0 0 64,52-51-32,-52 51-32,0-51-64,0 0 64,0 50-32,0-50 64,0 0-32,0 0-32,0 0 32,0 0 0,0 0-32,0 0 32,0 0-64,0 51 96,0-51-64,0 0-32,0 0 64,0 0 0,0 0-64,0 0 32,0 0-32,0 0 64,0 51 0,0-51-64,0 0 64,0 51-32,0-51 0,0 0 32,0 0-32,0 0 32,0 0 129,0 0-65,0 0 64,0 0 0,0 0-32,0 0 64,0 0-32,0 0-31,0 0-97,0 0 0,0 0-32,51 0 0,-51 0 32,52 0-32,0 0-32,-5 0 64,5 0 32,0 0-160,47 0 96,-47 0 96,0 0-192,0-51 128,-52 51-32,51 0 0,-51 0 128,0 0-64,0 0 32,0 0-64,0 0-96,0 0-417,0 0-191,0 0 95,-51 0-928,51 0-1122,0-51-1312,0 51-3587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6.7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8A48662-617D-4148-A574-3D94DDDE5AE1}" emma:medium="tactile" emma:mode="ink">
          <msink:context xmlns:msink="http://schemas.microsoft.com/ink/2010/main" type="inkDrawing" rotatedBoundingBox="20864,17400 22643,17212 22649,17271 20870,17460" shapeName="Other">
            <msink:destinationLink direction="with" ref="{F28D92E3-65DF-4CF4-B9D0-D04B4C9F0091}"/>
          </msink:context>
        </emma:interpretation>
      </emma:emma>
    </inkml:annotationXML>
    <inkml:trace contextRef="#ctx0" brushRef="#br0">1337 408 1409,'0'0'1794,"0"0"-129,0 0-224,0 0-223,0 0-1,0 0 0,0 0-705,0 0-95,0 0-321,0 0 128,0 0 225,99 0-353,-48 0 192,48 0-224,57 0-96,-57-51 128,108 51-64,-4 0 0,0-50 224,0 50 161,-52-51-161,4 51-160,-108 0-96,5 0 160,0-51-160,-52 51 256,0 0-63,0 0-97,0 0 0,0 0 0,0 0-160,0 0-769,0 0-576,0 0-801,0 0-1122,0 0-1792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35.6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EA93AA1-4D15-4764-B339-E341ADC22304}" emma:medium="tactile" emma:mode="ink">
          <msink:context xmlns:msink="http://schemas.microsoft.com/ink/2010/main" type="writingRegion" rotatedBoundingBox="16594,13497 17457,13497 17457,14209 16594,14209">
            <msink:destinationLink direction="with" ref="{890A98FA-703A-47AA-B813-2758BD25F890}"/>
          </msink:context>
        </emma:interpretation>
      </emma:emma>
    </inkml:annotationXML>
    <inkml:traceGroup>
      <inkml:annotationXML>
        <emma:emma xmlns:emma="http://www.w3.org/2003/04/emma" version="1.0">
          <emma:interpretation id="{F73AF40B-8875-4F75-B4DA-BD95F805A7BC}" emma:medium="tactile" emma:mode="ink">
            <msink:context xmlns:msink="http://schemas.microsoft.com/ink/2010/main" type="paragraph" rotatedBoundingBox="16594,13497 17457,13497 17457,14209 16594,14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AA7B8-6FAF-492F-B43A-7EB978A524DC}" emma:medium="tactile" emma:mode="ink">
              <msink:context xmlns:msink="http://schemas.microsoft.com/ink/2010/main" type="line" rotatedBoundingBox="16594,13497 17457,13497 17457,14209 16594,14209"/>
            </emma:interpretation>
          </emma:emma>
        </inkml:annotationXML>
        <inkml:traceGroup>
          <inkml:annotationXML>
            <emma:emma xmlns:emma="http://www.w3.org/2003/04/emma" version="1.0">
              <emma:interpretation id="{1B95DFD8-6F70-49E8-A3CD-7567C2C1E029}" emma:medium="tactile" emma:mode="ink">
                <msink:context xmlns:msink="http://schemas.microsoft.com/ink/2010/main" type="inkWord" rotatedBoundingBox="16594,13497 17457,13497 17457,14209 16594,14209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K</emma:literal>
                </emma:interpretation>
                <emma:interpretation id="interp2" emma:lang="en-US" emma:confidence="0">
                  <emma:literal>n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a</emma:literal>
                </emma:interpretation>
              </emma:one-of>
            </emma:emma>
          </inkml:annotationXML>
          <inkml:trace contextRef="#ctx0" brushRef="#br0">10 0 6502,'0'0'1921,"0"0"-1056,0 0 833,0 0 96,0 0-801,0 0-449,0 0-256,0 0-192,0 0-96,0 0-96,0 0 513,0 50 512,0 1-609,0 0-64,0 0-64,0 0-128,0 0 0,0 0 33,0 0-65,0-51 0,0 0-64,0 51-353,0-51-800,0 0 192,0 0-736,0 0-1026,0 0-865,52 0-2688</inkml:trace>
          <inkml:trace contextRef="#ctx0" brushRef="#br0" timeOffset="386.022">416 50 4324,'0'0'961,"0"0"-1346,0 0 1026,-52 0-129,0 0 641,5 0-384,47 51-481,-52-51 65,0 51 287,0-51-480,5 0 65,47 0-129,-52 51-128,52-51 128,0 0 128,0 0-64,0 0 32,0 51 161,0-51 319,0 0-223,0 0 351,52 51-287,-52-51-225,47 0-32,5 51-31,-52-51-193,0 0 64,52 0-96,0 51 32,-52-51 0,47 0-128,-47 51-353,52-51-287,0 0-353,0 0-1121,-52 0-1634,51 0-1409</inkml:trace>
          <inkml:trace contextRef="#ctx0" brushRef="#br0" timeOffset="607.0347">722 356 7142,'0'0'1538,"0"0"-1634,0 0 672,0 51 994,0-51-577,0 51-417,0-51-31,0 50-289,52 1 0,-52-51-96,0 51-128,47 0-448,-47-51-1410,52 51-2370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39.8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DF1E63-CA8E-43E5-8184-434AE431FE1C}" emma:medium="tactile" emma:mode="ink">
          <msink:context xmlns:msink="http://schemas.microsoft.com/ink/2010/main" type="inkDrawing" rotatedBoundingBox="14654,11315 22943,10942 22952,11138 14663,11511" shapeName="Other"/>
        </emma:interpretation>
      </emma:emma>
    </inkml:annotationXML>
    <inkml:trace contextRef="#ctx0" brushRef="#br0">48 403 3523,'-52'0'1409,"52"0"-768,0 0 1024,0 0-191,0 0-641,0 0-1,0 0-63,0 0-160,0 0-1,0 0-191,0 0-193,0 0-96,0 0-64,0 0-32,0 0 0,0 0-32,0 0 0,0 0-64,0 0 32,0 0 32,0 0 64,0 0 64,0 0-96,52 0 0,-52 0 32,52 0-64,-5 0 0,-47 0 32,104 0-32,-52 0 32,0 0-64,-5 0 64,56 0 0,-51 0-32,47-51 64,-47 51-128,0 0 128,47 0-32,-47 0-64,0 0 32,0 0 32,47 0-64,-47 0 64,-1 0-32,48 0 0,-47 0 32,52 0-64,-5 0 64,-47 0 1,52 0-33,-57 0 0,56-51 0,-51 51 32,0 0 0,-5 0-96,5 0 96,0 0 0,0 0-64,-5 0 32,5 0 0,52 0 0,-53-51 32,48 51-96,-47 0 96,52 0 0,-57 0-32,57-51-32,-52 51 64,-5 0-64,5 0 64,0 0-64,-1 0 32,1 0 32,-5 0-32,5 0-32,0 0 64,0 0-64,0 0 64,-5 0-32,5 0 32,52 0-32,-57-51 32,5 51-32,-1 0 0,1 0 0,0 0 64,-5-51-64,5 51 0,0 0 32,0 0-32,-5 0 0,5 0-32,0 0 64,0 0-32,0 0-32,-5 0 64,5 0-32,-1 0-32,53 0 64,-57 0-32,5-50 0,0 50 32,0 0-64,-5 0 64,5 0-32,0 0 0,0 0 0,-1 0 0,-3 0 0,55 0 32,-51 0-64,-5 0 64,57 0 0,-52 0-64,0 0 96,47 50-32,-47-50-32,51 0 32,-56 0-32,57 0 64,-52 0-32,47 0-32,5 0 32,-52 0 0,-5 0-32,56 0 32,-51 0-32,-5 0 32,5 0-32,0 0 32,0 0-64,47 0 64,-47 0-32,0 0 64,51 0-64,-55 0 0,55 0 64,-51 0-64,47 0 32,-47 0-32,0 0 32,0 0-32,-5 0-32,57 0 64,-104 0 0,52 0-64,-1 0 64,-3 0-32,3 0 0,1 0 32,0 0-32,-5 0 0,5 0 129,-52-50-65,52 50 0,-52 0 0,52 0 128,0 0-96,-52 0-96,0 0 32,0 0 0,0 0-32,47 0 64,-47 0-64,0-51-32,52 51 96,-52 0-96,0 0 32,52 0 0,-52 0 0,0 0 32,0 0-32,0 0 0,0 0 32,51 0-64,-51 0 32,0 0 0,0 0-96,0 0-545,0 0-255,0 0-834,0 0-1537,-51 0 96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7.3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0A98FA-703A-47AA-B813-2758BD25F890}" emma:medium="tactile" emma:mode="ink">
          <msink:context xmlns:msink="http://schemas.microsoft.com/ink/2010/main" type="inkDrawing" rotatedBoundingBox="22513,17227 22774,16765 23247,17032 22987,17494" semanticType="verticalRange" shapeName="Other">
            <msink:sourceLink direction="with" ref="{7EA93AA1-4D15-4764-B339-E341ADC22304}"/>
          </msink:context>
        </emma:interpretation>
      </emma:emma>
    </inkml:annotationXML>
    <inkml:trace contextRef="#ctx0" brushRef="#br0">7523 1526 3683,'0'0'1025,"0"0"-1057,0 0 1537,0 0 321,0 51-673,52-51-320,-52 0-321,47 0-95,5 0-193,0 0-128,-1 0-32,48 51 96,-99-51-160,52 0 32,0 0-32,0 0 64,-52 0-128,0 0 32,0 51-96,0-51 0,0 0 224,0 51 449,-52-51-65,0 51-256,52 0-95,-52 0-33,1-51-96,51 51 96,-48-1-192,48-50 224,0 0-160,-51 51 96,51-51 128,0 0 128,0 0-64,0 0-31,0 0-33,-52 0-160,52 0 192,0 0 32,0-51-128,-52 51 161,52-50 63,0 50-320,0-51 224,0 51-256,0 0-32,0-51 0,0 51-160,0 0-673,0 0-832,0 0-898,0 0-896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38.80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A608EA-89C2-4DD7-AC9C-C091230828E6}" emma:medium="tactile" emma:mode="ink">
          <msink:context xmlns:msink="http://schemas.microsoft.com/ink/2010/main" type="writingRegion" rotatedBoundingBox="21800,12419 22169,15041 20812,15232 20444,12610">
            <msink:destinationLink direction="with" ref="{BF395A9B-E6DF-4016-B7A4-FA50D145968A}"/>
            <msink:destinationLink direction="with" ref="{60EEC91A-ECAD-44CE-87C3-5E97EBE5DBD1}"/>
          </msink:context>
        </emma:interpretation>
      </emma:emma>
    </inkml:annotationXML>
    <inkml:traceGroup>
      <inkml:annotationXML>
        <emma:emma xmlns:emma="http://www.w3.org/2003/04/emma" version="1.0">
          <emma:interpretation id="{2D298B17-DDE1-405A-B624-47E9BD310AF7}" emma:medium="tactile" emma:mode="ink">
            <msink:context xmlns:msink="http://schemas.microsoft.com/ink/2010/main" type="paragraph" rotatedBoundingBox="21800,12419 22169,15041 20812,15232 20444,12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6D0329-4420-4FD0-8797-14C40A8F1409}" emma:medium="tactile" emma:mode="ink">
              <msink:context xmlns:msink="http://schemas.microsoft.com/ink/2010/main" type="line" rotatedBoundingBox="21800,12419 22169,15041 20812,15232 20444,12610"/>
            </emma:interpretation>
          </emma:emma>
        </inkml:annotationXML>
        <inkml:traceGroup>
          <inkml:annotationXML>
            <emma:emma xmlns:emma="http://www.w3.org/2003/04/emma" version="1.0">
              <emma:interpretation id="{124ACFF5-09C1-43C2-931F-4BBF251038BC}" emma:medium="tactile" emma:mode="ink">
                <msink:context xmlns:msink="http://schemas.microsoft.com/ink/2010/main" type="inkWord" rotatedBoundingBox="21709,14134 21843,15087 20812,15232 20678,14279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F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}</emma:literal>
                </emma:interpretation>
              </emma:one-of>
            </emma:emma>
          </inkml:annotationXML>
          <inkml:trace contextRef="#ctx0" brushRef="#br0">170 1680 2626,'0'0'2306,"0"0"-256,0 0-544,0 0-257,0 0-288,0 0-65,0 0 129,0 0-64,0 0-128,0 0 576,0 0-512,0 51-256,0 0-65,0 0-191,0 0 31,0-1-288,-52 52-32,52-51-128,0 51 161,0-51-129,0 0 64,52 0-160,-52-51-417,0 50-288,52-50-1217,-5 0 353,5 0-1346,-52 0-4548</inkml:trace>
          <inkml:trace contextRef="#ctx0" brushRef="#br0" timeOffset="401.0229">726 1833 4484,'0'0'352,"-47"0"-480,47 0 737,-52 0 1184,0 0-832,0 0-352,52 0-97,-52 51 257,5-51-225,-5 50-159,1-50-65,51 51 97,0-51-161,-52 0 0,52 0 256,0 0-31,0 0-65,0 0-127,0 0-257,0 51 128,0-51 480,52 0-255,-52 0-161,51 0-192,-51 51 64,52-51-64,-52 0 0,47 0 32,-47 0-32,0 51-320,52-51-353,-52 0-512,52 0-96,0 51 32,0-51-1281,-52 0-321,47 0-2881</inkml:trace>
          <inkml:trace contextRef="#ctx0" brushRef="#br0" timeOffset="985.0563">882 2189 3074,'0'-51'1986,"0"51"-704,0 0 223,51 0-224,-51 0-192,0 0-320,48 0-161,3 0 161,-51 0-288,52 51 31,-52-51-320,52 0 1,-52 0-226,0 0 33,0 0-128,0 0 192,0 51 65,0-51-33,-52 0-224,52 0 512,0 0-256,-52 51-128,52-51 0,0 0 0,-51 0 32,51 51-64,0-51 0,0 0-128,0 0 64,0 0 128,0 0 192,51 50 128,1-50 1,0 0-257,-52 0 64,47 0-64,-47 0-96,0 0 64,0 0-160,0 0 64,0 0 0,0 0-96,0 51 256,0-51-32,0 0-128,-47 0 160,-5 51-96,0-51-64,1 0-416,3 51-1218,-3-51-1953,-1 0-4325</inkml:trace>
          <inkml:trace contextRef="#ctx0" brushRef="#br0" timeOffset="-1663.0951">14 0 7334,'0'0'833,"0"0"-737,0 0-32,0 0 1826,0 51-769,0 0-256,0 51-224,0-51-33,0 0-319,0 51-193,0-51-64,0-1 64,0 1-32,0 0-32,0-51-64,0 51-513,0-51-1216,52 0-161,-52 0-1698</inkml:trace>
          <inkml:trace contextRef="#ctx0" brushRef="#br0" timeOffset="-1313.0751">523 102 3491,'-52'0'192,"52"0"-96,-47 0 32,-5 51 353,52-51 31,-51 0-63,-1 51 191,52-51-95,-47 51 255,47-51-351,-52 51 224,52-51-1,0 51 129,0-51-257,0 0-223,0 51 544,0-51-321,0 0 129,52 0-353,-52 0-128,47 0-96,5 0 0,-52 0-160,51 0-96,1 0-1089,-5 0-1281,5 0-2371,0 0 353</inkml:trace>
          <inkml:trace contextRef="#ctx0" brushRef="#br0" timeOffset="-883.0505">778 306 2786,'0'0'1698,"0"0"-897,0 0 1216,52 0-639,-52 0-481,0 0-193,52 0 1,-52 0-193,0 0 321,51 51-256,-51-51-65,0 0-224,0 51-159,0-51-161,0 0 160,0 0 96,0 51 160,-51-51 1,-1 50-97,52 1-192,-52-51-64,52 51-64,0-51 64,0 51-32,0-51 96,0 51 449,52-51-353,0 0 32,47 51-64,-48-51-224,1 0-833,47 0-448,-47 0-737,0 0-3107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42.3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51B058B-E4F9-4363-AF41-9D629C2A9849}" emma:medium="tactile" emma:mode="ink">
          <msink:context xmlns:msink="http://schemas.microsoft.com/ink/2010/main" type="inkDrawing" rotatedBoundingBox="14910,11829 23250,11505 23256,11648 14916,11972" shapeName="Other"/>
        </emma:interpretation>
      </emma:emma>
    </inkml:annotationXML>
    <inkml:trace contextRef="#ctx0" brushRef="#br0">0 458 160,'0'0'1441,"0"0"-256,0 0-64,0 0-320,0 0-96,0 0 159,0 0-223,0 0-321,0 0-31,0 0-65,0 0-160,0 0 192,0 0 161,0 0 447,0 0-31,0 0-224,0 0-33,0 0-95,0 0-97,0 0-128,0 0-128,0 0 1,0 0-97,0 0 32,0 0 192,0 0-256,0 0 0,52 0 0,-52-51-64,52 51 128,-5 0-64,-47 0 0,52 0 0,-1 0-96,1-51 128,-5 51 64,5 0-128,0 0 64,52 0-32,-57 0 0,5-51 0,0 51 0,47 0 0,-47 0 32,0 0-64,-1 0 32,1 0-32,-5 0 32,5 0 32,0 0-64,0 0 64,0 0-32,-5 0-96,5 0 96,-52 0-32,52 0 32,0 0 32,-5 0-64,5 0 0,-52 0 32,51-51 32,1 51-64,0 0 32,-5 0-32,5 0 32,0 0-32,-52 0 32,52 0 0,-5 0 0,5 0 32,-52 0-96,52 0 64,0 0 32,-1 0-64,-3 0 32,3 0 0,1 0-96,52 0 160,-57 0-64,5 0 0,0 0 0,0 0 0,-5 0 32,5 0-64,0 0 32,-1 0 32,1 0-32,-5 0-32,5 0 96,-52 0-128,52 0 96,0 0-32,0 0 0,-5 0 0,5 0 0,0 0-32,-52 0 96,52 0-128,-5 0 96,5 0-32,-52 0 0,51 0 0,1 0 0,0 0 0,-5 0 32,5 0-64,0 0 64,-52 0-32,52 0-64,-5 0 96,5 0-32,0 0 0,0 0 32,0 0-96,-5 0 96,5 0-32,-1-51-32,-51 51 32,52 0 0,0 0 32,-5 0-32,5 0-32,0 0 64,0 0-32,-52 0 0,47 0 0,5 0-32,0 0 32,0 0 32,-1 0-64,-3 0 64,-48 0-64,51 0 32,1 0 0,0 0 0,-52 0 0,47 0 32,5 0-64,0 0 64,52 0-32,-57 0-96,5 0 96,51 0 0,-51 0-32,-5 0 64,57 0 32,-52 0-64,-5 0-64,5 0 64,52 0 0,-52-51 0,-5 51 0,5 0 64,-1 0-160,1 0 96,-52 0 32,47 0-64,5 0 64,52 0-64,-52 0 32,-5 0-32,5-51 0,0 51 64,51 0-64,-55 0 32,3 0-129,1 0-287,0 0 416,-5 0-64,5 0-32,0 0 96,0 0-64,0 0 64,-5-50 0,-47 50 0,52 0-32,0 0 64,0 0-64,-1 0-32,-51 0 64,48 0 0,3 0 0,1 0-64,0 0 64,-52 0 64,47 0-128,5 0 128,-52 0-32,52 0-32,0 0 0,-52 0-32,52 0 32,-5 0 96,-47 0-96,52 0 32,-52 0 0,52 0-32,-52 0 64,51 0-128,-51 0 128,48 0-64,-48 0-64,0 0 128,0 0-128,51 0 128,-51 0-64,0 0 0,0 0 0,52 0 64,-52 0-128,0 0 96,52 0-32,-52-51 32,52 51-32,-52 0 0,0 0-32,47 0 64,-47 0-32,0 0 0,0 0 32,0 0-32,0 0 64,0 0-160,0 0-288,0 0-962,0 0-1504,0 0-1154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46.9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B81B8A-E91C-43FA-9228-743539005277}" emma:medium="tactile" emma:mode="ink">
          <msink:context xmlns:msink="http://schemas.microsoft.com/ink/2010/main" type="inkDrawing" rotatedBoundingBox="15165,15870 23587,15369 23626,16028 15205,16529" semanticType="callout" shapeName="Other">
            <msink:destinationLink direction="with" ref="{2A55383D-F252-4402-A078-5D57DBC96EAB}"/>
            <msink:destinationLink direction="with" ref="{F28D92E3-65DF-4CF4-B9D0-D04B4C9F0091}"/>
          </msink:context>
        </emma:interpretation>
      </emma:emma>
    </inkml:annotationXML>
    <inkml:trace contextRef="#ctx0" brushRef="#br0">97 559 672,'0'0'1025,"-47"0"-673,47 0-95,0 0 896,0 0-481,0 0 321,0 0 577,0 0-545,-52 0-64,52 0-513,0 0-160,0 0-159,0 0 255,0 0-256,0 0 96,0 0 353,0 0-97,0 0-127,0 0-193,0 0 32,0 0-96,0 0-64,0 0-160,0 0 64,0 0-32,0 0 64,0 0 96,0 0-32,0 0 128,52 0-160,-5 0 32,5 0-32,0 0 32,0 0-32,47 0-32,-47 0 64,0 0-32,47 0 0,-47 0 0,0 0 0,-1 0 32,1 0-32,-5 0 0,5 0-32,0 0 64,0 0-64,47 0 64,-47-50 0,52 50-64,-57 0 64,5 0-64,51 0 32,-51 0 32,47 0-64,-47 0 64,0 0-64,-5 0 32,5 0 32,0 0-64,0 0 32,47 0 32,-48 0-32,1 0 0,0 0 0,0 0 0,-5 0 0,5 0 0,52 0 0,-57-51 64,5 51-64,0 0 32,-1 0 32,1 0 0,-5 0 32,5 0-96,0 0 32,-52 0 32,104 0-64,-57 0 97,5 0-1,0 0-32,0 0 0,-5 0-64,5 0 64,-1 0 0,53 0-128,-57 0 128,5 0-32,52-51-32,-57 51 32,57 0-32,-52 0 0,47 0 32,-47 0-32,-1 0 0,1 0 0,47 0 0,-47 0 32,0 0-32,0 0 0,-5 0 128,57 0-224,-52-51 96,-1 51 128,48 0-128,-47 0 0,0 0 0,-5 0 32,57-51 0,-52 51-64,0 0 64,47 0-32,-47 0 0,-1 0 32,1-51-64,47 51 32,-47 0 32,0 0-64,-5 0 64,5 0-64,0-51 64,0 51-32,0 0 0,-5 0 0,5 0 0,-1 0-32,1 0 64,-5 0 0,57 0-64,-52 0 32,0 0-32,-5 0 96,57 0-64,-52 0-32,-1 0 64,-3 0 32,3 0-64,53 0 0,-57 0 0,5 0 0,0 0 96,0 0-128,0 0 32,47-51 32,-47 51-32,0 0 0,47 0 32,-48 0-32,53 0 65,-57 0-97,5-51 224,52 51-64,-52 0-32,-5 0 0,5 0-64,0 0 32,-1 0-32,-3 0-64,3 0 96,1-50-32,-52 50 64,52 0-32,0 0 0,-5 0 0,-47 0-32,52 0-32,-52 0 33,52 0 31,-52 0-128,0 0 128,52 0-64,-52 0 32,0 0 0,0 0 0,0 0 64,0 0-64,0-51 64,0 51-96,52 0 0,-52 0 0,47 0 96,-47 0-96,0 0 96,0 0 0,0 0 64,0 0-32,0 0-96,0 0 33,0 0-1,0 0-32,0 0 64,0 0-64,0 0-32,0 0 32,0 0-32,0 0 64,0 0-32,0 0-64,0 0 64,0 0-32,0 0-32,0 0 128,0 0-96,0 0 0,0 0 32,0 0-128,0 0 96,0 0 0,0 0 64,0 0 0,0 0 0,0 0 128,0 0 32,0 0-160,0 0 65,0 0-97,0 0-96,0 0 64,0 0-225,0 0-351,0 0-834,0 0-1440,0 0-3076</inkml:trace>
    <inkml:trace contextRef="#ctx0" brushRef="#br0" timeOffset="4030.2305">50 712 256,'47'0'352,"-47"-51"-288,0 51 321,0 0 447,0 0 546,0 0-1250,0 0 128,0-51 160,0 51-896,0 0 352,0 0 448,0-51 161,0 51-129,0 0 385,0 0 416,0 0-833,0 0-96,0 0 289,0 0 127,0 0-31,0 0-33,0 0-127,0 0-129,0 0-288,0 0-192,0 0 64,0 0 0,0 0 192,0 0 64,0 0 32,0 0 129,0 0-1,0 51-160,0-51 352,0 51-287,0-51-65,0 51 32,0-51-128,0 51 64,-47-51 96,47 51-224,0-51 129,0 51-161,0-51 96,0 0-32,0 0-32,0 51 64,0-51-32,0 0-64,0 0 32,0 0 32,0 0 0,0 0 0,0 0-64,0 0 32,0 0 0,0 51 64,0-51-32,0 0-32,0 51 0,0-51 32,0 0-32,0 0 64,0 0-32,0 0-32,0 0 64,0 0 96,0 0-96,0 0-32,0 0-32,0 0-32,0 0-32,0 0-96,0 0 96,0 0 64,0 0 32,0 50 32,47-50 64,-47 0-32,0 0 0,0 0 0,0 0-64,0 0 33,0 0-1,52 0-64,-52 0 64,52 0-64,-52 0 0,52 0-32,-52 0 128,52 0-96,-52 0 64,47 0-32,5 0 64,0 0 0,-52 0 0,52 0-96,-5 0 0,5 0 32,0 0-32,-1 0 0,-51-50 0,52 50 32,-5 0-64,5 0 64,52 0-32,-52 0 0,-5 0 0,5 0 32,-52 0-64,52-51 32,0 51 0,-5 0-32,-47 0 32,52 0 0,-1 0 0,1 0 0,0 0 0,-5 0 0,5 0 32,0 0-64,-52 0 32,52 0 0,-5 0 0,5 0 32,0 0-64,0 0 32,-1 0 32,48 0-64,-47 0 32,0 0 0,0 0 0,-5-51 32,5 51-64,0 0 32,0 0-32,47 0 32,-47 0 64,-1 0-96,1 0 32,-5 0 0,57 0-64,-104 0 64,52 0 32,47 0-64,-99 0 0,52 0 32,52 0 0,-57 0 32,5 0-96,-1 0 96,1 0-64,0 0-32,-5 0 32,5 0 0,0 0 32,0 0 64,-5 0-96,5 0 32,0 0 0,-52 0 0,52 0-32,0 0 64,-5 0-64,5 0 64,-1 0-64,-51-51 64,104 51 0,-104 0-64,47 0 32,5 0-32,0 0 32,0 0 0,-52 0 0,47 0 0,-47 0 64,52 0-128,-52 0 96,52 0-32,0 0 0,-1-51 0,-3 51-32,3 0 64,1 0-32,47 0-32,-47 0 32,0 0 32,0 0-32,0 0 0,-5 0 0,5 0-32,0 0 64,-1 0-32,1 0 32,47 0-64,-47 0 64,47-51 32,-47 51-64,52 0-64,-52 0 128,-5 0-64,56 0 64,-51 0-64,-5 0 0,5 0 0,0 0 0,0 0 32,0 0-32,-5 0 0,5 0 32,0 0 32,0 0-64,-1 0 32,-3 0-64,3-51 64,1 51 0,0 0-64,-5 0 64,5 0-32,0-51-32,0 51 64,0 0-64,-5 0 64,5 0-32,0 0 0,-52 0 64,52-51-128,-1 51 128,-3 0-64,3 0-64,1 0 128,-52 0-128,52 0 32,-5 0 64,5 0-32,0 0 64,0 0-64,0 0-64,-5 0 64,5 0 64,-52 0-128,0 0 128,52 0-64,-52 0-64,51 0 64,-3 0-32,3 0 64,-51-51-32,52 51 0,0 0 0,-52 0-32,52 0 128,-52 0-96,47 0-96,-47 0 192,52 0-160,-52 0 32,0 0 32,52 0 32,-52 0-32,0 0 0,0 0-32,0 0 64,0 0-32,52 0 0,-52 0-32,0 0 32,0 0 32,0 0-32,0 0 0,52 0 64,-52 0-128,47 0 32,-47-50 32,52 50-128,-52 0 32,0 0 0,51 0 64,-51 0 32,0 0 32,0 0-32,0 0 96,0-51-64,0 51 0,0 0-160,0-51 0,0 51 192,0-51 0,0 51-96,-51-51 32,51 51 32,0-51-32,0 51-32,0-51 32,0 51-96,0-51 160,0 51-32,0 0-416,0 0-962,0 0-1312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52.5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998849-8D46-450D-93CB-963A3A39917B}" emma:medium="tactile" emma:mode="ink">
          <msink:context xmlns:msink="http://schemas.microsoft.com/ink/2010/main" type="inkDrawing" rotatedBoundingBox="18853,11995 18906,12045 18881,12072 18828,12021" shapeName="Other"/>
        </emma:interpretation>
      </emma:emma>
    </inkml:annotationXML>
    <inkml:trace contextRef="#ctx0" brushRef="#br0">52 51 160,'0'0'929,"0"0"-385,0 0-224,0 0 97,0 0-225,0 0 417,0 0-481,0 0 32,0 0-160,0 0-353,0 0-127,0-51 32,0 51-481,-52 0 961,52 0 96,0 0-320,0 0-1024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54.66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EEC91A-ECAD-44CE-87C3-5E97EBE5DBD1}" emma:medium="tactile" emma:mode="ink">
          <msink:context xmlns:msink="http://schemas.microsoft.com/ink/2010/main" type="inkDrawing" rotatedBoundingBox="18857,11864 19287,15628 19063,15654 18633,11890" semanticType="verticalRange" shapeName="Other">
            <msink:sourceLink direction="with" ref="{EDA608EA-89C2-4DD7-AC9C-C091230828E6}"/>
          </msink:context>
        </emma:interpretation>
      </emma:emma>
    </inkml:annotationXML>
    <inkml:trace contextRef="#ctx0" brushRef="#br0">153 202 800,'-52'-153'897,"52"153"1025,0 0-321,0 0-1056,0-51 576,0 51-641,0 0-223,0 0-225,0 0 32,0 0 96,0 0-32,0 0 32,0 0 96,0 0 289,0 0 32,0 0-129,0 0-384,0 0-192,0 0-32,0 0-32,0 0 95,0 0 33,0 0 193,-52 51-129,52-51 32,0 51-64,0-51 96,0 51 32,0-51-32,0 51 0,0-51-32,0 50 64,0-50-128,0 0 96,0 51-32,0-51 32,0 51 64,0-51 32,-47 0-96,47 0-32,0 51 0,0-51 0,0 0 65,0 0-97,0 51 32,0-51 0,0 0-32,0 51 0,0-51-32,0 0 224,0 51-96,0-51-32,0 51-64,0-51 0,0 51 96,0-51-64,0 50-32,0-50 32,0 0 32,0 0-64,0 51 0,0-51 0,0 0 96,0 0-64,0 51-32,0-51 0,0 0 32,0 0-64,0 51 32,0-51 0,47 0 0,-47 0 32,0 51-32,0-51 0,0 0 0,0 0 0,0 51 64,0-51-128,0 0 128,0 51-64,0-51 0,52 0 0,-52 51 32,0-51-64,0 0 32,0 51 0,0-51 0,0 0 32,0 0-64,0 51 32,0-51 96,0 0-160,52 50 64,-52-50 64,0 0-128,0 51 128,0-51-64,0 0 0,0 0 0,0 51 0,0-51 0,0 0 0,0 0 32,0 0 1,0 0-33,0 51 0,0-51 32,0 0-32,0 0 32,0 0 32,0 51-96,52-51 128,-52 0-192,0 0 192,0 51-96,0-51 32,0 0 0,0 51 0,0-51-64,0 0 96,0 51-96,52-51 64,-52 51 0,0-51-32,0 50 64,0-50-64,0 0 0,0 51 32,0-51-32,0 51 32,0-51-32,0 0 32,0 51-32,0-51 0,0 0-32,0 51 64,47-51-32,-47 51 32,0-51-64,0 51 64,0-51-32,0 0 32,0 51-32,0-51 0,0 0 0,0 0 32,0 51 32,0-51-160,0 0 128,0 50-32,0-50 0,0 51 64,0-51-64,0 51 0,0-51 32,0 51-128,0-51 192,0 51-96,0-51 0,0 51 32,0-51-96,0 0 0,0 51 128,0-51-128,0 0 128,0 51-32,0-51-32,0 0 32,52 0-64,-52 51 32,0-51 32,0 0-64,0 51 32,0-51 0,0 0 32,0 50-32,0-50 0,0 51 0,-52-51 32,52 51-64,0-51 32,0 0 0,0 51 32,0-51-32,0 0 0,0 51 32,0-51-32,0 0-32,0 0 64,0 51-32,0-51 0,0 0 64,0 51-96,0-51 32,52 51 32,-52-51-32,0 0 64,0 51 0,0-51-64,0 0 32,0 0-32,0 50 65,0-50 63,0 0 32,0 0-128,0 0 96,0 0-96,0 51 32,0-51-64,0 0 128,0 51-128,0 0-32,0-51 64,0 0 0,0 51-64,0-51 96,0 51-32,0-51-64,0 0 64,0 51-96,0-51 128,0 0-64,0 0 0,0 51 0,0-51 0,0 0-32,0 0 32,0 0-32,0 51 64,0-51-32,0 0 0,0 0 0,0 0 32,0 51-32,0-51 0,0 0 0,0 50 0,0-50 32,0 0-64,0 51 64,0-51-32,0 0 0,0 0 0,0 0-128,0 0 160,51 0 0,-51 0-32,0 0 32,0 0 0,0 51-32,0-51 0,0 0-64,0 0 0,0 51 128,0-51-256,52 0-641,-52 0-384,52 0-801,-52 0-1857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58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395A9B-E6DF-4016-B7A4-FA50D145968A}" emma:medium="tactile" emma:mode="ink">
          <msink:context xmlns:msink="http://schemas.microsoft.com/ink/2010/main" type="inkDrawing" rotatedBoundingBox="23178,11000 23639,15820 23459,15838 22998,11017" semanticType="verticalRange" shapeName="Other">
            <msink:sourceLink direction="with" ref="{EDA608EA-89C2-4DD7-AC9C-C091230828E6}"/>
            <msink:destinationLink direction="with" ref="{57EBFBDC-DC82-41DD-A4C9-7018A3C3EE97}"/>
          </msink:context>
        </emma:interpretation>
      </emma:emma>
    </inkml:annotationXML>
    <inkml:trace contextRef="#ctx0" brushRef="#br0">0 49 640,'0'0'1185,"0"0"-416,0 0-577,0 0-128,0 0 705,0 0 416,0-51-480,0 51 160,0 0-129,0 0-191,0 0-225,0 0 32,0 0-191,0 0-1,0 0 32,0 0 96,0 0-224,0 0 128,0 0 385,0 0-225,0 0-63,0 0-97,0 0 32,0 0-32,0 0-160,0 0-64,0 0-160,0 0 64,0 0 96,0 0-32,0 0 32,0 51 128,0-51-256,0 0 224,0 51 64,0-51-160,0 0 64,0 50 96,0-50-32,0 0-32,0 51-64,0-51 32,0 51 64,0-51-160,0 0 128,0 51-32,0-51-32,0 51 32,0-51-64,0 51 64,0-51 64,0 51-192,0-51 128,0 0 32,0 51-64,0-51 0,0 0 0,0 0 0,0 51 32,0-51-128,0 0 192,0 50-96,0-50 0,0 0 0,0 0-32,0 51 32,0-51 32,0 0-32,0 51-32,0-51 64,0 0-64,0 0 32,0 51 0,0-51 32,0 0 32,0 51-128,0-51 64,0 0 64,0 51-128,0-51 64,0 0 0,0 51 0,0-51 96,0 0-192,0 51 160,0-51-64,0 0-64,0 0 128,0 51-128,0-51 64,0 51 64,0-51-128,0 50 128,0-50-64,0 51 0,0-51-64,0 51 64,0-51 0,0 51 64,0-51-128,0 51 64,52-51-128,-52 51 224,0-51-96,0 0 0,47 51 32,-47-51-32,0 51-32,0-51 64,0 0-32,0 51-32,0-51 32,0 50 32,0-50-32,0 0 0,0 51-32,0-51 64,0 0-32,52 51 0,-52-51 0,0 51 0,0-51 0,0 0 64,0 51-128,0-51 128,0 0-32,0 51-64,0-51 32,0 0 32,0 51-64,52-51 64,-52 51-64,0-51 64,0 0-64,0 51 64,0-51-32,0 0-32,0 51 64,0-51-64,0 50 64,0-50 1,0 0-33,-52 51 32,52-51-32,0 51-32,0-51 64,0 51-32,0-51 0,0 0-32,0 51 64,0-51 0,0 0-64,0 51 64,0-51-32,0 0 0,0 0 0,0 51 0,0-51 0,52 0 0,-52 51 0,0-51 32,0 0-64,0 51 64,0-51-64,0 0 64,0 50-64,0-50 64,0 0-32,0 0 32,0 51-32,0-51 64,0 0-160,0 51 128,0-51-32,0 0-32,0 51 64,0-51-64,0 0 64,0 51 32,0-51-160,0 51 128,0-51 32,0 51-64,0-51-64,0 51 128,0-51-64,0 0 0,0 51 0,0-51 32,0 50-32,0-50-32,0 0 64,0 0-32,0 51 0,0-51 32,0 0-96,0 51 96,0-51 0,0 0-64,0 51 32,0-51 32,0 51-32,0-51 0,0 51 0,0-51 0,0 51-32,0-51 32,0 51 32,0-51-32,0 0 0,0 51 0,0-51-32,52 0 64,-52 51 0,0-51-64,0 0 32,0 50 0,0-50 32,0 0-32,0 0 0,0 51 0,0-51 0,0 0 0,0 0 32,0 51-64,0-51 32,0 0 32,0 0-64,0 51 64,0-51-32,52 0 0,-52 0 0,0 51 0,0-51 32,0 0-32,0 51-32,0-51 64,0 0-32,0 51 0,0-51 0,47 0 64,-47 51-128,0-51 128,0 0-128,0 0 128,0 51-64,0-51 0,0 0 0,0 0 0,0 50 32,0-50 0,0 0-32,52 0 64,-52 51-96,0-51 96,0 0 32,0 51-96,0-51 32,0 0 0,0 0-64,0 51 128,0-51-32,0 0-64,0 0 64,0 0 65,0 51-65,0-51-32,0 0-32,0 51 64,0-51-64,0 0 0,0 51 64,0-51 32,0 51 96,0-51 0,0 51-224,0-51 192,0 51-32,0-1-96,0-50 0,0 51 1,0-51-1,0 51-32,0-51 0,0 51 32,0-51 0,0 51-32,0-51 96,0 0-32,0 51-32,0-51 32,-52 51-96,52-51 0,-47 0-160,47 0 160,0 51 32,0-51-353,0 0-512,0 0-384,0 0-1121,0 0-769,0 0-2242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7:00.1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6C98C5-9CAA-4C34-8AF9-12776A8C7B38}" emma:medium="tactile" emma:mode="ink">
          <msink:context xmlns:msink="http://schemas.microsoft.com/ink/2010/main" type="inkDrawing" rotatedBoundingBox="19128,13927 23407,13546 23421,13707 19142,14088" semanticType="underline" shapeName="Other"/>
        </emma:interpretation>
      </emma:emma>
    </inkml:annotationXML>
    <inkml:trace contextRef="#ctx0" brushRef="#br0">-2 458 800,'0'0'1858,"0"0"-481,0 0 65,0 0-545,0 0-481,0-50 32,0 50-287,0 0-97,0 0 192,0 0 96,0 0 481,0 0-160,0 0-225,0 0 0,0 0-127,0 0-193,0 0 256,0 0-96,0 0-63,0 0-97,0 0-32,0 0-64,0 0 32,0 0 32,0 0 64,0 0-96,52 0-32,0 0 32,-52 0-32,47 0 0,5 0 33,-52 0-65,52 0 64,0 0-32,-52 0 32,47 0-64,5-51 0,-52 51 32,52 0-32,-52 0-32,52 0 32,-1 0 32,-3 0-32,-48 0 32,51 0-64,1 0 32,0 0 32,-52 0-64,47 0 32,5 0 0,-52 0 0,52 0 0,0 0 0,-52 0 0,52 0 32,-5 0-64,5 0 64,51 0-32,-103 0 0,52 0 0,-5 0 0,5 0 0,-52 0 0,52 0 0,-52 0 0,52 0 0,-52 0 0,47 0 0,-47 0 0,52 0 32,0 0-32,0 0-32,0 0 32,-5 0 0,-47 0 0,52 0 0,-1 0 0,-51 0 0,52 0 32,-52 0-96,47 0 96,5 0 0,0 0-64,0-51 32,0 51 0,-5 0 0,5 0 32,0 0-64,0 0 64,-52 0-32,51 0 0,-3 0 0,-48-51-32,51 51 32,-51 0 0,52 0-32,-52 0 32,52 0 32,-5 0-64,-47 0-96,52 0 64,0 0 64,0 0-97,0-51 97,-5 51-32,5 0 32,0 0-96,0 0-32,-1-51 0,-3 51 96,3 0-32,-51 0-96,52 0 128,0 0 32,-52 0-32,47 0 64,-47 0-32,52 0-96,-52 0 128,52 0-64,-52 0 32,52-51 0,0 51 0,-52 0-64,47 0 128,5 0-128,0 0 128,-1-51-128,-3 51 64,3 0-32,-51 0 0,52 0 0,0 0-33,0 0 33,-5 0-32,5 0-64,0 0 128,0-51-32,-52 51 0,0 0 64,0 0-32,0 0 64,0 0-64,0 0-160,0 0 64,0 0 64,0 0 64,0 0-192,0 0-417,0 0-448,0 0-96,0 0-1057,0 0-672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4719" units="in"/>
          <inkml:channel name="Y" type="integer" max="9199" units="in"/>
          <inkml:channel name="F" type="integer" max="32767" units="dev"/>
        </inkml:traceFormat>
        <inkml:channelProperties>
          <inkml:channelProperty channel="X" name="resolution" value="2540.38647" units="1/in"/>
          <inkml:channelProperty channel="Y" name="resolution" value="2540.45825" units="1/in"/>
          <inkml:channelProperty channel="F" name="resolution" value="0" units="1/dev"/>
        </inkml:channelProperties>
      </inkml:inkSource>
      <inkml:timestamp xml:id="ts0" timeString="2014-03-21T12:26:44.0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121D5D-B4D7-4F00-8B92-E26EC1994A26}" emma:medium="tactile" emma:mode="ink">
          <msink:context xmlns:msink="http://schemas.microsoft.com/ink/2010/main" type="inkDrawing" rotatedBoundingBox="14807,11607 14864,12021 14773,12033 14717,11619" shapeName="Other">
            <msink:destinationLink direction="with" ref="{2A55383D-F252-4402-A078-5D57DBC96EAB}"/>
          </msink:context>
        </emma:interpretation>
      </emma:emma>
    </inkml:annotationXML>
    <inkml:trace contextRef="#ctx0" brushRef="#br0">11 151 1601,'0'-51'1025,"0"51"-897,0 0 609,0 0 608,0 0-1217,0-51 193,0 51 287,0 0 1058,0 0-1026,0-51-351,0 51 191,0 0-96,0 0 97,0 0 159,0 0-415,0 0-129,0 0 96,0 0 32,0 0 32,0 0 97,0 0-289,0 0-32,0 0-64,0 0 0,0 0 96,0 0 0,0 0 288,0 0 1,0 0-289,0 0-128,0 0 224,0 51 0,0-51-64,0 51 0,0 0-128,0-51 64,0 51-32,0-51 32,0 51 0,0-51-64,0 51 64,0-51 64,0 51-224,0-51-481,47 51-544,-47-51-993,52 0-3107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68F2-0C5C-45DD-AD57-5B7795FFA696}" type="datetimeFigureOut">
              <a:rPr lang="el-GR" smtClean="0"/>
              <a:t>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7ED8-4766-4BD6-BDA6-55CA1C508B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93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7E8AB-54B7-4B4B-8A68-3F4EDD44A7C8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26EAA-23B9-4D40-A7F0-C94D52A49BA6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21D40-69A3-4BE8-A097-6F80CE983272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7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9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10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2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94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5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0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40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1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2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9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4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A0B5-AF18-4204-92A0-F4E63B42845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2.emf"/><Relationship Id="rId21" Type="http://schemas.openxmlformats.org/officeDocument/2006/relationships/image" Target="../media/image53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7" Type="http://schemas.openxmlformats.org/officeDocument/2006/relationships/image" Target="../media/image4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57.emf"/><Relationship Id="rId41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48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1.emf"/><Relationship Id="rId40" Type="http://schemas.openxmlformats.org/officeDocument/2006/relationships/customXml" Target="../ink/ink20.xml"/><Relationship Id="rId5" Type="http://schemas.openxmlformats.org/officeDocument/2006/relationships/image" Target="../media/image45.emf"/><Relationship Id="rId15" Type="http://schemas.openxmlformats.org/officeDocument/2006/relationships/image" Target="../media/image50.emf"/><Relationship Id="rId23" Type="http://schemas.openxmlformats.org/officeDocument/2006/relationships/image" Target="../media/image54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52.emf"/><Relationship Id="rId31" Type="http://schemas.openxmlformats.org/officeDocument/2006/relationships/image" Target="../media/image58.emf"/><Relationship Id="rId4" Type="http://schemas.openxmlformats.org/officeDocument/2006/relationships/customXml" Target="../ink/ink2.xml"/><Relationship Id="rId9" Type="http://schemas.openxmlformats.org/officeDocument/2006/relationships/image" Target="../media/image47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6.emf"/><Relationship Id="rId30" Type="http://schemas.openxmlformats.org/officeDocument/2006/relationships/customXml" Target="../ink/ink15.xml"/><Relationship Id="rId35" Type="http://schemas.openxmlformats.org/officeDocument/2006/relationships/image" Target="../media/image60.emf"/><Relationship Id="rId43" Type="http://schemas.openxmlformats.org/officeDocument/2006/relationships/image" Target="../media/image64.emf"/><Relationship Id="rId8" Type="http://schemas.openxmlformats.org/officeDocument/2006/relationships/customXml" Target="../ink/ink4.xml"/><Relationship Id="rId3" Type="http://schemas.openxmlformats.org/officeDocument/2006/relationships/image" Target="../media/image44.emf"/><Relationship Id="rId12" Type="http://schemas.openxmlformats.org/officeDocument/2006/relationships/customXml" Target="../ink/ink6.xml"/><Relationship Id="rId17" Type="http://schemas.openxmlformats.org/officeDocument/2006/relationships/image" Target="../media/image51.emf"/><Relationship Id="rId25" Type="http://schemas.openxmlformats.org/officeDocument/2006/relationships/image" Target="../media/image55.emf"/><Relationship Id="rId33" Type="http://schemas.openxmlformats.org/officeDocument/2006/relationships/image" Target="../media/image59.emf"/><Relationship Id="rId38" Type="http://schemas.openxmlformats.org/officeDocument/2006/relationships/customXml" Target="../ink/ink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 dirty="0">
                <a:latin typeface="Arial" charset="0"/>
              </a:rPr>
              <a:t>Φυσική ΙΙ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</a:t>
            </a:r>
            <a:r>
              <a:rPr lang="el-GR" sz="2800" b="1" dirty="0" smtClean="0">
                <a:solidFill>
                  <a:schemeClr val="tx1"/>
                </a:solidFill>
              </a:rPr>
              <a:t>5:</a:t>
            </a:r>
            <a:r>
              <a:rPr lang="en-US" sz="2000" dirty="0" smtClean="0"/>
              <a:t> </a:t>
            </a:r>
            <a:r>
              <a:rPr lang="el-GR" sz="2800" dirty="0">
                <a:solidFill>
                  <a:schemeClr val="tx1"/>
                </a:solidFill>
                <a:latin typeface="Arial" charset="0"/>
              </a:rPr>
              <a:t>Πυκνωτές και </a:t>
            </a:r>
            <a:r>
              <a:rPr lang="el-GR" sz="2800" dirty="0" smtClean="0">
                <a:solidFill>
                  <a:schemeClr val="tx1"/>
                </a:solidFill>
                <a:latin typeface="Arial" charset="0"/>
              </a:rPr>
              <a:t>Διηλεκτρικά</a:t>
            </a:r>
            <a:endParaRPr lang="el-G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b="1" i="1" dirty="0" smtClean="0"/>
              <a:t>Ιωάννης Γκιάλας</a:t>
            </a:r>
            <a:endParaRPr lang="el-GR" b="1" i="1" dirty="0"/>
          </a:p>
          <a:p>
            <a:pPr algn="ctr"/>
            <a:r>
              <a:rPr lang="el-GR" b="1" i="1" dirty="0"/>
              <a:t>Τμήμα </a:t>
            </a:r>
            <a:r>
              <a:rPr lang="el-GR" b="1" i="1" dirty="0" smtClean="0"/>
              <a:t>Μηχανικών Οικονομίας και Διοίκησης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27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Συνδεσμολογία πυκνωτών σε σειρά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5482952" cy="2548880"/>
          </a:xfrm>
        </p:spPr>
        <p:txBody>
          <a:bodyPr/>
          <a:lstStyle/>
          <a:p>
            <a:r>
              <a:rPr lang="el-GR" dirty="0" smtClean="0"/>
              <a:t>Ίδιο φορτίο</a:t>
            </a:r>
          </a:p>
          <a:p>
            <a:r>
              <a:rPr lang="el-GR" dirty="0" smtClean="0"/>
              <a:t>Τι είναι ο ισοδύναμος πυκνωτής; (</a:t>
            </a:r>
            <a:r>
              <a:rPr lang="en-US" dirty="0" err="1" smtClean="0"/>
              <a:t>Ceq</a:t>
            </a:r>
            <a:r>
              <a:rPr lang="en-US" dirty="0" smtClean="0"/>
              <a:t>, </a:t>
            </a:r>
            <a:r>
              <a:rPr lang="el-GR" dirty="0" smtClean="0"/>
              <a:t>ίδιο</a:t>
            </a:r>
            <a:r>
              <a:rPr lang="en-US" dirty="0" smtClean="0"/>
              <a:t> q)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00" y="1196752"/>
            <a:ext cx="2400845" cy="333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55415"/>
              </p:ext>
            </p:extLst>
          </p:nvPr>
        </p:nvGraphicFramePr>
        <p:xfrm>
          <a:off x="1403648" y="4351009"/>
          <a:ext cx="6817742" cy="164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4" imgW="3124080" imgH="711000" progId="Equation.DSMT4">
                  <p:embed/>
                </p:oleObj>
              </mc:Choice>
              <mc:Fallback>
                <p:oleObj name="Equation" r:id="rId4" imgW="3124080" imgH="711000" progId="Equation.DSMT4">
                  <p:embed/>
                  <p:pic>
                    <p:nvPicPr>
                      <p:cNvPr id="0" name="Αντικείμενο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351009"/>
                        <a:ext cx="6817742" cy="1649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68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dirty="0" smtClean="0"/>
              <a:t>Ενέργεια σε πυκνωτή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3826768" cy="2195677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Αρχίζω από </a:t>
            </a:r>
            <a:r>
              <a:rPr lang="el-GR" dirty="0"/>
              <a:t>α</a:t>
            </a:r>
            <a:r>
              <a:rPr lang="el-GR" dirty="0" smtClean="0"/>
              <a:t>φόρτιστο πυκνωτή και μεταφέρω ένα στοιχειώδες </a:t>
            </a:r>
            <a:r>
              <a:rPr lang="en-US" dirty="0" err="1" smtClean="0"/>
              <a:t>dq</a:t>
            </a:r>
            <a:r>
              <a:rPr lang="el-GR" dirty="0" smtClean="0"/>
              <a:t> κάθε φορά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5"/>
            <a:ext cx="4705866" cy="47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239656"/>
              </p:ext>
            </p:extLst>
          </p:nvPr>
        </p:nvGraphicFramePr>
        <p:xfrm>
          <a:off x="134938" y="3198813"/>
          <a:ext cx="4479925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4" imgW="1942920" imgH="1320480" progId="Equation.DSMT4">
                  <p:embed/>
                </p:oleObj>
              </mc:Choice>
              <mc:Fallback>
                <p:oleObj name="Equation" r:id="rId4" imgW="1942920" imgH="1320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3198813"/>
                        <a:ext cx="4479925" cy="303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241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Πυκνότητα ενέργειας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Είναι ο λόγος την αποθηκευμένης ενέργειας προς τον όγκο που καταλαμβάνει το ηλεκτρικό πεδίο</a:t>
            </a:r>
          </a:p>
          <a:p>
            <a:r>
              <a:rPr lang="el-GR" dirty="0" smtClean="0"/>
              <a:t>Στην ειδική περίπτωση του επίπεδου πυκνωτή έχω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Η τελευταία σχέση είναι γενικό αποτέλεσμα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17139"/>
              </p:ext>
            </p:extLst>
          </p:nvPr>
        </p:nvGraphicFramePr>
        <p:xfrm>
          <a:off x="1138724" y="3284984"/>
          <a:ext cx="6866551" cy="2205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3" imgW="3085920" imgH="990360" progId="Equation.DSMT4">
                  <p:embed/>
                </p:oleObj>
              </mc:Choice>
              <mc:Fallback>
                <p:oleObj name="Equation" r:id="rId3" imgW="308592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724" y="3284984"/>
                        <a:ext cx="6866551" cy="2205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6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6503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μεταλλικής πλάκας ανάμεσα στους οπλισμούς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789040"/>
            <a:ext cx="3970784" cy="23371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 smtClean="0"/>
              <a:t>Καταλήγουμε με δύο πυκνωτές συνδεδεμένους σε σειρά, ίδια επιφανειακή πυκνότητα φορτίου σ αλλά με πολύ μικρότερα διάκενα </a:t>
            </a:r>
            <a:r>
              <a:rPr lang="en-US" dirty="0" smtClean="0"/>
              <a:t>d1, d2</a:t>
            </a:r>
            <a:endParaRPr lang="el-GR" dirty="0" smtClean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308499" cy="57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8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76888" cy="20742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Εισαγωγή διηλεκτρικής πλάκας </a:t>
            </a:r>
            <a:r>
              <a:rPr lang="el-GR" dirty="0" err="1" smtClean="0"/>
              <a:t>ανάμεσασ</a:t>
            </a:r>
            <a:r>
              <a:rPr lang="el-GR" dirty="0" smtClean="0"/>
              <a:t> τους οπλισμούς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08920"/>
            <a:ext cx="5576888" cy="341724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Μονωτικά υλικά (αέρας, χαρτί, κενό, πλαστικό, </a:t>
            </a:r>
            <a:r>
              <a:rPr lang="el-GR" dirty="0" err="1" smtClean="0"/>
              <a:t>τεφλόν</a:t>
            </a:r>
            <a:r>
              <a:rPr lang="el-GR" dirty="0" smtClean="0"/>
              <a:t>, κλπ)</a:t>
            </a:r>
          </a:p>
          <a:p>
            <a:r>
              <a:rPr lang="el-GR" dirty="0" smtClean="0"/>
              <a:t>Εγκατάσταση εσωτερικού ηλεκτρικού πεδίου λόγω του διηλεκτρικού αντίθετο προς το κύριο</a:t>
            </a:r>
          </a:p>
          <a:p>
            <a:r>
              <a:rPr lang="el-GR" dirty="0" smtClean="0"/>
              <a:t>Ε=Ε0-Ε</a:t>
            </a:r>
            <a:r>
              <a:rPr lang="en-US" dirty="0" smtClean="0"/>
              <a:t>d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53987"/>
            <a:ext cx="2924175" cy="67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7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Πολικά και μη πολικά μόρια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Τα πολικά έχουν διπολική ροπή, δηλ. η </a:t>
            </a:r>
            <a:r>
              <a:rPr lang="el-GR" dirty="0" err="1" smtClean="0"/>
              <a:t>πλεόν</a:t>
            </a:r>
            <a:r>
              <a:rPr lang="el-GR" dirty="0" smtClean="0"/>
              <a:t> πιθανή θέση της </a:t>
            </a:r>
            <a:r>
              <a:rPr lang="el-GR" dirty="0" err="1" smtClean="0"/>
              <a:t>πλεόν</a:t>
            </a:r>
            <a:r>
              <a:rPr lang="el-GR" dirty="0" smtClean="0"/>
              <a:t> πιθανής πιθανότητας εύρεσης των αρνητικών φορτίων δεν ταυτίζεται με το κέντρο βάρους των θετικών </a:t>
            </a:r>
          </a:p>
          <a:p>
            <a:r>
              <a:rPr lang="el-GR" dirty="0" smtClean="0"/>
              <a:t>Σε ηλεκτρικό πεδίο προσανατολίζονται</a:t>
            </a:r>
          </a:p>
          <a:p>
            <a:r>
              <a:rPr lang="el-GR" dirty="0" smtClean="0"/>
              <a:t>Τα μη πολικά επίσης δεν έχουν διπολική ροπή, όμως προσανατολίζονται εξ επαγωγής όταν βρεθούν μέσα σε </a:t>
            </a:r>
            <a:r>
              <a:rPr lang="el-GR" dirty="0" err="1" smtClean="0"/>
              <a:t>ήλεκτρικό</a:t>
            </a:r>
            <a:r>
              <a:rPr lang="el-GR" dirty="0" smtClean="0"/>
              <a:t> πεδίο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821855" cy="60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ύγραμμο βέλος σύνδεσης 6"/>
          <p:cNvCxnSpPr/>
          <p:nvPr/>
        </p:nvCxnSpPr>
        <p:spPr>
          <a:xfrm>
            <a:off x="5724128" y="2924944"/>
            <a:ext cx="0" cy="15841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683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Χωρητικότητα πυκνωτή με διηλεκτρικό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Φορτισμένος πυκνωτής αλλά όχι συνδεδεμένος (φορτίο </a:t>
            </a:r>
            <a:r>
              <a:rPr lang="en-US" dirty="0" smtClean="0"/>
              <a:t>Q, </a:t>
            </a:r>
            <a:r>
              <a:rPr lang="el-GR" dirty="0" smtClean="0"/>
              <a:t>δυναμικό </a:t>
            </a:r>
            <a:r>
              <a:rPr lang="en-US" dirty="0" smtClean="0"/>
              <a:t>V0)</a:t>
            </a:r>
            <a:endParaRPr lang="el-GR" dirty="0" smtClean="0"/>
          </a:p>
          <a:p>
            <a:r>
              <a:rPr lang="el-GR" dirty="0" smtClean="0"/>
              <a:t>Όταν εισάγεται διηλεκτρικό το δυναμικό του μειώνεται (αφού μειώνεται το ηλεκτρικό πεδίο ανάμεσα στους οπλισμούς)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l-GR" dirty="0" smtClean="0"/>
              <a:t>κ: σχετική διηλεκτρική σταθερά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Το φορτίο του παραμένει το ίδιο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434705"/>
              </p:ext>
            </p:extLst>
          </p:nvPr>
        </p:nvGraphicFramePr>
        <p:xfrm>
          <a:off x="611560" y="4149080"/>
          <a:ext cx="1113284" cy="95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149080"/>
                        <a:ext cx="1113284" cy="958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834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>
                <a:solidFill>
                  <a:prstClr val="black"/>
                </a:solidFill>
              </a:rPr>
              <a:t>Χωρητικότητα πυκνωτή με διηλεκτρικό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Για επίπεδο πυκνωτή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ε=ε</a:t>
            </a:r>
            <a:r>
              <a:rPr lang="el-GR" baseline="-25000" dirty="0" smtClean="0"/>
              <a:t>0</a:t>
            </a:r>
            <a:r>
              <a:rPr lang="el-GR" dirty="0" smtClean="0"/>
              <a:t>κ  όπου ε η διηλεκτρική σταθερά του μέσου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451530"/>
              </p:ext>
            </p:extLst>
          </p:nvPr>
        </p:nvGraphicFramePr>
        <p:xfrm>
          <a:off x="2889250" y="1814512"/>
          <a:ext cx="3122910" cy="127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3" imgW="1307880" imgH="533160" progId="Equation.DSMT4">
                  <p:embed/>
                </p:oleObj>
              </mc:Choice>
              <mc:Fallback>
                <p:oleObj name="Equation" r:id="rId3" imgW="13078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50" y="1814512"/>
                        <a:ext cx="3122910" cy="127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59806"/>
              </p:ext>
            </p:extLst>
          </p:nvPr>
        </p:nvGraphicFramePr>
        <p:xfrm>
          <a:off x="1187624" y="3933056"/>
          <a:ext cx="5076073" cy="116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1714320" imgH="393480" progId="Equation.DSMT4">
                  <p:embed/>
                </p:oleObj>
              </mc:Choice>
              <mc:Fallback>
                <p:oleObj name="Equation" r:id="rId5" imgW="1714320" imgH="393480" progId="Equation.DSMT4">
                  <p:embed/>
                  <p:pic>
                    <p:nvPicPr>
                      <p:cNvPr id="0" name="Αντικείμενο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933056"/>
                        <a:ext cx="5076073" cy="116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587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Διηλεκτρικές σταθερές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152901"/>
              </p:ext>
            </p:extLst>
          </p:nvPr>
        </p:nvGraphicFramePr>
        <p:xfrm>
          <a:off x="539552" y="2276872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455787">
                <a:tc>
                  <a:txBody>
                    <a:bodyPr/>
                    <a:lstStyle/>
                    <a:p>
                      <a:r>
                        <a:rPr lang="el-GR" dirty="0" smtClean="0"/>
                        <a:t>Υλικό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Σχετική Διηλεκτρική σταθερά</a:t>
                      </a:r>
                      <a:r>
                        <a:rPr lang="el-GR" baseline="0" dirty="0" smtClean="0"/>
                        <a:t> κ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Αντοχή του διηλεκτρικού (</a:t>
                      </a:r>
                      <a:r>
                        <a:rPr lang="en-US" dirty="0" smtClean="0"/>
                        <a:t>V/m)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l-GR" dirty="0" smtClean="0"/>
                        <a:t>Είναι</a:t>
                      </a:r>
                      <a:r>
                        <a:rPr lang="el-GR" baseline="0" dirty="0" smtClean="0"/>
                        <a:t> η μέγιστη ένταση πεδίου  χωρίς εκκενώσεις</a:t>
                      </a:r>
                      <a:endParaRPr lang="el-GR" dirty="0"/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Κενό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1.000000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    Χ10</a:t>
                      </a:r>
                      <a:r>
                        <a:rPr lang="el-GR" baseline="30000" dirty="0" smtClean="0"/>
                        <a:t>6</a:t>
                      </a:r>
                      <a:endParaRPr lang="el-GR" baseline="30000" dirty="0"/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Αέρας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1.000599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24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Χαρτί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3.7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16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endParaRPr kumimoji="0" lang="el-G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Βακελίτη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4.9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24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endParaRPr kumimoji="0" lang="el-G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Τεφάλ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2.1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60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endParaRPr kumimoji="0" lang="el-G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Έλαιο</a:t>
                      </a:r>
                      <a:r>
                        <a:rPr lang="el-GR" baseline="0" dirty="0" smtClean="0"/>
                        <a:t> σιλικόνης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2.5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15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endParaRPr kumimoji="0" lang="el-G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  <a:tr h="342513">
                <a:tc>
                  <a:txBody>
                    <a:bodyPr/>
                    <a:lstStyle/>
                    <a:p>
                      <a:r>
                        <a:rPr lang="el-GR" dirty="0" smtClean="0"/>
                        <a:t>Τιτανιούχο στρόντιο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233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8     </a:t>
                      </a: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Χ10</a:t>
                      </a:r>
                      <a:r>
                        <a:rPr kumimoji="0" lang="el-GR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6</a:t>
                      </a:r>
                      <a:endParaRPr kumimoji="0" lang="el-GR" sz="18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43608" y="1463432"/>
            <a:ext cx="6840760" cy="5254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Διηλεκτρική σταθερά του κενού: ε</a:t>
            </a:r>
            <a:r>
              <a:rPr kumimoji="0" lang="el-GR" altLang="el-GR" sz="20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0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= 8.8542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sym typeface="Symbol" pitchFamily="18" charset="2"/>
              </a:rPr>
              <a:t>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10</a:t>
            </a:r>
            <a:r>
              <a:rPr kumimoji="0" lang="el-GR" alt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-12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</a:t>
            </a:r>
            <a:r>
              <a:rPr kumimoji="0" lang="el-GR" alt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/ </a:t>
            </a:r>
            <a:r>
              <a:rPr kumimoji="0" lang="en-US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</a:t>
            </a:r>
            <a:r>
              <a:rPr kumimoji="0" lang="en-US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  <a:sym typeface="Symbol" pitchFamily="18" charset="2"/>
              </a:rPr>
              <a:t></a:t>
            </a:r>
            <a:r>
              <a:rPr kumimoji="0" lang="en-US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</a:t>
            </a:r>
            <a:r>
              <a:rPr kumimoji="0" lang="el-GR" alt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Times New Roman"/>
                <a:ea typeface="Times New Roman"/>
              </a:rPr>
              <a:t>Υπολογίστε την ισοδύναμη χωρητικότητα της συνδεσμολογίας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72" y="3068960"/>
            <a:ext cx="3713757" cy="25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7" name="Αντικείμενο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6998"/>
              </p:ext>
            </p:extLst>
          </p:nvPr>
        </p:nvGraphicFramePr>
        <p:xfrm>
          <a:off x="323528" y="4077072"/>
          <a:ext cx="4480590" cy="95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4" imgW="2006600" imgH="431800" progId="Equation.DSMT4">
                  <p:embed/>
                </p:oleObj>
              </mc:Choice>
              <mc:Fallback>
                <p:oleObj name="Equation" r:id="rId4" imgW="2006600" imgH="431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077072"/>
                        <a:ext cx="4480590" cy="95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9" name="Αντικείμενο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26344"/>
              </p:ext>
            </p:extLst>
          </p:nvPr>
        </p:nvGraphicFramePr>
        <p:xfrm>
          <a:off x="323528" y="5323515"/>
          <a:ext cx="5378059" cy="58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6" imgW="2108200" imgH="228600" progId="Equation.DSMT4">
                  <p:embed/>
                </p:oleObj>
              </mc:Choice>
              <mc:Fallback>
                <p:oleObj name="Equation" r:id="rId6" imgW="210820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323515"/>
                        <a:ext cx="5378059" cy="584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40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DF246-C5AD-4F6B-9427-7BD9D4D79F87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 marL="0" marR="1959610" indent="0" algn="just">
              <a:spcAft>
                <a:spcPts val="0"/>
              </a:spcAft>
              <a:buNone/>
            </a:pPr>
            <a:r>
              <a:rPr lang="el-GR" sz="2800" i="1" dirty="0" smtClean="0">
                <a:latin typeface="Times New Roman"/>
                <a:ea typeface="Times New Roman"/>
              </a:rPr>
              <a:t> </a:t>
            </a:r>
            <a:r>
              <a:rPr lang="el-GR" i="1" dirty="0">
                <a:latin typeface="Times New Roman"/>
                <a:ea typeface="Times New Roman"/>
              </a:rPr>
              <a:t>(β) Αν τα άκρα της συνδεσμολογίας συνδεθούν με πηγή 12 </a:t>
            </a:r>
            <a:r>
              <a:rPr lang="en-US" i="1" dirty="0">
                <a:latin typeface="Times New Roman"/>
                <a:ea typeface="Times New Roman"/>
              </a:rPr>
              <a:t>V</a:t>
            </a:r>
            <a:r>
              <a:rPr lang="el-GR" i="1" dirty="0">
                <a:latin typeface="Times New Roman"/>
                <a:ea typeface="Times New Roman"/>
              </a:rPr>
              <a:t>, υπολογίστε την τάση και το φορτίο κάθε πυκνωτή.</a:t>
            </a:r>
            <a:endParaRPr lang="el-GR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l-GR" sz="2000" dirty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l-GR" sz="2800" dirty="0">
                <a:latin typeface="Times New Roman"/>
                <a:ea typeface="Times New Roman"/>
              </a:rPr>
              <a:t>Αν η συνδεσμολογία συνδεθεί με μπαταρία 12 </a:t>
            </a:r>
            <a:r>
              <a:rPr lang="en-US" sz="2800" dirty="0">
                <a:latin typeface="Times New Roman"/>
                <a:ea typeface="Times New Roman"/>
              </a:rPr>
              <a:t>V</a:t>
            </a:r>
            <a:r>
              <a:rPr lang="el-GR" sz="2800" dirty="0">
                <a:latin typeface="Times New Roman"/>
                <a:ea typeface="Times New Roman"/>
              </a:rPr>
              <a:t> ο πυκνωτής </a:t>
            </a:r>
            <a:r>
              <a:rPr lang="en-US" sz="2800" dirty="0">
                <a:latin typeface="Times New Roman"/>
                <a:ea typeface="Times New Roman"/>
              </a:rPr>
              <a:t>C</a:t>
            </a:r>
            <a:r>
              <a:rPr lang="el-GR" sz="2800" baseline="-25000" dirty="0">
                <a:latin typeface="Times New Roman"/>
                <a:ea typeface="Times New Roman"/>
              </a:rPr>
              <a:t>1</a:t>
            </a:r>
            <a:r>
              <a:rPr lang="el-GR" sz="2800" dirty="0">
                <a:latin typeface="Times New Roman"/>
                <a:ea typeface="Times New Roman"/>
              </a:rPr>
              <a:t> θα είναι σε δυναμικό 12 </a:t>
            </a:r>
            <a:r>
              <a:rPr lang="en-US" sz="2800" dirty="0">
                <a:latin typeface="Times New Roman"/>
                <a:ea typeface="Times New Roman"/>
              </a:rPr>
              <a:t>V</a:t>
            </a:r>
            <a:r>
              <a:rPr lang="el-GR" sz="2800" dirty="0">
                <a:latin typeface="Times New Roman"/>
                <a:ea typeface="Times New Roman"/>
              </a:rPr>
              <a:t> και το φορτίο του θα είναι </a:t>
            </a:r>
          </a:p>
          <a:p>
            <a:pPr lvl="0">
              <a:buFont typeface="Symbol"/>
              <a:buChar char=""/>
              <a:tabLst>
                <a:tab pos="457200" algn="l"/>
              </a:tabLst>
            </a:pPr>
            <a:endParaRPr lang="el-GR" sz="2800" dirty="0" smtClean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l-GR" sz="2800" dirty="0" smtClean="0">
                <a:latin typeface="Times New Roman"/>
                <a:ea typeface="Times New Roman"/>
              </a:rPr>
              <a:t>Ο </a:t>
            </a:r>
            <a:r>
              <a:rPr lang="el-GR" sz="2800" dirty="0">
                <a:latin typeface="Times New Roman"/>
                <a:ea typeface="Times New Roman"/>
              </a:rPr>
              <a:t>ισοδύναμος πυκνωτής </a:t>
            </a:r>
            <a:r>
              <a:rPr lang="en-US" sz="2800" dirty="0">
                <a:latin typeface="Times New Roman"/>
                <a:ea typeface="Times New Roman"/>
              </a:rPr>
              <a:t>C</a:t>
            </a:r>
            <a:r>
              <a:rPr lang="el-GR" sz="2800" baseline="-25000" dirty="0">
                <a:latin typeface="Times New Roman"/>
                <a:ea typeface="Times New Roman"/>
              </a:rPr>
              <a:t>23 </a:t>
            </a:r>
            <a:r>
              <a:rPr lang="el-GR" sz="2800" dirty="0">
                <a:latin typeface="Times New Roman"/>
                <a:ea typeface="Times New Roman"/>
              </a:rPr>
              <a:t>βρίσκεται επίσης υπό τάση 12 </a:t>
            </a:r>
            <a:r>
              <a:rPr lang="en-US" sz="2800" dirty="0">
                <a:latin typeface="Times New Roman"/>
                <a:ea typeface="Times New Roman"/>
              </a:rPr>
              <a:t>V</a:t>
            </a:r>
            <a:r>
              <a:rPr lang="el-GR" sz="2800" dirty="0">
                <a:latin typeface="Times New Roman"/>
                <a:ea typeface="Times New Roman"/>
              </a:rPr>
              <a:t> και φορτίο 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l-GR" sz="2800" dirty="0" smtClean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l-GR" sz="2800" dirty="0" smtClean="0">
                <a:latin typeface="Times New Roman"/>
                <a:ea typeface="Times New Roman"/>
              </a:rPr>
              <a:t>Ο </a:t>
            </a:r>
            <a:r>
              <a:rPr lang="el-GR" sz="2800" dirty="0">
                <a:latin typeface="Times New Roman"/>
                <a:ea typeface="Times New Roman"/>
              </a:rPr>
              <a:t>πυκνωτής </a:t>
            </a:r>
            <a:r>
              <a:rPr lang="en-US" sz="2800" dirty="0">
                <a:latin typeface="Times New Roman"/>
                <a:ea typeface="Times New Roman"/>
              </a:rPr>
              <a:t>C</a:t>
            </a:r>
            <a:r>
              <a:rPr lang="el-GR" sz="2800" baseline="-25000" dirty="0">
                <a:latin typeface="Times New Roman"/>
                <a:ea typeface="Times New Roman"/>
              </a:rPr>
              <a:t>2</a:t>
            </a:r>
            <a:r>
              <a:rPr lang="el-GR" sz="2800" dirty="0">
                <a:latin typeface="Times New Roman"/>
                <a:ea typeface="Times New Roman"/>
              </a:rPr>
              <a:t>  έχει φορτίο 48 μ</a:t>
            </a:r>
            <a:r>
              <a:rPr lang="en-US" sz="2800" dirty="0" err="1">
                <a:latin typeface="Times New Roman"/>
                <a:ea typeface="Times New Roman"/>
              </a:rPr>
              <a:t>Cb</a:t>
            </a:r>
            <a:r>
              <a:rPr lang="el-GR" sz="2800" dirty="0">
                <a:latin typeface="Times New Roman"/>
                <a:ea typeface="Times New Roman"/>
              </a:rPr>
              <a:t> και βρίσκεται υπό τάση  </a:t>
            </a:r>
          </a:p>
          <a:p>
            <a:pPr marL="0" lvl="0" indent="0">
              <a:buNone/>
              <a:tabLst>
                <a:tab pos="457200" algn="l"/>
              </a:tabLst>
            </a:pPr>
            <a:endParaRPr lang="el-GR" sz="2800" dirty="0" smtClean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endParaRPr lang="el-GR" sz="2800" dirty="0">
              <a:latin typeface="Times New Roman"/>
              <a:ea typeface="Times New Roman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el-GR" sz="2800" dirty="0" smtClean="0">
                <a:latin typeface="Times New Roman"/>
                <a:ea typeface="Times New Roman"/>
              </a:rPr>
              <a:t>Ομοίως</a:t>
            </a:r>
            <a:r>
              <a:rPr lang="el-GR" sz="2800" dirty="0">
                <a:latin typeface="Times New Roman"/>
                <a:ea typeface="Times New Roman"/>
              </a:rPr>
              <a:t>, ο πυκνωτής </a:t>
            </a:r>
            <a:r>
              <a:rPr lang="en-US" sz="2800" dirty="0">
                <a:latin typeface="Times New Roman"/>
                <a:ea typeface="Times New Roman"/>
              </a:rPr>
              <a:t>C</a:t>
            </a:r>
            <a:r>
              <a:rPr lang="el-GR" sz="2800" baseline="-25000" dirty="0">
                <a:latin typeface="Times New Roman"/>
                <a:ea typeface="Times New Roman"/>
              </a:rPr>
              <a:t>3 </a:t>
            </a:r>
            <a:r>
              <a:rPr lang="el-GR" sz="2800" dirty="0">
                <a:latin typeface="Times New Roman"/>
                <a:ea typeface="Times New Roman"/>
              </a:rPr>
              <a:t>έχει φορτίο 48 μ</a:t>
            </a:r>
            <a:r>
              <a:rPr lang="en-US" sz="2800" dirty="0" err="1">
                <a:latin typeface="Times New Roman"/>
                <a:ea typeface="Times New Roman"/>
              </a:rPr>
              <a:t>Cb</a:t>
            </a:r>
            <a:r>
              <a:rPr lang="el-GR" sz="2800" dirty="0">
                <a:latin typeface="Times New Roman"/>
                <a:ea typeface="Times New Roman"/>
              </a:rPr>
              <a:t> και βρίσκεται υπό τάση </a:t>
            </a:r>
            <a:endParaRPr lang="el-GR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60577"/>
              </p:ext>
            </p:extLst>
          </p:nvPr>
        </p:nvGraphicFramePr>
        <p:xfrm>
          <a:off x="4139952" y="2492896"/>
          <a:ext cx="3059831" cy="545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" name="Equation" r:id="rId3" imgW="1231366" imgH="215806" progId="Equation.DSMT4">
                  <p:embed/>
                </p:oleObj>
              </mc:Choice>
              <mc:Fallback>
                <p:oleObj name="Equation" r:id="rId3" imgW="1231366" imgH="21580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492896"/>
                        <a:ext cx="3059831" cy="545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37730"/>
              </p:ext>
            </p:extLst>
          </p:nvPr>
        </p:nvGraphicFramePr>
        <p:xfrm>
          <a:off x="4139952" y="3429000"/>
          <a:ext cx="2994878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5" imgW="1244600" imgH="228600" progId="Equation.DSMT4">
                  <p:embed/>
                </p:oleObj>
              </mc:Choice>
              <mc:Fallback>
                <p:oleObj name="Equation" r:id="rId5" imgW="12446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429000"/>
                        <a:ext cx="2994878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87498"/>
              </p:ext>
            </p:extLst>
          </p:nvPr>
        </p:nvGraphicFramePr>
        <p:xfrm>
          <a:off x="3131840" y="4437112"/>
          <a:ext cx="1958796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7" imgW="927100" imgH="431800" progId="Equation.DSMT4">
                  <p:embed/>
                </p:oleObj>
              </mc:Choice>
              <mc:Fallback>
                <p:oleObj name="Equation" r:id="rId7" imgW="927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437112"/>
                        <a:ext cx="1958796" cy="908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" name="Αντικείμενο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05091"/>
              </p:ext>
            </p:extLst>
          </p:nvPr>
        </p:nvGraphicFramePr>
        <p:xfrm>
          <a:off x="1547664" y="5661248"/>
          <a:ext cx="1348838" cy="5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9" imgW="558800" imgH="228600" progId="Equation.DSMT4">
                  <p:embed/>
                </p:oleObj>
              </mc:Choice>
              <mc:Fallback>
                <p:oleObj name="Equation" r:id="rId9" imgW="558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661248"/>
                        <a:ext cx="1348838" cy="548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411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i="1" dirty="0">
                <a:latin typeface="Times New Roman"/>
                <a:ea typeface="Times New Roman"/>
              </a:rPr>
              <a:t>Ένας επίπεδος πυκνωτής έχει τετραγωνικούς οπλισμούς ακμής 20 </a:t>
            </a:r>
            <a:r>
              <a:rPr lang="en-US" i="1" dirty="0">
                <a:latin typeface="Times New Roman"/>
                <a:ea typeface="Times New Roman"/>
              </a:rPr>
              <a:t>cm</a:t>
            </a:r>
            <a:r>
              <a:rPr lang="el-GR" i="1" dirty="0">
                <a:latin typeface="Times New Roman"/>
                <a:ea typeface="Times New Roman"/>
              </a:rPr>
              <a:t>.Οι δύο ολισμοί απέχουν 1 </a:t>
            </a:r>
            <a:r>
              <a:rPr lang="en-US" i="1" dirty="0">
                <a:latin typeface="Times New Roman"/>
                <a:ea typeface="Times New Roman"/>
              </a:rPr>
              <a:t>mm</a:t>
            </a:r>
            <a:r>
              <a:rPr lang="el-GR" i="1" dirty="0">
                <a:latin typeface="Times New Roman"/>
                <a:ea typeface="Times New Roman"/>
              </a:rPr>
              <a:t> μεταξύ τους και χωρίζονται από ένα φύλλο χαρτί διηλεκτρικής σταθεράς 3.7. (α) Ποια είναι η χωρητικότητα του; (β) Ποιο είναι το μέγιστο φορτίο που μπορεί να συγκρατήσει αν το μέγιστο ηλεκτρικό πεδίο που μπορεί να εφαρμοσθεί χωρίς να καταρρεύσει το διηλεκτρικό είναι 16 </a:t>
            </a:r>
            <a:r>
              <a:rPr lang="en-US" i="1" dirty="0">
                <a:latin typeface="Times New Roman"/>
                <a:ea typeface="Times New Roman"/>
              </a:rPr>
              <a:t>MV</a:t>
            </a:r>
            <a:r>
              <a:rPr lang="el-GR" i="1" dirty="0">
                <a:latin typeface="Times New Roman"/>
                <a:ea typeface="Times New Roman"/>
              </a:rPr>
              <a:t>/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. (γ) Ποια είναι η αποθηκευμένη ενέργεια σε αυτή την περίπτωση; (δ) Ποια είναι η πυκνότητα ενέργειας;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2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el-GR" i="1" dirty="0">
                <a:latin typeface="Times New Roman"/>
                <a:ea typeface="Times New Roman"/>
              </a:rPr>
              <a:t>(α) </a:t>
            </a:r>
            <a:r>
              <a:rPr lang="el-GR" i="1" dirty="0" smtClean="0">
                <a:latin typeface="Times New Roman"/>
                <a:ea typeface="Times New Roman"/>
              </a:rPr>
              <a:t>Υπάρχει </a:t>
            </a:r>
            <a:r>
              <a:rPr lang="el-GR" i="1" dirty="0">
                <a:latin typeface="Times New Roman"/>
                <a:ea typeface="Times New Roman"/>
              </a:rPr>
              <a:t>διηλεκτρικό μεταξύ των οπλισμών. Η  διηλεκτρική σταθερά που δίνεται είναι καθαρός αριθμός, άρα πρόκειται για τη σχετική διηλεκτρική σταθερά κ (κ=3.7). Η χωρητικότητα έχει αυξηθεί και είναι </a:t>
            </a:r>
            <a:endParaRPr lang="el-GR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i="1" dirty="0" smtClean="0">
                <a:latin typeface="Times New Roman"/>
                <a:ea typeface="Times New Roman"/>
              </a:rPr>
              <a:t>(</a:t>
            </a:r>
            <a:r>
              <a:rPr lang="el-GR" i="1" dirty="0">
                <a:latin typeface="Times New Roman"/>
                <a:ea typeface="Times New Roman"/>
              </a:rPr>
              <a:t>β) Στον πυκνωτή μπορεί να εφαρμοσθεί ένα μέγιστο δυναμικό </a:t>
            </a:r>
            <a:endParaRPr lang="el-GR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el-GR" i="1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l-GR" i="1" dirty="0" smtClean="0">
                <a:latin typeface="Times New Roman"/>
                <a:ea typeface="Times New Roman"/>
              </a:rPr>
              <a:t>Το </a:t>
            </a:r>
            <a:r>
              <a:rPr lang="el-GR" i="1" dirty="0">
                <a:latin typeface="Times New Roman"/>
                <a:ea typeface="Times New Roman"/>
              </a:rPr>
              <a:t>μέγιστο φορτίο που μπορεί να κρατήσει είναι</a:t>
            </a:r>
            <a:endParaRPr lang="el-GR" dirty="0">
              <a:latin typeface="Times New Roman"/>
              <a:ea typeface="Times New Roman"/>
            </a:endParaRP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14266"/>
              </p:ext>
            </p:extLst>
          </p:nvPr>
        </p:nvGraphicFramePr>
        <p:xfrm>
          <a:off x="161522" y="1700808"/>
          <a:ext cx="8982494" cy="81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3" imgW="4635500" imgH="419100" progId="Equation.DSMT4">
                  <p:embed/>
                </p:oleObj>
              </mc:Choice>
              <mc:Fallback>
                <p:oleObj name="Equation" r:id="rId3" imgW="4635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22" y="1700808"/>
                        <a:ext cx="8982494" cy="811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84323"/>
              </p:ext>
            </p:extLst>
          </p:nvPr>
        </p:nvGraphicFramePr>
        <p:xfrm>
          <a:off x="1408351" y="3284984"/>
          <a:ext cx="553021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5" imgW="2743200" imgH="431800" progId="Equation.DSMT4">
                  <p:embed/>
                </p:oleObj>
              </mc:Choice>
              <mc:Fallback>
                <p:oleObj name="Equation" r:id="rId5" imgW="27432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351" y="3284984"/>
                        <a:ext cx="5530215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72382"/>
              </p:ext>
            </p:extLst>
          </p:nvPr>
        </p:nvGraphicFramePr>
        <p:xfrm>
          <a:off x="218426" y="4869160"/>
          <a:ext cx="8707147" cy="59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7" imgW="4038600" imgH="279400" progId="Equation.DSMT4">
                  <p:embed/>
                </p:oleObj>
              </mc:Choice>
              <mc:Fallback>
                <p:oleObj name="Equation" r:id="rId7" imgW="40386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26" y="4869160"/>
                        <a:ext cx="8707147" cy="595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647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i="1" dirty="0">
                <a:latin typeface="Times New Roman"/>
                <a:ea typeface="Times New Roman"/>
              </a:rPr>
              <a:t>(γ) Η αποθηκευμένη </a:t>
            </a:r>
            <a:r>
              <a:rPr lang="el-GR" i="1" dirty="0" smtClean="0">
                <a:latin typeface="Times New Roman"/>
                <a:ea typeface="Times New Roman"/>
              </a:rPr>
              <a:t>ενέργεια</a:t>
            </a:r>
          </a:p>
          <a:p>
            <a:pPr marL="0" indent="0">
              <a:buNone/>
            </a:pPr>
            <a:endParaRPr lang="el-GR" i="1" dirty="0">
              <a:latin typeface="Times New Roman"/>
            </a:endParaRPr>
          </a:p>
          <a:p>
            <a:endParaRPr lang="el-GR" i="1" dirty="0">
              <a:latin typeface="Times New Roman"/>
            </a:endParaRPr>
          </a:p>
          <a:p>
            <a:pPr marL="0" indent="0">
              <a:buNone/>
            </a:pPr>
            <a:r>
              <a:rPr lang="el-GR" i="1" dirty="0">
                <a:latin typeface="Times New Roman"/>
                <a:ea typeface="Times New Roman"/>
              </a:rPr>
              <a:t>(δ) </a:t>
            </a:r>
            <a:r>
              <a:rPr lang="el-GR" i="1" dirty="0" smtClean="0">
                <a:latin typeface="Times New Roman"/>
                <a:ea typeface="Times New Roman"/>
              </a:rPr>
              <a:t>Επειδή </a:t>
            </a:r>
            <a:r>
              <a:rPr lang="el-GR" i="1" dirty="0">
                <a:latin typeface="Times New Roman"/>
                <a:ea typeface="Times New Roman"/>
              </a:rPr>
              <a:t>έχουμε και διηλεκτρικό η πυκνότητα ενέργειας είναι μεγαλύτερη από ότι </a:t>
            </a:r>
            <a:r>
              <a:rPr lang="el-GR" i="1" dirty="0" smtClean="0">
                <a:latin typeface="Times New Roman"/>
                <a:ea typeface="Times New Roman"/>
              </a:rPr>
              <a:t>χωρίς </a:t>
            </a:r>
            <a:r>
              <a:rPr lang="el-GR" i="1" dirty="0">
                <a:latin typeface="Times New Roman"/>
                <a:ea typeface="Times New Roman"/>
              </a:rPr>
              <a:t>κατά τον παράγοντα της σχετικής διηλεκτρικής σταθεράς, </a:t>
            </a:r>
            <a:r>
              <a:rPr lang="el-GR" i="1" dirty="0" smtClean="0">
                <a:latin typeface="Times New Roman"/>
                <a:ea typeface="Times New Roman"/>
              </a:rPr>
              <a:t>κ</a:t>
            </a:r>
          </a:p>
          <a:p>
            <a:endParaRPr lang="el-GR" i="1" dirty="0" smtClean="0">
              <a:latin typeface="Times New Roman"/>
            </a:endParaRPr>
          </a:p>
          <a:p>
            <a:endParaRPr lang="el-GR" i="1" dirty="0">
              <a:latin typeface="Times New Roman"/>
            </a:endParaRPr>
          </a:p>
          <a:p>
            <a:pPr marL="0" indent="0">
              <a:buNone/>
            </a:pPr>
            <a:r>
              <a:rPr lang="el-GR" i="1" dirty="0" smtClean="0">
                <a:latin typeface="Times New Roman"/>
                <a:ea typeface="Times New Roman"/>
              </a:rPr>
              <a:t>Για </a:t>
            </a:r>
            <a:r>
              <a:rPr lang="el-GR" i="1" dirty="0">
                <a:latin typeface="Times New Roman"/>
                <a:ea typeface="Times New Roman"/>
              </a:rPr>
              <a:t>να ελέγξουμε το αποτέλεσμα μπορούμε να πάμε και από τον </a:t>
            </a:r>
            <a:r>
              <a:rPr lang="el-GR" i="1" dirty="0" smtClean="0">
                <a:latin typeface="Times New Roman"/>
                <a:ea typeface="Times New Roman"/>
              </a:rPr>
              <a:t>ορισμό</a:t>
            </a:r>
          </a:p>
          <a:p>
            <a:pPr marL="0" indent="0">
              <a:buNone/>
            </a:pPr>
            <a:endParaRPr lang="el-GR" i="1" dirty="0">
              <a:latin typeface="Times New Roman"/>
            </a:endParaRPr>
          </a:p>
          <a:p>
            <a:r>
              <a:rPr lang="el-GR" i="1" dirty="0" smtClean="0">
                <a:latin typeface="Times New Roman"/>
              </a:rPr>
              <a:t>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04073"/>
              </p:ext>
            </p:extLst>
          </p:nvPr>
        </p:nvGraphicFramePr>
        <p:xfrm>
          <a:off x="971600" y="5013176"/>
          <a:ext cx="6303918" cy="883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3" imgW="3530600" imgH="495300" progId="Equation.DSMT4">
                  <p:embed/>
                </p:oleObj>
              </mc:Choice>
              <mc:Fallback>
                <p:oleObj name="Equation" r:id="rId3" imgW="3530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013176"/>
                        <a:ext cx="6303918" cy="883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97873"/>
              </p:ext>
            </p:extLst>
          </p:nvPr>
        </p:nvGraphicFramePr>
        <p:xfrm>
          <a:off x="467544" y="908720"/>
          <a:ext cx="7068849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5" imgW="3606800" imgH="393700" progId="Equation.DSMT4">
                  <p:embed/>
                </p:oleObj>
              </mc:Choice>
              <mc:Fallback>
                <p:oleObj name="Equation" r:id="rId5" imgW="3606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908720"/>
                        <a:ext cx="7068849" cy="764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040985"/>
              </p:ext>
            </p:extLst>
          </p:nvPr>
        </p:nvGraphicFramePr>
        <p:xfrm>
          <a:off x="595072" y="3068960"/>
          <a:ext cx="7953855" cy="946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7" imgW="4165600" imgH="495300" progId="Equation.DSMT4">
                  <p:embed/>
                </p:oleObj>
              </mc:Choice>
              <mc:Fallback>
                <p:oleObj name="Equation" r:id="rId7" imgW="4165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72" y="3068960"/>
                        <a:ext cx="7953855" cy="9464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788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430" indent="-900430" algn="just">
              <a:spcAft>
                <a:spcPts val="0"/>
              </a:spcAft>
            </a:pPr>
            <a:r>
              <a:rPr lang="el-GR" i="1" dirty="0">
                <a:latin typeface="Times New Roman"/>
                <a:ea typeface="Times New Roman"/>
              </a:rPr>
              <a:t>Οι οπλισμοί ενός επίπεδου πυκνωτή βρίσκονται σε κενό και σε απόσταση 2 </a:t>
            </a:r>
            <a:r>
              <a:rPr lang="en-US" i="1" dirty="0">
                <a:latin typeface="Times New Roman"/>
                <a:ea typeface="Times New Roman"/>
              </a:rPr>
              <a:t>mm</a:t>
            </a:r>
            <a:r>
              <a:rPr lang="el-GR" i="1" dirty="0">
                <a:latin typeface="Times New Roman"/>
                <a:ea typeface="Times New Roman"/>
              </a:rPr>
              <a:t>  μεταξύ τους. Ο πυκνωτής είναι φορτισμένος με 0.047 μ</a:t>
            </a:r>
            <a:r>
              <a:rPr lang="en-US" i="1" dirty="0">
                <a:latin typeface="Times New Roman"/>
                <a:ea typeface="Times New Roman"/>
              </a:rPr>
              <a:t>C</a:t>
            </a:r>
            <a:r>
              <a:rPr lang="el-GR" i="1" dirty="0">
                <a:latin typeface="Times New Roman"/>
                <a:ea typeface="Times New Roman"/>
              </a:rPr>
              <a:t>. Το ηλεκτρικό πεδίο ανάμεσα στους οπλισμούς του πυκνωτή είναι 4</a:t>
            </a:r>
            <a:r>
              <a:rPr lang="el-GR" i="1" dirty="0">
                <a:latin typeface="Times New Roman"/>
                <a:ea typeface="Times New Roman"/>
                <a:sym typeface="Symbol"/>
              </a:rPr>
              <a:t></a:t>
            </a:r>
            <a:r>
              <a:rPr lang="el-GR" i="1" dirty="0">
                <a:latin typeface="Times New Roman"/>
                <a:ea typeface="Times New Roman"/>
              </a:rPr>
              <a:t>10</a:t>
            </a:r>
            <a:r>
              <a:rPr lang="el-GR" i="1" baseline="30000" dirty="0">
                <a:latin typeface="Times New Roman"/>
                <a:ea typeface="Times New Roman"/>
              </a:rPr>
              <a:t>6</a:t>
            </a:r>
            <a:r>
              <a:rPr lang="el-GR" i="1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V</a:t>
            </a:r>
            <a:r>
              <a:rPr lang="el-GR" i="1" dirty="0">
                <a:latin typeface="Times New Roman"/>
                <a:ea typeface="Times New Roman"/>
              </a:rPr>
              <a:t>/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. (α) Ποιο είναι το δυναμικό του πυκνωτή; (β) Πόση είναι η χωρητικότητα του; (γ) Πόση είναι η επιφάνεια του κάθε οπλισμού; </a:t>
            </a:r>
            <a:endParaRPr lang="el-G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2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(α)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(β)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(γ)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79357"/>
              </p:ext>
            </p:extLst>
          </p:nvPr>
        </p:nvGraphicFramePr>
        <p:xfrm>
          <a:off x="1436455" y="1628800"/>
          <a:ext cx="6271089" cy="6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3" imgW="2794000" imgH="279400" progId="Equation.DSMT4">
                  <p:embed/>
                </p:oleObj>
              </mc:Choice>
              <mc:Fallback>
                <p:oleObj name="Equation" r:id="rId3" imgW="27940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455" y="1628800"/>
                        <a:ext cx="6271089" cy="6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204228"/>
              </p:ext>
            </p:extLst>
          </p:nvPr>
        </p:nvGraphicFramePr>
        <p:xfrm>
          <a:off x="1403648" y="2564904"/>
          <a:ext cx="4688358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5" imgW="1866090" imgH="393529" progId="Equation.DSMT4">
                  <p:embed/>
                </p:oleObj>
              </mc:Choice>
              <mc:Fallback>
                <p:oleObj name="Equation" r:id="rId5" imgW="18660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64904"/>
                        <a:ext cx="4688358" cy="980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075204"/>
              </p:ext>
            </p:extLst>
          </p:nvPr>
        </p:nvGraphicFramePr>
        <p:xfrm>
          <a:off x="1475656" y="3861047"/>
          <a:ext cx="2160240" cy="80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7" imgW="1155700" imgH="431800" progId="Equation.DSMT4">
                  <p:embed/>
                </p:oleObj>
              </mc:Choice>
              <mc:Fallback>
                <p:oleObj name="Equation" r:id="rId7" imgW="11557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61047"/>
                        <a:ext cx="2160240" cy="803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190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900430" marR="16510" indent="-900430" algn="just">
              <a:spcAft>
                <a:spcPts val="0"/>
              </a:spcAft>
            </a:pPr>
            <a:r>
              <a:rPr lang="el-GR" i="1" dirty="0">
                <a:latin typeface="Times New Roman"/>
                <a:ea typeface="Times New Roman"/>
              </a:rPr>
              <a:t>Ένας επίπεδος πυκνωτής μπορεί να αποθηκεύσει μέγιστη ενέργεια </a:t>
            </a:r>
            <a:r>
              <a:rPr lang="en-US" i="1" dirty="0">
                <a:latin typeface="Times New Roman"/>
                <a:ea typeface="Times New Roman"/>
              </a:rPr>
              <a:t>U</a:t>
            </a:r>
            <a:r>
              <a:rPr lang="el-GR" i="1" baseline="-25000" dirty="0">
                <a:latin typeface="Times New Roman"/>
                <a:ea typeface="Times New Roman"/>
              </a:rPr>
              <a:t>α</a:t>
            </a:r>
            <a:r>
              <a:rPr lang="el-GR" i="1" dirty="0">
                <a:latin typeface="Times New Roman"/>
                <a:ea typeface="Times New Roman"/>
              </a:rPr>
              <a:t> αν μεταξύ των οπλισμών του υπάρχει αέρας. Ποια μέγιστη ενέργεια μπορεί να αποθηκεύσει ο πυκνωτής αν αντί για αέρα γεμίσουμε το χώρο μεταξύ των οπλισμών με </a:t>
            </a:r>
            <a:r>
              <a:rPr lang="el-GR" i="1" dirty="0" err="1">
                <a:latin typeface="Times New Roman"/>
                <a:ea typeface="Times New Roman"/>
              </a:rPr>
              <a:t>τεφλόν</a:t>
            </a:r>
            <a:r>
              <a:rPr lang="el-GR" i="1" dirty="0">
                <a:latin typeface="Times New Roman"/>
                <a:ea typeface="Times New Roman"/>
              </a:rPr>
              <a:t>; Η διηλεκτρική αντοχή του αέρα, δηλαδή το μέγιστο ηλεκτρικό πεδίο που μπορούμε να εφαρμόσουμε χωρίς να καταστραφεί το διηλεκτρικό (ο αέρας) είναι 3</a:t>
            </a:r>
            <a:r>
              <a:rPr lang="el-GR" i="1" dirty="0">
                <a:latin typeface="Times New Roman"/>
                <a:ea typeface="Times New Roman"/>
                <a:sym typeface="Symbol"/>
              </a:rPr>
              <a:t></a:t>
            </a:r>
            <a:r>
              <a:rPr lang="el-GR" i="1" dirty="0">
                <a:latin typeface="Times New Roman"/>
                <a:ea typeface="Times New Roman"/>
              </a:rPr>
              <a:t>10</a:t>
            </a:r>
            <a:r>
              <a:rPr lang="el-GR" i="1" baseline="30000" dirty="0">
                <a:latin typeface="Times New Roman"/>
                <a:ea typeface="Times New Roman"/>
              </a:rPr>
              <a:t>6</a:t>
            </a:r>
            <a:r>
              <a:rPr lang="el-GR" i="1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V</a:t>
            </a:r>
            <a:r>
              <a:rPr lang="el-GR" i="1" dirty="0">
                <a:latin typeface="Times New Roman"/>
                <a:ea typeface="Times New Roman"/>
              </a:rPr>
              <a:t>/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. Η σχετική διηλεκτρική σταθερά του </a:t>
            </a:r>
            <a:r>
              <a:rPr lang="el-GR" i="1" dirty="0" err="1">
                <a:latin typeface="Times New Roman"/>
                <a:ea typeface="Times New Roman"/>
              </a:rPr>
              <a:t>τεφλόν</a:t>
            </a:r>
            <a:r>
              <a:rPr lang="el-GR" i="1" dirty="0">
                <a:latin typeface="Times New Roman"/>
                <a:ea typeface="Times New Roman"/>
              </a:rPr>
              <a:t> και η διηλεκτρική του αντοχή είναι   2.3 και 60</a:t>
            </a:r>
            <a:r>
              <a:rPr lang="el-GR" i="1" dirty="0">
                <a:latin typeface="Times New Roman"/>
                <a:ea typeface="Times New Roman"/>
                <a:sym typeface="Symbol"/>
              </a:rPr>
              <a:t></a:t>
            </a:r>
            <a:r>
              <a:rPr lang="el-GR" i="1" dirty="0">
                <a:latin typeface="Times New Roman"/>
                <a:ea typeface="Times New Roman"/>
              </a:rPr>
              <a:t>10</a:t>
            </a:r>
            <a:r>
              <a:rPr lang="el-GR" i="1" baseline="30000" dirty="0">
                <a:latin typeface="Times New Roman"/>
                <a:ea typeface="Times New Roman"/>
              </a:rPr>
              <a:t>6</a:t>
            </a:r>
            <a:r>
              <a:rPr lang="el-GR" i="1" dirty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V</a:t>
            </a:r>
            <a:r>
              <a:rPr lang="el-GR" i="1" dirty="0">
                <a:latin typeface="Times New Roman"/>
                <a:ea typeface="Times New Roman"/>
              </a:rPr>
              <a:t>/</a:t>
            </a:r>
            <a:r>
              <a:rPr lang="en-US" i="1" dirty="0">
                <a:latin typeface="Times New Roman"/>
                <a:ea typeface="Times New Roman"/>
              </a:rPr>
              <a:t>m</a:t>
            </a:r>
            <a:r>
              <a:rPr lang="el-GR" i="1" dirty="0">
                <a:latin typeface="Times New Roman"/>
                <a:ea typeface="Times New Roman"/>
              </a:rPr>
              <a:t> αντίστοιχα.</a:t>
            </a:r>
            <a:endParaRPr lang="el-GR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l-GR" dirty="0">
                <a:latin typeface="Times New Roman"/>
                <a:ea typeface="Times New Roman"/>
              </a:rPr>
              <a:t>Η μέγιστη ενέργεια που μπορεί να αποθηκεύσει ο πυκνωτής μετά την εισαγωγή του  διηλεκτρικού είναι </a:t>
            </a:r>
            <a:r>
              <a:rPr lang="en-US" dirty="0" err="1">
                <a:latin typeface="Times New Roman"/>
                <a:ea typeface="Times New Roman"/>
              </a:rPr>
              <a:t>U</a:t>
            </a:r>
            <a:r>
              <a:rPr lang="en-US" baseline="-25000" dirty="0" err="1">
                <a:latin typeface="Times New Roman"/>
                <a:ea typeface="Times New Roman"/>
              </a:rPr>
              <a:t>tef</a:t>
            </a:r>
            <a:r>
              <a:rPr lang="el-GR" dirty="0">
                <a:latin typeface="Times New Roman"/>
                <a:ea typeface="Times New Roman"/>
              </a:rPr>
              <a:t>. Θα έχουμε</a:t>
            </a:r>
            <a:endParaRPr lang="el-GR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el-GR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dirty="0" smtClean="0">
                <a:latin typeface="Times New Roman"/>
                <a:ea typeface="Times New Roman"/>
              </a:rPr>
              <a:t>Άρα </a:t>
            </a:r>
            <a:r>
              <a:rPr lang="el-GR" dirty="0">
                <a:latin typeface="Times New Roman"/>
                <a:ea typeface="Times New Roman"/>
              </a:rPr>
              <a:t>με την εισαγωγή του </a:t>
            </a:r>
            <a:r>
              <a:rPr lang="en-US" dirty="0">
                <a:latin typeface="Times New Roman"/>
                <a:ea typeface="Times New Roman"/>
              </a:rPr>
              <a:t>Teflon</a:t>
            </a:r>
            <a:r>
              <a:rPr lang="el-GR" dirty="0">
                <a:latin typeface="Times New Roman"/>
                <a:ea typeface="Times New Roman"/>
              </a:rPr>
              <a:t> αυξάνεται η μέγιστη ενέργεια που μπορεί να αποθηκευθεί στον πυκνωτή κατά 920 φορές.</a:t>
            </a:r>
            <a:endParaRPr lang="el-GR" sz="2000" dirty="0">
              <a:latin typeface="Times New Roman"/>
              <a:ea typeface="Times New Roman"/>
            </a:endParaRP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00746"/>
              </p:ext>
            </p:extLst>
          </p:nvPr>
        </p:nvGraphicFramePr>
        <p:xfrm>
          <a:off x="1546892" y="3068960"/>
          <a:ext cx="6050216" cy="1340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3" imgW="3441700" imgH="762000" progId="Equation.DSMT4">
                  <p:embed/>
                </p:oleObj>
              </mc:Choice>
              <mc:Fallback>
                <p:oleObj name="Equation" r:id="rId3" imgW="34417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892" y="3068960"/>
                        <a:ext cx="6050216" cy="13407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987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l-GR" dirty="0" smtClean="0"/>
              <a:t>Θεωρείστε επίπεδο πυκνωτή με φορτίο </a:t>
            </a:r>
            <a:r>
              <a:rPr lang="en-US" dirty="0" smtClean="0"/>
              <a:t>Q </a:t>
            </a:r>
            <a:r>
              <a:rPr lang="el-GR" dirty="0" smtClean="0"/>
              <a:t>και εμβαδόν κάθε οπλισμού Α. Υπολογίστε την δύναμη που ο κάθε οπλισμός ασκεί στον άλλο. Απάντηση:</a:t>
            </a:r>
          </a:p>
          <a:p>
            <a:r>
              <a:rPr lang="el-GR" dirty="0" smtClean="0"/>
              <a:t>Έστω </a:t>
            </a:r>
            <a:r>
              <a:rPr lang="en-US" dirty="0" smtClean="0"/>
              <a:t>x </a:t>
            </a:r>
            <a:r>
              <a:rPr lang="el-GR" dirty="0" smtClean="0"/>
              <a:t>τυχαία απόσταση των οπλισμών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Εξ ορισμού το έργο</a:t>
            </a:r>
          </a:p>
          <a:p>
            <a:endParaRPr lang="el-GR" dirty="0"/>
          </a:p>
          <a:p>
            <a:r>
              <a:rPr lang="el-GR" dirty="0" smtClean="0"/>
              <a:t>Έργο για φόρτιση </a:t>
            </a:r>
            <a:r>
              <a:rPr lang="el-GR" dirty="0" err="1" smtClean="0"/>
              <a:t>πυκνωτη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46041"/>
              </p:ext>
            </p:extLst>
          </p:nvPr>
        </p:nvGraphicFramePr>
        <p:xfrm>
          <a:off x="5652120" y="3717032"/>
          <a:ext cx="2061192" cy="2529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3" imgW="723600" imgH="888840" progId="Equation.DSMT4">
                  <p:embed/>
                </p:oleObj>
              </mc:Choice>
              <mc:Fallback>
                <p:oleObj name="Equation" r:id="rId3" imgW="723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2120" y="3717032"/>
                        <a:ext cx="2061192" cy="2529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69929"/>
              </p:ext>
            </p:extLst>
          </p:nvPr>
        </p:nvGraphicFramePr>
        <p:xfrm>
          <a:off x="7596336" y="2924944"/>
          <a:ext cx="1386458" cy="95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6336" y="2924944"/>
                        <a:ext cx="1386458" cy="955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08211"/>
              </p:ext>
            </p:extLst>
          </p:nvPr>
        </p:nvGraphicFramePr>
        <p:xfrm>
          <a:off x="3995936" y="2492896"/>
          <a:ext cx="2528724" cy="695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Equation" r:id="rId7" imgW="1015920" imgH="279360" progId="Equation.DSMT4">
                  <p:embed/>
                </p:oleObj>
              </mc:Choice>
              <mc:Fallback>
                <p:oleObj name="Equation" r:id="rId7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95936" y="2492896"/>
                        <a:ext cx="2528724" cy="695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280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Ερώτηση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Ένας φορτισμένος πυκνωτής με παράλληλους επίπεδους οπλισμούς παραμένει συνδεδεμένος με μία μπαταρία ενόσω εισάγουμε ένα διηλεκτρικό ανάμεσα στους οπλισμού. Πώς θα μεταβληθούν τα </a:t>
            </a:r>
            <a:r>
              <a:rPr lang="en-US" dirty="0" smtClean="0"/>
              <a:t>C,Q, E, 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7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066ED-54F6-49E1-A098-5FA3FB2FD820}" type="slidenum">
              <a:rPr lang="el-G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Άσκηση: Χωρητικότητα</a:t>
            </a:r>
            <a:r>
              <a:rPr lang="el-GR" sz="3600" dirty="0" smtClean="0">
                <a:solidFill>
                  <a:prstClr val="black"/>
                </a:solidFill>
              </a:rPr>
              <a:t> Κυλινδρικού πυκνωτή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Κυλινδρικά κελύφη (</a:t>
            </a:r>
            <a:r>
              <a:rPr lang="el-GR" dirty="0" err="1" smtClean="0"/>
              <a:t>εσωτ</a:t>
            </a:r>
            <a:r>
              <a:rPr lang="el-GR" dirty="0" smtClean="0"/>
              <a:t>. Ακτίνα α, εξωτερική ακτίνα </a:t>
            </a:r>
            <a:r>
              <a:rPr lang="en-US" dirty="0" smtClean="0"/>
              <a:t>b, </a:t>
            </a:r>
            <a:r>
              <a:rPr lang="el-GR" dirty="0" smtClean="0"/>
              <a:t>ύψος </a:t>
            </a:r>
            <a:r>
              <a:rPr lang="en-US" dirty="0" smtClean="0"/>
              <a:t>L, </a:t>
            </a:r>
            <a:r>
              <a:rPr lang="el-GR" dirty="0" smtClean="0"/>
              <a:t>φορτίο </a:t>
            </a:r>
            <a:r>
              <a:rPr lang="en-US" dirty="0" smtClean="0"/>
              <a:t>Q)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59653"/>
              </p:ext>
            </p:extLst>
          </p:nvPr>
        </p:nvGraphicFramePr>
        <p:xfrm>
          <a:off x="1115616" y="2708920"/>
          <a:ext cx="6747367" cy="376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2730240" imgH="1523880" progId="Equation.DSMT4">
                  <p:embed/>
                </p:oleObj>
              </mc:Choice>
              <mc:Fallback>
                <p:oleObj name="Equation" r:id="rId3" imgW="273024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2708920"/>
                        <a:ext cx="6747367" cy="376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213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l-GR" sz="3600" dirty="0" smtClean="0"/>
              <a:t>Άσκηση: Χωρητικότητα</a:t>
            </a:r>
            <a:r>
              <a:rPr lang="el-GR" sz="3600" dirty="0" smtClean="0">
                <a:solidFill>
                  <a:prstClr val="black"/>
                </a:solidFill>
              </a:rPr>
              <a:t> Σφαιρικού πυκνωτή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96470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Σφαιρικά κελύφη (</a:t>
            </a:r>
            <a:r>
              <a:rPr lang="el-GR" dirty="0" err="1" smtClean="0"/>
              <a:t>εσωτ</a:t>
            </a:r>
            <a:r>
              <a:rPr lang="el-GR" dirty="0" smtClean="0"/>
              <a:t>. Ακτίνα α, εξωτερική ακτίνα </a:t>
            </a:r>
            <a:r>
              <a:rPr lang="en-US" dirty="0" smtClean="0"/>
              <a:t>b, </a:t>
            </a:r>
            <a:r>
              <a:rPr lang="el-GR" dirty="0" smtClean="0"/>
              <a:t>φορτίο </a:t>
            </a:r>
            <a:r>
              <a:rPr lang="en-US" dirty="0" smtClean="0"/>
              <a:t>Q)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361107"/>
              </p:ext>
            </p:extLst>
          </p:nvPr>
        </p:nvGraphicFramePr>
        <p:xfrm>
          <a:off x="1907704" y="2393950"/>
          <a:ext cx="5907559" cy="3903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2692080" imgH="1777680" progId="Equation.DSMT4">
                  <p:embed/>
                </p:oleObj>
              </mc:Choice>
              <mc:Fallback>
                <p:oleObj name="Equation" r:id="rId3" imgW="269208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393950"/>
                        <a:ext cx="5907559" cy="3903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753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Επίπεδος πυκνωτής μπορεί να φορτισθεί με φορτίο 3</a:t>
            </a:r>
            <a:r>
              <a:rPr lang="en-US" dirty="0" smtClean="0"/>
              <a:t>C </a:t>
            </a:r>
            <a:r>
              <a:rPr lang="el-GR" dirty="0" smtClean="0"/>
              <a:t>προτού δημιουργηθεί σπινθήρας, όταν μεταξύ των οπλισμών υπάρχει αέρας. Ποιο είναι το μέγιστο φορτίο αν μεταξύ των οπλισμών τοποθετηθεί (α) γυαλί (</a:t>
            </a:r>
            <a:r>
              <a:rPr lang="el-GR" dirty="0" err="1" smtClean="0"/>
              <a:t>κ=5</a:t>
            </a:r>
            <a:r>
              <a:rPr lang="el-GR" dirty="0" smtClean="0"/>
              <a:t>), (β) πολυαιθυλένιο (κ=2.3).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07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Δείτε τον πυκνωτή του σχήματος με </a:t>
            </a:r>
            <a:r>
              <a:rPr lang="el-GR" dirty="0" err="1" smtClean="0"/>
              <a:t>τατράγωνους</a:t>
            </a:r>
            <a:r>
              <a:rPr lang="el-GR" dirty="0" smtClean="0"/>
              <a:t> οπλισμούς πλευράς </a:t>
            </a:r>
            <a:r>
              <a:rPr lang="en-US" dirty="0" smtClean="0"/>
              <a:t>L</a:t>
            </a:r>
            <a:r>
              <a:rPr lang="el-GR" dirty="0" smtClean="0"/>
              <a:t>. Βρείτε μία έκφραση για την χωρητικότητα του πυκνωτή συναρτήσει του </a:t>
            </a:r>
            <a:r>
              <a:rPr lang="en-US" dirty="0" err="1"/>
              <a:t>L</a:t>
            </a:r>
            <a:r>
              <a:rPr lang="en-US" dirty="0" err="1" smtClean="0"/>
              <a:t>,d</a:t>
            </a:r>
            <a:r>
              <a:rPr lang="en-US" dirty="0" smtClean="0"/>
              <a:t>, </a:t>
            </a:r>
            <a:r>
              <a:rPr lang="el-GR" dirty="0" smtClean="0"/>
              <a:t>κ1,κ2,κ3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Μελάνι 8"/>
              <p14:cNvContentPartPr/>
              <p14:nvPr/>
            </p14:nvContentPartPr>
            <p14:xfrm>
              <a:off x="8279424" y="3997944"/>
              <a:ext cx="0" cy="146880"/>
            </p14:xfrm>
          </p:contentPart>
        </mc:Choice>
        <mc:Fallback xmlns="">
          <p:pic>
            <p:nvPicPr>
              <p:cNvPr id="9" name="Μελάνι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Μελάνι 9"/>
              <p14:cNvContentPartPr/>
              <p14:nvPr/>
            </p14:nvContentPartPr>
            <p14:xfrm>
              <a:off x="5279544" y="3981024"/>
              <a:ext cx="2981160" cy="145080"/>
            </p14:xfrm>
          </p:contentPart>
        </mc:Choice>
        <mc:Fallback xmlns="">
          <p:pic>
            <p:nvPicPr>
              <p:cNvPr id="10" name="Μελάνι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9104" y="3969504"/>
                <a:ext cx="30031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Μελάνι 13"/>
              <p14:cNvContentPartPr/>
              <p14:nvPr/>
            </p14:nvContentPartPr>
            <p14:xfrm>
              <a:off x="5369904" y="4144464"/>
              <a:ext cx="3000960" cy="165240"/>
            </p14:xfrm>
          </p:contentPart>
        </mc:Choice>
        <mc:Fallback xmlns="">
          <p:pic>
            <p:nvPicPr>
              <p:cNvPr id="14" name="Μελάνι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59824" y="4134744"/>
                <a:ext cx="3020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Μελάνι 18"/>
              <p14:cNvContentPartPr/>
              <p14:nvPr/>
            </p14:nvContentPartPr>
            <p14:xfrm>
              <a:off x="5462064" y="5536944"/>
              <a:ext cx="3037320" cy="384480"/>
            </p14:xfrm>
          </p:contentPart>
        </mc:Choice>
        <mc:Fallback xmlns="">
          <p:pic>
            <p:nvPicPr>
              <p:cNvPr id="19" name="Μελάνι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2344" y="5524704"/>
                <a:ext cx="305820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Μελάνι 22"/>
              <p14:cNvContentPartPr/>
              <p14:nvPr/>
            </p14:nvContentPartPr>
            <p14:xfrm>
              <a:off x="6778584" y="4327704"/>
              <a:ext cx="19080" cy="18720"/>
            </p14:xfrm>
          </p:contentPart>
        </mc:Choice>
        <mc:Fallback xmlns="">
          <p:pic>
            <p:nvPicPr>
              <p:cNvPr id="23" name="Μελάνι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4984" y="4323384"/>
                <a:ext cx="277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Μελάνι 23"/>
              <p14:cNvContentPartPr/>
              <p14:nvPr/>
            </p14:nvContentPartPr>
            <p14:xfrm>
              <a:off x="6742224" y="4273344"/>
              <a:ext cx="184320" cy="1355040"/>
            </p14:xfrm>
          </p:contentPart>
        </mc:Choice>
        <mc:Fallback xmlns="">
          <p:pic>
            <p:nvPicPr>
              <p:cNvPr id="24" name="Μελάνι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32864" y="4264704"/>
                <a:ext cx="201600" cy="13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Μελάνι 24"/>
              <p14:cNvContentPartPr/>
              <p14:nvPr/>
            </p14:nvContentPartPr>
            <p14:xfrm>
              <a:off x="8334864" y="3961944"/>
              <a:ext cx="151560" cy="1740240"/>
            </p14:xfrm>
          </p:contentPart>
        </mc:Choice>
        <mc:Fallback xmlns="">
          <p:pic>
            <p:nvPicPr>
              <p:cNvPr id="25" name="Μελάνι 2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25504" y="3952944"/>
                <a:ext cx="171720" cy="17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Μελάνι 27"/>
              <p14:cNvContentPartPr/>
              <p14:nvPr/>
            </p14:nvContentPartPr>
            <p14:xfrm>
              <a:off x="6889464" y="4877064"/>
              <a:ext cx="1537560" cy="165240"/>
            </p14:xfrm>
          </p:contentPart>
        </mc:Choice>
        <mc:Fallback xmlns="">
          <p:pic>
            <p:nvPicPr>
              <p:cNvPr id="28" name="Μελάνι 2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79744" y="4867704"/>
                <a:ext cx="15566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Μελάνι 29"/>
              <p14:cNvContentPartPr/>
              <p14:nvPr/>
            </p14:nvContentPartPr>
            <p14:xfrm>
              <a:off x="5311584" y="4181544"/>
              <a:ext cx="39960" cy="145800"/>
            </p14:xfrm>
          </p:contentPart>
        </mc:Choice>
        <mc:Fallback xmlns="">
          <p:pic>
            <p:nvPicPr>
              <p:cNvPr id="30" name="Μελάνι 2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01144" y="4171464"/>
                <a:ext cx="55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Μελάνι 30"/>
              <p14:cNvContentPartPr/>
              <p14:nvPr/>
            </p14:nvContentPartPr>
            <p14:xfrm>
              <a:off x="5325624" y="4328064"/>
              <a:ext cx="171720" cy="1465560"/>
            </p14:xfrm>
          </p:contentPart>
        </mc:Choice>
        <mc:Fallback xmlns="">
          <p:pic>
            <p:nvPicPr>
              <p:cNvPr id="31" name="Μελάνι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16624" y="4320504"/>
                <a:ext cx="184680" cy="14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" name="Μελάνι 38"/>
              <p14:cNvContentPartPr/>
              <p14:nvPr/>
            </p14:nvContentPartPr>
            <p14:xfrm>
              <a:off x="5772024" y="6287904"/>
              <a:ext cx="781200" cy="55440"/>
            </p14:xfrm>
          </p:contentPart>
        </mc:Choice>
        <mc:Fallback xmlns="">
          <p:pic>
            <p:nvPicPr>
              <p:cNvPr id="39" name="Μελάνι 3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61224" y="6277104"/>
                <a:ext cx="802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Μελάνι 48"/>
              <p14:cNvContentPartPr/>
              <p14:nvPr/>
            </p14:nvContentPartPr>
            <p14:xfrm>
              <a:off x="4406904" y="4400784"/>
              <a:ext cx="140040" cy="1224000"/>
            </p14:xfrm>
          </p:contentPart>
        </mc:Choice>
        <mc:Fallback xmlns="">
          <p:pic>
            <p:nvPicPr>
              <p:cNvPr id="49" name="Μελάνι 4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6464" y="4392144"/>
                <a:ext cx="157320" cy="12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Μελάνι 49"/>
              <p14:cNvContentPartPr/>
              <p14:nvPr/>
            </p14:nvContentPartPr>
            <p14:xfrm>
              <a:off x="8445384" y="5500224"/>
              <a:ext cx="18360" cy="146880"/>
            </p14:xfrm>
          </p:contentPart>
        </mc:Choice>
        <mc:Fallback xmlns="">
          <p:pic>
            <p:nvPicPr>
              <p:cNvPr id="50" name="Μελάνι 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435304" y="5491584"/>
                <a:ext cx="38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1" name="Μελάνι 50"/>
              <p14:cNvContentPartPr/>
              <p14:nvPr/>
            </p14:nvContentPartPr>
            <p14:xfrm>
              <a:off x="4473144" y="5605344"/>
              <a:ext cx="1409760" cy="756360"/>
            </p14:xfrm>
          </p:contentPart>
        </mc:Choice>
        <mc:Fallback xmlns="">
          <p:pic>
            <p:nvPicPr>
              <p:cNvPr id="51" name="Μελάνι 5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60544" y="5595264"/>
                <a:ext cx="142740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Μελάνι 53"/>
              <p14:cNvContentPartPr/>
              <p14:nvPr/>
            </p14:nvContentPartPr>
            <p14:xfrm>
              <a:off x="3813624" y="4400784"/>
              <a:ext cx="695880" cy="789480"/>
            </p14:xfrm>
          </p:contentPart>
        </mc:Choice>
        <mc:Fallback xmlns="">
          <p:pic>
            <p:nvPicPr>
              <p:cNvPr id="54" name="Μελάνι 5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3184" y="4390344"/>
                <a:ext cx="7167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Μελάνι 62"/>
              <p14:cNvContentPartPr/>
              <p14:nvPr/>
            </p14:nvContentPartPr>
            <p14:xfrm>
              <a:off x="8535024" y="3468744"/>
              <a:ext cx="439920" cy="1243440"/>
            </p14:xfrm>
          </p:contentPart>
        </mc:Choice>
        <mc:Fallback xmlns="">
          <p:pic>
            <p:nvPicPr>
              <p:cNvPr id="63" name="Μελάνι 6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24584" y="3459744"/>
                <a:ext cx="461160" cy="12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Μελάνι 63"/>
              <p14:cNvContentPartPr/>
              <p14:nvPr/>
            </p14:nvContentPartPr>
            <p14:xfrm>
              <a:off x="6849504" y="6087384"/>
              <a:ext cx="235080" cy="402480"/>
            </p14:xfrm>
          </p:contentPart>
        </mc:Choice>
        <mc:Fallback xmlns="">
          <p:pic>
            <p:nvPicPr>
              <p:cNvPr id="64" name="Μελάνι 6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37984" y="6076224"/>
                <a:ext cx="25920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5" name="Μελάνι 64"/>
              <p14:cNvContentPartPr/>
              <p14:nvPr/>
            </p14:nvContentPartPr>
            <p14:xfrm>
              <a:off x="7511904" y="6196464"/>
              <a:ext cx="640080" cy="73080"/>
            </p14:xfrm>
          </p:contentPart>
        </mc:Choice>
        <mc:Fallback xmlns="">
          <p:pic>
            <p:nvPicPr>
              <p:cNvPr id="65" name="Μελάνι 6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02544" y="6185664"/>
                <a:ext cx="6602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9" name="Μελάνι 68"/>
              <p14:cNvContentPartPr/>
              <p14:nvPr/>
            </p14:nvContentPartPr>
            <p14:xfrm>
              <a:off x="5970384" y="4859064"/>
              <a:ext cx="314640" cy="256680"/>
            </p14:xfrm>
          </p:contentPart>
        </mc:Choice>
        <mc:Fallback xmlns="">
          <p:pic>
            <p:nvPicPr>
              <p:cNvPr id="69" name="Μελάνι 6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58144" y="4847904"/>
                <a:ext cx="33372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0" name="Μελάνι 69"/>
              <p14:cNvContentPartPr/>
              <p14:nvPr/>
            </p14:nvContentPartPr>
            <p14:xfrm>
              <a:off x="8170704" y="6086304"/>
              <a:ext cx="183240" cy="183240"/>
            </p14:xfrm>
          </p:contentPart>
        </mc:Choice>
        <mc:Fallback xmlns="">
          <p:pic>
            <p:nvPicPr>
              <p:cNvPr id="70" name="Μελάνι 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62784" y="6078744"/>
                <a:ext cx="2005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7" name="Μελάνι 76"/>
              <p14:cNvContentPartPr/>
              <p14:nvPr/>
            </p14:nvContentPartPr>
            <p14:xfrm>
              <a:off x="7431984" y="4528944"/>
              <a:ext cx="463680" cy="911520"/>
            </p14:xfrm>
          </p:contentPart>
        </mc:Choice>
        <mc:Fallback xmlns="">
          <p:pic>
            <p:nvPicPr>
              <p:cNvPr id="77" name="Μελάνι 7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21184" y="4520304"/>
                <a:ext cx="481320" cy="9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31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Πυκνωτές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4001691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Μεταλλικά σώματα (τυχαίου σχήματος) που συνδέονται με τους πόλους μίας μπαταρίας</a:t>
            </a:r>
          </a:p>
          <a:p>
            <a:r>
              <a:rPr lang="el-GR" dirty="0" smtClean="0"/>
              <a:t>Φορτίο πυκνωτή = φορτίο ενός οπλισμού</a:t>
            </a:r>
          </a:p>
          <a:p>
            <a:r>
              <a:rPr lang="el-GR" dirty="0" smtClean="0"/>
              <a:t>Δυναμικό πυκνωτή η διαφορά δυναμικού των οπλισμών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91" y="1628800"/>
            <a:ext cx="4685109" cy="49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91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Πυκνωτές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Φόρτιση πυκνωτή με το χέρι</a:t>
            </a:r>
          </a:p>
          <a:p>
            <a:r>
              <a:rPr lang="el-GR" dirty="0" smtClean="0"/>
              <a:t>Εμφάνιση ίσου και αντίθετου φορτίου στους δύο οπλισμούς</a:t>
            </a:r>
          </a:p>
          <a:p>
            <a:r>
              <a:rPr lang="el-GR" dirty="0" smtClean="0"/>
              <a:t>Μπορούμε να προσθέτουμε φορτίο απεριόριστα;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74076"/>
            <a:ext cx="4536504" cy="5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54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Χωρητικότητα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Ορισμός</a:t>
            </a:r>
          </a:p>
          <a:p>
            <a:r>
              <a:rPr lang="el-GR" dirty="0" smtClean="0"/>
              <a:t>Μονάδα 1</a:t>
            </a:r>
            <a:r>
              <a:rPr lang="en-US" dirty="0" smtClean="0"/>
              <a:t>Farad</a:t>
            </a:r>
            <a:r>
              <a:rPr lang="el-GR" dirty="0" smtClean="0"/>
              <a:t>=1 </a:t>
            </a:r>
            <a:r>
              <a:rPr lang="en-US" dirty="0" smtClean="0"/>
              <a:t>C/V</a:t>
            </a:r>
            <a:endParaRPr lang="el-GR" dirty="0" smtClean="0"/>
          </a:p>
          <a:p>
            <a:r>
              <a:rPr lang="el-GR" dirty="0" smtClean="0"/>
              <a:t>Ένας σφαιρικός μονωμένος αγωγός αποτελεί πυκνωτή (σφαιρικό) αν θεωρήσουμε τον άλλο οπλισμό σφαιρικό κέλυφος σε ακτίνα άπειρη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        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Άρα</a:t>
            </a:r>
          </a:p>
          <a:p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778127"/>
              </p:ext>
            </p:extLst>
          </p:nvPr>
        </p:nvGraphicFramePr>
        <p:xfrm>
          <a:off x="5868144" y="1412776"/>
          <a:ext cx="1663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634680" imgH="431640" progId="Equation.DSMT4">
                  <p:embed/>
                </p:oleObj>
              </mc:Choice>
              <mc:Fallback>
                <p:oleObj name="Equation" r:id="rId3" imgW="6346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1412776"/>
                        <a:ext cx="16637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91028"/>
              </p:ext>
            </p:extLst>
          </p:nvPr>
        </p:nvGraphicFramePr>
        <p:xfrm>
          <a:off x="2771800" y="4293096"/>
          <a:ext cx="420052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5" imgW="1663560" imgH="393480" progId="Equation.DSMT4">
                  <p:embed/>
                </p:oleObj>
              </mc:Choice>
              <mc:Fallback>
                <p:oleObj name="Equation" r:id="rId5" imgW="1663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4293096"/>
                        <a:ext cx="4200525" cy="99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12697"/>
              </p:ext>
            </p:extLst>
          </p:nvPr>
        </p:nvGraphicFramePr>
        <p:xfrm>
          <a:off x="2699792" y="5229200"/>
          <a:ext cx="46593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7" imgW="1777680" imgH="533160" progId="Equation.DSMT4">
                  <p:embed/>
                </p:oleObj>
              </mc:Choice>
              <mc:Fallback>
                <p:oleObj name="Equation" r:id="rId7" imgW="1777680" imgH="533160" progId="Equation.DSMT4">
                  <p:embed/>
                  <p:pic>
                    <p:nvPicPr>
                      <p:cNvPr id="0" name="Αντικείμενο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29200"/>
                        <a:ext cx="4659312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33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Μέγεθος </a:t>
            </a:r>
            <a:r>
              <a:rPr lang="en-US" dirty="0" smtClean="0"/>
              <a:t>Farad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Για να έχουμε </a:t>
            </a:r>
            <a:r>
              <a:rPr lang="en-US" dirty="0" smtClean="0"/>
              <a:t>C=1F, </a:t>
            </a:r>
            <a:r>
              <a:rPr lang="el-GR" dirty="0" smtClean="0"/>
              <a:t>Η σφαίρα πρέπει να έχει ακτίνα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Ποοοοολύ</a:t>
            </a:r>
            <a:r>
              <a:rPr lang="el-GR" dirty="0" smtClean="0"/>
              <a:t> μεγάλη!!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55937"/>
              </p:ext>
            </p:extLst>
          </p:nvPr>
        </p:nvGraphicFramePr>
        <p:xfrm>
          <a:off x="371576" y="2852936"/>
          <a:ext cx="8748464" cy="2385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3" imgW="3517560" imgH="965160" progId="Equation.DSMT4">
                  <p:embed/>
                </p:oleObj>
              </mc:Choice>
              <mc:Fallback>
                <p:oleObj name="Equation" r:id="rId3" imgW="3517560" imgH="965160" progId="Equation.DSMT4">
                  <p:embed/>
                  <p:pic>
                    <p:nvPicPr>
                      <p:cNvPr id="0" name="Αντικείμενο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76" y="2852936"/>
                        <a:ext cx="8748464" cy="2385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05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Επίπεδοι πυκνωτές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3184" y="1196752"/>
            <a:ext cx="3682752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Οι οπλισμο</a:t>
            </a:r>
            <a:r>
              <a:rPr lang="el-GR" dirty="0"/>
              <a:t>ί</a:t>
            </a:r>
            <a:r>
              <a:rPr lang="el-GR" dirty="0" smtClean="0"/>
              <a:t> είναι δύο επίπεδες παράλληλες πλάκες με εμβαδόν Α και Φορτίο </a:t>
            </a:r>
            <a:r>
              <a:rPr lang="en-US" dirty="0" smtClean="0"/>
              <a:t>+Q , -Q 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March 21, 2014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32290"/>
            <a:ext cx="4532138" cy="274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25081"/>
              </p:ext>
            </p:extLst>
          </p:nvPr>
        </p:nvGraphicFramePr>
        <p:xfrm>
          <a:off x="1553316" y="4079069"/>
          <a:ext cx="5605319" cy="199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4" imgW="2425680" imgH="863280" progId="Equation.DSMT4">
                  <p:embed/>
                </p:oleObj>
              </mc:Choice>
              <mc:Fallback>
                <p:oleObj name="Equation" r:id="rId4" imgW="24256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3316" y="4079069"/>
                        <a:ext cx="5605319" cy="199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547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Συνδεσμολογία πυκνωτών παράλληλα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el-GR" dirty="0" smtClean="0"/>
              <a:t>Ίδια τάση στους οπλισμούς</a:t>
            </a:r>
          </a:p>
          <a:p>
            <a:r>
              <a:rPr lang="el-GR" dirty="0" smtClean="0"/>
              <a:t>Τι είναι ένας ισοδύναμος πυκνωτής (</a:t>
            </a:r>
            <a:r>
              <a:rPr lang="en-US" dirty="0" err="1" smtClean="0"/>
              <a:t>Ceq</a:t>
            </a:r>
            <a:r>
              <a:rPr lang="en-US" dirty="0" smtClean="0"/>
              <a:t>, </a:t>
            </a:r>
            <a:r>
              <a:rPr lang="el-GR" dirty="0" smtClean="0"/>
              <a:t>ίδιο </a:t>
            </a:r>
            <a:r>
              <a:rPr lang="en-US" dirty="0" smtClean="0"/>
              <a:t>V</a:t>
            </a:r>
            <a:r>
              <a:rPr lang="el-GR" dirty="0" smtClean="0"/>
              <a:t>, άθροισμα φορτίων)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March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21, 2014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Ioannis Gkialas, FME Dpt, U of the Aegean, PHYSICS_II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601069" cy="33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104712"/>
              </p:ext>
            </p:extLst>
          </p:nvPr>
        </p:nvGraphicFramePr>
        <p:xfrm>
          <a:off x="484188" y="4941888"/>
          <a:ext cx="812006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4" imgW="3251160" imgH="507960" progId="Equation.DSMT4">
                  <p:embed/>
                </p:oleObj>
              </mc:Choice>
              <mc:Fallback>
                <p:oleObj name="Equation" r:id="rId4" imgW="3251160" imgH="507960" progId="Equation.DSMT4">
                  <p:embed/>
                  <p:pic>
                    <p:nvPicPr>
                      <p:cNvPr id="0" name="Αντικείμενο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941888"/>
                        <a:ext cx="8120062" cy="128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465235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1720</Words>
  <Application>Microsoft Office PowerPoint</Application>
  <PresentationFormat>On-screen Show (4:3)</PresentationFormat>
  <Paragraphs>241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1_Θέμα του Office</vt:lpstr>
      <vt:lpstr>2_Θέμα του Office</vt:lpstr>
      <vt:lpstr>Equation</vt:lpstr>
      <vt:lpstr>Φυσική ΙΙ</vt:lpstr>
      <vt:lpstr>Άδειες Χρήσης</vt:lpstr>
      <vt:lpstr>Χρηματοδότηση</vt:lpstr>
      <vt:lpstr>Πυκνωτές</vt:lpstr>
      <vt:lpstr>Πυκνωτές</vt:lpstr>
      <vt:lpstr>Χωρητικότητα</vt:lpstr>
      <vt:lpstr>Μέγεθος Farad</vt:lpstr>
      <vt:lpstr>Επίπεδοι πυκνωτές</vt:lpstr>
      <vt:lpstr>Συνδεσμολογία πυκνωτών παράλληλα</vt:lpstr>
      <vt:lpstr>Συνδεσμολογία πυκνωτών σε σειρά</vt:lpstr>
      <vt:lpstr>Ενέργεια σε πυκνωτή</vt:lpstr>
      <vt:lpstr>Πυκνότητα ενέργειας</vt:lpstr>
      <vt:lpstr>Εισαγωγή μεταλλικής πλάκας ανάμεσα στους οπλισμούς</vt:lpstr>
      <vt:lpstr>Εισαγωγή διηλεκτρικής πλάκας ανάμεσασ τους οπλισμούς</vt:lpstr>
      <vt:lpstr>Πολικά και μη πολικά μόρια</vt:lpstr>
      <vt:lpstr>Χωρητικότητα πυκνωτή με διηλεκτρικό</vt:lpstr>
      <vt:lpstr>Χωρητικότητα πυκνωτή με διηλεκτρικό</vt:lpstr>
      <vt:lpstr>Διηλεκτρικές σταθερές</vt:lpstr>
      <vt:lpstr>Παράδειγμα</vt:lpstr>
      <vt:lpstr>PowerPoint Presentation</vt:lpstr>
      <vt:lpstr>Εφαρμογή</vt:lpstr>
      <vt:lpstr>PowerPoint Presentation</vt:lpstr>
      <vt:lpstr>PowerPoint Presentation</vt:lpstr>
      <vt:lpstr>Εφαρμογή</vt:lpstr>
      <vt:lpstr>PowerPoint Presentation</vt:lpstr>
      <vt:lpstr>Εφαρμογή </vt:lpstr>
      <vt:lpstr>PowerPoint Presentation</vt:lpstr>
      <vt:lpstr>Άσκηση</vt:lpstr>
      <vt:lpstr>Ερώτηση</vt:lpstr>
      <vt:lpstr>Άσκηση: Χωρητικότητα Κυλινδρικού πυκνωτή</vt:lpstr>
      <vt:lpstr>Άσκηση: Χωρητικότητα Σφαιρικού πυκνωτή</vt:lpstr>
      <vt:lpstr>άσκηση</vt:lpstr>
      <vt:lpstr>Άσκηση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you</dc:creator>
  <cp:lastModifiedBy>user</cp:lastModifiedBy>
  <cp:revision>35</cp:revision>
  <dcterms:created xsi:type="dcterms:W3CDTF">2014-03-14T12:47:11Z</dcterms:created>
  <dcterms:modified xsi:type="dcterms:W3CDTF">2015-08-07T07:40:40Z</dcterms:modified>
</cp:coreProperties>
</file>