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0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2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6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3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9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4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1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2D75-D20D-4D0C-A5EA-5A0ABFD85339}" type="datetimeFigureOut">
              <a:rPr lang="el-GR" smtClean="0"/>
              <a:t>25/2/2021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11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5819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Μουσεία της Λέσβου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823854"/>
            <a:ext cx="9144000" cy="1433945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επιμέλεια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Σταύρος Σίμου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1524000" y="2389909"/>
            <a:ext cx="9144000" cy="143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Πολιτισμική Τεχνολογία και Επικοινωνία</a:t>
            </a: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Εισαγωγή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Η Λέσβος φημίζεται για την πολιτιστική κληρονομιά της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Φυσική, πολιτιστική και ιστορική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Αρχαιότητες που ανάγονται από την προϊστορική περίοδο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Ποικιλία μνημείων και αρχαιοτήτων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Σαπφώ και Αλκαίος</a:t>
            </a: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78091"/>
            <a:ext cx="5181600" cy="39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Κατηγορίες πολιτιστικής κληρονομιάς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Μουσεία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Αρχαιολογικά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Εικαστικά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Πινακοθήκες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Θεματικά</a:t>
            </a:r>
          </a:p>
          <a:p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Μνημεία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Αρχαία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Νεότερα</a:t>
            </a:r>
          </a:p>
          <a:p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Αρχαιολογικοί χώροι</a:t>
            </a:r>
          </a:p>
          <a:p>
            <a:endParaRPr lang="el-G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17305"/>
            <a:ext cx="5181600" cy="3967977"/>
          </a:xfrm>
          <a:prstGeom prst="rect">
            <a:avLst/>
          </a:prstGeom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6172200" y="6017923"/>
            <a:ext cx="5181600" cy="33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dirty="0" smtClean="0">
                <a:solidFill>
                  <a:schemeClr val="accent2">
                    <a:lumMod val="50000"/>
                  </a:schemeClr>
                </a:solidFill>
              </a:rPr>
              <a:t>Πηγή: Υπουργείο Πολιτισμού</a:t>
            </a:r>
          </a:p>
          <a:p>
            <a:endParaRPr lang="el-G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Μουσεία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47183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 Μουσείο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Θεόφιλου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Βιβλιοθήκη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Teriade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Φυσικής Ιστορίας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Σιγρίου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Βιομηχανικής Ελαιουργίας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Δημοτική Πινακοθήκη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Λαογραφικό Μουσείο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Εκκλησιαστικό Βυζαντινό Μουσείο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Ελαιοτριβείο Βρανά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Ψηφιακό Μουσείο Γ. Ιακωβίδη</a:t>
            </a:r>
            <a:endParaRPr lang="el-G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06" y="1825624"/>
            <a:ext cx="5178588" cy="45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Μνημεία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9274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Ρωμαϊκό Υδραγωγείο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Μεσαιωνικό Κάστρο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Μεσαιωνικό Κάστρο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Μήθυμνας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Αρχαίο Θέατρο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Απολιθωμένο Δάσος Λέσβου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Αρχοντικό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Βαρελτζήδαινας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 (Πέτρα)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Εργαστήριο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Στυπηρίας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Αποθήκα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Αρχαία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Πύρρα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Κάστρο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Σιγρίου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4204"/>
            <a:ext cx="5181600" cy="41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Αρχαιολογικοί Χώροι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97894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Αρχαία Άντισσα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Ιερού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Μέσσου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Αιολικό Ιερό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Κλοπεδής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Ρωμαϊκή Ιχθυοδεξαμενή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Θερμής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Αρχαίο Λατομείο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Μόριας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Βορείου Λιμένα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Ελληνιστικής Στοάς και επιθαλάσσιου αμυντικού τείχους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89614"/>
            <a:ext cx="51816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9539" y="2977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7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Τέλος</a:t>
            </a:r>
            <a:endParaRPr lang="el-GR" sz="7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06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144</Words>
  <Application>Microsoft Office PowerPoint</Application>
  <PresentationFormat>Ευρεία οθόνη</PresentationFormat>
  <Paragraphs>52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Μουσεία της Λέσβου</vt:lpstr>
      <vt:lpstr>Εισαγωγή</vt:lpstr>
      <vt:lpstr>Κατηγορίες πολιτιστικής κληρονομιάς</vt:lpstr>
      <vt:lpstr>Μουσεία</vt:lpstr>
      <vt:lpstr>Μνημεία</vt:lpstr>
      <vt:lpstr>Αρχαιολογικοί Χώροι</vt:lpstr>
      <vt:lpstr>Τέλος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Μουσεία της Λέσβου</dc:title>
  <dc:creator>Simou Stavros</dc:creator>
  <cp:lastModifiedBy>Simou Stavros</cp:lastModifiedBy>
  <cp:revision>24</cp:revision>
  <dcterms:created xsi:type="dcterms:W3CDTF">2021-02-23T16:31:17Z</dcterms:created>
  <dcterms:modified xsi:type="dcterms:W3CDTF">2021-02-25T16:41:52Z</dcterms:modified>
</cp:coreProperties>
</file>