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391" r:id="rId5"/>
    <p:sldId id="381" r:id="rId6"/>
    <p:sldId id="382" r:id="rId7"/>
    <p:sldId id="385" r:id="rId8"/>
    <p:sldId id="280" r:id="rId9"/>
    <p:sldId id="390" r:id="rId10"/>
    <p:sldId id="379" r:id="rId11"/>
    <p:sldId id="387" r:id="rId12"/>
    <p:sldId id="369" r:id="rId13"/>
    <p:sldId id="290" r:id="rId14"/>
    <p:sldId id="393" r:id="rId15"/>
    <p:sldId id="392" r:id="rId16"/>
    <p:sldId id="394" r:id="rId17"/>
    <p:sldId id="388" r:id="rId18"/>
    <p:sldId id="389" r:id="rId19"/>
    <p:sldId id="266" r:id="rId20"/>
    <p:sldId id="25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C8C"/>
    <a:srgbClr val="F1CB2F"/>
    <a:srgbClr val="CBEF19"/>
    <a:srgbClr val="F3CC2F"/>
    <a:srgbClr val="2D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EDBE21-9195-48AB-A914-AB5A131F96AB}" v="4" dt="2024-02-18T12:27:13.361"/>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268" autoAdjust="0"/>
  </p:normalViewPr>
  <p:slideViewPr>
    <p:cSldViewPr snapToGrid="0">
      <p:cViewPr varScale="1">
        <p:scale>
          <a:sx n="93" d="100"/>
          <a:sy n="93" d="100"/>
        </p:scale>
        <p:origin x="12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outo" userId="7c7f685c-315c-4c7e-8a9f-6e7a052d4d1c" providerId="ADAL" clId="{EEEDBE21-9195-48AB-A914-AB5A131F96AB}"/>
    <pc:docChg chg="undo custSel modSld">
      <pc:chgData name="Rita Souto" userId="7c7f685c-315c-4c7e-8a9f-6e7a052d4d1c" providerId="ADAL" clId="{EEEDBE21-9195-48AB-A914-AB5A131F96AB}" dt="2024-02-18T12:32:16.912" v="51" actId="1076"/>
      <pc:docMkLst>
        <pc:docMk/>
      </pc:docMkLst>
      <pc:sldChg chg="modSp mod">
        <pc:chgData name="Rita Souto" userId="7c7f685c-315c-4c7e-8a9f-6e7a052d4d1c" providerId="ADAL" clId="{EEEDBE21-9195-48AB-A914-AB5A131F96AB}" dt="2024-02-18T12:32:16.912" v="51" actId="1076"/>
        <pc:sldMkLst>
          <pc:docMk/>
          <pc:sldMk cId="437721069" sldId="388"/>
        </pc:sldMkLst>
        <pc:spChg chg="mod">
          <ac:chgData name="Rita Souto" userId="7c7f685c-315c-4c7e-8a9f-6e7a052d4d1c" providerId="ADAL" clId="{EEEDBE21-9195-48AB-A914-AB5A131F96AB}" dt="2024-02-18T12:32:11.791" v="48" actId="1076"/>
          <ac:spMkLst>
            <pc:docMk/>
            <pc:sldMk cId="437721069" sldId="388"/>
            <ac:spMk id="4" creationId="{9DF18CC5-B259-F741-E149-F6D223C2F5C2}"/>
          </ac:spMkLst>
        </pc:spChg>
        <pc:spChg chg="mod">
          <ac:chgData name="Rita Souto" userId="7c7f685c-315c-4c7e-8a9f-6e7a052d4d1c" providerId="ADAL" clId="{EEEDBE21-9195-48AB-A914-AB5A131F96AB}" dt="2024-02-18T12:32:16.912" v="51" actId="1076"/>
          <ac:spMkLst>
            <pc:docMk/>
            <pc:sldMk cId="437721069" sldId="388"/>
            <ac:spMk id="7" creationId="{E4B39881-022A-7C72-F6F0-DEECE14381A6}"/>
          </ac:spMkLst>
        </pc:spChg>
        <pc:spChg chg="mod">
          <ac:chgData name="Rita Souto" userId="7c7f685c-315c-4c7e-8a9f-6e7a052d4d1c" providerId="ADAL" clId="{EEEDBE21-9195-48AB-A914-AB5A131F96AB}" dt="2024-02-18T12:32:13.871" v="49" actId="1076"/>
          <ac:spMkLst>
            <pc:docMk/>
            <pc:sldMk cId="437721069" sldId="388"/>
            <ac:spMk id="8" creationId="{828B26FF-21D4-4804-4613-5EBB169888BA}"/>
          </ac:spMkLst>
        </pc:spChg>
        <pc:spChg chg="mod">
          <ac:chgData name="Rita Souto" userId="7c7f685c-315c-4c7e-8a9f-6e7a052d4d1c" providerId="ADAL" clId="{EEEDBE21-9195-48AB-A914-AB5A131F96AB}" dt="2024-02-18T12:32:15.336" v="50" actId="1076"/>
          <ac:spMkLst>
            <pc:docMk/>
            <pc:sldMk cId="437721069" sldId="388"/>
            <ac:spMk id="10" creationId="{0A50E0B8-FCAA-FF07-F1C6-86444CE577D6}"/>
          </ac:spMkLst>
        </pc:spChg>
      </pc:sldChg>
      <pc:sldChg chg="modSp mod">
        <pc:chgData name="Rita Souto" userId="7c7f685c-315c-4c7e-8a9f-6e7a052d4d1c" providerId="ADAL" clId="{EEEDBE21-9195-48AB-A914-AB5A131F96AB}" dt="2024-02-18T12:22:20.692" v="13" actId="14100"/>
        <pc:sldMkLst>
          <pc:docMk/>
          <pc:sldMk cId="448129780" sldId="392"/>
        </pc:sldMkLst>
        <pc:grpChg chg="mod">
          <ac:chgData name="Rita Souto" userId="7c7f685c-315c-4c7e-8a9f-6e7a052d4d1c" providerId="ADAL" clId="{EEEDBE21-9195-48AB-A914-AB5A131F96AB}" dt="2024-02-18T12:22:20.692" v="13" actId="14100"/>
          <ac:grpSpMkLst>
            <pc:docMk/>
            <pc:sldMk cId="448129780" sldId="392"/>
            <ac:grpSpMk id="2" creationId="{03A83BAC-5B8E-374A-552F-C61C40AD19FF}"/>
          </ac:grpSpMkLst>
        </pc:grpChg>
      </pc:sldChg>
      <pc:sldChg chg="addSp delSp modSp mod">
        <pc:chgData name="Rita Souto" userId="7c7f685c-315c-4c7e-8a9f-6e7a052d4d1c" providerId="ADAL" clId="{EEEDBE21-9195-48AB-A914-AB5A131F96AB}" dt="2024-02-18T12:20:02.987" v="11" actId="1076"/>
        <pc:sldMkLst>
          <pc:docMk/>
          <pc:sldMk cId="4074408932" sldId="393"/>
        </pc:sldMkLst>
        <pc:spChg chg="mod">
          <ac:chgData name="Rita Souto" userId="7c7f685c-315c-4c7e-8a9f-6e7a052d4d1c" providerId="ADAL" clId="{EEEDBE21-9195-48AB-A914-AB5A131F96AB}" dt="2024-02-18T12:20:02.987" v="11" actId="1076"/>
          <ac:spMkLst>
            <pc:docMk/>
            <pc:sldMk cId="4074408932" sldId="393"/>
            <ac:spMk id="4" creationId="{89337AF2-88F6-C9AA-D9CF-ABDCACF3DFF0}"/>
          </ac:spMkLst>
        </pc:spChg>
        <pc:spChg chg="mod">
          <ac:chgData name="Rita Souto" userId="7c7f685c-315c-4c7e-8a9f-6e7a052d4d1c" providerId="ADAL" clId="{EEEDBE21-9195-48AB-A914-AB5A131F96AB}" dt="2024-02-18T12:19:54.634" v="7" actId="164"/>
          <ac:spMkLst>
            <pc:docMk/>
            <pc:sldMk cId="4074408932" sldId="393"/>
            <ac:spMk id="6" creationId="{32EAAF9E-0A8E-E8B2-746D-28FBDDA7BB39}"/>
          </ac:spMkLst>
        </pc:spChg>
        <pc:spChg chg="mod">
          <ac:chgData name="Rita Souto" userId="7c7f685c-315c-4c7e-8a9f-6e7a052d4d1c" providerId="ADAL" clId="{EEEDBE21-9195-48AB-A914-AB5A131F96AB}" dt="2024-02-18T12:19:54.634" v="7" actId="164"/>
          <ac:spMkLst>
            <pc:docMk/>
            <pc:sldMk cId="4074408932" sldId="393"/>
            <ac:spMk id="8" creationId="{307F8DAD-89CC-51D5-7BB6-510C3B648D6F}"/>
          </ac:spMkLst>
        </pc:spChg>
        <pc:spChg chg="mod">
          <ac:chgData name="Rita Souto" userId="7c7f685c-315c-4c7e-8a9f-6e7a052d4d1c" providerId="ADAL" clId="{EEEDBE21-9195-48AB-A914-AB5A131F96AB}" dt="2024-02-18T12:19:54.634" v="7" actId="164"/>
          <ac:spMkLst>
            <pc:docMk/>
            <pc:sldMk cId="4074408932" sldId="393"/>
            <ac:spMk id="9" creationId="{14F2877E-DD7A-D1A6-E408-108C613764D0}"/>
          </ac:spMkLst>
        </pc:spChg>
        <pc:spChg chg="mod">
          <ac:chgData name="Rita Souto" userId="7c7f685c-315c-4c7e-8a9f-6e7a052d4d1c" providerId="ADAL" clId="{EEEDBE21-9195-48AB-A914-AB5A131F96AB}" dt="2024-02-18T12:19:54.634" v="7" actId="164"/>
          <ac:spMkLst>
            <pc:docMk/>
            <pc:sldMk cId="4074408932" sldId="393"/>
            <ac:spMk id="11" creationId="{3D4F62EB-1255-1BA2-8E69-5D36A7AA55DF}"/>
          </ac:spMkLst>
        </pc:spChg>
        <pc:spChg chg="mod">
          <ac:chgData name="Rita Souto" userId="7c7f685c-315c-4c7e-8a9f-6e7a052d4d1c" providerId="ADAL" clId="{EEEDBE21-9195-48AB-A914-AB5A131F96AB}" dt="2024-02-18T12:19:54.634" v="7" actId="164"/>
          <ac:spMkLst>
            <pc:docMk/>
            <pc:sldMk cId="4074408932" sldId="393"/>
            <ac:spMk id="12" creationId="{9FED286F-FD58-C542-F806-BFA8BBB81093}"/>
          </ac:spMkLst>
        </pc:spChg>
        <pc:spChg chg="add del">
          <ac:chgData name="Rita Souto" userId="7c7f685c-315c-4c7e-8a9f-6e7a052d4d1c" providerId="ADAL" clId="{EEEDBE21-9195-48AB-A914-AB5A131F96AB}" dt="2024-02-18T12:19:58.475" v="9" actId="478"/>
          <ac:spMkLst>
            <pc:docMk/>
            <pc:sldMk cId="4074408932" sldId="393"/>
            <ac:spMk id="51" creationId="{9C8DDA7F-6298-5EAC-5C59-B6C0E936F242}"/>
          </ac:spMkLst>
        </pc:spChg>
        <pc:spChg chg="add del">
          <ac:chgData name="Rita Souto" userId="7c7f685c-315c-4c7e-8a9f-6e7a052d4d1c" providerId="ADAL" clId="{EEEDBE21-9195-48AB-A914-AB5A131F96AB}" dt="2024-02-18T12:19:56.605" v="8" actId="478"/>
          <ac:spMkLst>
            <pc:docMk/>
            <pc:sldMk cId="4074408932" sldId="393"/>
            <ac:spMk id="52" creationId="{D063BB1E-4C25-FB32-D54B-D653731F0475}"/>
          </ac:spMkLst>
        </pc:spChg>
        <pc:grpChg chg="add mod">
          <ac:chgData name="Rita Souto" userId="7c7f685c-315c-4c7e-8a9f-6e7a052d4d1c" providerId="ADAL" clId="{EEEDBE21-9195-48AB-A914-AB5A131F96AB}" dt="2024-02-18T12:19:54.634" v="7" actId="164"/>
          <ac:grpSpMkLst>
            <pc:docMk/>
            <pc:sldMk cId="4074408932" sldId="393"/>
            <ac:grpSpMk id="3" creationId="{48DD3646-9939-9F30-11C3-0B3C4D5B4B95}"/>
          </ac:grpSpMkLst>
        </pc:grpChg>
        <pc:grpChg chg="add del">
          <ac:chgData name="Rita Souto" userId="7c7f685c-315c-4c7e-8a9f-6e7a052d4d1c" providerId="ADAL" clId="{EEEDBE21-9195-48AB-A914-AB5A131F96AB}" dt="2024-02-18T12:20:00.650" v="10" actId="478"/>
          <ac:grpSpMkLst>
            <pc:docMk/>
            <pc:sldMk cId="4074408932" sldId="393"/>
            <ac:grpSpMk id="48" creationId="{6E359E42-92D8-08DC-61E0-F29C7E7286ED}"/>
          </ac:grpSpMkLst>
        </pc:grpChg>
        <pc:picChg chg="mod">
          <ac:chgData name="Rita Souto" userId="7c7f685c-315c-4c7e-8a9f-6e7a052d4d1c" providerId="ADAL" clId="{EEEDBE21-9195-48AB-A914-AB5A131F96AB}" dt="2024-02-18T12:19:54.634" v="7" actId="164"/>
          <ac:picMkLst>
            <pc:docMk/>
            <pc:sldMk cId="4074408932" sldId="393"/>
            <ac:picMk id="7" creationId="{D22EC7DB-719E-BDE8-42B0-69546E683C8E}"/>
          </ac:picMkLst>
        </pc:picChg>
        <pc:picChg chg="mod">
          <ac:chgData name="Rita Souto" userId="7c7f685c-315c-4c7e-8a9f-6e7a052d4d1c" providerId="ADAL" clId="{EEEDBE21-9195-48AB-A914-AB5A131F96AB}" dt="2024-02-18T12:19:54.634" v="7" actId="164"/>
          <ac:picMkLst>
            <pc:docMk/>
            <pc:sldMk cId="4074408932" sldId="393"/>
            <ac:picMk id="10" creationId="{A2443512-A63F-348F-92C0-389A1867522C}"/>
          </ac:picMkLst>
        </pc:picChg>
        <pc:picChg chg="mod">
          <ac:chgData name="Rita Souto" userId="7c7f685c-315c-4c7e-8a9f-6e7a052d4d1c" providerId="ADAL" clId="{EEEDBE21-9195-48AB-A914-AB5A131F96AB}" dt="2024-02-18T12:19:54.634" v="7" actId="164"/>
          <ac:picMkLst>
            <pc:docMk/>
            <pc:sldMk cId="4074408932" sldId="393"/>
            <ac:picMk id="13" creationId="{916B35B1-4301-85DF-1566-8CAB936E1A7C}"/>
          </ac:picMkLst>
        </pc:picChg>
      </pc:sldChg>
      <pc:sldChg chg="addSp modSp mod">
        <pc:chgData name="Rita Souto" userId="7c7f685c-315c-4c7e-8a9f-6e7a052d4d1c" providerId="ADAL" clId="{EEEDBE21-9195-48AB-A914-AB5A131F96AB}" dt="2024-02-18T12:27:43.177" v="43" actId="1076"/>
        <pc:sldMkLst>
          <pc:docMk/>
          <pc:sldMk cId="398927612" sldId="394"/>
        </pc:sldMkLst>
        <pc:spChg chg="mod">
          <ac:chgData name="Rita Souto" userId="7c7f685c-315c-4c7e-8a9f-6e7a052d4d1c" providerId="ADAL" clId="{EEEDBE21-9195-48AB-A914-AB5A131F96AB}" dt="2024-02-18T12:27:43.177" v="43" actId="1076"/>
          <ac:spMkLst>
            <pc:docMk/>
            <pc:sldMk cId="398927612" sldId="394"/>
            <ac:spMk id="4" creationId="{B16331FC-EFF0-720B-AD08-42C3DB2B85F8}"/>
          </ac:spMkLst>
        </pc:spChg>
        <pc:spChg chg="mod">
          <ac:chgData name="Rita Souto" userId="7c7f685c-315c-4c7e-8a9f-6e7a052d4d1c" providerId="ADAL" clId="{EEEDBE21-9195-48AB-A914-AB5A131F96AB}" dt="2024-02-18T12:27:43.177" v="43" actId="1076"/>
          <ac:spMkLst>
            <pc:docMk/>
            <pc:sldMk cId="398927612" sldId="394"/>
            <ac:spMk id="6" creationId="{E659CBE5-EA2A-1061-4CD6-E48206450AEF}"/>
          </ac:spMkLst>
        </pc:spChg>
        <pc:spChg chg="mod">
          <ac:chgData name="Rita Souto" userId="7c7f685c-315c-4c7e-8a9f-6e7a052d4d1c" providerId="ADAL" clId="{EEEDBE21-9195-48AB-A914-AB5A131F96AB}" dt="2024-02-18T12:27:37.168" v="42" actId="1076"/>
          <ac:spMkLst>
            <pc:docMk/>
            <pc:sldMk cId="398927612" sldId="394"/>
            <ac:spMk id="7" creationId="{5F0E96D1-3E4C-407D-B159-65A1C53FD43C}"/>
          </ac:spMkLst>
        </pc:spChg>
        <pc:spChg chg="mod">
          <ac:chgData name="Rita Souto" userId="7c7f685c-315c-4c7e-8a9f-6e7a052d4d1c" providerId="ADAL" clId="{EEEDBE21-9195-48AB-A914-AB5A131F96AB}" dt="2024-02-18T12:27:43.177" v="43" actId="1076"/>
          <ac:spMkLst>
            <pc:docMk/>
            <pc:sldMk cId="398927612" sldId="394"/>
            <ac:spMk id="8" creationId="{DFC88038-401E-BD09-592F-6A41BBE5626C}"/>
          </ac:spMkLst>
        </pc:spChg>
        <pc:spChg chg="mod">
          <ac:chgData name="Rita Souto" userId="7c7f685c-315c-4c7e-8a9f-6e7a052d4d1c" providerId="ADAL" clId="{EEEDBE21-9195-48AB-A914-AB5A131F96AB}" dt="2024-02-18T12:27:43.177" v="43" actId="1076"/>
          <ac:spMkLst>
            <pc:docMk/>
            <pc:sldMk cId="398927612" sldId="394"/>
            <ac:spMk id="9" creationId="{01C15865-5837-CE60-BE7C-139AB09B38CF}"/>
          </ac:spMkLst>
        </pc:spChg>
        <pc:spChg chg="mod">
          <ac:chgData name="Rita Souto" userId="7c7f685c-315c-4c7e-8a9f-6e7a052d4d1c" providerId="ADAL" clId="{EEEDBE21-9195-48AB-A914-AB5A131F96AB}" dt="2024-02-18T12:27:43.177" v="43" actId="1076"/>
          <ac:spMkLst>
            <pc:docMk/>
            <pc:sldMk cId="398927612" sldId="394"/>
            <ac:spMk id="10" creationId="{4AD93207-3AAA-C7E0-34AB-11BCD4ACD475}"/>
          </ac:spMkLst>
        </pc:spChg>
        <pc:spChg chg="mod">
          <ac:chgData name="Rita Souto" userId="7c7f685c-315c-4c7e-8a9f-6e7a052d4d1c" providerId="ADAL" clId="{EEEDBE21-9195-48AB-A914-AB5A131F96AB}" dt="2024-02-18T12:27:13.361" v="32" actId="164"/>
          <ac:spMkLst>
            <pc:docMk/>
            <pc:sldMk cId="398927612" sldId="394"/>
            <ac:spMk id="11" creationId="{144061B4-1E5B-0664-5659-2FEFCF5FC30D}"/>
          </ac:spMkLst>
        </pc:spChg>
        <pc:spChg chg="mod">
          <ac:chgData name="Rita Souto" userId="7c7f685c-315c-4c7e-8a9f-6e7a052d4d1c" providerId="ADAL" clId="{EEEDBE21-9195-48AB-A914-AB5A131F96AB}" dt="2024-02-18T12:27:32.952" v="40" actId="1076"/>
          <ac:spMkLst>
            <pc:docMk/>
            <pc:sldMk cId="398927612" sldId="394"/>
            <ac:spMk id="12" creationId="{2C1B6F2E-F495-92BB-8B34-8E4A3DC98F9D}"/>
          </ac:spMkLst>
        </pc:spChg>
        <pc:spChg chg="mod">
          <ac:chgData name="Rita Souto" userId="7c7f685c-315c-4c7e-8a9f-6e7a052d4d1c" providerId="ADAL" clId="{EEEDBE21-9195-48AB-A914-AB5A131F96AB}" dt="2024-02-18T12:27:29.145" v="38" actId="1076"/>
          <ac:spMkLst>
            <pc:docMk/>
            <pc:sldMk cId="398927612" sldId="394"/>
            <ac:spMk id="13" creationId="{59C60CF7-AF34-3678-1776-487D02DEE88E}"/>
          </ac:spMkLst>
        </pc:spChg>
        <pc:spChg chg="mod">
          <ac:chgData name="Rita Souto" userId="7c7f685c-315c-4c7e-8a9f-6e7a052d4d1c" providerId="ADAL" clId="{EEEDBE21-9195-48AB-A914-AB5A131F96AB}" dt="2024-02-18T12:27:13.361" v="32" actId="164"/>
          <ac:spMkLst>
            <pc:docMk/>
            <pc:sldMk cId="398927612" sldId="394"/>
            <ac:spMk id="14" creationId="{378FDA97-C324-FA74-419C-7A4AB5A87515}"/>
          </ac:spMkLst>
        </pc:spChg>
        <pc:spChg chg="mod">
          <ac:chgData name="Rita Souto" userId="7c7f685c-315c-4c7e-8a9f-6e7a052d4d1c" providerId="ADAL" clId="{EEEDBE21-9195-48AB-A914-AB5A131F96AB}" dt="2024-02-18T12:27:35.140" v="41" actId="1076"/>
          <ac:spMkLst>
            <pc:docMk/>
            <pc:sldMk cId="398927612" sldId="394"/>
            <ac:spMk id="15" creationId="{F78C2E69-4E75-A3E3-884B-0ACDB7FEF065}"/>
          </ac:spMkLst>
        </pc:spChg>
        <pc:spChg chg="mod">
          <ac:chgData name="Rita Souto" userId="7c7f685c-315c-4c7e-8a9f-6e7a052d4d1c" providerId="ADAL" clId="{EEEDBE21-9195-48AB-A914-AB5A131F96AB}" dt="2024-02-18T12:27:31.131" v="39" actId="1076"/>
          <ac:spMkLst>
            <pc:docMk/>
            <pc:sldMk cId="398927612" sldId="394"/>
            <ac:spMk id="16" creationId="{0F29F30E-D4FE-E4DE-474D-5EC627368356}"/>
          </ac:spMkLst>
        </pc:spChg>
        <pc:grpChg chg="add mod">
          <ac:chgData name="Rita Souto" userId="7c7f685c-315c-4c7e-8a9f-6e7a052d4d1c" providerId="ADAL" clId="{EEEDBE21-9195-48AB-A914-AB5A131F96AB}" dt="2024-02-18T12:27:13.361" v="32" actId="164"/>
          <ac:grpSpMkLst>
            <pc:docMk/>
            <pc:sldMk cId="398927612" sldId="394"/>
            <ac:grpSpMk id="3" creationId="{96BF2E88-4FCF-480B-0190-D921128CD25D}"/>
          </ac:grpSpMkLst>
        </pc:grpChg>
        <pc:cxnChg chg="mod">
          <ac:chgData name="Rita Souto" userId="7c7f685c-315c-4c7e-8a9f-6e7a052d4d1c" providerId="ADAL" clId="{EEEDBE21-9195-48AB-A914-AB5A131F96AB}" dt="2024-02-18T12:27:13.361" v="32" actId="164"/>
          <ac:cxnSpMkLst>
            <pc:docMk/>
            <pc:sldMk cId="398927612" sldId="394"/>
            <ac:cxnSpMk id="21" creationId="{3BAC29D5-5359-1BE8-559F-1DDB8932EF78}"/>
          </ac:cxnSpMkLst>
        </pc:cxn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C6CDE-F9CF-4585-8F91-0E0FCF4CEC6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1662BCC-D733-4A00-B5A9-8FC16963E72B}">
      <dgm:prSet/>
      <dgm:spPr/>
      <dgm:t>
        <a:bodyPr/>
        <a:lstStyle/>
        <a:p>
          <a:pPr>
            <a:lnSpc>
              <a:spcPct val="100000"/>
            </a:lnSpc>
          </a:pPr>
          <a:r>
            <a:rPr lang="en-GB" dirty="0" err="1"/>
            <a:t>Endüstriyel</a:t>
          </a:r>
          <a:r>
            <a:rPr lang="en-GB" dirty="0"/>
            <a:t> </a:t>
          </a:r>
          <a:r>
            <a:rPr lang="en-GB" dirty="0" err="1"/>
            <a:t>ekonomimiz</a:t>
          </a:r>
          <a:r>
            <a:rPr lang="en-GB" dirty="0"/>
            <a:t> </a:t>
          </a:r>
          <a:r>
            <a:rPr lang="en-GB" dirty="0" err="1"/>
            <a:t>şu</a:t>
          </a:r>
          <a:r>
            <a:rPr lang="en-GB" dirty="0"/>
            <a:t> </a:t>
          </a:r>
          <a:r>
            <a:rPr lang="en-GB" dirty="0" err="1"/>
            <a:t>anda</a:t>
          </a:r>
          <a:r>
            <a:rPr lang="en-GB" dirty="0"/>
            <a:t> 'al-yap-at' </a:t>
          </a:r>
          <a:r>
            <a:rPr lang="en-GB" dirty="0" err="1"/>
            <a:t>modelini</a:t>
          </a:r>
          <a:r>
            <a:rPr lang="en-GB" dirty="0"/>
            <a:t> </a:t>
          </a:r>
          <a:r>
            <a:rPr lang="en-GB" dirty="0" err="1"/>
            <a:t>izleyen</a:t>
          </a:r>
          <a:r>
            <a:rPr lang="en-GB" dirty="0"/>
            <a:t> </a:t>
          </a:r>
          <a:r>
            <a:rPr lang="en-GB" dirty="0" err="1"/>
            <a:t>doğrusal</a:t>
          </a:r>
          <a:r>
            <a:rPr lang="en-GB" dirty="0"/>
            <a:t> </a:t>
          </a:r>
          <a:r>
            <a:rPr lang="en-GB" dirty="0" err="1"/>
            <a:t>bir</a:t>
          </a:r>
          <a:r>
            <a:rPr lang="en-GB" dirty="0"/>
            <a:t> </a:t>
          </a:r>
          <a:r>
            <a:rPr lang="en-GB" dirty="0" err="1"/>
            <a:t>kaynak</a:t>
          </a:r>
          <a:r>
            <a:rPr lang="en-GB" dirty="0"/>
            <a:t> </a:t>
          </a:r>
          <a:r>
            <a:rPr lang="en-GB" dirty="0" err="1"/>
            <a:t>tüketimi</a:t>
          </a:r>
          <a:r>
            <a:rPr lang="en-GB" dirty="0"/>
            <a:t> </a:t>
          </a:r>
          <a:r>
            <a:rPr lang="en-GB" dirty="0" err="1"/>
            <a:t>modeline</a:t>
          </a:r>
          <a:r>
            <a:rPr lang="en-GB" dirty="0"/>
            <a:t> </a:t>
          </a:r>
          <a:r>
            <a:rPr lang="en-GB" dirty="0" err="1"/>
            <a:t>dayanmaktadır</a:t>
          </a:r>
          <a:r>
            <a:rPr lang="en-GB" dirty="0"/>
            <a:t>.</a:t>
          </a:r>
          <a:endParaRPr lang="en-US" dirty="0"/>
        </a:p>
      </dgm:t>
    </dgm:pt>
    <dgm:pt modelId="{C403EB79-B37D-485D-91FD-7C983AAC39B2}" type="parTrans" cxnId="{9AABC3DB-B5C8-48C1-AD58-25F61152B785}">
      <dgm:prSet/>
      <dgm:spPr/>
      <dgm:t>
        <a:bodyPr/>
        <a:lstStyle/>
        <a:p>
          <a:endParaRPr lang="en-US"/>
        </a:p>
      </dgm:t>
    </dgm:pt>
    <dgm:pt modelId="{79938126-D014-4776-A51C-7F89D1E390AD}" type="sibTrans" cxnId="{9AABC3DB-B5C8-48C1-AD58-25F61152B785}">
      <dgm:prSet/>
      <dgm:spPr/>
      <dgm:t>
        <a:bodyPr/>
        <a:lstStyle/>
        <a:p>
          <a:endParaRPr lang="en-US"/>
        </a:p>
      </dgm:t>
    </dgm:pt>
    <dgm:pt modelId="{D0F9C837-C4AB-4A51-B0C4-59E7D8AD605A}">
      <dgm:prSet/>
      <dgm:spPr/>
      <dgm:t>
        <a:bodyPr/>
        <a:lstStyle/>
        <a:p>
          <a:pPr>
            <a:lnSpc>
              <a:spcPct val="100000"/>
            </a:lnSpc>
          </a:pPr>
          <a:r>
            <a:rPr lang="en-GB" dirty="0" err="1"/>
            <a:t>Şirketler</a:t>
          </a:r>
          <a:r>
            <a:rPr lang="en-GB" dirty="0"/>
            <a:t> </a:t>
          </a:r>
          <a:r>
            <a:rPr lang="en-GB" dirty="0" err="1"/>
            <a:t>malzemeleri</a:t>
          </a:r>
          <a:r>
            <a:rPr lang="en-GB" dirty="0"/>
            <a:t> </a:t>
          </a:r>
          <a:r>
            <a:rPr lang="en-GB" dirty="0" err="1"/>
            <a:t>çıkarır</a:t>
          </a:r>
          <a:r>
            <a:rPr lang="en-GB" dirty="0"/>
            <a:t>, </a:t>
          </a:r>
          <a:r>
            <a:rPr lang="en-GB" dirty="0" err="1"/>
            <a:t>bir</a:t>
          </a:r>
          <a:r>
            <a:rPr lang="en-GB" dirty="0"/>
            <a:t> </a:t>
          </a:r>
          <a:r>
            <a:rPr lang="en-GB" dirty="0" err="1"/>
            <a:t>ürünü</a:t>
          </a:r>
          <a:r>
            <a:rPr lang="en-GB" dirty="0"/>
            <a:t> </a:t>
          </a:r>
          <a:r>
            <a:rPr lang="en-GB" dirty="0" err="1"/>
            <a:t>üretmek</a:t>
          </a:r>
          <a:r>
            <a:rPr lang="en-GB" dirty="0"/>
            <a:t> </a:t>
          </a:r>
          <a:r>
            <a:rPr lang="en-GB" dirty="0" err="1"/>
            <a:t>için</a:t>
          </a:r>
          <a:r>
            <a:rPr lang="en-GB" dirty="0"/>
            <a:t> </a:t>
          </a:r>
          <a:r>
            <a:rPr lang="en-GB" dirty="0" err="1"/>
            <a:t>enerji</a:t>
          </a:r>
          <a:r>
            <a:rPr lang="en-GB" dirty="0"/>
            <a:t> ve </a:t>
          </a:r>
          <a:r>
            <a:rPr lang="en-GB" dirty="0" err="1"/>
            <a:t>emek</a:t>
          </a:r>
          <a:r>
            <a:rPr lang="en-GB" dirty="0"/>
            <a:t> </a:t>
          </a:r>
          <a:r>
            <a:rPr lang="en-GB" dirty="0" err="1"/>
            <a:t>uygular</a:t>
          </a:r>
          <a:r>
            <a:rPr lang="en-GB" dirty="0"/>
            <a:t> ve </a:t>
          </a:r>
          <a:r>
            <a:rPr lang="en-GB" dirty="0" err="1"/>
            <a:t>onu</a:t>
          </a:r>
          <a:r>
            <a:rPr lang="en-GB" dirty="0"/>
            <a:t> son </a:t>
          </a:r>
          <a:r>
            <a:rPr lang="en-GB" dirty="0" err="1"/>
            <a:t>tüketiciye</a:t>
          </a:r>
          <a:r>
            <a:rPr lang="en-GB" dirty="0"/>
            <a:t> </a:t>
          </a:r>
          <a:r>
            <a:rPr lang="en-GB" dirty="0" err="1"/>
            <a:t>satar</a:t>
          </a:r>
          <a:r>
            <a:rPr lang="en-GB" dirty="0"/>
            <a:t> - </a:t>
          </a:r>
          <a:r>
            <a:rPr lang="en-GB" dirty="0" err="1"/>
            <a:t>daha</a:t>
          </a:r>
          <a:r>
            <a:rPr lang="en-GB" dirty="0"/>
            <a:t> </a:t>
          </a:r>
          <a:r>
            <a:rPr lang="en-GB" dirty="0" err="1"/>
            <a:t>sonra</a:t>
          </a:r>
          <a:r>
            <a:rPr lang="en-GB" dirty="0"/>
            <a:t> </a:t>
          </a:r>
          <a:r>
            <a:rPr lang="en-GB" dirty="0" err="1"/>
            <a:t>amacına</a:t>
          </a:r>
          <a:r>
            <a:rPr lang="en-GB" dirty="0"/>
            <a:t> </a:t>
          </a:r>
          <a:r>
            <a:rPr lang="en-GB" dirty="0" err="1"/>
            <a:t>hizmet</a:t>
          </a:r>
          <a:r>
            <a:rPr lang="en-GB" dirty="0"/>
            <a:t> </a:t>
          </a:r>
          <a:r>
            <a:rPr lang="en-GB" dirty="0" err="1"/>
            <a:t>etmediğinde</a:t>
          </a:r>
          <a:r>
            <a:rPr lang="en-GB" dirty="0"/>
            <a:t> </a:t>
          </a:r>
          <a:r>
            <a:rPr lang="en-GB" dirty="0" err="1"/>
            <a:t>onu</a:t>
          </a:r>
          <a:r>
            <a:rPr lang="en-GB" dirty="0"/>
            <a:t> </a:t>
          </a:r>
          <a:r>
            <a:rPr lang="en-GB" dirty="0" err="1"/>
            <a:t>atar</a:t>
          </a:r>
          <a:r>
            <a:rPr lang="en-GB" dirty="0"/>
            <a:t>.</a:t>
          </a:r>
          <a:endParaRPr lang="en-US" dirty="0"/>
        </a:p>
      </dgm:t>
    </dgm:pt>
    <dgm:pt modelId="{77DEB8C8-5268-4751-BD3A-ADD5E1280833}" type="parTrans" cxnId="{3B6EFF48-2EDE-4BAE-8128-ACD5D7F3DD79}">
      <dgm:prSet/>
      <dgm:spPr/>
      <dgm:t>
        <a:bodyPr/>
        <a:lstStyle/>
        <a:p>
          <a:endParaRPr lang="en-US"/>
        </a:p>
      </dgm:t>
    </dgm:pt>
    <dgm:pt modelId="{5D3519A5-DB60-4C05-96DC-5072CE0E4F5E}" type="sibTrans" cxnId="{3B6EFF48-2EDE-4BAE-8128-ACD5D7F3DD79}">
      <dgm:prSet/>
      <dgm:spPr/>
      <dgm:t>
        <a:bodyPr/>
        <a:lstStyle/>
        <a:p>
          <a:endParaRPr lang="en-US"/>
        </a:p>
      </dgm:t>
    </dgm:pt>
    <dgm:pt modelId="{0AE2AC6A-5BD0-4440-A383-59EA7D9F5DAA}">
      <dgm:prSet/>
      <dgm:spPr/>
      <dgm:t>
        <a:bodyPr/>
        <a:lstStyle/>
        <a:p>
          <a:pPr>
            <a:lnSpc>
              <a:spcPct val="100000"/>
            </a:lnSpc>
          </a:pPr>
          <a:r>
            <a:rPr lang="en-GB" dirty="0"/>
            <a:t>Kaynak </a:t>
          </a:r>
          <a:r>
            <a:rPr lang="en-GB" dirty="0" err="1"/>
            <a:t>verimliliğini</a:t>
          </a:r>
          <a:r>
            <a:rPr lang="en-GB" dirty="0"/>
            <a:t> </a:t>
          </a:r>
          <a:r>
            <a:rPr lang="en-GB" dirty="0" err="1"/>
            <a:t>artırmak</a:t>
          </a:r>
          <a:r>
            <a:rPr lang="en-GB" dirty="0"/>
            <a:t> </a:t>
          </a:r>
          <a:r>
            <a:rPr lang="en-GB" dirty="0" err="1"/>
            <a:t>için</a:t>
          </a:r>
          <a:r>
            <a:rPr lang="en-GB" dirty="0"/>
            <a:t> </a:t>
          </a:r>
          <a:r>
            <a:rPr lang="en-GB" dirty="0" err="1"/>
            <a:t>birçok</a:t>
          </a:r>
          <a:r>
            <a:rPr lang="en-GB" dirty="0"/>
            <a:t> </a:t>
          </a:r>
          <a:r>
            <a:rPr lang="en-GB" dirty="0" err="1"/>
            <a:t>bireysel</a:t>
          </a:r>
          <a:r>
            <a:rPr lang="en-GB" dirty="0"/>
            <a:t> ve </a:t>
          </a:r>
          <a:r>
            <a:rPr lang="en-GB" dirty="0" err="1"/>
            <a:t>kurumsal</a:t>
          </a:r>
          <a:r>
            <a:rPr lang="en-GB" dirty="0"/>
            <a:t> </a:t>
          </a:r>
          <a:r>
            <a:rPr lang="en-GB" dirty="0" err="1"/>
            <a:t>önlem</a:t>
          </a:r>
          <a:r>
            <a:rPr lang="en-GB" dirty="0"/>
            <a:t> </a:t>
          </a:r>
          <a:r>
            <a:rPr lang="en-GB" dirty="0" err="1"/>
            <a:t>alınmış</a:t>
          </a:r>
          <a:r>
            <a:rPr lang="en-GB" dirty="0"/>
            <a:t> </a:t>
          </a:r>
          <a:r>
            <a:rPr lang="en-GB" dirty="0" err="1"/>
            <a:t>olsa</a:t>
          </a:r>
          <a:r>
            <a:rPr lang="en-GB" dirty="0"/>
            <a:t> da, </a:t>
          </a:r>
          <a:r>
            <a:rPr lang="en-GB" dirty="0" err="1"/>
            <a:t>kaynakların</a:t>
          </a:r>
          <a:r>
            <a:rPr lang="en-GB" dirty="0"/>
            <a:t> </a:t>
          </a:r>
          <a:r>
            <a:rPr lang="en-GB" dirty="0" err="1"/>
            <a:t>tüketimine</a:t>
          </a:r>
          <a:r>
            <a:rPr lang="en-GB" dirty="0"/>
            <a:t> </a:t>
          </a:r>
          <a:r>
            <a:rPr lang="en-GB" dirty="0" err="1"/>
            <a:t>dayalı</a:t>
          </a:r>
          <a:r>
            <a:rPr lang="en-GB" dirty="0"/>
            <a:t> </a:t>
          </a:r>
          <a:r>
            <a:rPr lang="en-GB" dirty="0" err="1"/>
            <a:t>mevcut</a:t>
          </a:r>
          <a:r>
            <a:rPr lang="en-GB" dirty="0"/>
            <a:t> </a:t>
          </a:r>
          <a:r>
            <a:rPr lang="en-GB" dirty="0" err="1"/>
            <a:t>sistemimiz</a:t>
          </a:r>
          <a:r>
            <a:rPr lang="en-GB" dirty="0"/>
            <a:t>, </a:t>
          </a:r>
          <a:r>
            <a:rPr lang="en-GB" dirty="0" err="1"/>
            <a:t>değer</a:t>
          </a:r>
          <a:r>
            <a:rPr lang="en-GB" dirty="0"/>
            <a:t> </a:t>
          </a:r>
          <a:r>
            <a:rPr lang="en-GB" dirty="0" err="1"/>
            <a:t>zincirinin</a:t>
          </a:r>
          <a:r>
            <a:rPr lang="en-GB" dirty="0"/>
            <a:t> </a:t>
          </a:r>
          <a:r>
            <a:rPr lang="en-GB" dirty="0" err="1"/>
            <a:t>tamamında</a:t>
          </a:r>
          <a:r>
            <a:rPr lang="en-GB" dirty="0"/>
            <a:t> </a:t>
          </a:r>
          <a:r>
            <a:rPr lang="en-GB" dirty="0" err="1"/>
            <a:t>önemli</a:t>
          </a:r>
          <a:r>
            <a:rPr lang="en-GB" dirty="0"/>
            <a:t> </a:t>
          </a:r>
          <a:r>
            <a:rPr lang="en-GB" dirty="0" err="1"/>
            <a:t>kayıplara</a:t>
          </a:r>
          <a:r>
            <a:rPr lang="en-GB" dirty="0"/>
            <a:t> </a:t>
          </a:r>
          <a:r>
            <a:rPr lang="en-GB" dirty="0" err="1"/>
            <a:t>neden</a:t>
          </a:r>
          <a:r>
            <a:rPr lang="en-GB" dirty="0"/>
            <a:t> </a:t>
          </a:r>
          <a:r>
            <a:rPr lang="en-GB" dirty="0" err="1"/>
            <a:t>olmaktadır</a:t>
          </a:r>
          <a:r>
            <a:rPr lang="en-GB" dirty="0"/>
            <a:t>.</a:t>
          </a:r>
          <a:endParaRPr lang="en-US" dirty="0"/>
        </a:p>
      </dgm:t>
    </dgm:pt>
    <dgm:pt modelId="{F98EE074-22A2-436C-BB13-F2519C2A6ABD}" type="parTrans" cxnId="{7F4B6945-9376-4B5C-B26B-8F2F61C7C7E5}">
      <dgm:prSet/>
      <dgm:spPr/>
      <dgm:t>
        <a:bodyPr/>
        <a:lstStyle/>
        <a:p>
          <a:endParaRPr lang="en-US"/>
        </a:p>
      </dgm:t>
    </dgm:pt>
    <dgm:pt modelId="{EE5609D9-2B6B-4B30-AB25-71464D551BB1}" type="sibTrans" cxnId="{7F4B6945-9376-4B5C-B26B-8F2F61C7C7E5}">
      <dgm:prSet/>
      <dgm:spPr/>
      <dgm:t>
        <a:bodyPr/>
        <a:lstStyle/>
        <a:p>
          <a:endParaRPr lang="en-US"/>
        </a:p>
      </dgm:t>
    </dgm:pt>
    <dgm:pt modelId="{79201B3E-783F-43F1-91F6-2792F8196D8D}" type="pres">
      <dgm:prSet presAssocID="{082C6CDE-F9CF-4585-8F91-0E0FCF4CEC67}" presName="root" presStyleCnt="0">
        <dgm:presLayoutVars>
          <dgm:dir/>
          <dgm:resizeHandles val="exact"/>
        </dgm:presLayoutVars>
      </dgm:prSet>
      <dgm:spPr/>
    </dgm:pt>
    <dgm:pt modelId="{01290E97-C1E9-41BE-B8A1-2F054D857DCE}" type="pres">
      <dgm:prSet presAssocID="{E1662BCC-D733-4A00-B5A9-8FC16963E72B}" presName="compNode" presStyleCnt="0"/>
      <dgm:spPr/>
    </dgm:pt>
    <dgm:pt modelId="{1DC085A9-A353-4909-9E21-6FD0B04DFE2D}" type="pres">
      <dgm:prSet presAssocID="{E1662BCC-D733-4A00-B5A9-8FC16963E72B}" presName="bgRect" presStyleLbl="bgShp" presStyleIdx="0" presStyleCnt="3"/>
      <dgm:spPr/>
    </dgm:pt>
    <dgm:pt modelId="{03EC433D-0BC2-4787-8618-BFB7C8AF3E7D}" type="pres">
      <dgm:prSet presAssocID="{E1662BCC-D733-4A00-B5A9-8FC16963E7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rrow Circle"/>
        </a:ext>
      </dgm:extLst>
    </dgm:pt>
    <dgm:pt modelId="{9B478F05-3335-458B-A2FA-378CDEA631A5}" type="pres">
      <dgm:prSet presAssocID="{E1662BCC-D733-4A00-B5A9-8FC16963E72B}" presName="spaceRect" presStyleCnt="0"/>
      <dgm:spPr/>
    </dgm:pt>
    <dgm:pt modelId="{332EC621-6333-4300-8C70-A24DEB47FDE9}" type="pres">
      <dgm:prSet presAssocID="{E1662BCC-D733-4A00-B5A9-8FC16963E72B}" presName="parTx" presStyleLbl="revTx" presStyleIdx="0" presStyleCnt="3">
        <dgm:presLayoutVars>
          <dgm:chMax val="0"/>
          <dgm:chPref val="0"/>
        </dgm:presLayoutVars>
      </dgm:prSet>
      <dgm:spPr/>
    </dgm:pt>
    <dgm:pt modelId="{0D4F85C0-C272-46D7-8351-523B38218B38}" type="pres">
      <dgm:prSet presAssocID="{79938126-D014-4776-A51C-7F89D1E390AD}" presName="sibTrans" presStyleCnt="0"/>
      <dgm:spPr/>
    </dgm:pt>
    <dgm:pt modelId="{EFFC4FC6-B5A2-4167-8B5C-37E9404487FC}" type="pres">
      <dgm:prSet presAssocID="{D0F9C837-C4AB-4A51-B0C4-59E7D8AD605A}" presName="compNode" presStyleCnt="0"/>
      <dgm:spPr/>
    </dgm:pt>
    <dgm:pt modelId="{1B71C98D-5D19-46F4-908B-8587D105A699}" type="pres">
      <dgm:prSet presAssocID="{D0F9C837-C4AB-4A51-B0C4-59E7D8AD605A}" presName="bgRect" presStyleLbl="bgShp" presStyleIdx="1" presStyleCnt="3"/>
      <dgm:spPr/>
    </dgm:pt>
    <dgm:pt modelId="{E78FA28C-8692-41D5-A137-2B346FA392AB}" type="pres">
      <dgm:prSet presAssocID="{D0F9C837-C4AB-4A51-B0C4-59E7D8AD605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cycle Sign"/>
        </a:ext>
      </dgm:extLst>
    </dgm:pt>
    <dgm:pt modelId="{E1A9DB51-5C35-4B2E-8DD0-91578F2657D5}" type="pres">
      <dgm:prSet presAssocID="{D0F9C837-C4AB-4A51-B0C4-59E7D8AD605A}" presName="spaceRect" presStyleCnt="0"/>
      <dgm:spPr/>
    </dgm:pt>
    <dgm:pt modelId="{517CBCAE-0BA7-426C-9211-D2122F7B2E91}" type="pres">
      <dgm:prSet presAssocID="{D0F9C837-C4AB-4A51-B0C4-59E7D8AD605A}" presName="parTx" presStyleLbl="revTx" presStyleIdx="1" presStyleCnt="3">
        <dgm:presLayoutVars>
          <dgm:chMax val="0"/>
          <dgm:chPref val="0"/>
        </dgm:presLayoutVars>
      </dgm:prSet>
      <dgm:spPr/>
    </dgm:pt>
    <dgm:pt modelId="{649C5C08-5ABD-45C5-87B2-9BC3789D6584}" type="pres">
      <dgm:prSet presAssocID="{5D3519A5-DB60-4C05-96DC-5072CE0E4F5E}" presName="sibTrans" presStyleCnt="0"/>
      <dgm:spPr/>
    </dgm:pt>
    <dgm:pt modelId="{BA93D1A9-809A-4353-BF58-86DC8A276396}" type="pres">
      <dgm:prSet presAssocID="{0AE2AC6A-5BD0-4440-A383-59EA7D9F5DAA}" presName="compNode" presStyleCnt="0"/>
      <dgm:spPr/>
    </dgm:pt>
    <dgm:pt modelId="{F0D276CF-C25E-43F1-9DBE-741308F5E410}" type="pres">
      <dgm:prSet presAssocID="{0AE2AC6A-5BD0-4440-A383-59EA7D9F5DAA}" presName="bgRect" presStyleLbl="bgShp" presStyleIdx="2" presStyleCnt="3"/>
      <dgm:spPr/>
    </dgm:pt>
    <dgm:pt modelId="{F541D45F-A21B-4860-BEAB-98FABACFE0AD}" type="pres">
      <dgm:prSet presAssocID="{0AE2AC6A-5BD0-4440-A383-59EA7D9F5D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co"/>
        </a:ext>
      </dgm:extLst>
    </dgm:pt>
    <dgm:pt modelId="{AAB712E2-C019-40E8-84C8-963AAF470AF3}" type="pres">
      <dgm:prSet presAssocID="{0AE2AC6A-5BD0-4440-A383-59EA7D9F5DAA}" presName="spaceRect" presStyleCnt="0"/>
      <dgm:spPr/>
    </dgm:pt>
    <dgm:pt modelId="{6047A769-76C1-422A-95BB-55DFDD1E0A0F}" type="pres">
      <dgm:prSet presAssocID="{0AE2AC6A-5BD0-4440-A383-59EA7D9F5DAA}" presName="parTx" presStyleLbl="revTx" presStyleIdx="2" presStyleCnt="3">
        <dgm:presLayoutVars>
          <dgm:chMax val="0"/>
          <dgm:chPref val="0"/>
        </dgm:presLayoutVars>
      </dgm:prSet>
      <dgm:spPr/>
    </dgm:pt>
  </dgm:ptLst>
  <dgm:cxnLst>
    <dgm:cxn modelId="{1D436335-FEB4-4CF4-87F1-3CAF76BDC030}" type="presOf" srcId="{082C6CDE-F9CF-4585-8F91-0E0FCF4CEC67}" destId="{79201B3E-783F-43F1-91F6-2792F8196D8D}" srcOrd="0" destOrd="0" presId="urn:microsoft.com/office/officeart/2018/2/layout/IconVerticalSolidList"/>
    <dgm:cxn modelId="{7F4B6945-9376-4B5C-B26B-8F2F61C7C7E5}" srcId="{082C6CDE-F9CF-4585-8F91-0E0FCF4CEC67}" destId="{0AE2AC6A-5BD0-4440-A383-59EA7D9F5DAA}" srcOrd="2" destOrd="0" parTransId="{F98EE074-22A2-436C-BB13-F2519C2A6ABD}" sibTransId="{EE5609D9-2B6B-4B30-AB25-71464D551BB1}"/>
    <dgm:cxn modelId="{3B6EFF48-2EDE-4BAE-8128-ACD5D7F3DD79}" srcId="{082C6CDE-F9CF-4585-8F91-0E0FCF4CEC67}" destId="{D0F9C837-C4AB-4A51-B0C4-59E7D8AD605A}" srcOrd="1" destOrd="0" parTransId="{77DEB8C8-5268-4751-BD3A-ADD5E1280833}" sibTransId="{5D3519A5-DB60-4C05-96DC-5072CE0E4F5E}"/>
    <dgm:cxn modelId="{96507D77-4151-495B-B85A-610FC9A36E4A}" type="presOf" srcId="{0AE2AC6A-5BD0-4440-A383-59EA7D9F5DAA}" destId="{6047A769-76C1-422A-95BB-55DFDD1E0A0F}" srcOrd="0" destOrd="0" presId="urn:microsoft.com/office/officeart/2018/2/layout/IconVerticalSolidList"/>
    <dgm:cxn modelId="{DC55228B-27DA-4C62-9578-34D58D062AD7}" type="presOf" srcId="{D0F9C837-C4AB-4A51-B0C4-59E7D8AD605A}" destId="{517CBCAE-0BA7-426C-9211-D2122F7B2E91}" srcOrd="0" destOrd="0" presId="urn:microsoft.com/office/officeart/2018/2/layout/IconVerticalSolidList"/>
    <dgm:cxn modelId="{193650D0-89FE-4B0B-9BBE-2C1B5E19240A}" type="presOf" srcId="{E1662BCC-D733-4A00-B5A9-8FC16963E72B}" destId="{332EC621-6333-4300-8C70-A24DEB47FDE9}" srcOrd="0" destOrd="0" presId="urn:microsoft.com/office/officeart/2018/2/layout/IconVerticalSolidList"/>
    <dgm:cxn modelId="{9AABC3DB-B5C8-48C1-AD58-25F61152B785}" srcId="{082C6CDE-F9CF-4585-8F91-0E0FCF4CEC67}" destId="{E1662BCC-D733-4A00-B5A9-8FC16963E72B}" srcOrd="0" destOrd="0" parTransId="{C403EB79-B37D-485D-91FD-7C983AAC39B2}" sibTransId="{79938126-D014-4776-A51C-7F89D1E390AD}"/>
    <dgm:cxn modelId="{C78286B4-3AA0-493B-BD9E-0FD6FD5000F2}" type="presParOf" srcId="{79201B3E-783F-43F1-91F6-2792F8196D8D}" destId="{01290E97-C1E9-41BE-B8A1-2F054D857DCE}" srcOrd="0" destOrd="0" presId="urn:microsoft.com/office/officeart/2018/2/layout/IconVerticalSolidList"/>
    <dgm:cxn modelId="{DAF31D49-DF53-4A41-82B9-F094534AF9F5}" type="presParOf" srcId="{01290E97-C1E9-41BE-B8A1-2F054D857DCE}" destId="{1DC085A9-A353-4909-9E21-6FD0B04DFE2D}" srcOrd="0" destOrd="0" presId="urn:microsoft.com/office/officeart/2018/2/layout/IconVerticalSolidList"/>
    <dgm:cxn modelId="{60B04EB4-929C-4D78-A5A6-7F1DD25F5D79}" type="presParOf" srcId="{01290E97-C1E9-41BE-B8A1-2F054D857DCE}" destId="{03EC433D-0BC2-4787-8618-BFB7C8AF3E7D}" srcOrd="1" destOrd="0" presId="urn:microsoft.com/office/officeart/2018/2/layout/IconVerticalSolidList"/>
    <dgm:cxn modelId="{ADC99E26-9382-4869-994E-2364209DC5D7}" type="presParOf" srcId="{01290E97-C1E9-41BE-B8A1-2F054D857DCE}" destId="{9B478F05-3335-458B-A2FA-378CDEA631A5}" srcOrd="2" destOrd="0" presId="urn:microsoft.com/office/officeart/2018/2/layout/IconVerticalSolidList"/>
    <dgm:cxn modelId="{084FD9B9-5E85-4BCC-9C2F-CEBE2E2682FE}" type="presParOf" srcId="{01290E97-C1E9-41BE-B8A1-2F054D857DCE}" destId="{332EC621-6333-4300-8C70-A24DEB47FDE9}" srcOrd="3" destOrd="0" presId="urn:microsoft.com/office/officeart/2018/2/layout/IconVerticalSolidList"/>
    <dgm:cxn modelId="{B9008AB4-24E6-4291-8650-49B49629D275}" type="presParOf" srcId="{79201B3E-783F-43F1-91F6-2792F8196D8D}" destId="{0D4F85C0-C272-46D7-8351-523B38218B38}" srcOrd="1" destOrd="0" presId="urn:microsoft.com/office/officeart/2018/2/layout/IconVerticalSolidList"/>
    <dgm:cxn modelId="{81715414-13CF-423C-BEB4-8298A95FE452}" type="presParOf" srcId="{79201B3E-783F-43F1-91F6-2792F8196D8D}" destId="{EFFC4FC6-B5A2-4167-8B5C-37E9404487FC}" srcOrd="2" destOrd="0" presId="urn:microsoft.com/office/officeart/2018/2/layout/IconVerticalSolidList"/>
    <dgm:cxn modelId="{48DEA94D-BBC8-4241-B8E4-C6AB8085FF17}" type="presParOf" srcId="{EFFC4FC6-B5A2-4167-8B5C-37E9404487FC}" destId="{1B71C98D-5D19-46F4-908B-8587D105A699}" srcOrd="0" destOrd="0" presId="urn:microsoft.com/office/officeart/2018/2/layout/IconVerticalSolidList"/>
    <dgm:cxn modelId="{56A75E6D-9443-4E0B-8689-6CF17192CFEC}" type="presParOf" srcId="{EFFC4FC6-B5A2-4167-8B5C-37E9404487FC}" destId="{E78FA28C-8692-41D5-A137-2B346FA392AB}" srcOrd="1" destOrd="0" presId="urn:microsoft.com/office/officeart/2018/2/layout/IconVerticalSolidList"/>
    <dgm:cxn modelId="{BC463707-961E-44D8-9502-F0E32445A4BB}" type="presParOf" srcId="{EFFC4FC6-B5A2-4167-8B5C-37E9404487FC}" destId="{E1A9DB51-5C35-4B2E-8DD0-91578F2657D5}" srcOrd="2" destOrd="0" presId="urn:microsoft.com/office/officeart/2018/2/layout/IconVerticalSolidList"/>
    <dgm:cxn modelId="{37FF5170-B72A-4FC2-B2BD-A411E4C75772}" type="presParOf" srcId="{EFFC4FC6-B5A2-4167-8B5C-37E9404487FC}" destId="{517CBCAE-0BA7-426C-9211-D2122F7B2E91}" srcOrd="3" destOrd="0" presId="urn:microsoft.com/office/officeart/2018/2/layout/IconVerticalSolidList"/>
    <dgm:cxn modelId="{8813D287-3CCD-46E2-BEC2-BD3F95FE2A9B}" type="presParOf" srcId="{79201B3E-783F-43F1-91F6-2792F8196D8D}" destId="{649C5C08-5ABD-45C5-87B2-9BC3789D6584}" srcOrd="3" destOrd="0" presId="urn:microsoft.com/office/officeart/2018/2/layout/IconVerticalSolidList"/>
    <dgm:cxn modelId="{8689ABE4-8649-4272-8C62-273EB8BCFBBD}" type="presParOf" srcId="{79201B3E-783F-43F1-91F6-2792F8196D8D}" destId="{BA93D1A9-809A-4353-BF58-86DC8A276396}" srcOrd="4" destOrd="0" presId="urn:microsoft.com/office/officeart/2018/2/layout/IconVerticalSolidList"/>
    <dgm:cxn modelId="{1CA934EF-F18C-4422-8035-1592EEC7C100}" type="presParOf" srcId="{BA93D1A9-809A-4353-BF58-86DC8A276396}" destId="{F0D276CF-C25E-43F1-9DBE-741308F5E410}" srcOrd="0" destOrd="0" presId="urn:microsoft.com/office/officeart/2018/2/layout/IconVerticalSolidList"/>
    <dgm:cxn modelId="{20F737B2-BC04-4A2F-9B05-445EAF7A1E26}" type="presParOf" srcId="{BA93D1A9-809A-4353-BF58-86DC8A276396}" destId="{F541D45F-A21B-4860-BEAB-98FABACFE0AD}" srcOrd="1" destOrd="0" presId="urn:microsoft.com/office/officeart/2018/2/layout/IconVerticalSolidList"/>
    <dgm:cxn modelId="{46BC19BF-6C0A-4FF2-95E9-0BBCA07767F7}" type="presParOf" srcId="{BA93D1A9-809A-4353-BF58-86DC8A276396}" destId="{AAB712E2-C019-40E8-84C8-963AAF470AF3}" srcOrd="2" destOrd="0" presId="urn:microsoft.com/office/officeart/2018/2/layout/IconVerticalSolidList"/>
    <dgm:cxn modelId="{12997F24-B98E-4E26-859D-49CEC8B2FA5A}" type="presParOf" srcId="{BA93D1A9-809A-4353-BF58-86DC8A276396}" destId="{6047A769-76C1-422A-95BB-55DFDD1E0A0F}"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C085A9-A353-4909-9E21-6FD0B04DFE2D}">
      <dsp:nvSpPr>
        <dsp:cNvPr id="0" name=""/>
        <dsp:cNvSpPr/>
      </dsp:nvSpPr>
      <dsp:spPr>
        <a:xfrm>
          <a:off x="0" y="3997"/>
          <a:ext cx="5473381" cy="118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C433D-0BC2-4787-8618-BFB7C8AF3E7D}">
      <dsp:nvSpPr>
        <dsp:cNvPr id="0" name=""/>
        <dsp:cNvSpPr/>
      </dsp:nvSpPr>
      <dsp:spPr>
        <a:xfrm>
          <a:off x="358628" y="270746"/>
          <a:ext cx="652689" cy="6520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EC621-6333-4300-8C70-A24DEB47FDE9}">
      <dsp:nvSpPr>
        <dsp:cNvPr id="0" name=""/>
        <dsp:cNvSpPr/>
      </dsp:nvSpPr>
      <dsp:spPr>
        <a:xfrm>
          <a:off x="1369946" y="3997"/>
          <a:ext cx="3994486" cy="118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93" tIns="125593" rIns="125593" bIns="125593" numCol="1" spcCol="1270" anchor="ctr" anchorCtr="0">
          <a:noAutofit/>
        </a:bodyPr>
        <a:lstStyle/>
        <a:p>
          <a:pPr marL="0" lvl="0" indent="0" algn="l" defTabSz="622300">
            <a:lnSpc>
              <a:spcPct val="100000"/>
            </a:lnSpc>
            <a:spcBef>
              <a:spcPct val="0"/>
            </a:spcBef>
            <a:spcAft>
              <a:spcPct val="35000"/>
            </a:spcAft>
            <a:buNone/>
          </a:pPr>
          <a:r>
            <a:rPr lang="en-GB" sz="1400" kern="1200" dirty="0" err="1"/>
            <a:t>Endüstriyel</a:t>
          </a:r>
          <a:r>
            <a:rPr lang="en-GB" sz="1400" kern="1200" dirty="0"/>
            <a:t> </a:t>
          </a:r>
          <a:r>
            <a:rPr lang="en-GB" sz="1400" kern="1200" dirty="0" err="1"/>
            <a:t>ekonomimiz</a:t>
          </a:r>
          <a:r>
            <a:rPr lang="en-GB" sz="1400" kern="1200" dirty="0"/>
            <a:t> </a:t>
          </a:r>
          <a:r>
            <a:rPr lang="en-GB" sz="1400" kern="1200" dirty="0" err="1"/>
            <a:t>şu</a:t>
          </a:r>
          <a:r>
            <a:rPr lang="en-GB" sz="1400" kern="1200" dirty="0"/>
            <a:t> </a:t>
          </a:r>
          <a:r>
            <a:rPr lang="en-GB" sz="1400" kern="1200" dirty="0" err="1"/>
            <a:t>anda</a:t>
          </a:r>
          <a:r>
            <a:rPr lang="en-GB" sz="1400" kern="1200" dirty="0"/>
            <a:t> 'al-yap-at' </a:t>
          </a:r>
          <a:r>
            <a:rPr lang="en-GB" sz="1400" kern="1200" dirty="0" err="1"/>
            <a:t>modelini</a:t>
          </a:r>
          <a:r>
            <a:rPr lang="en-GB" sz="1400" kern="1200" dirty="0"/>
            <a:t> </a:t>
          </a:r>
          <a:r>
            <a:rPr lang="en-GB" sz="1400" kern="1200" dirty="0" err="1"/>
            <a:t>izleyen</a:t>
          </a:r>
          <a:r>
            <a:rPr lang="en-GB" sz="1400" kern="1200" dirty="0"/>
            <a:t> </a:t>
          </a:r>
          <a:r>
            <a:rPr lang="en-GB" sz="1400" kern="1200" dirty="0" err="1"/>
            <a:t>doğrusal</a:t>
          </a:r>
          <a:r>
            <a:rPr lang="en-GB" sz="1400" kern="1200" dirty="0"/>
            <a:t> </a:t>
          </a:r>
          <a:r>
            <a:rPr lang="en-GB" sz="1400" kern="1200" dirty="0" err="1"/>
            <a:t>bir</a:t>
          </a:r>
          <a:r>
            <a:rPr lang="en-GB" sz="1400" kern="1200" dirty="0"/>
            <a:t> </a:t>
          </a:r>
          <a:r>
            <a:rPr lang="en-GB" sz="1400" kern="1200" dirty="0" err="1"/>
            <a:t>kaynak</a:t>
          </a:r>
          <a:r>
            <a:rPr lang="en-GB" sz="1400" kern="1200" dirty="0"/>
            <a:t> </a:t>
          </a:r>
          <a:r>
            <a:rPr lang="en-GB" sz="1400" kern="1200" dirty="0" err="1"/>
            <a:t>tüketimi</a:t>
          </a:r>
          <a:r>
            <a:rPr lang="en-GB" sz="1400" kern="1200" dirty="0"/>
            <a:t> </a:t>
          </a:r>
          <a:r>
            <a:rPr lang="en-GB" sz="1400" kern="1200" dirty="0" err="1"/>
            <a:t>modeline</a:t>
          </a:r>
          <a:r>
            <a:rPr lang="en-GB" sz="1400" kern="1200" dirty="0"/>
            <a:t> </a:t>
          </a:r>
          <a:r>
            <a:rPr lang="en-GB" sz="1400" kern="1200" dirty="0" err="1"/>
            <a:t>dayanmaktadır</a:t>
          </a:r>
          <a:r>
            <a:rPr lang="en-GB" sz="1400" kern="1200" dirty="0"/>
            <a:t>.</a:t>
          </a:r>
          <a:endParaRPr lang="en-US" sz="1400" kern="1200" dirty="0"/>
        </a:p>
      </dsp:txBody>
      <dsp:txXfrm>
        <a:off x="1369946" y="3997"/>
        <a:ext cx="3994486" cy="1186708"/>
      </dsp:txXfrm>
    </dsp:sp>
    <dsp:sp modelId="{1B71C98D-5D19-46F4-908B-8587D105A699}">
      <dsp:nvSpPr>
        <dsp:cNvPr id="0" name=""/>
        <dsp:cNvSpPr/>
      </dsp:nvSpPr>
      <dsp:spPr>
        <a:xfrm>
          <a:off x="0" y="1454418"/>
          <a:ext cx="5473381" cy="118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8FA28C-8692-41D5-A137-2B346FA392AB}">
      <dsp:nvSpPr>
        <dsp:cNvPr id="0" name=""/>
        <dsp:cNvSpPr/>
      </dsp:nvSpPr>
      <dsp:spPr>
        <a:xfrm>
          <a:off x="358628" y="1721167"/>
          <a:ext cx="652689" cy="6520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CBCAE-0BA7-426C-9211-D2122F7B2E91}">
      <dsp:nvSpPr>
        <dsp:cNvPr id="0" name=""/>
        <dsp:cNvSpPr/>
      </dsp:nvSpPr>
      <dsp:spPr>
        <a:xfrm>
          <a:off x="1369946" y="1454418"/>
          <a:ext cx="3994486" cy="118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93" tIns="125593" rIns="125593" bIns="125593" numCol="1" spcCol="1270" anchor="ctr" anchorCtr="0">
          <a:noAutofit/>
        </a:bodyPr>
        <a:lstStyle/>
        <a:p>
          <a:pPr marL="0" lvl="0" indent="0" algn="l" defTabSz="622300">
            <a:lnSpc>
              <a:spcPct val="100000"/>
            </a:lnSpc>
            <a:spcBef>
              <a:spcPct val="0"/>
            </a:spcBef>
            <a:spcAft>
              <a:spcPct val="35000"/>
            </a:spcAft>
            <a:buNone/>
          </a:pPr>
          <a:r>
            <a:rPr lang="en-GB" sz="1400" kern="1200" dirty="0" err="1"/>
            <a:t>Şirketler</a:t>
          </a:r>
          <a:r>
            <a:rPr lang="en-GB" sz="1400" kern="1200" dirty="0"/>
            <a:t> </a:t>
          </a:r>
          <a:r>
            <a:rPr lang="en-GB" sz="1400" kern="1200" dirty="0" err="1"/>
            <a:t>malzemeleri</a:t>
          </a:r>
          <a:r>
            <a:rPr lang="en-GB" sz="1400" kern="1200" dirty="0"/>
            <a:t> </a:t>
          </a:r>
          <a:r>
            <a:rPr lang="en-GB" sz="1400" kern="1200" dirty="0" err="1"/>
            <a:t>çıkarır</a:t>
          </a:r>
          <a:r>
            <a:rPr lang="en-GB" sz="1400" kern="1200" dirty="0"/>
            <a:t>, </a:t>
          </a:r>
          <a:r>
            <a:rPr lang="en-GB" sz="1400" kern="1200" dirty="0" err="1"/>
            <a:t>bir</a:t>
          </a:r>
          <a:r>
            <a:rPr lang="en-GB" sz="1400" kern="1200" dirty="0"/>
            <a:t> </a:t>
          </a:r>
          <a:r>
            <a:rPr lang="en-GB" sz="1400" kern="1200" dirty="0" err="1"/>
            <a:t>ürünü</a:t>
          </a:r>
          <a:r>
            <a:rPr lang="en-GB" sz="1400" kern="1200" dirty="0"/>
            <a:t> </a:t>
          </a:r>
          <a:r>
            <a:rPr lang="en-GB" sz="1400" kern="1200" dirty="0" err="1"/>
            <a:t>üretmek</a:t>
          </a:r>
          <a:r>
            <a:rPr lang="en-GB" sz="1400" kern="1200" dirty="0"/>
            <a:t> </a:t>
          </a:r>
          <a:r>
            <a:rPr lang="en-GB" sz="1400" kern="1200" dirty="0" err="1"/>
            <a:t>için</a:t>
          </a:r>
          <a:r>
            <a:rPr lang="en-GB" sz="1400" kern="1200" dirty="0"/>
            <a:t> </a:t>
          </a:r>
          <a:r>
            <a:rPr lang="en-GB" sz="1400" kern="1200" dirty="0" err="1"/>
            <a:t>enerji</a:t>
          </a:r>
          <a:r>
            <a:rPr lang="en-GB" sz="1400" kern="1200" dirty="0"/>
            <a:t> ve </a:t>
          </a:r>
          <a:r>
            <a:rPr lang="en-GB" sz="1400" kern="1200" dirty="0" err="1"/>
            <a:t>emek</a:t>
          </a:r>
          <a:r>
            <a:rPr lang="en-GB" sz="1400" kern="1200" dirty="0"/>
            <a:t> </a:t>
          </a:r>
          <a:r>
            <a:rPr lang="en-GB" sz="1400" kern="1200" dirty="0" err="1"/>
            <a:t>uygular</a:t>
          </a:r>
          <a:r>
            <a:rPr lang="en-GB" sz="1400" kern="1200" dirty="0"/>
            <a:t> ve </a:t>
          </a:r>
          <a:r>
            <a:rPr lang="en-GB" sz="1400" kern="1200" dirty="0" err="1"/>
            <a:t>onu</a:t>
          </a:r>
          <a:r>
            <a:rPr lang="en-GB" sz="1400" kern="1200" dirty="0"/>
            <a:t> son </a:t>
          </a:r>
          <a:r>
            <a:rPr lang="en-GB" sz="1400" kern="1200" dirty="0" err="1"/>
            <a:t>tüketiciye</a:t>
          </a:r>
          <a:r>
            <a:rPr lang="en-GB" sz="1400" kern="1200" dirty="0"/>
            <a:t> </a:t>
          </a:r>
          <a:r>
            <a:rPr lang="en-GB" sz="1400" kern="1200" dirty="0" err="1"/>
            <a:t>satar</a:t>
          </a:r>
          <a:r>
            <a:rPr lang="en-GB" sz="1400" kern="1200" dirty="0"/>
            <a:t> - </a:t>
          </a:r>
          <a:r>
            <a:rPr lang="en-GB" sz="1400" kern="1200" dirty="0" err="1"/>
            <a:t>daha</a:t>
          </a:r>
          <a:r>
            <a:rPr lang="en-GB" sz="1400" kern="1200" dirty="0"/>
            <a:t> </a:t>
          </a:r>
          <a:r>
            <a:rPr lang="en-GB" sz="1400" kern="1200" dirty="0" err="1"/>
            <a:t>sonra</a:t>
          </a:r>
          <a:r>
            <a:rPr lang="en-GB" sz="1400" kern="1200" dirty="0"/>
            <a:t> </a:t>
          </a:r>
          <a:r>
            <a:rPr lang="en-GB" sz="1400" kern="1200" dirty="0" err="1"/>
            <a:t>amacına</a:t>
          </a:r>
          <a:r>
            <a:rPr lang="en-GB" sz="1400" kern="1200" dirty="0"/>
            <a:t> </a:t>
          </a:r>
          <a:r>
            <a:rPr lang="en-GB" sz="1400" kern="1200" dirty="0" err="1"/>
            <a:t>hizmet</a:t>
          </a:r>
          <a:r>
            <a:rPr lang="en-GB" sz="1400" kern="1200" dirty="0"/>
            <a:t> </a:t>
          </a:r>
          <a:r>
            <a:rPr lang="en-GB" sz="1400" kern="1200" dirty="0" err="1"/>
            <a:t>etmediğinde</a:t>
          </a:r>
          <a:r>
            <a:rPr lang="en-GB" sz="1400" kern="1200" dirty="0"/>
            <a:t> </a:t>
          </a:r>
          <a:r>
            <a:rPr lang="en-GB" sz="1400" kern="1200" dirty="0" err="1"/>
            <a:t>onu</a:t>
          </a:r>
          <a:r>
            <a:rPr lang="en-GB" sz="1400" kern="1200" dirty="0"/>
            <a:t> </a:t>
          </a:r>
          <a:r>
            <a:rPr lang="en-GB" sz="1400" kern="1200" dirty="0" err="1"/>
            <a:t>atar</a:t>
          </a:r>
          <a:r>
            <a:rPr lang="en-GB" sz="1400" kern="1200" dirty="0"/>
            <a:t>.</a:t>
          </a:r>
          <a:endParaRPr lang="en-US" sz="1400" kern="1200" dirty="0"/>
        </a:p>
      </dsp:txBody>
      <dsp:txXfrm>
        <a:off x="1369946" y="1454418"/>
        <a:ext cx="3994486" cy="1186708"/>
      </dsp:txXfrm>
    </dsp:sp>
    <dsp:sp modelId="{F0D276CF-C25E-43F1-9DBE-741308F5E410}">
      <dsp:nvSpPr>
        <dsp:cNvPr id="0" name=""/>
        <dsp:cNvSpPr/>
      </dsp:nvSpPr>
      <dsp:spPr>
        <a:xfrm>
          <a:off x="0" y="2904839"/>
          <a:ext cx="5473381" cy="118554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41D45F-A21B-4860-BEAB-98FABACFE0AD}">
      <dsp:nvSpPr>
        <dsp:cNvPr id="0" name=""/>
        <dsp:cNvSpPr/>
      </dsp:nvSpPr>
      <dsp:spPr>
        <a:xfrm>
          <a:off x="358979" y="3171587"/>
          <a:ext cx="652689" cy="6520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47A769-76C1-422A-95BB-55DFDD1E0A0F}">
      <dsp:nvSpPr>
        <dsp:cNvPr id="0" name=""/>
        <dsp:cNvSpPr/>
      </dsp:nvSpPr>
      <dsp:spPr>
        <a:xfrm>
          <a:off x="1370647" y="2904839"/>
          <a:ext cx="3994486" cy="118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593" tIns="125593" rIns="125593" bIns="125593" numCol="1" spcCol="1270" anchor="ctr" anchorCtr="0">
          <a:noAutofit/>
        </a:bodyPr>
        <a:lstStyle/>
        <a:p>
          <a:pPr marL="0" lvl="0" indent="0" algn="l" defTabSz="622300">
            <a:lnSpc>
              <a:spcPct val="100000"/>
            </a:lnSpc>
            <a:spcBef>
              <a:spcPct val="0"/>
            </a:spcBef>
            <a:spcAft>
              <a:spcPct val="35000"/>
            </a:spcAft>
            <a:buNone/>
          </a:pPr>
          <a:r>
            <a:rPr lang="en-GB" sz="1400" kern="1200" dirty="0"/>
            <a:t>Kaynak </a:t>
          </a:r>
          <a:r>
            <a:rPr lang="en-GB" sz="1400" kern="1200" dirty="0" err="1"/>
            <a:t>verimliliğini</a:t>
          </a:r>
          <a:r>
            <a:rPr lang="en-GB" sz="1400" kern="1200" dirty="0"/>
            <a:t> </a:t>
          </a:r>
          <a:r>
            <a:rPr lang="en-GB" sz="1400" kern="1200" dirty="0" err="1"/>
            <a:t>artırmak</a:t>
          </a:r>
          <a:r>
            <a:rPr lang="en-GB" sz="1400" kern="1200" dirty="0"/>
            <a:t> </a:t>
          </a:r>
          <a:r>
            <a:rPr lang="en-GB" sz="1400" kern="1200" dirty="0" err="1"/>
            <a:t>için</a:t>
          </a:r>
          <a:r>
            <a:rPr lang="en-GB" sz="1400" kern="1200" dirty="0"/>
            <a:t> </a:t>
          </a:r>
          <a:r>
            <a:rPr lang="en-GB" sz="1400" kern="1200" dirty="0" err="1"/>
            <a:t>birçok</a:t>
          </a:r>
          <a:r>
            <a:rPr lang="en-GB" sz="1400" kern="1200" dirty="0"/>
            <a:t> </a:t>
          </a:r>
          <a:r>
            <a:rPr lang="en-GB" sz="1400" kern="1200" dirty="0" err="1"/>
            <a:t>bireysel</a:t>
          </a:r>
          <a:r>
            <a:rPr lang="en-GB" sz="1400" kern="1200" dirty="0"/>
            <a:t> ve </a:t>
          </a:r>
          <a:r>
            <a:rPr lang="en-GB" sz="1400" kern="1200" dirty="0" err="1"/>
            <a:t>kurumsal</a:t>
          </a:r>
          <a:r>
            <a:rPr lang="en-GB" sz="1400" kern="1200" dirty="0"/>
            <a:t> </a:t>
          </a:r>
          <a:r>
            <a:rPr lang="en-GB" sz="1400" kern="1200" dirty="0" err="1"/>
            <a:t>önlem</a:t>
          </a:r>
          <a:r>
            <a:rPr lang="en-GB" sz="1400" kern="1200" dirty="0"/>
            <a:t> </a:t>
          </a:r>
          <a:r>
            <a:rPr lang="en-GB" sz="1400" kern="1200" dirty="0" err="1"/>
            <a:t>alınmış</a:t>
          </a:r>
          <a:r>
            <a:rPr lang="en-GB" sz="1400" kern="1200" dirty="0"/>
            <a:t> </a:t>
          </a:r>
          <a:r>
            <a:rPr lang="en-GB" sz="1400" kern="1200" dirty="0" err="1"/>
            <a:t>olsa</a:t>
          </a:r>
          <a:r>
            <a:rPr lang="en-GB" sz="1400" kern="1200" dirty="0"/>
            <a:t> da, </a:t>
          </a:r>
          <a:r>
            <a:rPr lang="en-GB" sz="1400" kern="1200" dirty="0" err="1"/>
            <a:t>kaynakların</a:t>
          </a:r>
          <a:r>
            <a:rPr lang="en-GB" sz="1400" kern="1200" dirty="0"/>
            <a:t> </a:t>
          </a:r>
          <a:r>
            <a:rPr lang="en-GB" sz="1400" kern="1200" dirty="0" err="1"/>
            <a:t>tüketimine</a:t>
          </a:r>
          <a:r>
            <a:rPr lang="en-GB" sz="1400" kern="1200" dirty="0"/>
            <a:t> </a:t>
          </a:r>
          <a:r>
            <a:rPr lang="en-GB" sz="1400" kern="1200" dirty="0" err="1"/>
            <a:t>dayalı</a:t>
          </a:r>
          <a:r>
            <a:rPr lang="en-GB" sz="1400" kern="1200" dirty="0"/>
            <a:t> </a:t>
          </a:r>
          <a:r>
            <a:rPr lang="en-GB" sz="1400" kern="1200" dirty="0" err="1"/>
            <a:t>mevcut</a:t>
          </a:r>
          <a:r>
            <a:rPr lang="en-GB" sz="1400" kern="1200" dirty="0"/>
            <a:t> </a:t>
          </a:r>
          <a:r>
            <a:rPr lang="en-GB" sz="1400" kern="1200" dirty="0" err="1"/>
            <a:t>sistemimiz</a:t>
          </a:r>
          <a:r>
            <a:rPr lang="en-GB" sz="1400" kern="1200" dirty="0"/>
            <a:t>, </a:t>
          </a:r>
          <a:r>
            <a:rPr lang="en-GB" sz="1400" kern="1200" dirty="0" err="1"/>
            <a:t>değer</a:t>
          </a:r>
          <a:r>
            <a:rPr lang="en-GB" sz="1400" kern="1200" dirty="0"/>
            <a:t> </a:t>
          </a:r>
          <a:r>
            <a:rPr lang="en-GB" sz="1400" kern="1200" dirty="0" err="1"/>
            <a:t>zincirinin</a:t>
          </a:r>
          <a:r>
            <a:rPr lang="en-GB" sz="1400" kern="1200" dirty="0"/>
            <a:t> </a:t>
          </a:r>
          <a:r>
            <a:rPr lang="en-GB" sz="1400" kern="1200" dirty="0" err="1"/>
            <a:t>tamamında</a:t>
          </a:r>
          <a:r>
            <a:rPr lang="en-GB" sz="1400" kern="1200" dirty="0"/>
            <a:t> </a:t>
          </a:r>
          <a:r>
            <a:rPr lang="en-GB" sz="1400" kern="1200" dirty="0" err="1"/>
            <a:t>önemli</a:t>
          </a:r>
          <a:r>
            <a:rPr lang="en-GB" sz="1400" kern="1200" dirty="0"/>
            <a:t> </a:t>
          </a:r>
          <a:r>
            <a:rPr lang="en-GB" sz="1400" kern="1200" dirty="0" err="1"/>
            <a:t>kayıplara</a:t>
          </a:r>
          <a:r>
            <a:rPr lang="en-GB" sz="1400" kern="1200" dirty="0"/>
            <a:t> </a:t>
          </a:r>
          <a:r>
            <a:rPr lang="en-GB" sz="1400" kern="1200" dirty="0" err="1"/>
            <a:t>neden</a:t>
          </a:r>
          <a:r>
            <a:rPr lang="en-GB" sz="1400" kern="1200" dirty="0"/>
            <a:t> </a:t>
          </a:r>
          <a:r>
            <a:rPr lang="en-GB" sz="1400" kern="1200" dirty="0" err="1"/>
            <a:t>olmaktadır</a:t>
          </a:r>
          <a:r>
            <a:rPr lang="en-GB" sz="1400" kern="1200" dirty="0"/>
            <a:t>.</a:t>
          </a:r>
          <a:endParaRPr lang="en-US" sz="1400" kern="1200" dirty="0"/>
        </a:p>
      </dsp:txBody>
      <dsp:txXfrm>
        <a:off x="1370647" y="2904839"/>
        <a:ext cx="3994486" cy="11867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19/10/2024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
Ders 4.3: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Çevresel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Performansın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İyileştirilmesi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için</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Mevcut</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Yöntemler</a:t>
            </a:r>
            <a:endParaRPr lang="ro-RO"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Helvetica" panose="020B0604020202020204" pitchFamily="34" charset="0"/>
              </a:rPr>
              <a:t>Bir </a:t>
            </a:r>
            <a:r>
              <a:rPr lang="en-US" b="0" i="0" dirty="0" err="1">
                <a:solidFill>
                  <a:srgbClr val="000000"/>
                </a:solidFill>
                <a:effectLst/>
                <a:latin typeface="Helvetica" panose="020B0604020202020204" pitchFamily="34" charset="0"/>
              </a:rPr>
              <a:t>kuruluşun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yetenekleri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bağlamının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değişen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koşullarını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anlama</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bunlara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yanıt</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verme</a:t>
            </a:r>
            <a:r>
              <a:rPr lang="en-US" b="0" i="0" dirty="0">
                <a:solidFill>
                  <a:srgbClr val="000000"/>
                </a:solidFill>
                <a:effectLst/>
                <a:latin typeface="Helvetica" panose="020B0604020202020204" pitchFamily="34" charset="0"/>
              </a:rPr>
              <a:t>, yeni </a:t>
            </a:r>
            <a:r>
              <a:rPr lang="en-US" b="0" i="0" dirty="0" err="1">
                <a:solidFill>
                  <a:srgbClr val="000000"/>
                </a:solidFill>
                <a:effectLst/>
                <a:latin typeface="Helvetica" panose="020B0604020202020204" pitchFamily="34" charset="0"/>
              </a:rPr>
              <a:t>fırsatları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takip</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etme</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kuruluş</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içindeki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insanların</a:t>
            </a:r>
            <a:r>
              <a:rPr lang="en-US" b="0" i="0" dirty="0">
                <a:solidFill>
                  <a:srgbClr val="000000"/>
                </a:solidFill>
                <a:effectLst/>
                <a:latin typeface="Helvetica" panose="020B0604020202020204" pitchFamily="34" charset="0"/>
              </a:rPr>
              <a:t> bilgi ve </a:t>
            </a:r>
            <a:r>
              <a:rPr lang="en-US" b="0" i="0" dirty="0" err="1">
                <a:solidFill>
                  <a:srgbClr val="000000"/>
                </a:solidFill>
                <a:effectLst/>
                <a:latin typeface="Helvetica" panose="020B0604020202020204" pitchFamily="34" charset="0"/>
              </a:rPr>
              <a:t>yaratıcılığından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yararlanma</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dış</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ilgili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taraflarla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işbirliği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içinde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olma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becerisini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içerir</a:t>
            </a:r>
            <a:r>
              <a:rPr lang="en-US" b="0" i="0" dirty="0">
                <a:solidFill>
                  <a:srgbClr val="000000"/>
                </a:solidFill>
                <a:effectLst/>
                <a:latin typeface="Helvetica" panose="020B0604020202020204" pitchFamily="34" charset="0"/>
              </a:rPr>
              <a:t>. Bir </a:t>
            </a:r>
            <a:r>
              <a:rPr lang="en-US" b="0" i="0" dirty="0" err="1">
                <a:solidFill>
                  <a:srgbClr val="000000"/>
                </a:solidFill>
                <a:effectLst/>
                <a:latin typeface="Helvetica" panose="020B0604020202020204" pitchFamily="34" charset="0"/>
              </a:rPr>
              <a:t>kuruluş</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gerekli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tüm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faaliyetler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diğer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birbiriyle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ilişkili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veya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etkileşimli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unsurlar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olarak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yönetilirse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daha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etkin</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verimli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şekilde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yenilik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yapabilir</a:t>
            </a:r>
            <a:r>
              <a:rPr lang="en-US" b="0" i="0" dirty="0">
                <a:solidFill>
                  <a:srgbClr val="000000"/>
                </a:solidFill>
                <a:effectLst/>
                <a:latin typeface="Helvetica" panose="020B0604020202020204" pitchFamily="34" charset="0"/>
              </a:rPr>
              <a:t>.
Bir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kuruluşa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vizyonunu</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stratejisini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politikasını</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hedeflerini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belirleme</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amaçlanan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sonuçlara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ulaşmak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için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ihtiyaç</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duyulan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destek</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süreçleri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oluşturma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konusunda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rehberlik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eder</a:t>
            </a:r>
            <a:r>
              <a:rPr lang="en-US" b="0" i="0" dirty="0">
                <a:solidFill>
                  <a:srgbClr val="000000"/>
                </a:solidFill>
                <a:effectLst/>
                <a:latin typeface="Helvetica" panose="020B0604020202020204" pitchFamily="34" charset="0"/>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293743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9CDDB-3E7D-4296-3E6D-D2E7EBE08B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26128-FA93-C5BE-87A8-9098D01B8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0FD826-5571-572A-29A1-B8CA2443142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latin typeface="Helvetica" panose="020B0604020202020204" pitchFamily="34" charset="0"/>
              </a:rPr>
              <a:t>Yönetim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standartları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birbirini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tamamlar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ancak</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bağımsız</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olarak</a:t>
            </a:r>
            <a:r>
              <a:rPr lang="en-US" b="0" i="0" dirty="0">
                <a:solidFill>
                  <a:srgbClr val="000000"/>
                </a:solidFill>
                <a:effectLst/>
                <a:latin typeface="Helvetica" panose="020B0604020202020204" pitchFamily="34" charset="0"/>
              </a:rPr>
              <a:t> da </a:t>
            </a:r>
            <a:r>
              <a:rPr lang="en-US" b="0" i="0" dirty="0" err="1">
                <a:solidFill>
                  <a:srgbClr val="000000"/>
                </a:solidFill>
                <a:effectLst/>
                <a:latin typeface="Helvetica" panose="020B0604020202020204" pitchFamily="34" charset="0"/>
              </a:rPr>
              <a:t>kullanılabilir</a:t>
            </a:r>
            <a:r>
              <a:rPr lang="en-US" b="0" i="0" dirty="0">
                <a:solidFill>
                  <a:srgbClr val="000000"/>
                </a:solidFill>
                <a:effectLst/>
                <a:latin typeface="Helvetica" panose="020B0604020202020204" pitchFamily="34" charset="0"/>
              </a:rPr>
              <a:t>. ISO 56000 </a:t>
            </a:r>
            <a:r>
              <a:rPr lang="en-US" b="0" i="0" dirty="0" err="1">
                <a:solidFill>
                  <a:srgbClr val="000000"/>
                </a:solidFill>
                <a:effectLst/>
                <a:latin typeface="Helvetica" panose="020B0604020202020204" pitchFamily="34" charset="0"/>
              </a:rPr>
              <a:t>standartlar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ailesi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çeşitli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standartlar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içerir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en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alakalı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olanlar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şunlardır</a:t>
            </a:r>
            <a:r>
              <a:rPr lang="en-US" b="0" i="0" dirty="0">
                <a:solidFill>
                  <a:srgbClr val="000000"/>
                </a:solidFill>
                <a:effectLst/>
                <a:latin typeface="Helvetica" panose="020B0604020202020204" pitchFamily="34" charset="0"/>
              </a:rPr>
              <a:t>: ISO 56000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Yönetimi</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Temeller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kelime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dağarcığı</a:t>
            </a:r>
            <a:r>
              <a:rPr lang="en-US" b="0" i="0" dirty="0">
                <a:solidFill>
                  <a:srgbClr val="000000"/>
                </a:solidFill>
                <a:effectLst/>
                <a:latin typeface="Helvetica" panose="020B0604020202020204" pitchFamily="34" charset="0"/>
              </a:rPr>
              <a:t>, ISO 56002 -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yönetimi</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sistemi</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Rehberlik</a:t>
            </a:r>
            <a:r>
              <a:rPr lang="en-US" b="0" i="0" dirty="0">
                <a:solidFill>
                  <a:srgbClr val="000000"/>
                </a:solidFill>
                <a:effectLst/>
                <a:latin typeface="Helvetica" panose="020B0604020202020204" pitchFamily="34" charset="0"/>
              </a:rPr>
              <a:t>, ISO 56003 -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yönetimi</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ortaklığı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için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araçlar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yöntemler</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Rehberlik</a:t>
            </a:r>
            <a:r>
              <a:rPr lang="en-US" b="0" i="0" dirty="0">
                <a:solidFill>
                  <a:srgbClr val="000000"/>
                </a:solidFill>
                <a:effectLst/>
                <a:latin typeface="Helvetica" panose="020B0604020202020204" pitchFamily="34" charset="0"/>
              </a:rPr>
              <a:t>, ISO 56004 -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değerlendirmesi</a:t>
            </a:r>
            <a:r>
              <a:rPr lang="en-US" b="0" i="0" dirty="0">
                <a:solidFill>
                  <a:srgbClr val="000000"/>
                </a:solidFill>
                <a:effectLst/>
                <a:latin typeface="Helvetica" panose="020B0604020202020204" pitchFamily="34" charset="0"/>
              </a:rPr>
              <a:t> — </a:t>
            </a:r>
            <a:r>
              <a:rPr lang="en-US" b="0" i="0" dirty="0" err="1">
                <a:solidFill>
                  <a:srgbClr val="000000"/>
                </a:solidFill>
                <a:effectLst/>
                <a:latin typeface="Helvetica" panose="020B0604020202020204" pitchFamily="34" charset="0"/>
              </a:rPr>
              <a:t>Rehberlik</a:t>
            </a:r>
            <a:r>
              <a:rPr lang="en-US" b="0" i="0" dirty="0">
                <a:solidFill>
                  <a:srgbClr val="000000"/>
                </a:solidFill>
                <a:effectLst/>
                <a:latin typeface="Helvetica" panose="020B0604020202020204" pitchFamily="34" charset="0"/>
              </a:rPr>
              <a:t>. Bu </a:t>
            </a:r>
            <a:r>
              <a:rPr lang="en-US" b="0" i="0" dirty="0" err="1">
                <a:solidFill>
                  <a:srgbClr val="000000"/>
                </a:solidFill>
                <a:effectLst/>
                <a:latin typeface="Helvetica" panose="020B0604020202020204" pitchFamily="34" charset="0"/>
              </a:rPr>
              <a:t>standartlar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tamamlayıcıdır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diğer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standartlarıyla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birlikte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uygulanabilir</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kuruluşların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mevcut</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tekliflerin</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operasyonların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sömürülmesini</a:t>
            </a:r>
            <a:r>
              <a:rPr lang="en-US" b="0" i="0" dirty="0">
                <a:solidFill>
                  <a:srgbClr val="000000"/>
                </a:solidFill>
                <a:effectLst/>
                <a:latin typeface="Helvetica" panose="020B0604020202020204" pitchFamily="34" charset="0"/>
              </a:rPr>
              <a:t> yeni </a:t>
            </a:r>
            <a:r>
              <a:rPr lang="en-US" b="0" i="0" dirty="0" err="1">
                <a:solidFill>
                  <a:srgbClr val="000000"/>
                </a:solidFill>
                <a:effectLst/>
                <a:latin typeface="Helvetica" panose="020B0604020202020204" pitchFamily="34" charset="0"/>
              </a:rPr>
              <a:t>tekliflerin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araştırılması</a:t>
            </a:r>
            <a:r>
              <a:rPr lang="en-US" b="0" i="0" dirty="0">
                <a:solidFill>
                  <a:srgbClr val="000000"/>
                </a:solidFill>
                <a:effectLst/>
                <a:latin typeface="Helvetica" panose="020B0604020202020204" pitchFamily="34" charset="0"/>
              </a:rPr>
              <a:t> ve </a:t>
            </a:r>
            <a:r>
              <a:rPr lang="en-US" b="0" i="0" dirty="0" err="1">
                <a:solidFill>
                  <a:srgbClr val="000000"/>
                </a:solidFill>
                <a:effectLst/>
                <a:latin typeface="Helvetica" panose="020B0604020202020204" pitchFamily="34" charset="0"/>
              </a:rPr>
              <a:t>tanıtılması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ile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dengelemelerine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yardımcı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olur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Kuruluşlar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inovasyon</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rehberliği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ile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diğer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yönetim</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sistemi</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standartları</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arasında</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bir</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denge</a:t>
            </a:r>
            <a:r>
              <a:rPr lang="en-US" b="0" i="0" dirty="0">
                <a:solidFill>
                  <a:srgbClr val="000000"/>
                </a:solidFill>
                <a:effectLst/>
                <a:latin typeface="Helvetica" panose="020B0604020202020204" pitchFamily="34" charset="0"/>
              </a:rPr>
              <a:t> </a:t>
            </a:r>
            <a:r>
              <a:rPr lang="en-US" b="0" i="0" dirty="0" err="1">
                <a:solidFill>
                  <a:srgbClr val="000000"/>
                </a:solidFill>
                <a:effectLst/>
                <a:latin typeface="Helvetica" panose="020B0604020202020204" pitchFamily="34" charset="0"/>
              </a:rPr>
              <a:t>bulabilirler</a:t>
            </a:r>
            <a:r>
              <a:rPr lang="en-US" b="0" i="0" dirty="0">
                <a:solidFill>
                  <a:srgbClr val="000000"/>
                </a:solidFill>
                <a:effectLst/>
                <a:latin typeface="Helvetica" panose="020B0604020202020204" pitchFamily="34" charset="0"/>
              </a:rPr>
              <a:t>.</a:t>
            </a:r>
            <a:endParaRPr lang="en-GB" dirty="0"/>
          </a:p>
        </p:txBody>
      </p:sp>
      <p:sp>
        <p:nvSpPr>
          <p:cNvPr id="4" name="Slide Number Placeholder 3">
            <a:extLst>
              <a:ext uri="{FF2B5EF4-FFF2-40B4-BE49-F238E27FC236}">
                <a16:creationId xmlns:a16="http://schemas.microsoft.com/office/drawing/2014/main" id="{5082EB60-7642-F84E-EDE1-4A3FC0EB1E76}"/>
              </a:ext>
            </a:extLst>
          </p:cNvPr>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22653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a:t>ISO 56002 </a:t>
            </a:r>
            <a:r>
              <a:rPr lang="en-GB" noProof="0" dirty="0" err="1"/>
              <a:t>Standardına</a:t>
            </a:r>
            <a:r>
              <a:rPr lang="en-GB" noProof="0" dirty="0"/>
              <a:t> </a:t>
            </a:r>
            <a:r>
              <a:rPr lang="en-GB" noProof="0" dirty="0" err="1"/>
              <a:t>göre</a:t>
            </a:r>
            <a:r>
              <a:rPr lang="en-GB" noProof="0" dirty="0"/>
              <a:t> </a:t>
            </a:r>
            <a:r>
              <a:rPr lang="en-GB" noProof="0" dirty="0" err="1"/>
              <a:t>bir</a:t>
            </a:r>
            <a:r>
              <a:rPr lang="en-GB" noProof="0" dirty="0"/>
              <a:t> </a:t>
            </a:r>
            <a:r>
              <a:rPr lang="en-GB" noProof="0" dirty="0" err="1"/>
              <a:t>inovasyon</a:t>
            </a:r>
            <a:r>
              <a:rPr lang="en-GB" noProof="0" dirty="0"/>
              <a:t> </a:t>
            </a:r>
            <a:r>
              <a:rPr lang="en-GB" noProof="0" dirty="0" err="1"/>
              <a:t>yönetim</a:t>
            </a:r>
            <a:r>
              <a:rPr lang="en-GB" noProof="0" dirty="0"/>
              <a:t> </a:t>
            </a:r>
            <a:r>
              <a:rPr lang="en-GB" noProof="0" dirty="0" err="1"/>
              <a:t>sisteminin</a:t>
            </a:r>
            <a:r>
              <a:rPr lang="en-GB" noProof="0" dirty="0"/>
              <a:t> </a:t>
            </a:r>
            <a:r>
              <a:rPr lang="en-GB" noProof="0" dirty="0" err="1"/>
              <a:t>aşamaları</a:t>
            </a:r>
            <a:r>
              <a:rPr lang="en-GB" noProof="0" dirty="0"/>
              <a:t> </a:t>
            </a:r>
            <a:r>
              <a:rPr lang="en-GB" noProof="0" dirty="0" err="1"/>
              <a:t>şunlardır</a:t>
            </a:r>
            <a:r>
              <a:rPr lang="en-GB" noProof="0" dirty="0"/>
              <a:t>: </a:t>
            </a:r>
            <a:r>
              <a:rPr lang="en-GB" noProof="0" dirty="0" err="1"/>
              <a:t>Hedeflerin</a:t>
            </a:r>
            <a:r>
              <a:rPr lang="en-GB" noProof="0" dirty="0"/>
              <a:t> </a:t>
            </a:r>
            <a:r>
              <a:rPr lang="en-GB" noProof="0" dirty="0" err="1"/>
              <a:t>Belirlenmesi</a:t>
            </a:r>
            <a:r>
              <a:rPr lang="en-GB" noProof="0" dirty="0"/>
              <a:t>, </a:t>
            </a:r>
            <a:r>
              <a:rPr lang="en-GB" noProof="0" dirty="0" err="1"/>
              <a:t>İşbirliği</a:t>
            </a:r>
            <a:r>
              <a:rPr lang="en-GB" noProof="0" dirty="0"/>
              <a:t>, </a:t>
            </a:r>
            <a:r>
              <a:rPr lang="en-GB" noProof="0" dirty="0" err="1"/>
              <a:t>Fikirlerin</a:t>
            </a:r>
            <a:r>
              <a:rPr lang="en-GB" noProof="0" dirty="0"/>
              <a:t> </a:t>
            </a:r>
            <a:r>
              <a:rPr lang="en-GB" noProof="0" dirty="0" err="1"/>
              <a:t>Değerlendirilmesi</a:t>
            </a:r>
            <a:r>
              <a:rPr lang="en-GB" noProof="0" dirty="0"/>
              <a:t>, </a:t>
            </a:r>
            <a:r>
              <a:rPr lang="en-GB" noProof="0" dirty="0" err="1"/>
              <a:t>İnovasyon</a:t>
            </a:r>
            <a:r>
              <a:rPr lang="en-GB" noProof="0" dirty="0"/>
              <a:t> </a:t>
            </a:r>
            <a:r>
              <a:rPr lang="en-GB" noProof="0" dirty="0" err="1"/>
              <a:t>Yaşam</a:t>
            </a:r>
            <a:r>
              <a:rPr lang="en-GB" noProof="0" dirty="0"/>
              <a:t> </a:t>
            </a:r>
            <a:r>
              <a:rPr lang="en-GB" noProof="0" dirty="0" err="1"/>
              <a:t>Döngüsünün</a:t>
            </a:r>
            <a:r>
              <a:rPr lang="en-GB" noProof="0" dirty="0"/>
              <a:t> Test </a:t>
            </a:r>
            <a:r>
              <a:rPr lang="en-GB" noProof="0" dirty="0" err="1"/>
              <a:t>Edilmesi</a:t>
            </a:r>
            <a:r>
              <a:rPr lang="en-GB" noProof="0" dirty="0"/>
              <a:t> ve </a:t>
            </a:r>
            <a:r>
              <a:rPr lang="en-GB" noProof="0" dirty="0" err="1"/>
              <a:t>Değerlendirilmesi</a:t>
            </a:r>
            <a:r>
              <a:rPr lang="en-GB" noProof="0" dirty="0"/>
              <a:t>. Bu </a:t>
            </a:r>
            <a:r>
              <a:rPr lang="en-GB" noProof="0" dirty="0" err="1"/>
              <a:t>aşamalar</a:t>
            </a:r>
            <a:r>
              <a:rPr lang="en-GB" noProof="0" dirty="0"/>
              <a:t>, </a:t>
            </a:r>
            <a:r>
              <a:rPr lang="en-GB" noProof="0" dirty="0" err="1"/>
              <a:t>inovasyonun</a:t>
            </a:r>
            <a:r>
              <a:rPr lang="en-GB" noProof="0" dirty="0"/>
              <a:t> </a:t>
            </a:r>
            <a:r>
              <a:rPr lang="en-GB" noProof="0" dirty="0" err="1"/>
              <a:t>pazar</a:t>
            </a:r>
            <a:r>
              <a:rPr lang="en-GB" noProof="0" dirty="0"/>
              <a:t> </a:t>
            </a:r>
            <a:r>
              <a:rPr lang="en-GB" noProof="0" dirty="0" err="1"/>
              <a:t>bağlamına</a:t>
            </a:r>
            <a:r>
              <a:rPr lang="en-GB" noProof="0" dirty="0"/>
              <a:t> </a:t>
            </a:r>
            <a:r>
              <a:rPr lang="en-GB" noProof="0" dirty="0" err="1"/>
              <a:t>uygun</a:t>
            </a:r>
            <a:r>
              <a:rPr lang="en-GB" noProof="0" dirty="0"/>
              <a:t> net </a:t>
            </a:r>
            <a:r>
              <a:rPr lang="en-GB" noProof="0" dirty="0" err="1"/>
              <a:t>hedeflere</a:t>
            </a:r>
            <a:r>
              <a:rPr lang="en-GB" noProof="0" dirty="0"/>
              <a:t> </a:t>
            </a:r>
            <a:r>
              <a:rPr lang="en-GB" noProof="0" dirty="0" err="1"/>
              <a:t>odaklanmasını</a:t>
            </a:r>
            <a:r>
              <a:rPr lang="en-GB" noProof="0" dirty="0"/>
              <a:t> ve </a:t>
            </a:r>
            <a:r>
              <a:rPr lang="en-GB" noProof="0" dirty="0" err="1"/>
              <a:t>şirketin</a:t>
            </a:r>
            <a:r>
              <a:rPr lang="en-GB" noProof="0" dirty="0"/>
              <a:t> </a:t>
            </a:r>
            <a:r>
              <a:rPr lang="en-GB" noProof="0" dirty="0" err="1"/>
              <a:t>Ar</a:t>
            </a:r>
            <a:r>
              <a:rPr lang="en-GB" noProof="0" dirty="0"/>
              <a:t>-Ge </a:t>
            </a:r>
            <a:r>
              <a:rPr lang="en-GB" noProof="0" dirty="0" err="1"/>
              <a:t>kaynaklarının</a:t>
            </a:r>
            <a:r>
              <a:rPr lang="en-GB" noProof="0" dirty="0"/>
              <a:t> </a:t>
            </a:r>
            <a:r>
              <a:rPr lang="en-GB" noProof="0" dirty="0" err="1"/>
              <a:t>daha</a:t>
            </a:r>
            <a:r>
              <a:rPr lang="en-GB" noProof="0" dirty="0"/>
              <a:t> </a:t>
            </a:r>
            <a:r>
              <a:rPr lang="en-GB" noProof="0" dirty="0" err="1"/>
              <a:t>etkin</a:t>
            </a:r>
            <a:r>
              <a:rPr lang="en-GB" noProof="0" dirty="0"/>
              <a:t> </a:t>
            </a:r>
            <a:r>
              <a:rPr lang="en-GB" noProof="0" dirty="0" err="1"/>
              <a:t>kullanılmasını</a:t>
            </a:r>
            <a:r>
              <a:rPr lang="en-GB" noProof="0" dirty="0"/>
              <a:t> ve </a:t>
            </a:r>
            <a:r>
              <a:rPr lang="en-GB" noProof="0" dirty="0" err="1"/>
              <a:t>kaynak</a:t>
            </a:r>
            <a:r>
              <a:rPr lang="en-GB" noProof="0" dirty="0"/>
              <a:t> </a:t>
            </a:r>
            <a:r>
              <a:rPr lang="en-GB" noProof="0" dirty="0" err="1"/>
              <a:t>israfının</a:t>
            </a:r>
            <a:r>
              <a:rPr lang="en-GB" noProof="0" dirty="0"/>
              <a:t> </a:t>
            </a:r>
            <a:r>
              <a:rPr lang="en-GB" noProof="0" dirty="0" err="1"/>
              <a:t>en</a:t>
            </a:r>
            <a:r>
              <a:rPr lang="en-GB" noProof="0" dirty="0"/>
              <a:t> </a:t>
            </a:r>
            <a:r>
              <a:rPr lang="en-GB" noProof="0" dirty="0" err="1"/>
              <a:t>aza</a:t>
            </a:r>
            <a:r>
              <a:rPr lang="en-GB" noProof="0" dirty="0"/>
              <a:t> </a:t>
            </a:r>
            <a:r>
              <a:rPr lang="en-GB" noProof="0" dirty="0" err="1"/>
              <a:t>indirilmesini</a:t>
            </a:r>
            <a:r>
              <a:rPr lang="en-GB" noProof="0" dirty="0"/>
              <a:t> </a:t>
            </a:r>
            <a:r>
              <a:rPr lang="en-GB" noProof="0" dirty="0" err="1"/>
              <a:t>sağlar</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94829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000000"/>
                </a:solidFill>
                <a:effectLst/>
              </a:rPr>
              <a:t>Ar</a:t>
            </a:r>
            <a:r>
              <a:rPr lang="en-US" b="0" i="0" dirty="0">
                <a:solidFill>
                  <a:srgbClr val="000000"/>
                </a:solidFill>
                <a:effectLst/>
              </a:rPr>
              <a:t>-Ge ve </a:t>
            </a:r>
            <a:r>
              <a:rPr lang="en-US" b="0" i="0" dirty="0" err="1">
                <a:solidFill>
                  <a:srgbClr val="000000"/>
                </a:solidFill>
                <a:effectLst/>
              </a:rPr>
              <a:t>sürdürülebilirlik</a:t>
            </a:r>
            <a:r>
              <a:rPr lang="en-US" b="0" i="0" dirty="0">
                <a:solidFill>
                  <a:srgbClr val="000000"/>
                </a:solidFill>
                <a:effectLst/>
              </a:rPr>
              <a:t> </a:t>
            </a:r>
            <a:r>
              <a:rPr lang="en-US" b="0" i="0" dirty="0" err="1">
                <a:solidFill>
                  <a:srgbClr val="000000"/>
                </a:solidFill>
                <a:effectLst/>
              </a:rPr>
              <a:t>entegrasyonu</a:t>
            </a:r>
            <a:r>
              <a:rPr lang="en-US" b="0" i="0" dirty="0">
                <a:solidFill>
                  <a:srgbClr val="000000"/>
                </a:solidFill>
                <a:effectLst/>
              </a:rPr>
              <a:t>, </a:t>
            </a:r>
            <a:r>
              <a:rPr lang="en-US" b="0" i="0" dirty="0" err="1">
                <a:solidFill>
                  <a:srgbClr val="000000"/>
                </a:solidFill>
                <a:effectLst/>
              </a:rPr>
              <a:t>şirketin</a:t>
            </a:r>
            <a:r>
              <a:rPr lang="en-US" b="0" i="0" dirty="0">
                <a:solidFill>
                  <a:srgbClr val="000000"/>
                </a:solidFill>
                <a:effectLst/>
              </a:rPr>
              <a:t> ana </a:t>
            </a:r>
            <a:r>
              <a:rPr lang="en-US" b="0" i="0" dirty="0" err="1">
                <a:solidFill>
                  <a:srgbClr val="000000"/>
                </a:solidFill>
                <a:effectLst/>
              </a:rPr>
              <a:t>stratejik</a:t>
            </a:r>
            <a:r>
              <a:rPr lang="en-US" b="0" i="0" dirty="0">
                <a:solidFill>
                  <a:srgbClr val="000000"/>
                </a:solidFill>
                <a:effectLst/>
              </a:rPr>
              <a:t> </a:t>
            </a:r>
            <a:r>
              <a:rPr lang="en-US" b="0" i="0" dirty="0" err="1">
                <a:solidFill>
                  <a:srgbClr val="000000"/>
                </a:solidFill>
                <a:effectLst/>
              </a:rPr>
              <a:t>odağına</a:t>
            </a:r>
            <a:r>
              <a:rPr lang="en-US" b="0" i="0" dirty="0">
                <a:solidFill>
                  <a:srgbClr val="000000"/>
                </a:solidFill>
                <a:effectLst/>
              </a:rPr>
              <a:t> ve </a:t>
            </a:r>
            <a:r>
              <a:rPr lang="en-US" b="0" i="0" dirty="0" err="1">
                <a:solidFill>
                  <a:srgbClr val="000000"/>
                </a:solidFill>
                <a:effectLst/>
              </a:rPr>
              <a:t>hedeflerine</a:t>
            </a:r>
            <a:r>
              <a:rPr lang="en-US" b="0" i="0" dirty="0">
                <a:solidFill>
                  <a:srgbClr val="000000"/>
                </a:solidFill>
                <a:effectLst/>
              </a:rPr>
              <a:t> </a:t>
            </a:r>
            <a:r>
              <a:rPr lang="en-US" b="0" i="0" dirty="0" err="1">
                <a:solidFill>
                  <a:srgbClr val="000000"/>
                </a:solidFill>
                <a:effectLst/>
              </a:rPr>
              <a:t>göre</a:t>
            </a:r>
            <a:r>
              <a:rPr lang="en-US" b="0" i="0" dirty="0">
                <a:solidFill>
                  <a:srgbClr val="000000"/>
                </a:solidFill>
                <a:effectLst/>
              </a:rPr>
              <a:t> </a:t>
            </a:r>
            <a:r>
              <a:rPr lang="en-US" b="0" i="0" dirty="0" err="1">
                <a:solidFill>
                  <a:srgbClr val="000000"/>
                </a:solidFill>
                <a:effectLst/>
              </a:rPr>
              <a:t>yapılabilir</a:t>
            </a:r>
            <a:r>
              <a:rPr lang="en-US" b="0" i="0" dirty="0">
                <a:solidFill>
                  <a:srgbClr val="000000"/>
                </a:solidFill>
                <a:effectLst/>
              </a:rPr>
              <a:t>. </a:t>
            </a:r>
            <a:r>
              <a:rPr lang="en-US" b="0" i="0" dirty="0" err="1">
                <a:solidFill>
                  <a:srgbClr val="000000"/>
                </a:solidFill>
                <a:effectLst/>
              </a:rPr>
              <a:t>Entegre</a:t>
            </a:r>
            <a:r>
              <a:rPr lang="en-US" b="0" i="0" dirty="0">
                <a:solidFill>
                  <a:srgbClr val="000000"/>
                </a:solidFill>
                <a:effectLst/>
              </a:rPr>
              <a:t> </a:t>
            </a:r>
            <a:r>
              <a:rPr lang="en-US" b="0" i="0" dirty="0" err="1">
                <a:solidFill>
                  <a:srgbClr val="000000"/>
                </a:solidFill>
                <a:effectLst/>
              </a:rPr>
              <a:t>bir</a:t>
            </a:r>
            <a:r>
              <a:rPr lang="en-US" b="0" i="0" dirty="0">
                <a:solidFill>
                  <a:srgbClr val="000000"/>
                </a:solidFill>
                <a:effectLst/>
              </a:rPr>
              <a:t> </a:t>
            </a:r>
            <a:r>
              <a:rPr lang="en-US" b="0" i="0" dirty="0" err="1">
                <a:solidFill>
                  <a:srgbClr val="000000"/>
                </a:solidFill>
                <a:effectLst/>
              </a:rPr>
              <a:t>sürdürülebilir</a:t>
            </a:r>
            <a:r>
              <a:rPr lang="en-US" b="0" i="0" dirty="0">
                <a:solidFill>
                  <a:srgbClr val="000000"/>
                </a:solidFill>
                <a:effectLst/>
              </a:rPr>
              <a:t> </a:t>
            </a:r>
            <a:r>
              <a:rPr lang="en-US" b="0" i="0" dirty="0" err="1">
                <a:solidFill>
                  <a:srgbClr val="000000"/>
                </a:solidFill>
                <a:effectLst/>
              </a:rPr>
              <a:t>strateji</a:t>
            </a:r>
            <a:r>
              <a:rPr lang="en-US" b="0" i="0" dirty="0">
                <a:solidFill>
                  <a:srgbClr val="000000"/>
                </a:solidFill>
                <a:effectLst/>
              </a:rPr>
              <a:t> </a:t>
            </a:r>
            <a:r>
              <a:rPr lang="en-US" b="0" i="0" dirty="0" err="1">
                <a:solidFill>
                  <a:srgbClr val="000000"/>
                </a:solidFill>
                <a:effectLst/>
              </a:rPr>
              <a:t>geliştirmek</a:t>
            </a:r>
            <a:r>
              <a:rPr lang="en-US" b="0" i="0" dirty="0">
                <a:solidFill>
                  <a:srgbClr val="000000"/>
                </a:solidFill>
                <a:effectLst/>
              </a:rPr>
              <a:t> </a:t>
            </a:r>
            <a:r>
              <a:rPr lang="en-US" b="0" i="0" dirty="0" err="1">
                <a:solidFill>
                  <a:srgbClr val="000000"/>
                </a:solidFill>
                <a:effectLst/>
              </a:rPr>
              <a:t>için</a:t>
            </a:r>
            <a:r>
              <a:rPr lang="en-US" b="0" i="0" dirty="0">
                <a:solidFill>
                  <a:srgbClr val="000000"/>
                </a:solidFill>
                <a:effectLst/>
              </a:rPr>
              <a:t> </a:t>
            </a:r>
            <a:r>
              <a:rPr lang="en-US" b="0" i="0" dirty="0" err="1">
                <a:solidFill>
                  <a:srgbClr val="000000"/>
                </a:solidFill>
                <a:effectLst/>
              </a:rPr>
              <a:t>şirketler</a:t>
            </a:r>
            <a:r>
              <a:rPr lang="en-US" b="0" i="0" dirty="0">
                <a:solidFill>
                  <a:srgbClr val="000000"/>
                </a:solidFill>
                <a:effectLst/>
              </a:rPr>
              <a:t>, </a:t>
            </a:r>
            <a:r>
              <a:rPr lang="en-US" b="0" i="0" dirty="0" err="1">
                <a:solidFill>
                  <a:srgbClr val="000000"/>
                </a:solidFill>
                <a:effectLst/>
              </a:rPr>
              <a:t>aşağıdaki</a:t>
            </a:r>
            <a:r>
              <a:rPr lang="en-US" b="0" i="0" dirty="0">
                <a:solidFill>
                  <a:srgbClr val="000000"/>
                </a:solidFill>
                <a:effectLst/>
              </a:rPr>
              <a:t> </a:t>
            </a:r>
            <a:r>
              <a:rPr lang="en-US" b="0" i="0" dirty="0" err="1">
                <a:solidFill>
                  <a:srgbClr val="000000"/>
                </a:solidFill>
                <a:effectLst/>
              </a:rPr>
              <a:t>alanlarda</a:t>
            </a:r>
            <a:r>
              <a:rPr lang="en-US" b="0" i="0" dirty="0">
                <a:solidFill>
                  <a:srgbClr val="000000"/>
                </a:solidFill>
                <a:effectLst/>
              </a:rPr>
              <a:t> </a:t>
            </a:r>
            <a:r>
              <a:rPr lang="en-US" b="0" i="0" dirty="0" err="1">
                <a:solidFill>
                  <a:srgbClr val="000000"/>
                </a:solidFill>
                <a:effectLst/>
              </a:rPr>
              <a:t>sürdürülebilir</a:t>
            </a:r>
            <a:r>
              <a:rPr lang="en-US" b="0" i="0" dirty="0">
                <a:solidFill>
                  <a:srgbClr val="000000"/>
                </a:solidFill>
                <a:effectLst/>
              </a:rPr>
              <a:t> </a:t>
            </a:r>
            <a:r>
              <a:rPr lang="en-US" b="0" i="0" dirty="0" err="1">
                <a:solidFill>
                  <a:srgbClr val="000000"/>
                </a:solidFill>
                <a:effectLst/>
              </a:rPr>
              <a:t>performansları</a:t>
            </a:r>
            <a:r>
              <a:rPr lang="en-US" b="0" i="0" dirty="0">
                <a:solidFill>
                  <a:srgbClr val="000000"/>
                </a:solidFill>
                <a:effectLst/>
              </a:rPr>
              <a:t> </a:t>
            </a:r>
            <a:r>
              <a:rPr lang="en-US" b="0" i="0" dirty="0" err="1">
                <a:solidFill>
                  <a:srgbClr val="000000"/>
                </a:solidFill>
                <a:effectLst/>
              </a:rPr>
              <a:t>iyileştirmek</a:t>
            </a:r>
            <a:r>
              <a:rPr lang="en-US" b="0" i="0" dirty="0">
                <a:solidFill>
                  <a:srgbClr val="000000"/>
                </a:solidFill>
                <a:effectLst/>
              </a:rPr>
              <a:t> </a:t>
            </a:r>
            <a:r>
              <a:rPr lang="en-US" b="0" i="0" dirty="0" err="1">
                <a:solidFill>
                  <a:srgbClr val="000000"/>
                </a:solidFill>
                <a:effectLst/>
              </a:rPr>
              <a:t>için</a:t>
            </a:r>
            <a:r>
              <a:rPr lang="en-US" b="0" i="0" dirty="0">
                <a:solidFill>
                  <a:srgbClr val="000000"/>
                </a:solidFill>
                <a:effectLst/>
              </a:rPr>
              <a:t> </a:t>
            </a:r>
            <a:r>
              <a:rPr lang="en-US" b="0" i="0" dirty="0" err="1">
                <a:solidFill>
                  <a:srgbClr val="000000"/>
                </a:solidFill>
                <a:effectLst/>
              </a:rPr>
              <a:t>harekete</a:t>
            </a:r>
            <a:r>
              <a:rPr lang="en-US" b="0" i="0" dirty="0">
                <a:solidFill>
                  <a:srgbClr val="000000"/>
                </a:solidFill>
                <a:effectLst/>
              </a:rPr>
              <a:t> </a:t>
            </a:r>
            <a:r>
              <a:rPr lang="en-US" b="0" i="0" dirty="0" err="1">
                <a:solidFill>
                  <a:srgbClr val="000000"/>
                </a:solidFill>
                <a:effectLst/>
              </a:rPr>
              <a:t>geçmelidir</a:t>
            </a:r>
            <a:r>
              <a:rPr lang="en-US" b="0" i="0" dirty="0">
                <a:solidFill>
                  <a:srgbClr val="000000"/>
                </a:solidFill>
                <a:effectLst/>
              </a:rPr>
              <a:t>:</a:t>
            </a:r>
            <a:endParaRPr lang="tr-TR" b="0" i="0" dirty="0">
              <a:solidFill>
                <a:srgbClr val="000000"/>
              </a:solidFill>
              <a:effectLst/>
            </a:endParaRPr>
          </a:p>
          <a:p>
            <a:pPr algn="l"/>
            <a:endParaRPr lang="tr-TR" b="0" i="0" dirty="0">
              <a:solidFill>
                <a:srgbClr val="000000"/>
              </a:solidFill>
              <a:effectLst/>
            </a:endParaRPr>
          </a:p>
          <a:p>
            <a:pPr marL="171450" indent="-171450" algn="l">
              <a:buFont typeface="Arial" panose="020B0604020202020204" pitchFamily="34" charset="0"/>
              <a:buChar char="•"/>
            </a:pPr>
            <a:r>
              <a:rPr lang="en-US" dirty="0" err="1">
                <a:solidFill>
                  <a:srgbClr val="000000"/>
                </a:solidFill>
              </a:rPr>
              <a:t>İşlem</a:t>
            </a:r>
            <a:endParaRPr lang="tr-TR" dirty="0">
              <a:solidFill>
                <a:srgbClr val="000000"/>
              </a:solidFill>
            </a:endParaRPr>
          </a:p>
          <a:p>
            <a:pPr marL="171450" indent="-171450" algn="l">
              <a:buFont typeface="Arial" panose="020B0604020202020204" pitchFamily="34" charset="0"/>
              <a:buChar char="•"/>
            </a:pPr>
            <a:r>
              <a:rPr lang="en-US" dirty="0" err="1">
                <a:solidFill>
                  <a:srgbClr val="000000"/>
                </a:solidFill>
              </a:rPr>
              <a:t>Ürün</a:t>
            </a:r>
            <a:endParaRPr lang="tr-TR" dirty="0">
              <a:solidFill>
                <a:srgbClr val="000000"/>
              </a:solidFill>
            </a:endParaRPr>
          </a:p>
          <a:p>
            <a:pPr algn="l"/>
            <a:endParaRPr lang="en-US" dirty="0">
              <a:solidFill>
                <a:srgbClr val="000000"/>
              </a:solidFill>
            </a:endParaRPr>
          </a:p>
          <a:p>
            <a:pPr algn="l"/>
            <a:r>
              <a:rPr lang="en-US" dirty="0" err="1">
                <a:solidFill>
                  <a:srgbClr val="000000"/>
                </a:solidFill>
              </a:rPr>
              <a:t>Süreç</a:t>
            </a:r>
            <a:r>
              <a:rPr lang="en-US" dirty="0">
                <a:solidFill>
                  <a:srgbClr val="000000"/>
                </a:solidFill>
              </a:rPr>
              <a:t> ve </a:t>
            </a:r>
            <a:r>
              <a:rPr lang="en-US" dirty="0" err="1">
                <a:solidFill>
                  <a:srgbClr val="000000"/>
                </a:solidFill>
              </a:rPr>
              <a:t>üründe</a:t>
            </a:r>
            <a:r>
              <a:rPr lang="en-US" dirty="0">
                <a:solidFill>
                  <a:srgbClr val="000000"/>
                </a:solidFill>
              </a:rPr>
              <a:t> </a:t>
            </a:r>
            <a:r>
              <a:rPr lang="en-US" dirty="0" err="1">
                <a:solidFill>
                  <a:srgbClr val="000000"/>
                </a:solidFill>
              </a:rPr>
              <a:t>Ar</a:t>
            </a:r>
            <a:r>
              <a:rPr lang="en-US" dirty="0">
                <a:solidFill>
                  <a:srgbClr val="000000"/>
                </a:solidFill>
              </a:rPr>
              <a:t>-Ge, </a:t>
            </a:r>
            <a:r>
              <a:rPr lang="en-US" dirty="0" err="1">
                <a:solidFill>
                  <a:srgbClr val="000000"/>
                </a:solidFill>
              </a:rPr>
              <a:t>örneğin</a:t>
            </a:r>
            <a:r>
              <a:rPr lang="en-US" dirty="0">
                <a:solidFill>
                  <a:srgbClr val="000000"/>
                </a:solidFill>
              </a:rPr>
              <a:t> Sera </a:t>
            </a:r>
            <a:r>
              <a:rPr lang="en-US" dirty="0" err="1">
                <a:solidFill>
                  <a:srgbClr val="000000"/>
                </a:solidFill>
              </a:rPr>
              <a:t>Gazı</a:t>
            </a:r>
            <a:r>
              <a:rPr lang="en-US" dirty="0">
                <a:solidFill>
                  <a:srgbClr val="000000"/>
                </a:solidFill>
              </a:rPr>
              <a:t> </a:t>
            </a:r>
            <a:r>
              <a:rPr lang="en-US" dirty="0" err="1">
                <a:solidFill>
                  <a:srgbClr val="000000"/>
                </a:solidFill>
              </a:rPr>
              <a:t>emisyonlarının</a:t>
            </a:r>
            <a:r>
              <a:rPr lang="en-US" dirty="0">
                <a:solidFill>
                  <a:srgbClr val="000000"/>
                </a:solidFill>
              </a:rPr>
              <a:t> </a:t>
            </a:r>
            <a:r>
              <a:rPr lang="en-US" dirty="0" err="1">
                <a:solidFill>
                  <a:srgbClr val="000000"/>
                </a:solidFill>
              </a:rPr>
              <a:t>azaltılması</a:t>
            </a:r>
            <a:r>
              <a:rPr lang="en-US" dirty="0">
                <a:solidFill>
                  <a:srgbClr val="000000"/>
                </a:solidFill>
              </a:rPr>
              <a:t>, </a:t>
            </a:r>
            <a:r>
              <a:rPr lang="en-US" dirty="0" err="1">
                <a:solidFill>
                  <a:srgbClr val="000000"/>
                </a:solidFill>
              </a:rPr>
              <a:t>Döngüsel</a:t>
            </a:r>
            <a:r>
              <a:rPr lang="en-US" dirty="0">
                <a:solidFill>
                  <a:srgbClr val="000000"/>
                </a:solidFill>
              </a:rPr>
              <a:t> Ekonomi, </a:t>
            </a:r>
            <a:r>
              <a:rPr lang="en-US" dirty="0" err="1">
                <a:solidFill>
                  <a:srgbClr val="000000"/>
                </a:solidFill>
              </a:rPr>
              <a:t>Atık</a:t>
            </a:r>
            <a:r>
              <a:rPr lang="en-US" dirty="0">
                <a:solidFill>
                  <a:srgbClr val="000000"/>
                </a:solidFill>
              </a:rPr>
              <a:t> </a:t>
            </a:r>
            <a:r>
              <a:rPr lang="en-US" dirty="0" err="1">
                <a:solidFill>
                  <a:srgbClr val="000000"/>
                </a:solidFill>
              </a:rPr>
              <a:t>azaltma</a:t>
            </a:r>
            <a:r>
              <a:rPr lang="en-US" dirty="0">
                <a:solidFill>
                  <a:srgbClr val="000000"/>
                </a:solidFill>
              </a:rPr>
              <a:t>, Su </a:t>
            </a:r>
            <a:r>
              <a:rPr lang="en-US" dirty="0" err="1">
                <a:solidFill>
                  <a:srgbClr val="000000"/>
                </a:solidFill>
              </a:rPr>
              <a:t>kullanımının</a:t>
            </a:r>
            <a:r>
              <a:rPr lang="en-US" dirty="0">
                <a:solidFill>
                  <a:srgbClr val="000000"/>
                </a:solidFill>
              </a:rPr>
              <a:t> </a:t>
            </a:r>
            <a:r>
              <a:rPr lang="en-US" dirty="0" err="1">
                <a:solidFill>
                  <a:srgbClr val="000000"/>
                </a:solidFill>
              </a:rPr>
              <a:t>azaltılması</a:t>
            </a:r>
            <a:r>
              <a:rPr lang="en-US" dirty="0">
                <a:solidFill>
                  <a:srgbClr val="000000"/>
                </a:solidFill>
              </a:rPr>
              <a:t>, </a:t>
            </a:r>
            <a:r>
              <a:rPr lang="en-US" dirty="0" err="1">
                <a:solidFill>
                  <a:srgbClr val="000000"/>
                </a:solidFill>
              </a:rPr>
              <a:t>Sosyal</a:t>
            </a:r>
            <a:r>
              <a:rPr lang="en-US" dirty="0">
                <a:solidFill>
                  <a:srgbClr val="000000"/>
                </a:solidFill>
              </a:rPr>
              <a:t> </a:t>
            </a:r>
            <a:r>
              <a:rPr lang="en-US" dirty="0" err="1">
                <a:solidFill>
                  <a:srgbClr val="000000"/>
                </a:solidFill>
              </a:rPr>
              <a:t>Uzlaşmalar</a:t>
            </a:r>
            <a:r>
              <a:rPr lang="en-US" dirty="0">
                <a:solidFill>
                  <a:srgbClr val="000000"/>
                </a:solidFill>
              </a:rPr>
              <a:t> ve </a:t>
            </a:r>
            <a:r>
              <a:rPr lang="en-US" dirty="0" err="1">
                <a:solidFill>
                  <a:srgbClr val="000000"/>
                </a:solidFill>
              </a:rPr>
              <a:t>diğerleri</a:t>
            </a:r>
            <a:r>
              <a:rPr lang="en-US" dirty="0">
                <a:solidFill>
                  <a:srgbClr val="000000"/>
                </a:solidFill>
              </a:rPr>
              <a:t> </a:t>
            </a:r>
            <a:r>
              <a:rPr lang="en-US" dirty="0" err="1">
                <a:solidFill>
                  <a:srgbClr val="000000"/>
                </a:solidFill>
              </a:rPr>
              <a:t>gibi</a:t>
            </a:r>
            <a:r>
              <a:rPr lang="en-US" dirty="0">
                <a:solidFill>
                  <a:srgbClr val="000000"/>
                </a:solidFill>
              </a:rPr>
              <a:t> </a:t>
            </a:r>
            <a:r>
              <a:rPr lang="en-US" dirty="0" err="1">
                <a:solidFill>
                  <a:srgbClr val="000000"/>
                </a:solidFill>
              </a:rPr>
              <a:t>şirketin</a:t>
            </a:r>
            <a:r>
              <a:rPr lang="en-US" dirty="0">
                <a:solidFill>
                  <a:srgbClr val="000000"/>
                </a:solidFill>
              </a:rPr>
              <a:t> </a:t>
            </a:r>
            <a:r>
              <a:rPr lang="en-US" dirty="0" err="1">
                <a:solidFill>
                  <a:srgbClr val="000000"/>
                </a:solidFill>
              </a:rPr>
              <a:t>odak</a:t>
            </a:r>
            <a:r>
              <a:rPr lang="en-US" dirty="0">
                <a:solidFill>
                  <a:srgbClr val="000000"/>
                </a:solidFill>
              </a:rPr>
              <a:t> </a:t>
            </a:r>
            <a:r>
              <a:rPr lang="en-US" dirty="0" err="1">
                <a:solidFill>
                  <a:srgbClr val="000000"/>
                </a:solidFill>
              </a:rPr>
              <a:t>konularına</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önemliliğine</a:t>
            </a:r>
            <a:r>
              <a:rPr lang="en-US" dirty="0">
                <a:solidFill>
                  <a:srgbClr val="000000"/>
                </a:solidFill>
              </a:rPr>
              <a:t> </a:t>
            </a:r>
            <a:r>
              <a:rPr lang="en-US" dirty="0" err="1">
                <a:solidFill>
                  <a:srgbClr val="000000"/>
                </a:solidFill>
              </a:rPr>
              <a:t>uygun</a:t>
            </a:r>
            <a:r>
              <a:rPr lang="en-US" dirty="0">
                <a:solidFill>
                  <a:srgbClr val="000000"/>
                </a:solidFill>
              </a:rPr>
              <a:t> </a:t>
            </a:r>
            <a:r>
              <a:rPr lang="en-US" dirty="0" err="1">
                <a:solidFill>
                  <a:srgbClr val="000000"/>
                </a:solidFill>
              </a:rPr>
              <a:t>olarak</a:t>
            </a:r>
            <a:r>
              <a:rPr lang="en-US" dirty="0">
                <a:solidFill>
                  <a:srgbClr val="000000"/>
                </a:solidFill>
              </a:rPr>
              <a:t> </a:t>
            </a:r>
            <a:r>
              <a:rPr lang="en-US" dirty="0" err="1">
                <a:solidFill>
                  <a:srgbClr val="000000"/>
                </a:solidFill>
              </a:rPr>
              <a:t>hareket</a:t>
            </a:r>
            <a:r>
              <a:rPr lang="en-US" dirty="0">
                <a:solidFill>
                  <a:srgbClr val="000000"/>
                </a:solidFill>
              </a:rPr>
              <a:t> </a:t>
            </a:r>
            <a:r>
              <a:rPr lang="en-US" dirty="0" err="1">
                <a:solidFill>
                  <a:srgbClr val="000000"/>
                </a:solidFill>
              </a:rPr>
              <a:t>etmelidir</a:t>
            </a:r>
            <a:r>
              <a:rPr lang="en-US" dirty="0">
                <a:solidFill>
                  <a:srgbClr val="000000"/>
                </a:solidFill>
              </a:rPr>
              <a:t>.</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51D7-CF6A-0DDA-6913-13ED301D29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29CB52-CFFC-E450-0A4B-BF03706E09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391140-DAB5-85BE-A837-53C1B327971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000000"/>
                </a:solidFill>
                <a:effectLst/>
              </a:rPr>
              <a:t>Ar</a:t>
            </a:r>
            <a:r>
              <a:rPr lang="en-US" b="0" i="0" dirty="0">
                <a:solidFill>
                  <a:srgbClr val="000000"/>
                </a:solidFill>
                <a:effectLst/>
              </a:rPr>
              <a:t>-Ge ve </a:t>
            </a:r>
            <a:r>
              <a:rPr lang="en-US" b="0" i="0" dirty="0" err="1">
                <a:solidFill>
                  <a:srgbClr val="000000"/>
                </a:solidFill>
                <a:effectLst/>
              </a:rPr>
              <a:t>sürdürülebilirliğin</a:t>
            </a:r>
            <a:r>
              <a:rPr lang="en-US" b="0" i="0" dirty="0">
                <a:solidFill>
                  <a:srgbClr val="000000"/>
                </a:solidFill>
                <a:effectLst/>
              </a:rPr>
              <a:t> </a:t>
            </a:r>
            <a:r>
              <a:rPr lang="en-US" b="0" i="0" dirty="0" err="1">
                <a:solidFill>
                  <a:srgbClr val="000000"/>
                </a:solidFill>
                <a:effectLst/>
              </a:rPr>
              <a:t>entegrasyonu</a:t>
            </a:r>
            <a:r>
              <a:rPr lang="en-US" b="0" i="0" dirty="0">
                <a:solidFill>
                  <a:srgbClr val="000000"/>
                </a:solidFill>
                <a:effectLst/>
              </a:rPr>
              <a:t>, </a:t>
            </a:r>
            <a:r>
              <a:rPr lang="en-US" b="0" i="0" dirty="0" err="1">
                <a:solidFill>
                  <a:srgbClr val="000000"/>
                </a:solidFill>
                <a:effectLst/>
              </a:rPr>
              <a:t>sosyal</a:t>
            </a:r>
            <a:r>
              <a:rPr lang="en-US" b="0" i="0" dirty="0">
                <a:solidFill>
                  <a:srgbClr val="000000"/>
                </a:solidFill>
                <a:effectLst/>
              </a:rPr>
              <a:t>, </a:t>
            </a:r>
            <a:r>
              <a:rPr lang="en-US" b="0" i="0" dirty="0" err="1">
                <a:solidFill>
                  <a:srgbClr val="000000"/>
                </a:solidFill>
                <a:effectLst/>
              </a:rPr>
              <a:t>çevresel</a:t>
            </a:r>
            <a:r>
              <a:rPr lang="en-US" b="0" i="0" dirty="0">
                <a:solidFill>
                  <a:srgbClr val="000000"/>
                </a:solidFill>
                <a:effectLst/>
              </a:rPr>
              <a:t> ve </a:t>
            </a:r>
            <a:r>
              <a:rPr lang="en-US" b="0" i="0" dirty="0" err="1">
                <a:solidFill>
                  <a:srgbClr val="000000"/>
                </a:solidFill>
                <a:effectLst/>
              </a:rPr>
              <a:t>ekonomik</a:t>
            </a:r>
            <a:r>
              <a:rPr lang="en-US" b="0" i="0" dirty="0">
                <a:solidFill>
                  <a:srgbClr val="000000"/>
                </a:solidFill>
                <a:effectLst/>
              </a:rPr>
              <a:t> </a:t>
            </a:r>
            <a:r>
              <a:rPr lang="en-US" b="0" i="0" dirty="0" err="1">
                <a:solidFill>
                  <a:srgbClr val="000000"/>
                </a:solidFill>
                <a:effectLst/>
              </a:rPr>
              <a:t>yönleri</a:t>
            </a:r>
            <a:r>
              <a:rPr lang="en-US" b="0" i="0" dirty="0">
                <a:solidFill>
                  <a:srgbClr val="000000"/>
                </a:solidFill>
                <a:effectLst/>
              </a:rPr>
              <a:t> </a:t>
            </a:r>
            <a:r>
              <a:rPr lang="en-US" b="0" i="0" dirty="0" err="1">
                <a:solidFill>
                  <a:srgbClr val="000000"/>
                </a:solidFill>
                <a:effectLst/>
              </a:rPr>
              <a:t>dikkate</a:t>
            </a:r>
            <a:r>
              <a:rPr lang="en-US" b="0" i="0" dirty="0">
                <a:solidFill>
                  <a:srgbClr val="000000"/>
                </a:solidFill>
                <a:effectLst/>
              </a:rPr>
              <a:t> </a:t>
            </a:r>
            <a:r>
              <a:rPr lang="en-US" b="0" i="0" dirty="0" err="1">
                <a:solidFill>
                  <a:srgbClr val="000000"/>
                </a:solidFill>
                <a:effectLst/>
              </a:rPr>
              <a:t>alarak</a:t>
            </a:r>
            <a:r>
              <a:rPr lang="en-US" b="0" i="0" dirty="0">
                <a:solidFill>
                  <a:srgbClr val="000000"/>
                </a:solidFill>
                <a:effectLst/>
              </a:rPr>
              <a:t>, </a:t>
            </a:r>
            <a:r>
              <a:rPr lang="en-US" b="0" i="0" dirty="0" err="1">
                <a:solidFill>
                  <a:srgbClr val="000000"/>
                </a:solidFill>
                <a:effectLst/>
              </a:rPr>
              <a:t>malzeme</a:t>
            </a:r>
            <a:r>
              <a:rPr lang="en-US" b="0" i="0" dirty="0">
                <a:solidFill>
                  <a:srgbClr val="000000"/>
                </a:solidFill>
                <a:effectLst/>
              </a:rPr>
              <a:t> </a:t>
            </a:r>
            <a:r>
              <a:rPr lang="en-US" b="0" i="0" dirty="0" err="1">
                <a:solidFill>
                  <a:srgbClr val="000000"/>
                </a:solidFill>
                <a:effectLst/>
              </a:rPr>
              <a:t>seçiminden</a:t>
            </a:r>
            <a:r>
              <a:rPr lang="en-US" b="0" i="0" dirty="0">
                <a:solidFill>
                  <a:srgbClr val="000000"/>
                </a:solidFill>
                <a:effectLst/>
              </a:rPr>
              <a:t>, </a:t>
            </a:r>
            <a:r>
              <a:rPr lang="en-US" b="0" i="0" dirty="0" err="1">
                <a:solidFill>
                  <a:srgbClr val="000000"/>
                </a:solidFill>
                <a:effectLst/>
              </a:rPr>
              <a:t>menşeine</a:t>
            </a:r>
            <a:r>
              <a:rPr lang="en-US" b="0" i="0" dirty="0">
                <a:solidFill>
                  <a:srgbClr val="000000"/>
                </a:solidFill>
                <a:effectLst/>
              </a:rPr>
              <a:t>, </a:t>
            </a:r>
            <a:r>
              <a:rPr lang="en-US" b="0" i="0" dirty="0" err="1">
                <a:solidFill>
                  <a:srgbClr val="000000"/>
                </a:solidFill>
                <a:effectLst/>
              </a:rPr>
              <a:t>üretim</a:t>
            </a:r>
            <a:r>
              <a:rPr lang="en-US" b="0" i="0" dirty="0">
                <a:solidFill>
                  <a:srgbClr val="000000"/>
                </a:solidFill>
                <a:effectLst/>
              </a:rPr>
              <a:t> </a:t>
            </a:r>
            <a:r>
              <a:rPr lang="en-US" b="0" i="0" dirty="0" err="1">
                <a:solidFill>
                  <a:srgbClr val="000000"/>
                </a:solidFill>
                <a:effectLst/>
              </a:rPr>
              <a:t>sürecine</a:t>
            </a:r>
            <a:r>
              <a:rPr lang="en-US" b="0" i="0" dirty="0">
                <a:solidFill>
                  <a:srgbClr val="000000"/>
                </a:solidFill>
                <a:effectLst/>
              </a:rPr>
              <a:t> </a:t>
            </a:r>
            <a:r>
              <a:rPr lang="en-US" b="0" i="0" dirty="0" err="1">
                <a:solidFill>
                  <a:srgbClr val="000000"/>
                </a:solidFill>
                <a:effectLst/>
              </a:rPr>
              <a:t>kadar</a:t>
            </a:r>
            <a:r>
              <a:rPr lang="en-US" b="0" i="0" dirty="0">
                <a:solidFill>
                  <a:srgbClr val="000000"/>
                </a:solidFill>
                <a:effectLst/>
              </a:rPr>
              <a:t> </a:t>
            </a:r>
            <a:r>
              <a:rPr lang="en-US" b="0" i="0" dirty="0" err="1">
                <a:solidFill>
                  <a:srgbClr val="000000"/>
                </a:solidFill>
                <a:effectLst/>
              </a:rPr>
              <a:t>ürünün</a:t>
            </a:r>
            <a:r>
              <a:rPr lang="en-US" b="0" i="0" dirty="0">
                <a:solidFill>
                  <a:srgbClr val="000000"/>
                </a:solidFill>
                <a:effectLst/>
              </a:rPr>
              <a:t> </a:t>
            </a:r>
            <a:r>
              <a:rPr lang="en-US" b="0" i="0" dirty="0" err="1">
                <a:solidFill>
                  <a:srgbClr val="000000"/>
                </a:solidFill>
                <a:effectLst/>
              </a:rPr>
              <a:t>yaşam</a:t>
            </a:r>
            <a:r>
              <a:rPr lang="en-US" b="0" i="0" dirty="0">
                <a:solidFill>
                  <a:srgbClr val="000000"/>
                </a:solidFill>
                <a:effectLst/>
              </a:rPr>
              <a:t> </a:t>
            </a:r>
            <a:r>
              <a:rPr lang="en-US" b="0" i="0" dirty="0" err="1">
                <a:solidFill>
                  <a:srgbClr val="000000"/>
                </a:solidFill>
                <a:effectLst/>
              </a:rPr>
              <a:t>döngüsünün</a:t>
            </a:r>
            <a:r>
              <a:rPr lang="en-US" b="0" i="0" dirty="0">
                <a:solidFill>
                  <a:srgbClr val="000000"/>
                </a:solidFill>
                <a:effectLst/>
              </a:rPr>
              <a:t> her </a:t>
            </a:r>
            <a:r>
              <a:rPr lang="en-US" b="0" i="0" dirty="0" err="1">
                <a:solidFill>
                  <a:srgbClr val="000000"/>
                </a:solidFill>
                <a:effectLst/>
              </a:rPr>
              <a:t>aşamasında</a:t>
            </a:r>
            <a:r>
              <a:rPr lang="en-US" b="0" i="0" dirty="0">
                <a:solidFill>
                  <a:srgbClr val="000000"/>
                </a:solidFill>
                <a:effectLst/>
              </a:rPr>
              <a:t> </a:t>
            </a:r>
            <a:r>
              <a:rPr lang="en-US" b="0" i="0" dirty="0" err="1">
                <a:solidFill>
                  <a:srgbClr val="000000"/>
                </a:solidFill>
                <a:effectLst/>
              </a:rPr>
              <a:t>daha</a:t>
            </a:r>
            <a:r>
              <a:rPr lang="en-US" b="0" i="0" dirty="0">
                <a:solidFill>
                  <a:srgbClr val="000000"/>
                </a:solidFill>
                <a:effectLst/>
              </a:rPr>
              <a:t> </a:t>
            </a:r>
            <a:r>
              <a:rPr lang="en-US" b="0" i="0" dirty="0" err="1">
                <a:solidFill>
                  <a:srgbClr val="000000"/>
                </a:solidFill>
                <a:effectLst/>
              </a:rPr>
              <a:t>az</a:t>
            </a:r>
            <a:r>
              <a:rPr lang="en-US" b="0" i="0" dirty="0">
                <a:solidFill>
                  <a:srgbClr val="000000"/>
                </a:solidFill>
                <a:effectLst/>
              </a:rPr>
              <a:t> </a:t>
            </a:r>
            <a:r>
              <a:rPr lang="en-US" b="0" i="0" dirty="0" err="1">
                <a:solidFill>
                  <a:srgbClr val="000000"/>
                </a:solidFill>
                <a:effectLst/>
              </a:rPr>
              <a:t>etki</a:t>
            </a:r>
            <a:r>
              <a:rPr lang="en-US" b="0" i="0" dirty="0">
                <a:solidFill>
                  <a:srgbClr val="000000"/>
                </a:solidFill>
                <a:effectLst/>
              </a:rPr>
              <a:t> </a:t>
            </a:r>
            <a:r>
              <a:rPr lang="en-US" b="0" i="0" dirty="0" err="1">
                <a:solidFill>
                  <a:srgbClr val="000000"/>
                </a:solidFill>
                <a:effectLst/>
              </a:rPr>
              <a:t>yaratan</a:t>
            </a:r>
            <a:r>
              <a:rPr lang="en-US" b="0" i="0" dirty="0">
                <a:solidFill>
                  <a:srgbClr val="000000"/>
                </a:solidFill>
                <a:effectLst/>
              </a:rPr>
              <a:t> </a:t>
            </a:r>
            <a:r>
              <a:rPr lang="en-US" b="0" i="0" dirty="0" err="1">
                <a:solidFill>
                  <a:srgbClr val="000000"/>
                </a:solidFill>
                <a:effectLst/>
              </a:rPr>
              <a:t>Ürünler</a:t>
            </a:r>
            <a:r>
              <a:rPr lang="en-US" b="0" i="0" dirty="0">
                <a:solidFill>
                  <a:srgbClr val="000000"/>
                </a:solidFill>
                <a:effectLst/>
              </a:rPr>
              <a:t>, </a:t>
            </a:r>
            <a:r>
              <a:rPr lang="en-US" b="0" i="0" dirty="0" err="1">
                <a:solidFill>
                  <a:srgbClr val="000000"/>
                </a:solidFill>
                <a:effectLst/>
              </a:rPr>
              <a:t>Malzemeler</a:t>
            </a:r>
            <a:r>
              <a:rPr lang="en-US" b="0" i="0" dirty="0">
                <a:solidFill>
                  <a:srgbClr val="000000"/>
                </a:solidFill>
                <a:effectLst/>
              </a:rPr>
              <a:t> ve Teknoloji </a:t>
            </a:r>
            <a:r>
              <a:rPr lang="en-US" b="0" i="0" dirty="0" err="1">
                <a:solidFill>
                  <a:srgbClr val="000000"/>
                </a:solidFill>
                <a:effectLst/>
              </a:rPr>
              <a:t>üzerinde</a:t>
            </a:r>
            <a:r>
              <a:rPr lang="en-US" b="0" i="0" dirty="0">
                <a:solidFill>
                  <a:srgbClr val="000000"/>
                </a:solidFill>
                <a:effectLst/>
              </a:rPr>
              <a:t> </a:t>
            </a:r>
            <a:r>
              <a:rPr lang="en-US" b="0" i="0" dirty="0" err="1">
                <a:solidFill>
                  <a:srgbClr val="000000"/>
                </a:solidFill>
                <a:effectLst/>
              </a:rPr>
              <a:t>hareket</a:t>
            </a:r>
            <a:r>
              <a:rPr lang="en-US" b="0" i="0" dirty="0">
                <a:solidFill>
                  <a:srgbClr val="000000"/>
                </a:solidFill>
                <a:effectLst/>
              </a:rPr>
              <a:t> </a:t>
            </a:r>
            <a:r>
              <a:rPr lang="en-US" b="0" i="0" dirty="0" err="1">
                <a:solidFill>
                  <a:srgbClr val="000000"/>
                </a:solidFill>
                <a:effectLst/>
              </a:rPr>
              <a:t>etmelidir</a:t>
            </a:r>
            <a:r>
              <a:rPr lang="en-US" b="0" i="0" dirty="0">
                <a:solidFill>
                  <a:srgbClr val="000000"/>
                </a:solidFill>
                <a:effectLst/>
              </a:rPr>
              <a:t>. </a:t>
            </a:r>
            <a:r>
              <a:rPr lang="en-US" b="0" i="0" dirty="0" err="1">
                <a:solidFill>
                  <a:srgbClr val="000000"/>
                </a:solidFill>
                <a:effectLst/>
              </a:rPr>
              <a:t>Performans</a:t>
            </a:r>
            <a:r>
              <a:rPr lang="en-US" b="0" i="0" dirty="0">
                <a:solidFill>
                  <a:srgbClr val="000000"/>
                </a:solidFill>
                <a:effectLst/>
              </a:rPr>
              <a:t>, </a:t>
            </a:r>
            <a:r>
              <a:rPr lang="en-US" b="0" i="0" dirty="0" err="1">
                <a:solidFill>
                  <a:srgbClr val="000000"/>
                </a:solidFill>
                <a:effectLst/>
              </a:rPr>
              <a:t>işlevsellik</a:t>
            </a:r>
            <a:r>
              <a:rPr lang="en-US" b="0" i="0" dirty="0">
                <a:solidFill>
                  <a:srgbClr val="000000"/>
                </a:solidFill>
                <a:effectLst/>
              </a:rPr>
              <a:t>, </a:t>
            </a:r>
            <a:r>
              <a:rPr lang="en-US" b="0" i="0" dirty="0" err="1">
                <a:solidFill>
                  <a:srgbClr val="000000"/>
                </a:solidFill>
                <a:effectLst/>
              </a:rPr>
              <a:t>kalite</a:t>
            </a:r>
            <a:r>
              <a:rPr lang="en-US" b="0" i="0" dirty="0">
                <a:solidFill>
                  <a:srgbClr val="000000"/>
                </a:solidFill>
                <a:effectLst/>
              </a:rPr>
              <a:t>, </a:t>
            </a:r>
            <a:r>
              <a:rPr lang="en-US" b="0" i="0" dirty="0" err="1">
                <a:solidFill>
                  <a:srgbClr val="000000"/>
                </a:solidFill>
                <a:effectLst/>
              </a:rPr>
              <a:t>güvenlik</a:t>
            </a:r>
            <a:r>
              <a:rPr lang="en-US" b="0" i="0" dirty="0">
                <a:solidFill>
                  <a:srgbClr val="000000"/>
                </a:solidFill>
                <a:effectLst/>
              </a:rPr>
              <a:t>, </a:t>
            </a:r>
            <a:r>
              <a:rPr lang="en-US" b="0" i="0" dirty="0" err="1">
                <a:solidFill>
                  <a:srgbClr val="000000"/>
                </a:solidFill>
                <a:effectLst/>
              </a:rPr>
              <a:t>ergonomi</a:t>
            </a:r>
            <a:r>
              <a:rPr lang="en-US" b="0" i="0" dirty="0">
                <a:solidFill>
                  <a:srgbClr val="000000"/>
                </a:solidFill>
                <a:effectLst/>
              </a:rPr>
              <a:t> ve </a:t>
            </a:r>
            <a:r>
              <a:rPr lang="en-US" b="0" i="0" dirty="0" err="1">
                <a:solidFill>
                  <a:srgbClr val="000000"/>
                </a:solidFill>
                <a:effectLst/>
              </a:rPr>
              <a:t>maliyetlerden</a:t>
            </a:r>
            <a:r>
              <a:rPr lang="en-US" b="0" i="0" dirty="0">
                <a:solidFill>
                  <a:srgbClr val="000000"/>
                </a:solidFill>
                <a:effectLst/>
              </a:rPr>
              <a:t> </a:t>
            </a:r>
            <a:r>
              <a:rPr lang="en-US" b="0" i="0" dirty="0" err="1">
                <a:solidFill>
                  <a:srgbClr val="000000"/>
                </a:solidFill>
                <a:effectLst/>
              </a:rPr>
              <a:t>ödün</a:t>
            </a:r>
            <a:r>
              <a:rPr lang="en-US" b="0" i="0" dirty="0">
                <a:solidFill>
                  <a:srgbClr val="000000"/>
                </a:solidFill>
                <a:effectLst/>
              </a:rPr>
              <a:t> </a:t>
            </a:r>
            <a:r>
              <a:rPr lang="en-US" b="0" i="0" dirty="0" err="1">
                <a:solidFill>
                  <a:srgbClr val="000000"/>
                </a:solidFill>
                <a:effectLst/>
              </a:rPr>
              <a:t>vermeden</a:t>
            </a:r>
            <a:r>
              <a:rPr lang="en-US" b="0" i="0" dirty="0">
                <a:solidFill>
                  <a:srgbClr val="000000"/>
                </a:solidFill>
                <a:effectLst/>
              </a:rPr>
              <a:t> </a:t>
            </a:r>
            <a:r>
              <a:rPr lang="en-US" b="0" i="0" dirty="0" err="1">
                <a:solidFill>
                  <a:srgbClr val="000000"/>
                </a:solidFill>
                <a:effectLst/>
              </a:rPr>
              <a:t>ürünün</a:t>
            </a:r>
            <a:r>
              <a:rPr lang="en-US" b="0" i="0" dirty="0">
                <a:solidFill>
                  <a:srgbClr val="000000"/>
                </a:solidFill>
                <a:effectLst/>
              </a:rPr>
              <a:t> </a:t>
            </a:r>
            <a:r>
              <a:rPr lang="en-US" b="0" i="0" dirty="0" err="1">
                <a:solidFill>
                  <a:srgbClr val="000000"/>
                </a:solidFill>
                <a:effectLst/>
              </a:rPr>
              <a:t>yaşam</a:t>
            </a:r>
            <a:r>
              <a:rPr lang="en-US" b="0" i="0" dirty="0">
                <a:solidFill>
                  <a:srgbClr val="000000"/>
                </a:solidFill>
                <a:effectLst/>
              </a:rPr>
              <a:t> </a:t>
            </a:r>
            <a:r>
              <a:rPr lang="en-US" b="0" i="0" dirty="0" err="1">
                <a:solidFill>
                  <a:srgbClr val="000000"/>
                </a:solidFill>
                <a:effectLst/>
              </a:rPr>
              <a:t>döngüsü</a:t>
            </a:r>
            <a:r>
              <a:rPr lang="en-US" b="0" i="0" dirty="0">
                <a:solidFill>
                  <a:srgbClr val="000000"/>
                </a:solidFill>
                <a:effectLst/>
              </a:rPr>
              <a:t> </a:t>
            </a:r>
            <a:r>
              <a:rPr lang="en-US" b="0" i="0" dirty="0" err="1">
                <a:solidFill>
                  <a:srgbClr val="000000"/>
                </a:solidFill>
                <a:effectLst/>
              </a:rPr>
              <a:t>boyunca</a:t>
            </a:r>
            <a:r>
              <a:rPr lang="en-US" b="0" i="0" dirty="0">
                <a:solidFill>
                  <a:srgbClr val="000000"/>
                </a:solidFill>
                <a:effectLst/>
              </a:rPr>
              <a:t> </a:t>
            </a:r>
            <a:r>
              <a:rPr lang="en-US" b="0" i="0" dirty="0" err="1">
                <a:solidFill>
                  <a:srgbClr val="000000"/>
                </a:solidFill>
                <a:effectLst/>
              </a:rPr>
              <a:t>çevresel</a:t>
            </a:r>
            <a:r>
              <a:rPr lang="en-US" b="0" i="0" dirty="0">
                <a:solidFill>
                  <a:srgbClr val="000000"/>
                </a:solidFill>
                <a:effectLst/>
              </a:rPr>
              <a:t> </a:t>
            </a:r>
            <a:r>
              <a:rPr lang="en-US" b="0" i="0" dirty="0" err="1">
                <a:solidFill>
                  <a:srgbClr val="000000"/>
                </a:solidFill>
                <a:effectLst/>
              </a:rPr>
              <a:t>etkiyi</a:t>
            </a:r>
            <a:r>
              <a:rPr lang="en-US" b="0" i="0" dirty="0">
                <a:solidFill>
                  <a:srgbClr val="000000"/>
                </a:solidFill>
                <a:effectLst/>
              </a:rPr>
              <a:t> </a:t>
            </a:r>
            <a:r>
              <a:rPr lang="en-US" b="0" i="0" dirty="0" err="1">
                <a:solidFill>
                  <a:srgbClr val="000000"/>
                </a:solidFill>
                <a:effectLst/>
              </a:rPr>
              <a:t>en</a:t>
            </a:r>
            <a:r>
              <a:rPr lang="en-US" b="0" i="0" dirty="0">
                <a:solidFill>
                  <a:srgbClr val="000000"/>
                </a:solidFill>
                <a:effectLst/>
              </a:rPr>
              <a:t> </a:t>
            </a:r>
            <a:r>
              <a:rPr lang="en-US" b="0" i="0" dirty="0" err="1">
                <a:solidFill>
                  <a:srgbClr val="000000"/>
                </a:solidFill>
                <a:effectLst/>
              </a:rPr>
              <a:t>aza</a:t>
            </a:r>
            <a:r>
              <a:rPr lang="en-US" b="0" i="0" dirty="0">
                <a:solidFill>
                  <a:srgbClr val="000000"/>
                </a:solidFill>
                <a:effectLst/>
              </a:rPr>
              <a:t> </a:t>
            </a:r>
            <a:r>
              <a:rPr lang="en-US" b="0" i="0" dirty="0" err="1">
                <a:solidFill>
                  <a:srgbClr val="000000"/>
                </a:solidFill>
                <a:effectLst/>
              </a:rPr>
              <a:t>indiren</a:t>
            </a:r>
            <a:r>
              <a:rPr lang="en-US" b="0" i="0" dirty="0">
                <a:solidFill>
                  <a:srgbClr val="000000"/>
                </a:solidFill>
                <a:effectLst/>
              </a:rPr>
              <a:t> yeni </a:t>
            </a:r>
            <a:r>
              <a:rPr lang="en-US" b="0" i="0" dirty="0" err="1">
                <a:solidFill>
                  <a:srgbClr val="000000"/>
                </a:solidFill>
                <a:effectLst/>
              </a:rPr>
              <a:t>sürdürülebilir</a:t>
            </a:r>
            <a:r>
              <a:rPr lang="en-US" b="0" i="0" dirty="0">
                <a:solidFill>
                  <a:srgbClr val="000000"/>
                </a:solidFill>
                <a:effectLst/>
              </a:rPr>
              <a:t> </a:t>
            </a:r>
            <a:r>
              <a:rPr lang="en-US" b="0" i="0" dirty="0" err="1">
                <a:solidFill>
                  <a:srgbClr val="000000"/>
                </a:solidFill>
                <a:effectLst/>
              </a:rPr>
              <a:t>ürünler</a:t>
            </a:r>
            <a:r>
              <a:rPr lang="en-US" b="0" i="0" dirty="0">
                <a:solidFill>
                  <a:srgbClr val="000000"/>
                </a:solidFill>
                <a:effectLst/>
              </a:rPr>
              <a:t> </a:t>
            </a:r>
            <a:r>
              <a:rPr lang="en-US" b="0" i="0" dirty="0" err="1">
                <a:solidFill>
                  <a:srgbClr val="000000"/>
                </a:solidFill>
                <a:effectLst/>
              </a:rPr>
              <a:t>geliştirin</a:t>
            </a:r>
            <a:r>
              <a:rPr lang="en-US" b="0" i="0" dirty="0">
                <a:solidFill>
                  <a:srgbClr val="000000"/>
                </a:solidFill>
                <a:effectLst/>
              </a:rPr>
              <a:t>.</a:t>
            </a:r>
            <a:endParaRPr lang="en-US" dirty="0"/>
          </a:p>
        </p:txBody>
      </p:sp>
      <p:sp>
        <p:nvSpPr>
          <p:cNvPr id="4" name="Slide Number Placeholder 3">
            <a:extLst>
              <a:ext uri="{FF2B5EF4-FFF2-40B4-BE49-F238E27FC236}">
                <a16:creationId xmlns:a16="http://schemas.microsoft.com/office/drawing/2014/main" id="{A5D38B31-42A1-BCF4-2FCD-AE79EB5D7E7A}"/>
              </a:ext>
            </a:extLst>
          </p:cNvPr>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2116292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36A48-A430-C005-966C-83837CC53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E09AE-66AF-BB05-AF1C-65667395F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DB3B3-4A0E-F8EB-0FCF-E6BC02C2FAFC}"/>
              </a:ext>
            </a:extLst>
          </p:cNvPr>
          <p:cNvSpPr>
            <a:spLocks noGrp="1"/>
          </p:cNvSpPr>
          <p:nvPr>
            <p:ph type="body" idx="1"/>
          </p:nvPr>
        </p:nvSpPr>
        <p:spPr/>
        <p:txBody>
          <a:bodyPr/>
          <a:lstStyle/>
          <a:p>
            <a:pPr algn="just"/>
            <a:r>
              <a:rPr lang="en-GB" noProof="0" dirty="0" err="1"/>
              <a:t>Eko</a:t>
            </a:r>
            <a:r>
              <a:rPr lang="en-GB" noProof="0" dirty="0"/>
              <a:t> </a:t>
            </a:r>
            <a:r>
              <a:rPr lang="en-GB" noProof="0" dirty="0" err="1"/>
              <a:t>tasarım</a:t>
            </a:r>
            <a:r>
              <a:rPr lang="en-GB" noProof="0" dirty="0"/>
              <a:t>, </a:t>
            </a:r>
            <a:r>
              <a:rPr lang="en-GB" noProof="0" dirty="0" err="1"/>
              <a:t>bir</a:t>
            </a:r>
            <a:r>
              <a:rPr lang="en-GB" noProof="0" dirty="0"/>
              <a:t> </a:t>
            </a:r>
            <a:r>
              <a:rPr lang="en-GB" noProof="0" dirty="0" err="1"/>
              <a:t>ürün</a:t>
            </a:r>
            <a:r>
              <a:rPr lang="en-GB" noProof="0" dirty="0"/>
              <a:t> </a:t>
            </a:r>
            <a:r>
              <a:rPr lang="en-GB" noProof="0" dirty="0" err="1"/>
              <a:t>yaşam</a:t>
            </a:r>
            <a:r>
              <a:rPr lang="en-GB" noProof="0" dirty="0"/>
              <a:t> </a:t>
            </a:r>
            <a:r>
              <a:rPr lang="en-GB" noProof="0" dirty="0" err="1"/>
              <a:t>döngüsü</a:t>
            </a:r>
            <a:r>
              <a:rPr lang="en-GB" noProof="0" dirty="0"/>
              <a:t> </a:t>
            </a:r>
            <a:r>
              <a:rPr lang="en-GB" noProof="0" dirty="0" err="1"/>
              <a:t>boyunca</a:t>
            </a:r>
            <a:r>
              <a:rPr lang="en-GB" noProof="0" dirty="0"/>
              <a:t> </a:t>
            </a:r>
            <a:r>
              <a:rPr lang="en-GB" noProof="0" dirty="0" err="1"/>
              <a:t>olumsuz</a:t>
            </a:r>
            <a:r>
              <a:rPr lang="en-GB" noProof="0" dirty="0"/>
              <a:t> </a:t>
            </a:r>
            <a:r>
              <a:rPr lang="en-GB" noProof="0" dirty="0" err="1"/>
              <a:t>çevresel</a:t>
            </a:r>
            <a:r>
              <a:rPr lang="en-GB" noProof="0" dirty="0"/>
              <a:t> </a:t>
            </a:r>
            <a:r>
              <a:rPr lang="en-GB" noProof="0" dirty="0" err="1"/>
              <a:t>etkileri</a:t>
            </a:r>
            <a:r>
              <a:rPr lang="en-GB" noProof="0" dirty="0"/>
              <a:t> </a:t>
            </a:r>
            <a:r>
              <a:rPr lang="en-GB" noProof="0" dirty="0" err="1"/>
              <a:t>azaltmak</a:t>
            </a:r>
            <a:r>
              <a:rPr lang="en-GB" noProof="0" dirty="0"/>
              <a:t> </a:t>
            </a:r>
            <a:r>
              <a:rPr lang="en-GB" noProof="0" dirty="0" err="1"/>
              <a:t>amacıyla</a:t>
            </a:r>
            <a:r>
              <a:rPr lang="en-GB" noProof="0" dirty="0"/>
              <a:t> </a:t>
            </a:r>
            <a:r>
              <a:rPr lang="en-GB" noProof="0" dirty="0" err="1"/>
              <a:t>çevresel</a:t>
            </a:r>
            <a:r>
              <a:rPr lang="en-GB" noProof="0" dirty="0"/>
              <a:t> </a:t>
            </a:r>
            <a:r>
              <a:rPr lang="en-GB" noProof="0" dirty="0" err="1"/>
              <a:t>yönlerin</a:t>
            </a:r>
            <a:r>
              <a:rPr lang="en-GB" noProof="0" dirty="0"/>
              <a:t> </a:t>
            </a:r>
            <a:r>
              <a:rPr lang="en-GB" noProof="0" dirty="0" err="1"/>
              <a:t>ürün</a:t>
            </a:r>
            <a:r>
              <a:rPr lang="en-GB" noProof="0" dirty="0"/>
              <a:t> </a:t>
            </a:r>
            <a:r>
              <a:rPr lang="en-GB" noProof="0" dirty="0" err="1"/>
              <a:t>tasarımı</a:t>
            </a:r>
            <a:r>
              <a:rPr lang="en-GB" noProof="0" dirty="0"/>
              <a:t> ve </a:t>
            </a:r>
            <a:r>
              <a:rPr lang="en-GB" noProof="0" dirty="0" err="1"/>
              <a:t>geliştirmeye</a:t>
            </a:r>
            <a:r>
              <a:rPr lang="en-GB" noProof="0" dirty="0"/>
              <a:t> </a:t>
            </a:r>
            <a:r>
              <a:rPr lang="en-GB" noProof="0" dirty="0" err="1"/>
              <a:t>entegrasyonu</a:t>
            </a:r>
            <a:r>
              <a:rPr lang="en-GB" noProof="0" dirty="0"/>
              <a:t> </a:t>
            </a:r>
            <a:r>
              <a:rPr lang="en-GB" noProof="0" dirty="0" err="1"/>
              <a:t>olarak</a:t>
            </a:r>
            <a:r>
              <a:rPr lang="en-GB" noProof="0" dirty="0"/>
              <a:t> </a:t>
            </a:r>
            <a:r>
              <a:rPr lang="en-GB" noProof="0" dirty="0" err="1"/>
              <a:t>tanımlanabilir</a:t>
            </a:r>
            <a:r>
              <a:rPr lang="en-GB" noProof="0" dirty="0"/>
              <a:t> ve </a:t>
            </a:r>
            <a:r>
              <a:rPr lang="en-GB" noProof="0" dirty="0" err="1"/>
              <a:t>erken</a:t>
            </a:r>
            <a:r>
              <a:rPr lang="en-GB" noProof="0" dirty="0"/>
              <a:t> </a:t>
            </a:r>
            <a:r>
              <a:rPr lang="en-GB" noProof="0" dirty="0" err="1"/>
              <a:t>bir</a:t>
            </a:r>
            <a:r>
              <a:rPr lang="en-GB" noProof="0" dirty="0"/>
              <a:t> </a:t>
            </a:r>
            <a:r>
              <a:rPr lang="en-GB" noProof="0" dirty="0" err="1"/>
              <a:t>aşamada</a:t>
            </a:r>
            <a:r>
              <a:rPr lang="en-GB" noProof="0" dirty="0"/>
              <a:t> </a:t>
            </a:r>
            <a:r>
              <a:rPr lang="en-GB" noProof="0" dirty="0" err="1"/>
              <a:t>uygulanmalıdır</a:t>
            </a:r>
            <a:r>
              <a:rPr lang="en-GB" noProof="0" dirty="0"/>
              <a:t>. </a:t>
            </a:r>
            <a:r>
              <a:rPr lang="en-GB" noProof="0" dirty="0" err="1"/>
              <a:t>Alınması</a:t>
            </a:r>
            <a:r>
              <a:rPr lang="en-GB" noProof="0" dirty="0"/>
              <a:t> </a:t>
            </a:r>
            <a:r>
              <a:rPr lang="en-GB" noProof="0" dirty="0" err="1"/>
              <a:t>gereken</a:t>
            </a:r>
            <a:r>
              <a:rPr lang="en-GB" noProof="0" dirty="0"/>
              <a:t> </a:t>
            </a:r>
            <a:r>
              <a:rPr lang="en-GB" noProof="0" dirty="0" err="1"/>
              <a:t>dahili</a:t>
            </a:r>
            <a:r>
              <a:rPr lang="en-GB" noProof="0" dirty="0"/>
              <a:t> </a:t>
            </a:r>
            <a:r>
              <a:rPr lang="en-GB" noProof="0" dirty="0" err="1"/>
              <a:t>eylemlerin</a:t>
            </a:r>
            <a:r>
              <a:rPr lang="en-GB" noProof="0" dirty="0"/>
              <a:t> </a:t>
            </a:r>
            <a:r>
              <a:rPr lang="en-GB" noProof="0" dirty="0" err="1"/>
              <a:t>özellikleri</a:t>
            </a:r>
            <a:r>
              <a:rPr lang="en-GB" noProof="0" dirty="0"/>
              <a:t> </a:t>
            </a:r>
            <a:r>
              <a:rPr lang="en-GB" noProof="0" dirty="0" err="1"/>
              <a:t>ile</a:t>
            </a:r>
            <a:r>
              <a:rPr lang="en-GB" noProof="0" dirty="0"/>
              <a:t> </a:t>
            </a:r>
            <a:r>
              <a:rPr lang="en-GB" noProof="0" dirty="0" err="1"/>
              <a:t>ilgili</a:t>
            </a:r>
            <a:r>
              <a:rPr lang="en-GB" noProof="0" dirty="0"/>
              <a:t> </a:t>
            </a:r>
            <a:r>
              <a:rPr lang="en-GB" noProof="0" dirty="0" err="1"/>
              <a:t>olarak</a:t>
            </a:r>
            <a:r>
              <a:rPr lang="en-GB" noProof="0" dirty="0"/>
              <a:t>, </a:t>
            </a:r>
            <a:r>
              <a:rPr lang="en-GB" noProof="0" dirty="0" err="1"/>
              <a:t>eko-tasarım</a:t>
            </a:r>
            <a:r>
              <a:rPr lang="en-GB" noProof="0" dirty="0"/>
              <a:t> </a:t>
            </a:r>
            <a:r>
              <a:rPr lang="en-GB" noProof="0" dirty="0" err="1"/>
              <a:t>esastır</a:t>
            </a:r>
            <a:r>
              <a:rPr lang="en-GB" noProof="0" dirty="0"/>
              <a:t> </a:t>
            </a:r>
            <a:r>
              <a:rPr lang="en-GB" noProof="0" dirty="0" err="1"/>
              <a:t>çünkü</a:t>
            </a:r>
            <a:r>
              <a:rPr lang="en-GB" noProof="0" dirty="0"/>
              <a:t> </a:t>
            </a:r>
            <a:r>
              <a:rPr lang="en-GB" noProof="0" dirty="0" err="1"/>
              <a:t>başlangıçta</a:t>
            </a:r>
            <a:r>
              <a:rPr lang="en-GB" noProof="0" dirty="0"/>
              <a:t> </a:t>
            </a:r>
            <a:r>
              <a:rPr lang="en-GB" noProof="0" dirty="0" err="1"/>
              <a:t>doğru</a:t>
            </a:r>
            <a:r>
              <a:rPr lang="en-GB" noProof="0" dirty="0"/>
              <a:t> </a:t>
            </a:r>
            <a:r>
              <a:rPr lang="en-GB" noProof="0" dirty="0" err="1"/>
              <a:t>bir</a:t>
            </a:r>
            <a:r>
              <a:rPr lang="en-GB" noProof="0" dirty="0"/>
              <a:t> </a:t>
            </a:r>
            <a:r>
              <a:rPr lang="en-GB" noProof="0" dirty="0" err="1"/>
              <a:t>tasarım</a:t>
            </a:r>
            <a:r>
              <a:rPr lang="en-GB" noProof="0" dirty="0"/>
              <a:t>, </a:t>
            </a:r>
            <a:r>
              <a:rPr lang="en-GB" noProof="0" dirty="0" err="1"/>
              <a:t>bir</a:t>
            </a:r>
            <a:r>
              <a:rPr lang="en-GB" noProof="0" dirty="0"/>
              <a:t> </a:t>
            </a:r>
            <a:r>
              <a:rPr lang="en-GB" noProof="0" dirty="0" err="1"/>
              <a:t>ürünün</a:t>
            </a:r>
            <a:r>
              <a:rPr lang="en-GB" noProof="0" dirty="0"/>
              <a:t> </a:t>
            </a:r>
            <a:r>
              <a:rPr lang="en-GB" noProof="0" dirty="0" err="1"/>
              <a:t>kullanım</a:t>
            </a:r>
            <a:r>
              <a:rPr lang="en-GB" noProof="0" dirty="0"/>
              <a:t> </a:t>
            </a:r>
            <a:r>
              <a:rPr lang="en-GB" noProof="0" dirty="0" err="1"/>
              <a:t>ömrünün</a:t>
            </a:r>
            <a:r>
              <a:rPr lang="en-GB" noProof="0" dirty="0"/>
              <a:t> </a:t>
            </a:r>
            <a:r>
              <a:rPr lang="en-GB" noProof="0" dirty="0" err="1"/>
              <a:t>sonunda</a:t>
            </a:r>
            <a:r>
              <a:rPr lang="en-GB" noProof="0" dirty="0"/>
              <a:t> </a:t>
            </a:r>
            <a:r>
              <a:rPr lang="en-GB" noProof="0" dirty="0" err="1"/>
              <a:t>uygun</a:t>
            </a:r>
            <a:r>
              <a:rPr lang="en-GB" noProof="0" dirty="0"/>
              <a:t> </a:t>
            </a:r>
            <a:r>
              <a:rPr lang="en-GB" noProof="0" dirty="0" err="1"/>
              <a:t>şekilde</a:t>
            </a:r>
            <a:r>
              <a:rPr lang="en-GB" noProof="0" dirty="0"/>
              <a:t> </a:t>
            </a:r>
            <a:r>
              <a:rPr lang="en-GB" noProof="0" dirty="0" err="1"/>
              <a:t>imha</a:t>
            </a:r>
            <a:r>
              <a:rPr lang="en-GB" noProof="0" dirty="0"/>
              <a:t> </a:t>
            </a:r>
            <a:r>
              <a:rPr lang="en-GB" noProof="0" dirty="0" err="1"/>
              <a:t>edilmesini</a:t>
            </a:r>
            <a:r>
              <a:rPr lang="en-GB" noProof="0" dirty="0"/>
              <a:t> </a:t>
            </a:r>
            <a:r>
              <a:rPr lang="en-GB" noProof="0" dirty="0" err="1"/>
              <a:t>sağlayacaktır</a:t>
            </a:r>
            <a:r>
              <a:rPr lang="en-GB" noProof="0" dirty="0"/>
              <a:t>. 
</a:t>
            </a:r>
            <a:r>
              <a:rPr lang="en-GB" noProof="0" dirty="0" err="1"/>
              <a:t>Hammadde</a:t>
            </a:r>
            <a:r>
              <a:rPr lang="en-GB" noProof="0" dirty="0"/>
              <a:t> </a:t>
            </a:r>
            <a:r>
              <a:rPr lang="en-GB" noProof="0" dirty="0" err="1"/>
              <a:t>arzını</a:t>
            </a:r>
            <a:r>
              <a:rPr lang="en-GB" noProof="0" dirty="0"/>
              <a:t> </a:t>
            </a:r>
            <a:r>
              <a:rPr lang="en-GB" noProof="0" dirty="0" err="1"/>
              <a:t>değiştirmek</a:t>
            </a:r>
            <a:r>
              <a:rPr lang="en-GB" noProof="0" dirty="0"/>
              <a:t> </a:t>
            </a:r>
            <a:r>
              <a:rPr lang="en-GB" noProof="0" dirty="0" err="1"/>
              <a:t>bir</a:t>
            </a:r>
            <a:r>
              <a:rPr lang="en-GB" noProof="0" dirty="0"/>
              <a:t> </a:t>
            </a:r>
            <a:r>
              <a:rPr lang="en-GB" noProof="0" dirty="0" err="1"/>
              <a:t>sonraki</a:t>
            </a:r>
            <a:r>
              <a:rPr lang="en-GB" noProof="0" dirty="0"/>
              <a:t> </a:t>
            </a:r>
            <a:r>
              <a:rPr lang="en-GB" noProof="0" dirty="0" err="1"/>
              <a:t>adımdır</a:t>
            </a:r>
            <a:r>
              <a:rPr lang="en-GB" noProof="0" dirty="0"/>
              <a:t>, </a:t>
            </a:r>
            <a:r>
              <a:rPr lang="en-GB" noProof="0" dirty="0" err="1"/>
              <a:t>çünkü</a:t>
            </a:r>
            <a:r>
              <a:rPr lang="en-GB" noProof="0" dirty="0"/>
              <a:t> </a:t>
            </a:r>
            <a:r>
              <a:rPr lang="en-GB" noProof="0" dirty="0" err="1"/>
              <a:t>biyo-bazlı</a:t>
            </a:r>
            <a:r>
              <a:rPr lang="en-GB" noProof="0" dirty="0"/>
              <a:t> </a:t>
            </a:r>
            <a:r>
              <a:rPr lang="en-GB" noProof="0" dirty="0" err="1"/>
              <a:t>malzemelerin</a:t>
            </a:r>
            <a:r>
              <a:rPr lang="en-GB" noProof="0" dirty="0"/>
              <a:t> </a:t>
            </a:r>
            <a:r>
              <a:rPr lang="en-GB" noProof="0" dirty="0" err="1"/>
              <a:t>kullanılması</a:t>
            </a:r>
            <a:r>
              <a:rPr lang="en-GB" noProof="0" dirty="0"/>
              <a:t>, </a:t>
            </a:r>
            <a:r>
              <a:rPr lang="en-GB" noProof="0" dirty="0" err="1"/>
              <a:t>halihazırda</a:t>
            </a:r>
            <a:r>
              <a:rPr lang="en-GB" noProof="0" dirty="0"/>
              <a:t> </a:t>
            </a:r>
            <a:r>
              <a:rPr lang="en-GB" noProof="0" dirty="0" err="1"/>
              <a:t>kullanılan</a:t>
            </a:r>
            <a:r>
              <a:rPr lang="en-GB" noProof="0" dirty="0"/>
              <a:t> </a:t>
            </a:r>
            <a:r>
              <a:rPr lang="en-GB" noProof="0" dirty="0" err="1"/>
              <a:t>ürünlerin</a:t>
            </a:r>
            <a:r>
              <a:rPr lang="en-GB" noProof="0" dirty="0"/>
              <a:t> "</a:t>
            </a:r>
            <a:r>
              <a:rPr lang="en-GB" noProof="0" dirty="0" err="1"/>
              <a:t>yeniden</a:t>
            </a:r>
            <a:r>
              <a:rPr lang="en-GB" noProof="0" dirty="0"/>
              <a:t> </a:t>
            </a:r>
            <a:r>
              <a:rPr lang="en-GB" noProof="0" dirty="0" err="1"/>
              <a:t>kullanımı</a:t>
            </a:r>
            <a:r>
              <a:rPr lang="en-GB" noProof="0" dirty="0"/>
              <a:t>, </a:t>
            </a:r>
            <a:r>
              <a:rPr lang="en-GB" noProof="0" dirty="0" err="1"/>
              <a:t>geri</a:t>
            </a:r>
            <a:r>
              <a:rPr lang="en-GB" noProof="0" dirty="0"/>
              <a:t> </a:t>
            </a:r>
            <a:r>
              <a:rPr lang="en-GB" noProof="0" dirty="0" err="1"/>
              <a:t>dönüşümü</a:t>
            </a:r>
            <a:r>
              <a:rPr lang="en-GB" noProof="0" dirty="0"/>
              <a:t>, </a:t>
            </a:r>
            <a:r>
              <a:rPr lang="en-GB" noProof="0" dirty="0" err="1"/>
              <a:t>geri</a:t>
            </a:r>
            <a:r>
              <a:rPr lang="en-GB" noProof="0" dirty="0"/>
              <a:t> </a:t>
            </a:r>
            <a:r>
              <a:rPr lang="en-GB" noProof="0" dirty="0" err="1"/>
              <a:t>kazanımı</a:t>
            </a:r>
            <a:r>
              <a:rPr lang="en-GB" noProof="0" dirty="0"/>
              <a:t>" </a:t>
            </a:r>
            <a:r>
              <a:rPr lang="en-GB" noProof="0" dirty="0" err="1"/>
              <a:t>çok</a:t>
            </a:r>
            <a:r>
              <a:rPr lang="en-GB" noProof="0" dirty="0"/>
              <a:t> </a:t>
            </a:r>
            <a:r>
              <a:rPr lang="en-GB" noProof="0" dirty="0" err="1"/>
              <a:t>döngülü</a:t>
            </a:r>
            <a:r>
              <a:rPr lang="en-GB" noProof="0" dirty="0"/>
              <a:t> </a:t>
            </a:r>
            <a:r>
              <a:rPr lang="en-GB" noProof="0" dirty="0" err="1"/>
              <a:t>bir</a:t>
            </a:r>
            <a:r>
              <a:rPr lang="en-GB" noProof="0" dirty="0"/>
              <a:t> model </a:t>
            </a:r>
            <a:r>
              <a:rPr lang="en-GB" noProof="0" dirty="0" err="1"/>
              <a:t>lehine</a:t>
            </a:r>
            <a:r>
              <a:rPr lang="en-GB" noProof="0" dirty="0"/>
              <a:t> </a:t>
            </a:r>
            <a:r>
              <a:rPr lang="en-GB" noProof="0" dirty="0" err="1"/>
              <a:t>piyasaya</a:t>
            </a:r>
            <a:r>
              <a:rPr lang="en-GB" noProof="0" dirty="0"/>
              <a:t> </a:t>
            </a:r>
            <a:r>
              <a:rPr lang="en-GB" noProof="0" dirty="0" err="1"/>
              <a:t>sürülebileceği</a:t>
            </a:r>
            <a:r>
              <a:rPr lang="en-GB" noProof="0" dirty="0"/>
              <a:t> </a:t>
            </a:r>
            <a:r>
              <a:rPr lang="en-GB" noProof="0" dirty="0" err="1"/>
              <a:t>gibi</a:t>
            </a:r>
            <a:r>
              <a:rPr lang="en-GB" noProof="0" dirty="0"/>
              <a:t>, </a:t>
            </a:r>
            <a:r>
              <a:rPr lang="en-GB" noProof="0" dirty="0" err="1"/>
              <a:t>diğer</a:t>
            </a:r>
            <a:r>
              <a:rPr lang="en-GB" noProof="0" dirty="0"/>
              <a:t> </a:t>
            </a:r>
            <a:r>
              <a:rPr lang="en-GB" noProof="0" dirty="0" err="1"/>
              <a:t>eko-sistemler</a:t>
            </a:r>
            <a:r>
              <a:rPr lang="en-GB" noProof="0" dirty="0"/>
              <a:t> </a:t>
            </a:r>
            <a:r>
              <a:rPr lang="en-GB" noProof="0" dirty="0" err="1"/>
              <a:t>üzerindeki</a:t>
            </a:r>
            <a:r>
              <a:rPr lang="en-GB" noProof="0" dirty="0"/>
              <a:t> </a:t>
            </a:r>
            <a:r>
              <a:rPr lang="en-GB" noProof="0" dirty="0" err="1"/>
              <a:t>etkiyi</a:t>
            </a:r>
            <a:r>
              <a:rPr lang="en-GB" noProof="0" dirty="0"/>
              <a:t> </a:t>
            </a:r>
            <a:r>
              <a:rPr lang="en-GB" noProof="0" dirty="0" err="1"/>
              <a:t>azaltacaktır</a:t>
            </a:r>
            <a:r>
              <a:rPr lang="en-GB" noProof="0" dirty="0"/>
              <a:t>.</a:t>
            </a:r>
            <a:endParaRPr lang="en-US" dirty="0">
              <a:solidFill>
                <a:srgbClr val="00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noProof="0" dirty="0"/>
          </a:p>
        </p:txBody>
      </p:sp>
      <p:sp>
        <p:nvSpPr>
          <p:cNvPr id="4" name="Slide Number Placeholder 3">
            <a:extLst>
              <a:ext uri="{FF2B5EF4-FFF2-40B4-BE49-F238E27FC236}">
                <a16:creationId xmlns:a16="http://schemas.microsoft.com/office/drawing/2014/main" id="{9AB19533-4AB8-1B94-F708-B30D948DCA7A}"/>
              </a:ext>
            </a:extLst>
          </p:cNvPr>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677948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86F54-09DA-B510-100C-1C4EEB1B8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E22F00-F18F-E546-C1D0-5E306E3AC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EBFCF-C599-2669-F091-845798F01B6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i="0" dirty="0">
                <a:solidFill>
                  <a:srgbClr val="323232"/>
                </a:solidFill>
                <a:effectLst/>
                <a:latin typeface="Roboto" panose="02000000000000000000" pitchFamily="2" charset="0"/>
              </a:rPr>
              <a:t>Yenilik, daha sürdürülebilir yeni ürünler geliştirmek için birkaç kritik aşamayı göz önünde bulundurmalıdır - dokuz yönü göz önünde bulundurabiliriz: Sürdürülebilirlik için tasarım, Düşük etkili malzemeler seçin, Malzeme ve bileşen kullanımını azaltın, Potansiyel olarak tehlikeli maddelerden kaçının, Üretim tekniklerini optimize edin, Düşük etkili ambalaj kullanın.</a:t>
            </a:r>
            <a:endParaRPr lang="en-US" b="0" i="0" dirty="0">
              <a:solidFill>
                <a:srgbClr val="323232"/>
              </a:solidFill>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9CDBEB8D-3C87-35C5-34A9-EA427438D6C1}"/>
              </a:ext>
            </a:extLst>
          </p:cNvPr>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2917938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041BE-156C-FB5F-9423-AAA5DD83B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5AAC7-3E6E-52D0-DB97-85544A4A24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82B6B0-F84C-DCBF-96B2-15163F5156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b="0" i="0" dirty="0">
                <a:solidFill>
                  <a:srgbClr val="323232"/>
                </a:solidFill>
                <a:effectLst/>
                <a:latin typeface="Roboto" panose="02000000000000000000" pitchFamily="2" charset="0"/>
              </a:rPr>
              <a:t>İnovasyon, yeni ve daha sürdürülebilir ürünler geliştirmek için birkaç kritik aşamayı göz önünde bulundurmalıdır - son üç husus: Daha verimli dağıtım, Kullanım aşamasını optimize etmek, Kullanım ömrünü optimize etmek.</a:t>
            </a:r>
            <a:endParaRPr lang="en-US" b="0" i="0" dirty="0">
              <a:solidFill>
                <a:srgbClr val="323232"/>
              </a:solidFill>
              <a:effectLst/>
              <a:latin typeface="Roboto" panose="02000000000000000000" pitchFamily="2" charset="0"/>
            </a:endParaRPr>
          </a:p>
        </p:txBody>
      </p:sp>
      <p:sp>
        <p:nvSpPr>
          <p:cNvPr id="4" name="Slide Number Placeholder 3">
            <a:extLst>
              <a:ext uri="{FF2B5EF4-FFF2-40B4-BE49-F238E27FC236}">
                <a16:creationId xmlns:a16="http://schemas.microsoft.com/office/drawing/2014/main" id="{1E089CE1-AE75-06A9-E107-CD2214929BBD}"/>
              </a:ext>
            </a:extLst>
          </p:cNvPr>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50941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3FEB-883F-08E9-672C-EA8FA7E0A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2559F-6F4C-927E-4F77-E72305D3E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ED9FE-9F61-B099-B0D8-BE2CCD6F2AFA}"/>
              </a:ext>
            </a:extLst>
          </p:cNvPr>
          <p:cNvSpPr>
            <a:spLocks noGrp="1"/>
          </p:cNvSpPr>
          <p:nvPr>
            <p:ph type="body" idx="1"/>
          </p:nvPr>
        </p:nvSpPr>
        <p:spPr/>
        <p:txBody>
          <a:bodyPr/>
          <a:lstStyle/>
          <a:p>
            <a:pPr marL="0" indent="0">
              <a:buFont typeface="Arial" panose="020B0604020202020204" pitchFamily="34" charset="0"/>
              <a:buNone/>
            </a:pPr>
            <a:r>
              <a:rPr lang="en-GB" sz="1200" dirty="0" err="1">
                <a:latin typeface="Montserrat Light" pitchFamily="2" charset="77"/>
              </a:rPr>
              <a:t>Döngüsel</a:t>
            </a:r>
            <a:r>
              <a:rPr lang="en-GB" sz="1200" dirty="0">
                <a:latin typeface="Montserrat Light" pitchFamily="2" charset="77"/>
              </a:rPr>
              <a:t> Moda </a:t>
            </a:r>
            <a:r>
              <a:rPr lang="en-GB" sz="1200" dirty="0" err="1">
                <a:latin typeface="Montserrat Light" pitchFamily="2" charset="77"/>
              </a:rPr>
              <a:t>Çerçevesinin</a:t>
            </a:r>
            <a:r>
              <a:rPr lang="en-GB" sz="1200" dirty="0">
                <a:latin typeface="Montserrat Light" pitchFamily="2" charset="77"/>
              </a:rPr>
              <a:t> </a:t>
            </a:r>
            <a:r>
              <a:rPr lang="en-GB" sz="1200" dirty="0" err="1">
                <a:latin typeface="Montserrat Light" pitchFamily="2" charset="77"/>
              </a:rPr>
              <a:t>bir</a:t>
            </a:r>
            <a:r>
              <a:rPr lang="en-GB" sz="1200" dirty="0">
                <a:latin typeface="Montserrat Light" pitchFamily="2" charset="77"/>
              </a:rPr>
              <a:t> </a:t>
            </a:r>
            <a:r>
              <a:rPr lang="en-GB" sz="1200" dirty="0" err="1">
                <a:latin typeface="Montserrat Light" pitchFamily="2" charset="77"/>
              </a:rPr>
              <a:t>parçası</a:t>
            </a:r>
            <a:r>
              <a:rPr lang="en-GB" sz="1200" dirty="0">
                <a:latin typeface="Montserrat Light" pitchFamily="2" charset="77"/>
              </a:rPr>
              <a:t> </a:t>
            </a:r>
            <a:r>
              <a:rPr lang="en-GB" sz="1200" dirty="0" err="1">
                <a:latin typeface="Montserrat Light" pitchFamily="2" charset="77"/>
              </a:rPr>
              <a:t>olarak</a:t>
            </a:r>
            <a:r>
              <a:rPr lang="en-GB" sz="1200" dirty="0">
                <a:latin typeface="Montserrat Light" pitchFamily="2" charset="77"/>
              </a:rPr>
              <a:t>, </a:t>
            </a:r>
            <a:r>
              <a:rPr lang="en-GB" sz="1200" dirty="0" err="1">
                <a:latin typeface="Montserrat Light" pitchFamily="2" charset="77"/>
              </a:rPr>
              <a:t>daha</a:t>
            </a:r>
            <a:r>
              <a:rPr lang="en-GB" sz="1200" dirty="0">
                <a:latin typeface="Montserrat Light" pitchFamily="2" charset="77"/>
              </a:rPr>
              <a:t> </a:t>
            </a:r>
            <a:r>
              <a:rPr lang="en-GB" sz="1200" dirty="0" err="1">
                <a:latin typeface="Montserrat Light" pitchFamily="2" charset="77"/>
              </a:rPr>
              <a:t>döngüsel</a:t>
            </a:r>
            <a:r>
              <a:rPr lang="en-GB" sz="1200" dirty="0">
                <a:latin typeface="Montserrat Light" pitchFamily="2" charset="77"/>
              </a:rPr>
              <a:t> ve </a:t>
            </a:r>
            <a:r>
              <a:rPr lang="en-GB" sz="1200" dirty="0" err="1">
                <a:latin typeface="Montserrat Light" pitchFamily="2" charset="77"/>
              </a:rPr>
              <a:t>sürdürülebilir</a:t>
            </a:r>
            <a:r>
              <a:rPr lang="en-GB" sz="1200" dirty="0">
                <a:latin typeface="Montserrat Light" pitchFamily="2" charset="77"/>
              </a:rPr>
              <a:t> </a:t>
            </a:r>
            <a:r>
              <a:rPr lang="en-GB" sz="1200" dirty="0" err="1">
                <a:latin typeface="Montserrat Light" pitchFamily="2" charset="77"/>
              </a:rPr>
              <a:t>bir</a:t>
            </a:r>
            <a:r>
              <a:rPr lang="en-GB" sz="1200" dirty="0">
                <a:latin typeface="Montserrat Light" pitchFamily="2" charset="77"/>
              </a:rPr>
              <a:t> </a:t>
            </a:r>
            <a:r>
              <a:rPr lang="en-GB" sz="1200" dirty="0" err="1">
                <a:latin typeface="Montserrat Light" pitchFamily="2" charset="77"/>
              </a:rPr>
              <a:t>moda</a:t>
            </a:r>
            <a:r>
              <a:rPr lang="en-GB" sz="1200" dirty="0">
                <a:latin typeface="Montserrat Light" pitchFamily="2" charset="77"/>
              </a:rPr>
              <a:t> </a:t>
            </a:r>
            <a:r>
              <a:rPr lang="en-GB" sz="1200" dirty="0" err="1">
                <a:latin typeface="Montserrat Light" pitchFamily="2" charset="77"/>
              </a:rPr>
              <a:t>endüstrisini</a:t>
            </a:r>
            <a:r>
              <a:rPr lang="en-GB" sz="1200" dirty="0">
                <a:latin typeface="Montserrat Light" pitchFamily="2" charset="77"/>
              </a:rPr>
              <a:t> </a:t>
            </a:r>
            <a:r>
              <a:rPr lang="en-GB" sz="1200" dirty="0" err="1">
                <a:latin typeface="Montserrat Light" pitchFamily="2" charset="77"/>
              </a:rPr>
              <a:t>desteklemek</a:t>
            </a:r>
            <a:r>
              <a:rPr lang="en-GB" sz="1200" dirty="0">
                <a:latin typeface="Montserrat Light" pitchFamily="2" charset="77"/>
              </a:rPr>
              <a:t> </a:t>
            </a:r>
            <a:r>
              <a:rPr lang="en-GB" sz="1200" dirty="0" err="1">
                <a:latin typeface="Montserrat Light" pitchFamily="2" charset="77"/>
              </a:rPr>
              <a:t>için</a:t>
            </a:r>
            <a:r>
              <a:rPr lang="en-GB" sz="1200" dirty="0">
                <a:latin typeface="Montserrat Light" pitchFamily="2" charset="77"/>
              </a:rPr>
              <a:t> on </a:t>
            </a:r>
            <a:r>
              <a:rPr lang="en-GB" sz="1200" dirty="0" err="1">
                <a:latin typeface="Montserrat Light" pitchFamily="2" charset="77"/>
              </a:rPr>
              <a:t>altı</a:t>
            </a:r>
            <a:r>
              <a:rPr lang="en-GB" sz="1200" dirty="0">
                <a:latin typeface="Montserrat Light" pitchFamily="2" charset="77"/>
              </a:rPr>
              <a:t> </a:t>
            </a:r>
            <a:r>
              <a:rPr lang="en-GB" sz="1200" dirty="0" err="1">
                <a:latin typeface="Montserrat Light" pitchFamily="2" charset="77"/>
              </a:rPr>
              <a:t>temel</a:t>
            </a:r>
            <a:r>
              <a:rPr lang="en-GB" sz="1200" dirty="0">
                <a:latin typeface="Montserrat Light" pitchFamily="2" charset="77"/>
              </a:rPr>
              <a:t> </a:t>
            </a:r>
            <a:r>
              <a:rPr lang="en-GB" sz="1200" dirty="0" err="1">
                <a:latin typeface="Montserrat Light" pitchFamily="2" charset="77"/>
              </a:rPr>
              <a:t>ilke</a:t>
            </a:r>
            <a:r>
              <a:rPr lang="en-GB" sz="1200" dirty="0">
                <a:latin typeface="Montserrat Light" pitchFamily="2" charset="77"/>
              </a:rPr>
              <a:t> </a:t>
            </a:r>
            <a:r>
              <a:rPr lang="en-GB" sz="1200" dirty="0" err="1">
                <a:latin typeface="Montserrat Light" pitchFamily="2" charset="77"/>
              </a:rPr>
              <a:t>belirlemiştir</a:t>
            </a:r>
            <a:r>
              <a:rPr lang="en-GB" sz="1200" dirty="0">
                <a:latin typeface="Montserrat Light" pitchFamily="2" charset="77"/>
              </a:rPr>
              <a:t>. Bu </a:t>
            </a:r>
            <a:r>
              <a:rPr lang="en-GB" sz="1200" dirty="0" err="1">
                <a:latin typeface="Montserrat Light" pitchFamily="2" charset="77"/>
              </a:rPr>
              <a:t>ilkeler</a:t>
            </a:r>
            <a:r>
              <a:rPr lang="en-GB" sz="1200" dirty="0">
                <a:latin typeface="Montserrat Light" pitchFamily="2" charset="77"/>
              </a:rPr>
              <a:t>, </a:t>
            </a:r>
            <a:r>
              <a:rPr lang="en-GB" sz="1200" dirty="0" err="1">
                <a:latin typeface="Montserrat Light" pitchFamily="2" charset="77"/>
              </a:rPr>
              <a:t>ürün</a:t>
            </a:r>
            <a:r>
              <a:rPr lang="en-GB" sz="1200" dirty="0">
                <a:latin typeface="Montserrat Light" pitchFamily="2" charset="77"/>
              </a:rPr>
              <a:t> ve </a:t>
            </a:r>
            <a:r>
              <a:rPr lang="en-GB" sz="1200" dirty="0" err="1">
                <a:latin typeface="Montserrat Light" pitchFamily="2" charset="77"/>
              </a:rPr>
              <a:t>süreçlerin</a:t>
            </a:r>
            <a:r>
              <a:rPr lang="en-GB" sz="1200" dirty="0">
                <a:latin typeface="Montserrat Light" pitchFamily="2" charset="77"/>
              </a:rPr>
              <a:t> </a:t>
            </a:r>
            <a:r>
              <a:rPr lang="en-GB" sz="1200" dirty="0" err="1">
                <a:latin typeface="Montserrat Light" pitchFamily="2" charset="77"/>
              </a:rPr>
              <a:t>geliştirilmesinde</a:t>
            </a:r>
            <a:r>
              <a:rPr lang="en-GB" sz="1200" dirty="0">
                <a:latin typeface="Montserrat Light" pitchFamily="2" charset="77"/>
              </a:rPr>
              <a:t> </a:t>
            </a:r>
            <a:r>
              <a:rPr lang="en-GB" sz="1200" dirty="0" err="1">
                <a:latin typeface="Montserrat Light" pitchFamily="2" charset="77"/>
              </a:rPr>
              <a:t>bir</a:t>
            </a:r>
            <a:r>
              <a:rPr lang="en-GB" sz="1200" dirty="0">
                <a:latin typeface="Montserrat Light" pitchFamily="2" charset="77"/>
              </a:rPr>
              <a:t> </a:t>
            </a:r>
            <a:r>
              <a:rPr lang="en-GB" sz="1200" dirty="0" err="1">
                <a:latin typeface="Montserrat Light" pitchFamily="2" charset="77"/>
              </a:rPr>
              <a:t>inovasyon</a:t>
            </a:r>
            <a:r>
              <a:rPr lang="en-GB" sz="1200" dirty="0">
                <a:latin typeface="Montserrat Light" pitchFamily="2" charset="77"/>
              </a:rPr>
              <a:t> </a:t>
            </a:r>
            <a:r>
              <a:rPr lang="en-GB" sz="1200" dirty="0" err="1">
                <a:latin typeface="Montserrat Light" pitchFamily="2" charset="77"/>
              </a:rPr>
              <a:t>yönetim</a:t>
            </a:r>
            <a:r>
              <a:rPr lang="en-GB" sz="1200" dirty="0">
                <a:latin typeface="Montserrat Light" pitchFamily="2" charset="77"/>
              </a:rPr>
              <a:t> </a:t>
            </a:r>
            <a:r>
              <a:rPr lang="en-GB" sz="1200" dirty="0" err="1">
                <a:latin typeface="Montserrat Light" pitchFamily="2" charset="77"/>
              </a:rPr>
              <a:t>sistemine</a:t>
            </a:r>
            <a:r>
              <a:rPr lang="en-GB" sz="1200" dirty="0">
                <a:latin typeface="Montserrat Light" pitchFamily="2" charset="77"/>
              </a:rPr>
              <a:t> </a:t>
            </a:r>
            <a:r>
              <a:rPr lang="en-GB" sz="1200" dirty="0" err="1">
                <a:latin typeface="Montserrat Light" pitchFamily="2" charset="77"/>
              </a:rPr>
              <a:t>farklı</a:t>
            </a:r>
            <a:r>
              <a:rPr lang="en-GB" sz="1200" dirty="0">
                <a:latin typeface="Montserrat Light" pitchFamily="2" charset="77"/>
              </a:rPr>
              <a:t> </a:t>
            </a:r>
            <a:r>
              <a:rPr lang="en-GB" sz="1200" dirty="0" err="1">
                <a:latin typeface="Montserrat Light" pitchFamily="2" charset="77"/>
              </a:rPr>
              <a:t>seçenekler</a:t>
            </a:r>
            <a:r>
              <a:rPr lang="en-GB" sz="1200" dirty="0">
                <a:latin typeface="Montserrat Light" pitchFamily="2" charset="77"/>
              </a:rPr>
              <a:t> </a:t>
            </a:r>
            <a:r>
              <a:rPr lang="en-GB" sz="1200" dirty="0" err="1">
                <a:latin typeface="Montserrat Light" pitchFamily="2" charset="77"/>
              </a:rPr>
              <a:t>sunarak</a:t>
            </a:r>
            <a:r>
              <a:rPr lang="en-GB" sz="1200" dirty="0">
                <a:latin typeface="Montserrat Light" pitchFamily="2" charset="77"/>
              </a:rPr>
              <a:t> </a:t>
            </a:r>
            <a:r>
              <a:rPr lang="en-GB" sz="1200" dirty="0" err="1">
                <a:latin typeface="Montserrat Light" pitchFamily="2" charset="77"/>
              </a:rPr>
              <a:t>sürdürülebilirliği</a:t>
            </a:r>
            <a:r>
              <a:rPr lang="en-GB" sz="1200" dirty="0">
                <a:latin typeface="Montserrat Light" pitchFamily="2" charset="77"/>
              </a:rPr>
              <a:t> </a:t>
            </a:r>
            <a:r>
              <a:rPr lang="en-GB" sz="1200" dirty="0" err="1">
                <a:latin typeface="Montserrat Light" pitchFamily="2" charset="77"/>
              </a:rPr>
              <a:t>araştırma</a:t>
            </a:r>
            <a:r>
              <a:rPr lang="en-GB" sz="1200" dirty="0">
                <a:latin typeface="Montserrat Light" pitchFamily="2" charset="77"/>
              </a:rPr>
              <a:t> ve </a:t>
            </a:r>
            <a:r>
              <a:rPr lang="en-GB" sz="1200" dirty="0" err="1">
                <a:latin typeface="Montserrat Light" pitchFamily="2" charset="77"/>
              </a:rPr>
              <a:t>geliştirme</a:t>
            </a:r>
            <a:r>
              <a:rPr lang="en-GB" sz="1200" dirty="0">
                <a:latin typeface="Montserrat Light" pitchFamily="2" charset="77"/>
              </a:rPr>
              <a:t> </a:t>
            </a:r>
            <a:r>
              <a:rPr lang="en-GB" sz="1200" dirty="0" err="1">
                <a:latin typeface="Montserrat Light" pitchFamily="2" charset="77"/>
              </a:rPr>
              <a:t>ile</a:t>
            </a:r>
            <a:r>
              <a:rPr lang="en-GB" sz="1200" dirty="0">
                <a:latin typeface="Montserrat Light" pitchFamily="2" charset="77"/>
              </a:rPr>
              <a:t> </a:t>
            </a:r>
            <a:r>
              <a:rPr lang="en-GB" sz="1200" dirty="0" err="1">
                <a:latin typeface="Montserrat Light" pitchFamily="2" charset="77"/>
              </a:rPr>
              <a:t>entegre</a:t>
            </a:r>
            <a:r>
              <a:rPr lang="en-GB" sz="1200" dirty="0">
                <a:latin typeface="Montserrat Light" pitchFamily="2" charset="77"/>
              </a:rPr>
              <a:t> </a:t>
            </a:r>
            <a:r>
              <a:rPr lang="en-GB" sz="1200" dirty="0" err="1">
                <a:latin typeface="Montserrat Light" pitchFamily="2" charset="77"/>
              </a:rPr>
              <a:t>etmek</a:t>
            </a:r>
            <a:r>
              <a:rPr lang="en-GB" sz="1200" dirty="0">
                <a:latin typeface="Montserrat Light" pitchFamily="2" charset="77"/>
              </a:rPr>
              <a:t> </a:t>
            </a:r>
            <a:r>
              <a:rPr lang="en-GB" sz="1200" dirty="0" err="1">
                <a:latin typeface="Montserrat Light" pitchFamily="2" charset="77"/>
              </a:rPr>
              <a:t>için</a:t>
            </a:r>
            <a:r>
              <a:rPr lang="en-GB" sz="1200" dirty="0">
                <a:latin typeface="Montserrat Light" pitchFamily="2" charset="77"/>
              </a:rPr>
              <a:t> </a:t>
            </a:r>
            <a:r>
              <a:rPr lang="en-GB" sz="1200" dirty="0" err="1">
                <a:latin typeface="Montserrat Light" pitchFamily="2" charset="77"/>
              </a:rPr>
              <a:t>temel</a:t>
            </a:r>
            <a:r>
              <a:rPr lang="en-GB" sz="1200" dirty="0">
                <a:latin typeface="Montserrat Light" pitchFamily="2" charset="77"/>
              </a:rPr>
              <a:t> </a:t>
            </a:r>
            <a:r>
              <a:rPr lang="en-GB" sz="1200" dirty="0" err="1">
                <a:latin typeface="Montserrat Light" pitchFamily="2" charset="77"/>
              </a:rPr>
              <a:t>kriterlere</a:t>
            </a:r>
            <a:r>
              <a:rPr lang="en-GB" sz="1200" dirty="0">
                <a:latin typeface="Montserrat Light" pitchFamily="2" charset="77"/>
              </a:rPr>
              <a:t> </a:t>
            </a:r>
            <a:r>
              <a:rPr lang="en-GB" sz="1200" dirty="0" err="1">
                <a:latin typeface="Montserrat Light" pitchFamily="2" charset="77"/>
              </a:rPr>
              <a:t>bir</a:t>
            </a:r>
            <a:r>
              <a:rPr lang="en-GB" sz="1200" dirty="0">
                <a:latin typeface="Montserrat Light" pitchFamily="2" charset="77"/>
              </a:rPr>
              <a:t> </a:t>
            </a:r>
            <a:r>
              <a:rPr lang="en-GB" sz="1200" dirty="0" err="1">
                <a:latin typeface="Montserrat Light" pitchFamily="2" charset="77"/>
              </a:rPr>
              <a:t>örnektir</a:t>
            </a:r>
            <a:r>
              <a:rPr lang="en-GB" sz="1200" dirty="0">
                <a:latin typeface="Montserrat Light" pitchFamily="2" charset="77"/>
              </a:rPr>
              <a:t>:</a:t>
            </a:r>
            <a:endParaRPr lang="tr-TR" sz="1200" dirty="0">
              <a:latin typeface="Montserrat Light" pitchFamily="2" charset="77"/>
            </a:endParaRPr>
          </a:p>
          <a:p>
            <a:pPr marL="0" indent="0">
              <a:buFont typeface="Arial" panose="020B0604020202020204" pitchFamily="34" charset="0"/>
              <a:buNone/>
            </a:pPr>
            <a:endParaRPr lang="tr-TR" sz="1200" dirty="0">
              <a:latin typeface="Montserrat Light" pitchFamily="2" charset="77"/>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İlke 1: Bir </a:t>
            </a:r>
            <a:r>
              <a:rPr lang="en-GB" dirty="0" err="1"/>
              <a:t>amaca</a:t>
            </a:r>
            <a:r>
              <a:rPr lang="en-GB" dirty="0"/>
              <a:t> </a:t>
            </a:r>
            <a:r>
              <a:rPr lang="en-GB" dirty="0" err="1"/>
              <a:t>yönelik</a:t>
            </a:r>
            <a:r>
              <a:rPr lang="en-GB" dirty="0"/>
              <a:t> </a:t>
            </a:r>
            <a:r>
              <a:rPr lang="en-GB" dirty="0" err="1"/>
              <a:t>tasarım</a:t>
            </a:r>
            <a:r>
              <a:rPr lang="en-GB" dirty="0"/>
              <a:t>
İlke 2: Uzun </a:t>
            </a:r>
            <a:r>
              <a:rPr lang="en-GB" dirty="0" err="1"/>
              <a:t>ömürlülük</a:t>
            </a:r>
            <a:r>
              <a:rPr lang="en-GB" dirty="0"/>
              <a:t> </a:t>
            </a:r>
            <a:r>
              <a:rPr lang="en-GB" dirty="0" err="1"/>
              <a:t>için</a:t>
            </a:r>
            <a:r>
              <a:rPr lang="en-GB" dirty="0"/>
              <a:t> </a:t>
            </a:r>
            <a:r>
              <a:rPr lang="en-GB" dirty="0" err="1"/>
              <a:t>tasarlayın</a:t>
            </a:r>
            <a:r>
              <a:rPr lang="en-GB" dirty="0"/>
              <a:t>
İlke 3: Kaynak </a:t>
            </a:r>
            <a:r>
              <a:rPr lang="en-GB" dirty="0" err="1"/>
              <a:t>verimliliği</a:t>
            </a:r>
            <a:r>
              <a:rPr lang="en-GB" dirty="0"/>
              <a:t> </a:t>
            </a:r>
            <a:r>
              <a:rPr lang="en-GB" dirty="0" err="1"/>
              <a:t>için</a:t>
            </a:r>
            <a:r>
              <a:rPr lang="en-GB" dirty="0"/>
              <a:t> </a:t>
            </a:r>
            <a:r>
              <a:rPr lang="en-GB" dirty="0" err="1"/>
              <a:t>tasarım</a:t>
            </a:r>
            <a:r>
              <a:rPr lang="en-GB" dirty="0"/>
              <a:t>
İlke 4: </a:t>
            </a:r>
            <a:r>
              <a:rPr lang="en-GB" dirty="0" err="1"/>
              <a:t>Biyobozunurluk</a:t>
            </a:r>
            <a:r>
              <a:rPr lang="en-GB" dirty="0"/>
              <a:t> </a:t>
            </a:r>
            <a:r>
              <a:rPr lang="en-GB" dirty="0" err="1"/>
              <a:t>için</a:t>
            </a:r>
            <a:r>
              <a:rPr lang="en-GB" dirty="0"/>
              <a:t> </a:t>
            </a:r>
            <a:r>
              <a:rPr lang="en-GB" dirty="0" err="1"/>
              <a:t>tasarım</a:t>
            </a:r>
            <a:r>
              <a:rPr lang="en-GB" dirty="0"/>
              <a:t>
İlke 5: Geri </a:t>
            </a:r>
            <a:r>
              <a:rPr lang="en-GB" dirty="0" err="1"/>
              <a:t>dönüştürülebilirlik</a:t>
            </a:r>
            <a:r>
              <a:rPr lang="en-GB" dirty="0"/>
              <a:t> </a:t>
            </a:r>
            <a:r>
              <a:rPr lang="en-GB" dirty="0" err="1"/>
              <a:t>için</a:t>
            </a:r>
            <a:r>
              <a:rPr lang="en-GB" dirty="0"/>
              <a:t> </a:t>
            </a:r>
            <a:r>
              <a:rPr lang="en-GB" dirty="0" err="1"/>
              <a:t>tasarım</a:t>
            </a:r>
            <a:r>
              <a:rPr lang="en-GB" dirty="0"/>
              <a:t>
İlke 6: </a:t>
            </a:r>
            <a:r>
              <a:rPr lang="en-GB" dirty="0" err="1"/>
              <a:t>Daha</a:t>
            </a:r>
            <a:r>
              <a:rPr lang="en-GB" dirty="0"/>
              <a:t> </a:t>
            </a:r>
            <a:r>
              <a:rPr lang="en-GB" dirty="0" err="1"/>
              <a:t>fazla</a:t>
            </a:r>
            <a:r>
              <a:rPr lang="en-GB" dirty="0"/>
              <a:t> </a:t>
            </a:r>
            <a:r>
              <a:rPr lang="en-GB" dirty="0" err="1"/>
              <a:t>yerel</a:t>
            </a:r>
            <a:r>
              <a:rPr lang="en-GB" dirty="0"/>
              <a:t> </a:t>
            </a:r>
            <a:r>
              <a:rPr lang="en-GB" dirty="0" err="1"/>
              <a:t>kaynak</a:t>
            </a:r>
            <a:r>
              <a:rPr lang="en-GB" dirty="0"/>
              <a:t> </a:t>
            </a:r>
            <a:r>
              <a:rPr lang="en-GB" dirty="0" err="1"/>
              <a:t>üretin</a:t>
            </a:r>
            <a:r>
              <a:rPr lang="en-GB" dirty="0"/>
              <a:t> ve </a:t>
            </a:r>
            <a:r>
              <a:rPr lang="en-GB" dirty="0" err="1"/>
              <a:t>üretin</a:t>
            </a:r>
            <a:r>
              <a:rPr lang="en-GB" dirty="0"/>
              <a:t>
İlke 7: </a:t>
            </a:r>
            <a:r>
              <a:rPr lang="en-GB" dirty="0" err="1"/>
              <a:t>Toksisite</a:t>
            </a:r>
            <a:r>
              <a:rPr lang="en-GB" dirty="0"/>
              <a:t> </a:t>
            </a:r>
            <a:r>
              <a:rPr lang="en-GB" dirty="0" err="1"/>
              <a:t>olmadan</a:t>
            </a:r>
            <a:r>
              <a:rPr lang="en-GB" dirty="0"/>
              <a:t> </a:t>
            </a:r>
            <a:r>
              <a:rPr lang="en-GB" dirty="0" err="1"/>
              <a:t>kaynak</a:t>
            </a:r>
            <a:r>
              <a:rPr lang="en-GB" dirty="0"/>
              <a:t> ve </a:t>
            </a:r>
            <a:r>
              <a:rPr lang="en-GB" dirty="0" err="1"/>
              <a:t>üretim</a:t>
            </a:r>
            <a:r>
              <a:rPr lang="en-GB" dirty="0"/>
              <a:t>
İlke 8: </a:t>
            </a:r>
            <a:r>
              <a:rPr lang="en-GB" dirty="0" err="1"/>
              <a:t>Verimli</a:t>
            </a:r>
            <a:r>
              <a:rPr lang="en-GB" dirty="0"/>
              <a:t> </a:t>
            </a:r>
            <a:r>
              <a:rPr lang="en-GB" dirty="0" err="1"/>
              <a:t>kaynak</a:t>
            </a:r>
            <a:r>
              <a:rPr lang="en-GB" dirty="0"/>
              <a:t> </a:t>
            </a:r>
            <a:r>
              <a:rPr lang="en-GB" dirty="0" err="1"/>
              <a:t>sağlayın</a:t>
            </a:r>
            <a:r>
              <a:rPr lang="en-GB" dirty="0"/>
              <a:t> ve </a:t>
            </a:r>
            <a:r>
              <a:rPr lang="en-GB" dirty="0" err="1"/>
              <a:t>üretin</a:t>
            </a:r>
            <a:r>
              <a:rPr lang="en-GB" dirty="0"/>
              <a:t>
İlke 9: </a:t>
            </a:r>
            <a:r>
              <a:rPr lang="en-GB" dirty="0" err="1"/>
              <a:t>Yenilenebilir</a:t>
            </a:r>
            <a:r>
              <a:rPr lang="en-GB" dirty="0"/>
              <a:t> </a:t>
            </a:r>
            <a:r>
              <a:rPr lang="en-GB" dirty="0" err="1"/>
              <a:t>enerji</a:t>
            </a:r>
            <a:r>
              <a:rPr lang="en-GB" dirty="0"/>
              <a:t> </a:t>
            </a:r>
            <a:r>
              <a:rPr lang="en-GB" dirty="0" err="1"/>
              <a:t>kaynakları</a:t>
            </a:r>
            <a:r>
              <a:rPr lang="en-GB" dirty="0"/>
              <a:t> </a:t>
            </a:r>
            <a:r>
              <a:rPr lang="en-GB" dirty="0" err="1"/>
              <a:t>ile</a:t>
            </a:r>
            <a:r>
              <a:rPr lang="en-GB" dirty="0"/>
              <a:t> </a:t>
            </a:r>
            <a:r>
              <a:rPr lang="en-GB" dirty="0" err="1"/>
              <a:t>kaynak</a:t>
            </a:r>
            <a:r>
              <a:rPr lang="en-GB" dirty="0"/>
              <a:t> ve </a:t>
            </a:r>
            <a:r>
              <a:rPr lang="en-GB" dirty="0" err="1"/>
              <a:t>üretim</a:t>
            </a:r>
            <a:r>
              <a:rPr lang="en-GB" dirty="0"/>
              <a:t>
İlke 10: İyi </a:t>
            </a:r>
            <a:r>
              <a:rPr lang="en-GB" dirty="0" err="1"/>
              <a:t>ahlakla</a:t>
            </a:r>
            <a:r>
              <a:rPr lang="en-GB" dirty="0"/>
              <a:t> </a:t>
            </a:r>
            <a:r>
              <a:rPr lang="en-GB" dirty="0" err="1"/>
              <a:t>kaynak</a:t>
            </a:r>
            <a:r>
              <a:rPr lang="en-GB" dirty="0"/>
              <a:t> </a:t>
            </a:r>
            <a:r>
              <a:rPr lang="en-GB" dirty="0" err="1"/>
              <a:t>üretin</a:t>
            </a:r>
            <a:r>
              <a:rPr lang="en-GB" dirty="0"/>
              <a:t> ve </a:t>
            </a:r>
            <a:r>
              <a:rPr lang="en-GB" dirty="0" err="1"/>
              <a:t>üretin</a:t>
            </a:r>
            <a:r>
              <a:rPr lang="en-GB" dirty="0"/>
              <a:t>
İlke 11: Uzun </a:t>
            </a:r>
            <a:r>
              <a:rPr lang="en-GB" dirty="0" err="1"/>
              <a:t>ömürlülüğü</a:t>
            </a:r>
            <a:r>
              <a:rPr lang="en-GB" dirty="0"/>
              <a:t> </a:t>
            </a:r>
            <a:r>
              <a:rPr lang="en-GB" dirty="0" err="1"/>
              <a:t>destekleyecek</a:t>
            </a:r>
            <a:r>
              <a:rPr lang="en-GB" dirty="0"/>
              <a:t> </a:t>
            </a:r>
            <a:r>
              <a:rPr lang="en-GB" dirty="0" err="1"/>
              <a:t>hizmetler</a:t>
            </a:r>
            <a:r>
              <a:rPr lang="en-GB" dirty="0"/>
              <a:t> </a:t>
            </a:r>
            <a:r>
              <a:rPr lang="en-GB" dirty="0" err="1"/>
              <a:t>sunmak</a:t>
            </a:r>
            <a:r>
              <a:rPr lang="en-GB" dirty="0"/>
              <a:t>
İlke 12: </a:t>
            </a:r>
            <a:r>
              <a:rPr lang="en-GB" dirty="0" err="1"/>
              <a:t>Tüm</a:t>
            </a:r>
            <a:r>
              <a:rPr lang="en-GB" dirty="0"/>
              <a:t> </a:t>
            </a:r>
            <a:r>
              <a:rPr lang="en-GB" dirty="0" err="1"/>
              <a:t>kalıntıları</a:t>
            </a:r>
            <a:r>
              <a:rPr lang="en-GB" dirty="0"/>
              <a:t> </a:t>
            </a:r>
            <a:r>
              <a:rPr lang="en-GB" dirty="0" err="1"/>
              <a:t>yeniden</a:t>
            </a:r>
            <a:r>
              <a:rPr lang="en-GB" dirty="0"/>
              <a:t> </a:t>
            </a:r>
            <a:r>
              <a:rPr lang="en-GB" dirty="0" err="1"/>
              <a:t>kullanın</a:t>
            </a:r>
            <a:r>
              <a:rPr lang="en-GB" dirty="0"/>
              <a:t>, </a:t>
            </a:r>
            <a:r>
              <a:rPr lang="en-GB" dirty="0" err="1"/>
              <a:t>geri</a:t>
            </a:r>
            <a:r>
              <a:rPr lang="en-GB" dirty="0"/>
              <a:t> </a:t>
            </a:r>
            <a:r>
              <a:rPr lang="en-GB" dirty="0" err="1"/>
              <a:t>dönüştürün</a:t>
            </a:r>
            <a:r>
              <a:rPr lang="en-GB" dirty="0"/>
              <a:t> </a:t>
            </a:r>
            <a:r>
              <a:rPr lang="en-GB" dirty="0" err="1"/>
              <a:t>veya</a:t>
            </a:r>
            <a:r>
              <a:rPr lang="en-GB" dirty="0"/>
              <a:t> </a:t>
            </a:r>
            <a:r>
              <a:rPr lang="en-GB" dirty="0" err="1"/>
              <a:t>kompost</a:t>
            </a:r>
            <a:r>
              <a:rPr lang="en-GB" dirty="0"/>
              <a:t> </a:t>
            </a:r>
            <a:r>
              <a:rPr lang="en-GB" dirty="0" err="1"/>
              <a:t>haline</a:t>
            </a:r>
            <a:r>
              <a:rPr lang="en-GB" dirty="0"/>
              <a:t> </a:t>
            </a:r>
            <a:r>
              <a:rPr lang="en-GB" dirty="0" err="1"/>
              <a:t>getirin</a:t>
            </a:r>
            <a:r>
              <a:rPr lang="en-GB" dirty="0"/>
              <a:t>
İlke 13: İyi ve </a:t>
            </a:r>
            <a:r>
              <a:rPr lang="en-GB" dirty="0" err="1"/>
              <a:t>geniş</a:t>
            </a:r>
            <a:r>
              <a:rPr lang="en-GB" dirty="0"/>
              <a:t> </a:t>
            </a:r>
            <a:r>
              <a:rPr lang="en-GB" dirty="0" err="1"/>
              <a:t>çapta</a:t>
            </a:r>
            <a:r>
              <a:rPr lang="en-GB" dirty="0"/>
              <a:t> </a:t>
            </a:r>
            <a:r>
              <a:rPr lang="en-GB" dirty="0" err="1"/>
              <a:t>işbirliği</a:t>
            </a:r>
            <a:r>
              <a:rPr lang="en-GB" dirty="0"/>
              <a:t> </a:t>
            </a:r>
            <a:r>
              <a:rPr lang="en-GB" dirty="0" err="1"/>
              <a:t>yapın</a:t>
            </a:r>
            <a:endParaRPr lang="tr-T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İlke 14: </a:t>
            </a:r>
            <a:r>
              <a:rPr lang="en-GB" dirty="0" err="1"/>
              <a:t>Dikkatli</a:t>
            </a:r>
            <a:r>
              <a:rPr lang="en-GB" dirty="0"/>
              <a:t> </a:t>
            </a:r>
            <a:r>
              <a:rPr lang="en-GB" dirty="0" err="1"/>
              <a:t>kullanın</a:t>
            </a:r>
            <a:r>
              <a:rPr lang="en-GB" dirty="0"/>
              <a:t>, </a:t>
            </a:r>
            <a:r>
              <a:rPr lang="en-GB" dirty="0" err="1"/>
              <a:t>yıkayın</a:t>
            </a:r>
            <a:r>
              <a:rPr lang="en-GB" dirty="0"/>
              <a:t> ve </a:t>
            </a:r>
            <a:r>
              <a:rPr lang="en-GB" dirty="0" err="1"/>
              <a:t>onarın</a:t>
            </a:r>
            <a:r>
              <a:rPr lang="en-GB" dirty="0"/>
              <a:t>
İlke 15: Yeni </a:t>
            </a:r>
            <a:r>
              <a:rPr lang="en-GB" dirty="0" err="1"/>
              <a:t>satın</a:t>
            </a:r>
            <a:r>
              <a:rPr lang="en-GB" dirty="0"/>
              <a:t> </a:t>
            </a:r>
            <a:r>
              <a:rPr lang="en-GB" dirty="0" err="1"/>
              <a:t>almak</a:t>
            </a:r>
            <a:r>
              <a:rPr lang="en-GB" dirty="0"/>
              <a:t> </a:t>
            </a:r>
            <a:r>
              <a:rPr lang="en-GB" dirty="0" err="1"/>
              <a:t>yerine</a:t>
            </a:r>
            <a:r>
              <a:rPr lang="en-GB" dirty="0"/>
              <a:t> </a:t>
            </a:r>
            <a:r>
              <a:rPr lang="en-GB" dirty="0" err="1"/>
              <a:t>kira</a:t>
            </a:r>
            <a:r>
              <a:rPr lang="en-GB" dirty="0"/>
              <a:t>, </a:t>
            </a:r>
            <a:r>
              <a:rPr lang="en-GB" dirty="0" err="1"/>
              <a:t>kredi</a:t>
            </a:r>
            <a:r>
              <a:rPr lang="en-GB" dirty="0"/>
              <a:t>, takas, </a:t>
            </a:r>
            <a:r>
              <a:rPr lang="en-GB" dirty="0" err="1"/>
              <a:t>ikinci</a:t>
            </a:r>
            <a:r>
              <a:rPr lang="en-GB" dirty="0"/>
              <a:t> </a:t>
            </a:r>
            <a:r>
              <a:rPr lang="en-GB" dirty="0" err="1"/>
              <a:t>el</a:t>
            </a:r>
            <a:r>
              <a:rPr lang="en-GB" dirty="0"/>
              <a:t> </a:t>
            </a:r>
            <a:r>
              <a:rPr lang="en-GB" dirty="0" err="1"/>
              <a:t>veya</a:t>
            </a:r>
            <a:r>
              <a:rPr lang="en-GB" dirty="0"/>
              <a:t> </a:t>
            </a:r>
            <a:r>
              <a:rPr lang="en-GB" dirty="0" err="1"/>
              <a:t>yeniden</a:t>
            </a:r>
            <a:r>
              <a:rPr lang="en-GB" dirty="0"/>
              <a:t> </a:t>
            </a:r>
            <a:r>
              <a:rPr lang="en-GB" dirty="0" err="1"/>
              <a:t>tasarlamayı</a:t>
            </a:r>
            <a:r>
              <a:rPr lang="en-GB" dirty="0"/>
              <a:t> </a:t>
            </a:r>
            <a:r>
              <a:rPr lang="en-GB" dirty="0" err="1"/>
              <a:t>düşünün</a:t>
            </a:r>
            <a:r>
              <a:rPr lang="en-GB" dirty="0"/>
              <a:t>
İlke 16: </a:t>
            </a:r>
            <a:r>
              <a:rPr lang="en-GB" dirty="0" err="1"/>
              <a:t>Nicelik</a:t>
            </a:r>
            <a:r>
              <a:rPr lang="en-GB" dirty="0"/>
              <a:t> </a:t>
            </a:r>
            <a:r>
              <a:rPr lang="en-GB" dirty="0" err="1"/>
              <a:t>yerine</a:t>
            </a:r>
            <a:r>
              <a:rPr lang="en-GB" dirty="0"/>
              <a:t> </a:t>
            </a:r>
            <a:r>
              <a:rPr lang="en-GB" dirty="0" err="1"/>
              <a:t>nitelik</a:t>
            </a:r>
            <a:r>
              <a:rPr lang="en-GB" dirty="0"/>
              <a:t> </a:t>
            </a:r>
            <a:r>
              <a:rPr lang="en-GB" dirty="0" err="1"/>
              <a:t>satın</a:t>
            </a:r>
            <a:r>
              <a:rPr lang="en-GB" dirty="0"/>
              <a:t> </a:t>
            </a:r>
            <a:r>
              <a:rPr lang="en-GB" dirty="0" err="1"/>
              <a:t>alın</a:t>
            </a: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p>
          <a:p>
            <a:pPr marL="0" indent="0">
              <a:buFont typeface="Arial" panose="020B0604020202020204" pitchFamily="34" charset="0"/>
              <a:buNone/>
            </a:pPr>
            <a:endParaRPr lang="tr-TR" sz="1200" dirty="0">
              <a:latin typeface="Montserrat Light" pitchFamily="2" charset="77"/>
            </a:endParaRPr>
          </a:p>
        </p:txBody>
      </p:sp>
      <p:sp>
        <p:nvSpPr>
          <p:cNvPr id="4" name="Slide Number Placeholder 3">
            <a:extLst>
              <a:ext uri="{FF2B5EF4-FFF2-40B4-BE49-F238E27FC236}">
                <a16:creationId xmlns:a16="http://schemas.microsoft.com/office/drawing/2014/main" id="{3F8B023D-D4A2-00DD-7BDD-611CD4078A01}"/>
              </a:ext>
            </a:extLst>
          </p:cNvPr>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13630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214807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
</a:t>
            </a:r>
            <a:endParaRPr lang="tr-TR" dirty="0"/>
          </a:p>
          <a:p>
            <a:pPr marL="0" indent="0">
              <a:buFont typeface="+mj-lt"/>
              <a:buNone/>
            </a:pPr>
            <a:endParaRPr lang="tr-TR" dirty="0"/>
          </a:p>
          <a:p>
            <a:pPr marL="228600" indent="-228600">
              <a:buFont typeface="+mj-lt"/>
              <a:buAutoNum type="arabicPeriod"/>
            </a:pPr>
            <a:r>
              <a:rPr lang="en-GB" dirty="0" err="1"/>
              <a:t>Giriş</a:t>
            </a:r>
            <a:r>
              <a:rPr lang="en-GB" dirty="0"/>
              <a:t>.
</a:t>
            </a:r>
            <a:r>
              <a:rPr lang="en-GB" dirty="0" err="1"/>
              <a:t>Çevresel</a:t>
            </a:r>
            <a:r>
              <a:rPr lang="en-GB" dirty="0"/>
              <a:t> </a:t>
            </a:r>
            <a:r>
              <a:rPr lang="en-GB" dirty="0" err="1"/>
              <a:t>performansın</a:t>
            </a:r>
            <a:r>
              <a:rPr lang="en-GB" dirty="0"/>
              <a:t> </a:t>
            </a:r>
            <a:r>
              <a:rPr lang="en-GB" dirty="0" err="1"/>
              <a:t>ölçülmesi</a:t>
            </a:r>
            <a:r>
              <a:rPr lang="en-GB" dirty="0"/>
              <a:t>
</a:t>
            </a:r>
            <a:r>
              <a:rPr lang="en-GB" dirty="0" err="1"/>
              <a:t>Çevresel</a:t>
            </a:r>
            <a:r>
              <a:rPr lang="en-GB" dirty="0"/>
              <a:t> </a:t>
            </a:r>
            <a:r>
              <a:rPr lang="en-GB" dirty="0" err="1"/>
              <a:t>performans</a:t>
            </a:r>
            <a:r>
              <a:rPr lang="en-GB" dirty="0"/>
              <a:t> </a:t>
            </a:r>
            <a:r>
              <a:rPr lang="en-GB" dirty="0" err="1"/>
              <a:t>nasıl</a:t>
            </a:r>
            <a:r>
              <a:rPr lang="en-GB" dirty="0"/>
              <a:t> </a:t>
            </a:r>
            <a:r>
              <a:rPr lang="en-GB" dirty="0" err="1"/>
              <a:t>geliştirilir</a:t>
            </a:r>
            <a:r>
              <a:rPr lang="en-GB" dirty="0"/>
              <a:t>?
</a:t>
            </a:r>
            <a:r>
              <a:rPr lang="en-GB" dirty="0" err="1"/>
              <a:t>Üretim</a:t>
            </a:r>
            <a:r>
              <a:rPr lang="en-GB" dirty="0"/>
              <a:t> </a:t>
            </a:r>
            <a:r>
              <a:rPr lang="en-GB" dirty="0" err="1"/>
              <a:t>süreçleri</a:t>
            </a:r>
            <a:r>
              <a:rPr lang="en-GB" dirty="0"/>
              <a:t> </a:t>
            </a:r>
            <a:r>
              <a:rPr lang="en-GB" dirty="0" err="1"/>
              <a:t>boyunca</a:t>
            </a:r>
            <a:r>
              <a:rPr lang="en-GB" dirty="0"/>
              <a:t> </a:t>
            </a:r>
            <a:r>
              <a:rPr lang="en-GB" dirty="0" err="1"/>
              <a:t>çevresel</a:t>
            </a:r>
            <a:r>
              <a:rPr lang="en-GB" dirty="0"/>
              <a:t> </a:t>
            </a:r>
            <a:r>
              <a:rPr lang="en-GB" dirty="0" err="1"/>
              <a:t>performansı</a:t>
            </a:r>
            <a:r>
              <a:rPr lang="en-GB" dirty="0"/>
              <a:t> </a:t>
            </a:r>
            <a:r>
              <a:rPr lang="en-GB" dirty="0" err="1"/>
              <a:t>iyileştirme</a:t>
            </a:r>
            <a:r>
              <a:rPr lang="en-GB" dirty="0"/>
              <a:t> </a:t>
            </a:r>
            <a:r>
              <a:rPr lang="en-GB" dirty="0" err="1"/>
              <a:t>yöntemleri</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50000"/>
              </a:lnSpc>
              <a:buNone/>
            </a:pPr>
            <a:r>
              <a:rPr lang="en-US" sz="2800" dirty="0" err="1">
                <a:solidFill>
                  <a:schemeClr val="tx1"/>
                </a:solidFill>
              </a:rPr>
              <a:t>Daha</a:t>
            </a:r>
            <a:r>
              <a:rPr lang="en-US" sz="2800" dirty="0">
                <a:solidFill>
                  <a:schemeClr val="tx1"/>
                </a:solidFill>
              </a:rPr>
              <a:t> </a:t>
            </a:r>
            <a:r>
              <a:rPr lang="en-US" sz="2800" dirty="0" err="1">
                <a:solidFill>
                  <a:schemeClr val="tx1"/>
                </a:solidFill>
              </a:rPr>
              <a:t>parlak</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gelecek</a:t>
            </a:r>
            <a:r>
              <a:rPr lang="en-US" sz="2800" dirty="0">
                <a:solidFill>
                  <a:schemeClr val="tx1"/>
                </a:solidFill>
              </a:rPr>
              <a:t> </a:t>
            </a:r>
            <a:r>
              <a:rPr lang="en-US" sz="2800" dirty="0" err="1">
                <a:solidFill>
                  <a:schemeClr val="tx1"/>
                </a:solidFill>
              </a:rPr>
              <a:t>için</a:t>
            </a:r>
            <a:r>
              <a:rPr lang="en-US" sz="2800" dirty="0">
                <a:solidFill>
                  <a:schemeClr val="tx1"/>
                </a:solidFill>
              </a:rPr>
              <a:t> </a:t>
            </a:r>
            <a:r>
              <a:rPr lang="en-US" sz="2800" dirty="0" err="1">
                <a:solidFill>
                  <a:schemeClr val="tx1"/>
                </a:solidFill>
              </a:rPr>
              <a:t>çözümler</a:t>
            </a:r>
            <a:r>
              <a:rPr lang="en-US" sz="2800" dirty="0">
                <a:solidFill>
                  <a:schemeClr val="tx1"/>
                </a:solidFill>
              </a:rPr>
              <a:t> </a:t>
            </a:r>
            <a:r>
              <a:rPr lang="en-US" sz="2800" dirty="0" err="1">
                <a:solidFill>
                  <a:schemeClr val="tx1"/>
                </a:solidFill>
              </a:rPr>
              <a:t>geliştirmek</a:t>
            </a:r>
            <a:r>
              <a:rPr lang="en-US" sz="2800" dirty="0">
                <a:solidFill>
                  <a:schemeClr val="tx1"/>
                </a:solidFill>
              </a:rPr>
              <a:t> </a:t>
            </a:r>
            <a:r>
              <a:rPr lang="en-US" sz="2800" dirty="0" err="1">
                <a:solidFill>
                  <a:schemeClr val="tx1"/>
                </a:solidFill>
              </a:rPr>
              <a:t>için</a:t>
            </a:r>
            <a:r>
              <a:rPr lang="en-US" sz="2800" dirty="0">
                <a:solidFill>
                  <a:schemeClr val="tx1"/>
                </a:solidFill>
              </a:rPr>
              <a:t> </a:t>
            </a:r>
            <a:r>
              <a:rPr lang="en-US" sz="2800" dirty="0" err="1">
                <a:solidFill>
                  <a:schemeClr val="tx1"/>
                </a:solidFill>
              </a:rPr>
              <a:t>sürdürülebilirliğin</a:t>
            </a:r>
            <a:r>
              <a:rPr lang="en-US" sz="2800" dirty="0">
                <a:solidFill>
                  <a:schemeClr val="tx1"/>
                </a:solidFill>
              </a:rPr>
              <a:t> </a:t>
            </a:r>
            <a:r>
              <a:rPr lang="en-US" sz="2800" dirty="0" err="1">
                <a:solidFill>
                  <a:schemeClr val="tx1"/>
                </a:solidFill>
              </a:rPr>
              <a:t>inovasyon</a:t>
            </a:r>
            <a:r>
              <a:rPr lang="en-US" sz="2800" dirty="0">
                <a:solidFill>
                  <a:schemeClr val="tx1"/>
                </a:solidFill>
              </a:rPr>
              <a:t> ve </a:t>
            </a:r>
            <a:r>
              <a:rPr lang="en-US" sz="2800" dirty="0" err="1">
                <a:solidFill>
                  <a:schemeClr val="tx1"/>
                </a:solidFill>
              </a:rPr>
              <a:t>gelişim</a:t>
            </a:r>
            <a:r>
              <a:rPr lang="en-US" sz="2800" dirty="0">
                <a:solidFill>
                  <a:schemeClr val="tx1"/>
                </a:solidFill>
              </a:rPr>
              <a:t> </a:t>
            </a:r>
            <a:r>
              <a:rPr lang="en-US" sz="2800" dirty="0" err="1">
                <a:solidFill>
                  <a:schemeClr val="tx1"/>
                </a:solidFill>
              </a:rPr>
              <a:t>ile</a:t>
            </a:r>
            <a:r>
              <a:rPr lang="en-US" sz="2800" dirty="0">
                <a:solidFill>
                  <a:schemeClr val="tx1"/>
                </a:solidFill>
              </a:rPr>
              <a:t> </a:t>
            </a:r>
            <a:r>
              <a:rPr lang="en-US" sz="2800" dirty="0" err="1">
                <a:solidFill>
                  <a:schemeClr val="tx1"/>
                </a:solidFill>
              </a:rPr>
              <a:t>iç</a:t>
            </a:r>
            <a:r>
              <a:rPr lang="en-US" sz="2800" dirty="0">
                <a:solidFill>
                  <a:schemeClr val="tx1"/>
                </a:solidFill>
              </a:rPr>
              <a:t> </a:t>
            </a:r>
            <a:r>
              <a:rPr lang="en-US" sz="2800" dirty="0" err="1">
                <a:solidFill>
                  <a:schemeClr val="tx1"/>
                </a:solidFill>
              </a:rPr>
              <a:t>içe</a:t>
            </a:r>
            <a:r>
              <a:rPr lang="en-US" sz="2800" dirty="0">
                <a:solidFill>
                  <a:schemeClr val="tx1"/>
                </a:solidFill>
              </a:rPr>
              <a:t> </a:t>
            </a:r>
            <a:r>
              <a:rPr lang="en-US" sz="2800" dirty="0" err="1">
                <a:solidFill>
                  <a:schemeClr val="tx1"/>
                </a:solidFill>
              </a:rPr>
              <a:t>geçmesi</a:t>
            </a:r>
            <a:r>
              <a:rPr lang="en-US" sz="2800" dirty="0">
                <a:solidFill>
                  <a:schemeClr val="tx1"/>
                </a:solidFill>
              </a:rPr>
              <a:t> </a:t>
            </a:r>
            <a:r>
              <a:rPr lang="en-US" sz="2800" dirty="0" err="1">
                <a:solidFill>
                  <a:schemeClr val="tx1"/>
                </a:solidFill>
              </a:rPr>
              <a:t>gerekiyor</a:t>
            </a:r>
            <a:r>
              <a:rPr lang="en-US" sz="2800" dirty="0">
                <a:solidFill>
                  <a:schemeClr val="tx1"/>
                </a:solidFill>
              </a:rPr>
              <a:t>. </a:t>
            </a:r>
            <a:r>
              <a:rPr lang="en-US" sz="2800" dirty="0" err="1">
                <a:solidFill>
                  <a:schemeClr val="tx1"/>
                </a:solidFill>
              </a:rPr>
              <a:t>Sürdürülebilirliği</a:t>
            </a:r>
            <a:r>
              <a:rPr lang="en-US" sz="2800" dirty="0">
                <a:solidFill>
                  <a:schemeClr val="tx1"/>
                </a:solidFill>
              </a:rPr>
              <a:t> </a:t>
            </a:r>
            <a:r>
              <a:rPr lang="en-US" sz="2800" dirty="0" err="1">
                <a:solidFill>
                  <a:schemeClr val="tx1"/>
                </a:solidFill>
              </a:rPr>
              <a:t>yol</a:t>
            </a:r>
            <a:r>
              <a:rPr lang="en-US" sz="2800" dirty="0">
                <a:solidFill>
                  <a:schemeClr val="tx1"/>
                </a:solidFill>
              </a:rPr>
              <a:t> </a:t>
            </a:r>
            <a:r>
              <a:rPr lang="en-US" sz="2800" dirty="0" err="1">
                <a:solidFill>
                  <a:schemeClr val="tx1"/>
                </a:solidFill>
              </a:rPr>
              <a:t>gösterici</a:t>
            </a:r>
            <a:r>
              <a:rPr lang="en-US" sz="2800" dirty="0">
                <a:solidFill>
                  <a:schemeClr val="tx1"/>
                </a:solidFill>
              </a:rPr>
              <a:t> </a:t>
            </a:r>
            <a:r>
              <a:rPr lang="en-US" sz="2800" dirty="0" err="1">
                <a:solidFill>
                  <a:schemeClr val="tx1"/>
                </a:solidFill>
              </a:rPr>
              <a:t>bir</a:t>
            </a:r>
            <a:r>
              <a:rPr lang="en-US" sz="2800" dirty="0">
                <a:solidFill>
                  <a:schemeClr val="tx1"/>
                </a:solidFill>
              </a:rPr>
              <a:t> </a:t>
            </a:r>
            <a:r>
              <a:rPr lang="en-US" sz="2800" dirty="0" err="1">
                <a:solidFill>
                  <a:schemeClr val="tx1"/>
                </a:solidFill>
              </a:rPr>
              <a:t>ilke</a:t>
            </a:r>
            <a:r>
              <a:rPr lang="en-US" sz="2800" dirty="0">
                <a:solidFill>
                  <a:schemeClr val="tx1"/>
                </a:solidFill>
              </a:rPr>
              <a:t> </a:t>
            </a:r>
            <a:r>
              <a:rPr lang="en-US" sz="2800" dirty="0" err="1">
                <a:solidFill>
                  <a:schemeClr val="tx1"/>
                </a:solidFill>
              </a:rPr>
              <a:t>olarak</a:t>
            </a:r>
            <a:r>
              <a:rPr lang="en-US" sz="2800" dirty="0">
                <a:solidFill>
                  <a:schemeClr val="tx1"/>
                </a:solidFill>
              </a:rPr>
              <a:t> </a:t>
            </a:r>
            <a:r>
              <a:rPr lang="en-US" sz="2800" dirty="0" err="1">
                <a:solidFill>
                  <a:schemeClr val="tx1"/>
                </a:solidFill>
              </a:rPr>
              <a:t>kullanmak</a:t>
            </a:r>
            <a:r>
              <a:rPr lang="en-US" sz="2800" dirty="0">
                <a:solidFill>
                  <a:schemeClr val="tx1"/>
                </a:solidFill>
              </a:rPr>
              <a:t>, </a:t>
            </a:r>
            <a:r>
              <a:rPr lang="en-US" sz="2800" dirty="0" err="1">
                <a:solidFill>
                  <a:schemeClr val="tx1"/>
                </a:solidFill>
              </a:rPr>
              <a:t>araştırma</a:t>
            </a:r>
            <a:r>
              <a:rPr lang="en-US" sz="2800" dirty="0">
                <a:solidFill>
                  <a:schemeClr val="tx1"/>
                </a:solidFill>
              </a:rPr>
              <a:t> ve </a:t>
            </a:r>
            <a:r>
              <a:rPr lang="en-US" sz="2800" dirty="0" err="1">
                <a:solidFill>
                  <a:schemeClr val="tx1"/>
                </a:solidFill>
              </a:rPr>
              <a:t>geliştirmede</a:t>
            </a:r>
            <a:r>
              <a:rPr lang="en-US" sz="2800" dirty="0">
                <a:solidFill>
                  <a:schemeClr val="tx1"/>
                </a:solidFill>
              </a:rPr>
              <a:t> (</a:t>
            </a:r>
            <a:r>
              <a:rPr lang="en-US" sz="2800" dirty="0" err="1">
                <a:solidFill>
                  <a:schemeClr val="tx1"/>
                </a:solidFill>
              </a:rPr>
              <a:t>Ar</a:t>
            </a:r>
            <a:r>
              <a:rPr lang="en-US" sz="2800" dirty="0">
                <a:solidFill>
                  <a:schemeClr val="tx1"/>
                </a:solidFill>
              </a:rPr>
              <a:t>-Ge) </a:t>
            </a:r>
            <a:r>
              <a:rPr lang="en-US" sz="2800" dirty="0" err="1">
                <a:solidFill>
                  <a:schemeClr val="tx1"/>
                </a:solidFill>
              </a:rPr>
              <a:t>hayati</a:t>
            </a:r>
            <a:r>
              <a:rPr lang="en-US" sz="2800" dirty="0">
                <a:solidFill>
                  <a:schemeClr val="tx1"/>
                </a:solidFill>
              </a:rPr>
              <a:t> </a:t>
            </a:r>
            <a:r>
              <a:rPr lang="en-US" sz="2800" dirty="0" err="1">
                <a:solidFill>
                  <a:schemeClr val="tx1"/>
                </a:solidFill>
              </a:rPr>
              <a:t>önem</a:t>
            </a:r>
            <a:r>
              <a:rPr lang="en-US" sz="2800" dirty="0">
                <a:solidFill>
                  <a:schemeClr val="tx1"/>
                </a:solidFill>
              </a:rPr>
              <a:t> </a:t>
            </a:r>
            <a:r>
              <a:rPr lang="en-US" sz="2800" dirty="0" err="1">
                <a:solidFill>
                  <a:schemeClr val="tx1"/>
                </a:solidFill>
              </a:rPr>
              <a:t>taşır</a:t>
            </a:r>
            <a:r>
              <a:rPr lang="en-US" sz="2800" dirty="0">
                <a:solidFill>
                  <a:schemeClr val="tx1"/>
                </a:solidFill>
              </a:rPr>
              <a:t>. </a:t>
            </a:r>
            <a:r>
              <a:rPr lang="en-US" sz="2800" dirty="0" err="1">
                <a:solidFill>
                  <a:schemeClr val="tx1"/>
                </a:solidFill>
              </a:rPr>
              <a:t>Birleşmiş</a:t>
            </a:r>
            <a:r>
              <a:rPr lang="en-US" sz="2800" dirty="0">
                <a:solidFill>
                  <a:schemeClr val="tx1"/>
                </a:solidFill>
              </a:rPr>
              <a:t> </a:t>
            </a:r>
            <a:r>
              <a:rPr lang="en-US" sz="2800" dirty="0" err="1">
                <a:solidFill>
                  <a:schemeClr val="tx1"/>
                </a:solidFill>
              </a:rPr>
              <a:t>Milletler</a:t>
            </a:r>
            <a:r>
              <a:rPr lang="en-US" sz="2800" dirty="0">
                <a:solidFill>
                  <a:schemeClr val="tx1"/>
                </a:solidFill>
              </a:rPr>
              <a:t> </a:t>
            </a:r>
            <a:r>
              <a:rPr lang="en-US" sz="2800" dirty="0" err="1">
                <a:solidFill>
                  <a:schemeClr val="tx1"/>
                </a:solidFill>
              </a:rPr>
              <a:t>tarafından</a:t>
            </a:r>
            <a:r>
              <a:rPr lang="en-US" sz="2800" dirty="0">
                <a:solidFill>
                  <a:schemeClr val="tx1"/>
                </a:solidFill>
              </a:rPr>
              <a:t> </a:t>
            </a:r>
            <a:r>
              <a:rPr lang="en-US" sz="2800" dirty="0" err="1">
                <a:solidFill>
                  <a:schemeClr val="tx1"/>
                </a:solidFill>
              </a:rPr>
              <a:t>tanımlandığı</a:t>
            </a:r>
            <a:r>
              <a:rPr lang="en-US" sz="2800" dirty="0">
                <a:solidFill>
                  <a:schemeClr val="tx1"/>
                </a:solidFill>
              </a:rPr>
              <a:t> </a:t>
            </a:r>
            <a:r>
              <a:rPr lang="en-US" sz="2800" dirty="0" err="1">
                <a:solidFill>
                  <a:schemeClr val="tx1"/>
                </a:solidFill>
              </a:rPr>
              <a:t>şekliyle</a:t>
            </a:r>
            <a:r>
              <a:rPr lang="en-US" sz="2800" dirty="0">
                <a:solidFill>
                  <a:schemeClr val="tx1"/>
                </a:solidFill>
              </a:rPr>
              <a:t> </a:t>
            </a:r>
            <a:r>
              <a:rPr lang="en-US" sz="2800" dirty="0" err="1">
                <a:solidFill>
                  <a:schemeClr val="tx1"/>
                </a:solidFill>
              </a:rPr>
              <a:t>sürdürülebilirlik</a:t>
            </a:r>
            <a:r>
              <a:rPr lang="en-US" sz="2800" dirty="0">
                <a:solidFill>
                  <a:schemeClr val="tx1"/>
                </a:solidFill>
              </a:rPr>
              <a:t>, </a:t>
            </a:r>
            <a:r>
              <a:rPr lang="en-US" sz="2800" dirty="0" err="1">
                <a:solidFill>
                  <a:schemeClr val="tx1"/>
                </a:solidFill>
              </a:rPr>
              <a:t>gelecek</a:t>
            </a:r>
            <a:r>
              <a:rPr lang="en-US" sz="2800" dirty="0">
                <a:solidFill>
                  <a:schemeClr val="tx1"/>
                </a:solidFill>
              </a:rPr>
              <a:t> </a:t>
            </a:r>
            <a:r>
              <a:rPr lang="en-US" sz="2800" dirty="0" err="1">
                <a:solidFill>
                  <a:schemeClr val="tx1"/>
                </a:solidFill>
              </a:rPr>
              <a:t>nesillerin</a:t>
            </a:r>
            <a:r>
              <a:rPr lang="en-US" sz="2800" dirty="0">
                <a:solidFill>
                  <a:schemeClr val="tx1"/>
                </a:solidFill>
              </a:rPr>
              <a:t> </a:t>
            </a:r>
            <a:r>
              <a:rPr lang="en-US" sz="2800" dirty="0" err="1">
                <a:solidFill>
                  <a:schemeClr val="tx1"/>
                </a:solidFill>
              </a:rPr>
              <a:t>kendi</a:t>
            </a:r>
            <a:r>
              <a:rPr lang="en-US" sz="2800" dirty="0">
                <a:solidFill>
                  <a:schemeClr val="tx1"/>
                </a:solidFill>
              </a:rPr>
              <a:t> </a:t>
            </a:r>
            <a:r>
              <a:rPr lang="en-US" sz="2800" dirty="0" err="1">
                <a:solidFill>
                  <a:schemeClr val="tx1"/>
                </a:solidFill>
              </a:rPr>
              <a:t>ihtiyaçlarını</a:t>
            </a:r>
            <a:r>
              <a:rPr lang="en-US" sz="2800" dirty="0">
                <a:solidFill>
                  <a:schemeClr val="tx1"/>
                </a:solidFill>
              </a:rPr>
              <a:t> </a:t>
            </a:r>
            <a:r>
              <a:rPr lang="en-US" sz="2800" dirty="0" err="1">
                <a:solidFill>
                  <a:schemeClr val="tx1"/>
                </a:solidFill>
              </a:rPr>
              <a:t>karşılama</a:t>
            </a:r>
            <a:r>
              <a:rPr lang="en-US" sz="2800" dirty="0">
                <a:solidFill>
                  <a:schemeClr val="tx1"/>
                </a:solidFill>
              </a:rPr>
              <a:t> </a:t>
            </a:r>
            <a:r>
              <a:rPr lang="en-US" sz="2800" dirty="0" err="1">
                <a:solidFill>
                  <a:schemeClr val="tx1"/>
                </a:solidFill>
              </a:rPr>
              <a:t>yeteneğinden</a:t>
            </a:r>
            <a:r>
              <a:rPr lang="en-US" sz="2800" dirty="0">
                <a:solidFill>
                  <a:schemeClr val="tx1"/>
                </a:solidFill>
              </a:rPr>
              <a:t> </a:t>
            </a:r>
            <a:r>
              <a:rPr lang="en-US" sz="2800" dirty="0" err="1">
                <a:solidFill>
                  <a:schemeClr val="tx1"/>
                </a:solidFill>
              </a:rPr>
              <a:t>ödün</a:t>
            </a:r>
            <a:r>
              <a:rPr lang="en-US" sz="2800" dirty="0">
                <a:solidFill>
                  <a:schemeClr val="tx1"/>
                </a:solidFill>
              </a:rPr>
              <a:t> </a:t>
            </a:r>
            <a:r>
              <a:rPr lang="en-US" sz="2800" dirty="0" err="1">
                <a:solidFill>
                  <a:schemeClr val="tx1"/>
                </a:solidFill>
              </a:rPr>
              <a:t>vermeden</a:t>
            </a:r>
            <a:r>
              <a:rPr lang="en-US" sz="2800" dirty="0">
                <a:solidFill>
                  <a:schemeClr val="tx1"/>
                </a:solidFill>
              </a:rPr>
              <a:t> </a:t>
            </a:r>
            <a:r>
              <a:rPr lang="en-US" sz="2800" dirty="0" err="1">
                <a:solidFill>
                  <a:schemeClr val="tx1"/>
                </a:solidFill>
              </a:rPr>
              <a:t>bugünün</a:t>
            </a:r>
            <a:r>
              <a:rPr lang="en-US" sz="2800" dirty="0">
                <a:solidFill>
                  <a:schemeClr val="tx1"/>
                </a:solidFill>
              </a:rPr>
              <a:t> </a:t>
            </a:r>
            <a:r>
              <a:rPr lang="en-US" sz="2800" dirty="0" err="1">
                <a:solidFill>
                  <a:schemeClr val="tx1"/>
                </a:solidFill>
              </a:rPr>
              <a:t>ihtiyaçlarını</a:t>
            </a:r>
            <a:r>
              <a:rPr lang="en-US" sz="2800" dirty="0">
                <a:solidFill>
                  <a:schemeClr val="tx1"/>
                </a:solidFill>
              </a:rPr>
              <a:t> </a:t>
            </a:r>
            <a:r>
              <a:rPr lang="en-US" sz="2800" dirty="0" err="1">
                <a:solidFill>
                  <a:schemeClr val="tx1"/>
                </a:solidFill>
              </a:rPr>
              <a:t>karşılamayı</a:t>
            </a:r>
            <a:r>
              <a:rPr lang="en-US" sz="2800" dirty="0">
                <a:solidFill>
                  <a:schemeClr val="tx1"/>
                </a:solidFill>
              </a:rPr>
              <a:t> </a:t>
            </a:r>
            <a:r>
              <a:rPr lang="en-US" sz="2800" dirty="0" err="1">
                <a:solidFill>
                  <a:schemeClr val="tx1"/>
                </a:solidFill>
              </a:rPr>
              <a:t>içerir</a:t>
            </a:r>
            <a:r>
              <a:rPr lang="en-US" sz="2800" dirty="0">
                <a:solidFill>
                  <a:schemeClr val="tx1"/>
                </a:solidFill>
              </a:rPr>
              <a:t>. 
</a:t>
            </a:r>
            <a:r>
              <a:rPr lang="en-US" sz="2800" dirty="0" err="1">
                <a:solidFill>
                  <a:schemeClr val="tx1"/>
                </a:solidFill>
              </a:rPr>
              <a:t>Ar</a:t>
            </a:r>
            <a:r>
              <a:rPr lang="en-US" sz="2800" dirty="0">
                <a:solidFill>
                  <a:schemeClr val="tx1"/>
                </a:solidFill>
              </a:rPr>
              <a:t>-Ge </a:t>
            </a:r>
            <a:r>
              <a:rPr lang="en-US" sz="2800" dirty="0" err="1">
                <a:solidFill>
                  <a:schemeClr val="tx1"/>
                </a:solidFill>
              </a:rPr>
              <a:t>faaliyetlerinin</a:t>
            </a:r>
            <a:r>
              <a:rPr lang="en-US" sz="2800" dirty="0">
                <a:solidFill>
                  <a:schemeClr val="tx1"/>
                </a:solidFill>
              </a:rPr>
              <a:t> </a:t>
            </a:r>
            <a:r>
              <a:rPr lang="en-US" sz="2800" dirty="0" err="1">
                <a:solidFill>
                  <a:schemeClr val="tx1"/>
                </a:solidFill>
              </a:rPr>
              <a:t>genellikle</a:t>
            </a:r>
            <a:r>
              <a:rPr lang="en-US" sz="2800" dirty="0">
                <a:solidFill>
                  <a:schemeClr val="tx1"/>
                </a:solidFill>
              </a:rPr>
              <a:t> </a:t>
            </a:r>
            <a:r>
              <a:rPr lang="en-US" sz="2800" dirty="0" err="1">
                <a:solidFill>
                  <a:schemeClr val="tx1"/>
                </a:solidFill>
              </a:rPr>
              <a:t>çevre</a:t>
            </a:r>
            <a:r>
              <a:rPr lang="en-US" sz="2800" dirty="0">
                <a:solidFill>
                  <a:schemeClr val="tx1"/>
                </a:solidFill>
              </a:rPr>
              <a:t> ve </a:t>
            </a:r>
            <a:r>
              <a:rPr lang="en-US" sz="2800" dirty="0" err="1">
                <a:solidFill>
                  <a:schemeClr val="tx1"/>
                </a:solidFill>
              </a:rPr>
              <a:t>toplum</a:t>
            </a:r>
            <a:r>
              <a:rPr lang="en-US" sz="2800" dirty="0">
                <a:solidFill>
                  <a:schemeClr val="tx1"/>
                </a:solidFill>
              </a:rPr>
              <a:t> </a:t>
            </a:r>
            <a:r>
              <a:rPr lang="en-US" sz="2800" dirty="0" err="1">
                <a:solidFill>
                  <a:schemeClr val="tx1"/>
                </a:solidFill>
              </a:rPr>
              <a:t>üzerinde</a:t>
            </a:r>
            <a:r>
              <a:rPr lang="en-US" sz="2800" dirty="0">
                <a:solidFill>
                  <a:schemeClr val="tx1"/>
                </a:solidFill>
              </a:rPr>
              <a:t> </a:t>
            </a:r>
            <a:r>
              <a:rPr lang="en-US" sz="2800" dirty="0" err="1">
                <a:solidFill>
                  <a:schemeClr val="tx1"/>
                </a:solidFill>
              </a:rPr>
              <a:t>doğrudan</a:t>
            </a:r>
            <a:r>
              <a:rPr lang="en-US" sz="2800" dirty="0">
                <a:solidFill>
                  <a:schemeClr val="tx1"/>
                </a:solidFill>
              </a:rPr>
              <a:t> </a:t>
            </a:r>
            <a:r>
              <a:rPr lang="en-US" sz="2800" dirty="0" err="1">
                <a:solidFill>
                  <a:schemeClr val="tx1"/>
                </a:solidFill>
              </a:rPr>
              <a:t>veya</a:t>
            </a:r>
            <a:r>
              <a:rPr lang="en-US" sz="2800" dirty="0">
                <a:solidFill>
                  <a:schemeClr val="tx1"/>
                </a:solidFill>
              </a:rPr>
              <a:t> </a:t>
            </a:r>
            <a:r>
              <a:rPr lang="en-US" sz="2800" dirty="0" err="1">
                <a:solidFill>
                  <a:schemeClr val="tx1"/>
                </a:solidFill>
              </a:rPr>
              <a:t>dolaylı</a:t>
            </a:r>
            <a:r>
              <a:rPr lang="en-US" sz="2800" dirty="0">
                <a:solidFill>
                  <a:schemeClr val="tx1"/>
                </a:solidFill>
              </a:rPr>
              <a:t> </a:t>
            </a:r>
            <a:r>
              <a:rPr lang="en-US" sz="2800" dirty="0" err="1">
                <a:solidFill>
                  <a:schemeClr val="tx1"/>
                </a:solidFill>
              </a:rPr>
              <a:t>etkileri</a:t>
            </a:r>
            <a:r>
              <a:rPr lang="en-US" sz="2800" dirty="0">
                <a:solidFill>
                  <a:schemeClr val="tx1"/>
                </a:solidFill>
              </a:rPr>
              <a:t> </a:t>
            </a:r>
            <a:r>
              <a:rPr lang="en-US" sz="2800" dirty="0" err="1">
                <a:solidFill>
                  <a:schemeClr val="tx1"/>
                </a:solidFill>
              </a:rPr>
              <a:t>vardır</a:t>
            </a:r>
            <a:r>
              <a:rPr lang="en-US" sz="2800" dirty="0">
                <a:solidFill>
                  <a:schemeClr val="tx1"/>
                </a:solidFill>
              </a:rPr>
              <a:t>. </a:t>
            </a:r>
            <a:r>
              <a:rPr lang="en-US" sz="2800" dirty="0" err="1">
                <a:solidFill>
                  <a:schemeClr val="tx1"/>
                </a:solidFill>
              </a:rPr>
              <a:t>Sürdürülebilirliği</a:t>
            </a:r>
            <a:r>
              <a:rPr lang="en-US" sz="2800" dirty="0">
                <a:solidFill>
                  <a:schemeClr val="tx1"/>
                </a:solidFill>
              </a:rPr>
              <a:t> </a:t>
            </a:r>
            <a:r>
              <a:rPr lang="en-US" sz="2800" dirty="0" err="1">
                <a:solidFill>
                  <a:schemeClr val="tx1"/>
                </a:solidFill>
              </a:rPr>
              <a:t>Ar</a:t>
            </a:r>
            <a:r>
              <a:rPr lang="en-US" sz="2800" dirty="0">
                <a:solidFill>
                  <a:schemeClr val="tx1"/>
                </a:solidFill>
              </a:rPr>
              <a:t>-Ge </a:t>
            </a:r>
            <a:r>
              <a:rPr lang="en-US" sz="2800" dirty="0" err="1">
                <a:solidFill>
                  <a:schemeClr val="tx1"/>
                </a:solidFill>
              </a:rPr>
              <a:t>uygulamalarına</a:t>
            </a:r>
            <a:r>
              <a:rPr lang="en-US" sz="2800" dirty="0">
                <a:solidFill>
                  <a:schemeClr val="tx1"/>
                </a:solidFill>
              </a:rPr>
              <a:t> </a:t>
            </a:r>
            <a:r>
              <a:rPr lang="en-US" sz="2800" dirty="0" err="1">
                <a:solidFill>
                  <a:schemeClr val="tx1"/>
                </a:solidFill>
              </a:rPr>
              <a:t>entegre</a:t>
            </a:r>
            <a:r>
              <a:rPr lang="en-US" sz="2800" dirty="0">
                <a:solidFill>
                  <a:schemeClr val="tx1"/>
                </a:solidFill>
              </a:rPr>
              <a:t> </a:t>
            </a:r>
            <a:r>
              <a:rPr lang="en-US" sz="2800" dirty="0" err="1">
                <a:solidFill>
                  <a:schemeClr val="tx1"/>
                </a:solidFill>
              </a:rPr>
              <a:t>ederek</a:t>
            </a:r>
            <a:r>
              <a:rPr lang="en-US" sz="2800" dirty="0">
                <a:solidFill>
                  <a:schemeClr val="tx1"/>
                </a:solidFill>
              </a:rPr>
              <a:t>, </a:t>
            </a:r>
            <a:r>
              <a:rPr lang="en-US" sz="2800" dirty="0" err="1">
                <a:solidFill>
                  <a:schemeClr val="tx1"/>
                </a:solidFill>
              </a:rPr>
              <a:t>mevcut</a:t>
            </a:r>
            <a:r>
              <a:rPr lang="en-US" sz="2800" dirty="0">
                <a:solidFill>
                  <a:schemeClr val="tx1"/>
                </a:solidFill>
              </a:rPr>
              <a:t> ve </a:t>
            </a:r>
            <a:r>
              <a:rPr lang="en-US" sz="2800" dirty="0" err="1">
                <a:solidFill>
                  <a:schemeClr val="tx1"/>
                </a:solidFill>
              </a:rPr>
              <a:t>gelecek</a:t>
            </a:r>
            <a:r>
              <a:rPr lang="en-US" sz="2800" dirty="0">
                <a:solidFill>
                  <a:schemeClr val="tx1"/>
                </a:solidFill>
              </a:rPr>
              <a:t> </a:t>
            </a:r>
            <a:r>
              <a:rPr lang="en-US" sz="2800" dirty="0" err="1">
                <a:solidFill>
                  <a:schemeClr val="tx1"/>
                </a:solidFill>
              </a:rPr>
              <a:t>nesiller</a:t>
            </a:r>
            <a:r>
              <a:rPr lang="en-US" sz="2800" dirty="0">
                <a:solidFill>
                  <a:schemeClr val="tx1"/>
                </a:solidFill>
              </a:rPr>
              <a:t> </a:t>
            </a:r>
            <a:r>
              <a:rPr lang="en-US" sz="2800" dirty="0" err="1">
                <a:solidFill>
                  <a:schemeClr val="tx1"/>
                </a:solidFill>
              </a:rPr>
              <a:t>için</a:t>
            </a:r>
            <a:r>
              <a:rPr lang="en-US" sz="2800" dirty="0">
                <a:solidFill>
                  <a:schemeClr val="tx1"/>
                </a:solidFill>
              </a:rPr>
              <a:t> </a:t>
            </a:r>
            <a:r>
              <a:rPr lang="en-US" sz="2800" dirty="0" err="1">
                <a:solidFill>
                  <a:schemeClr val="tx1"/>
                </a:solidFill>
              </a:rPr>
              <a:t>temel</a:t>
            </a:r>
            <a:r>
              <a:rPr lang="en-US" sz="2800" dirty="0">
                <a:solidFill>
                  <a:schemeClr val="tx1"/>
                </a:solidFill>
              </a:rPr>
              <a:t> </a:t>
            </a:r>
            <a:r>
              <a:rPr lang="en-US" sz="2800" dirty="0" err="1">
                <a:solidFill>
                  <a:schemeClr val="tx1"/>
                </a:solidFill>
              </a:rPr>
              <a:t>kaynakları</a:t>
            </a:r>
            <a:r>
              <a:rPr lang="en-US" sz="2800" dirty="0">
                <a:solidFill>
                  <a:schemeClr val="tx1"/>
                </a:solidFill>
              </a:rPr>
              <a:t> </a:t>
            </a:r>
            <a:r>
              <a:rPr lang="en-US" sz="2800" dirty="0" err="1">
                <a:solidFill>
                  <a:schemeClr val="tx1"/>
                </a:solidFill>
              </a:rPr>
              <a:t>koruyabilir</a:t>
            </a:r>
            <a:r>
              <a:rPr lang="en-US" sz="2800" dirty="0">
                <a:solidFill>
                  <a:schemeClr val="tx1"/>
                </a:solidFill>
              </a:rPr>
              <a:t>, </a:t>
            </a:r>
            <a:r>
              <a:rPr lang="en-US" sz="2800" dirty="0" err="1">
                <a:solidFill>
                  <a:schemeClr val="tx1"/>
                </a:solidFill>
              </a:rPr>
              <a:t>sosyal</a:t>
            </a:r>
            <a:r>
              <a:rPr lang="en-US" sz="2800" dirty="0">
                <a:solidFill>
                  <a:schemeClr val="tx1"/>
                </a:solidFill>
              </a:rPr>
              <a:t> ve </a:t>
            </a:r>
            <a:r>
              <a:rPr lang="en-US" sz="2800" dirty="0" err="1">
                <a:solidFill>
                  <a:schemeClr val="tx1"/>
                </a:solidFill>
              </a:rPr>
              <a:t>ekonomik</a:t>
            </a:r>
            <a:r>
              <a:rPr lang="en-US" sz="2800" dirty="0">
                <a:solidFill>
                  <a:schemeClr val="tx1"/>
                </a:solidFill>
              </a:rPr>
              <a:t> </a:t>
            </a:r>
            <a:r>
              <a:rPr lang="en-US" sz="2800" dirty="0" err="1">
                <a:solidFill>
                  <a:schemeClr val="tx1"/>
                </a:solidFill>
              </a:rPr>
              <a:t>eşitliği</a:t>
            </a:r>
            <a:r>
              <a:rPr lang="en-US" sz="2800" dirty="0">
                <a:solidFill>
                  <a:schemeClr val="tx1"/>
                </a:solidFill>
              </a:rPr>
              <a:t> </a:t>
            </a:r>
            <a:r>
              <a:rPr lang="en-US" sz="2800" dirty="0" err="1">
                <a:solidFill>
                  <a:schemeClr val="tx1"/>
                </a:solidFill>
              </a:rPr>
              <a:t>ilerletebilir</a:t>
            </a:r>
            <a:r>
              <a:rPr lang="en-US" sz="2800" dirty="0">
                <a:solidFill>
                  <a:schemeClr val="tx1"/>
                </a:solidFill>
              </a:rPr>
              <a:t> ve </a:t>
            </a:r>
            <a:r>
              <a:rPr lang="en-US" sz="2800" dirty="0" err="1">
                <a:solidFill>
                  <a:schemeClr val="tx1"/>
                </a:solidFill>
              </a:rPr>
              <a:t>iklim</a:t>
            </a:r>
            <a:r>
              <a:rPr lang="en-US" sz="2800" dirty="0">
                <a:solidFill>
                  <a:schemeClr val="tx1"/>
                </a:solidFill>
              </a:rPr>
              <a:t> </a:t>
            </a:r>
            <a:r>
              <a:rPr lang="en-US" sz="2800" dirty="0" err="1">
                <a:solidFill>
                  <a:schemeClr val="tx1"/>
                </a:solidFill>
              </a:rPr>
              <a:t>değişikliğiyle</a:t>
            </a:r>
            <a:r>
              <a:rPr lang="en-US" sz="2800" dirty="0">
                <a:solidFill>
                  <a:schemeClr val="tx1"/>
                </a:solidFill>
              </a:rPr>
              <a:t> </a:t>
            </a:r>
            <a:r>
              <a:rPr lang="en-US" sz="2800" dirty="0" err="1">
                <a:solidFill>
                  <a:schemeClr val="tx1"/>
                </a:solidFill>
              </a:rPr>
              <a:t>mücadele</a:t>
            </a:r>
            <a:r>
              <a:rPr lang="en-US" sz="2800" dirty="0">
                <a:solidFill>
                  <a:schemeClr val="tx1"/>
                </a:solidFill>
              </a:rPr>
              <a:t> ve </a:t>
            </a:r>
            <a:r>
              <a:rPr lang="en-US" sz="2800" dirty="0" err="1">
                <a:solidFill>
                  <a:schemeClr val="tx1"/>
                </a:solidFill>
              </a:rPr>
              <a:t>biyoçeşitliliği</a:t>
            </a:r>
            <a:r>
              <a:rPr lang="en-US" sz="2800" dirty="0">
                <a:solidFill>
                  <a:schemeClr val="tx1"/>
                </a:solidFill>
              </a:rPr>
              <a:t> </a:t>
            </a:r>
            <a:r>
              <a:rPr lang="en-US" sz="2800" dirty="0" err="1">
                <a:solidFill>
                  <a:schemeClr val="tx1"/>
                </a:solidFill>
              </a:rPr>
              <a:t>korumaya</a:t>
            </a:r>
            <a:r>
              <a:rPr lang="en-US" sz="2800" dirty="0">
                <a:solidFill>
                  <a:schemeClr val="tx1"/>
                </a:solidFill>
              </a:rPr>
              <a:t> </a:t>
            </a:r>
            <a:r>
              <a:rPr lang="en-US" sz="2800" dirty="0" err="1">
                <a:solidFill>
                  <a:schemeClr val="tx1"/>
                </a:solidFill>
              </a:rPr>
              <a:t>yönelik</a:t>
            </a:r>
            <a:r>
              <a:rPr lang="en-US" sz="2800" dirty="0">
                <a:solidFill>
                  <a:schemeClr val="tx1"/>
                </a:solidFill>
              </a:rPr>
              <a:t> </a:t>
            </a:r>
            <a:r>
              <a:rPr lang="en-US" sz="2800" dirty="0" err="1">
                <a:solidFill>
                  <a:schemeClr val="tx1"/>
                </a:solidFill>
              </a:rPr>
              <a:t>küresel</a:t>
            </a:r>
            <a:r>
              <a:rPr lang="en-US" sz="2800" dirty="0">
                <a:solidFill>
                  <a:schemeClr val="tx1"/>
                </a:solidFill>
              </a:rPr>
              <a:t> </a:t>
            </a:r>
            <a:r>
              <a:rPr lang="en-US" sz="2800" dirty="0" err="1">
                <a:solidFill>
                  <a:schemeClr val="tx1"/>
                </a:solidFill>
              </a:rPr>
              <a:t>çabalara</a:t>
            </a:r>
            <a:r>
              <a:rPr lang="en-US" sz="2800" dirty="0">
                <a:solidFill>
                  <a:schemeClr val="tx1"/>
                </a:solidFill>
              </a:rPr>
              <a:t> </a:t>
            </a:r>
            <a:r>
              <a:rPr lang="en-US" sz="2800" dirty="0" err="1">
                <a:solidFill>
                  <a:schemeClr val="tx1"/>
                </a:solidFill>
              </a:rPr>
              <a:t>katkıda</a:t>
            </a:r>
            <a:r>
              <a:rPr lang="en-US" sz="2800" dirty="0">
                <a:solidFill>
                  <a:schemeClr val="tx1"/>
                </a:solidFill>
              </a:rPr>
              <a:t> </a:t>
            </a:r>
            <a:r>
              <a:rPr lang="en-US" sz="2800" dirty="0" err="1">
                <a:solidFill>
                  <a:schemeClr val="tx1"/>
                </a:solidFill>
              </a:rPr>
              <a:t>bulunabiliriz</a:t>
            </a:r>
            <a:r>
              <a:rPr lang="en-US" sz="2800" dirty="0">
                <a:solidFill>
                  <a:schemeClr val="tx1"/>
                </a:solidFill>
              </a:rPr>
              <a:t>.</a:t>
            </a:r>
            <a:endParaRPr lang="es-E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B722-911E-ADB3-ED61-80627ED841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27605-7E99-9123-BD5F-91CEC42C0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0E530E-76D0-BD09-31C9-8673E04092D2}"/>
              </a:ext>
            </a:extLst>
          </p:cNvPr>
          <p:cNvSpPr>
            <a:spLocks noGrp="1"/>
          </p:cNvSpPr>
          <p:nvPr>
            <p:ph type="body" idx="1"/>
          </p:nvPr>
        </p:nvSpPr>
        <p:spPr/>
        <p:txBody>
          <a:bodyPr/>
          <a:lstStyle/>
          <a:p>
            <a:pPr marL="0" indent="0">
              <a:lnSpc>
                <a:spcPct val="120000"/>
              </a:lnSpc>
              <a:buNone/>
            </a:pPr>
            <a:r>
              <a:rPr lang="en-GB" sz="1200" dirty="0" err="1">
                <a:cs typeface="Calibri" panose="020F0502020204030204" pitchFamily="34" charset="0"/>
              </a:rPr>
              <a:t>Endüstriyel</a:t>
            </a:r>
            <a:r>
              <a:rPr lang="en-GB" sz="1200" dirty="0">
                <a:cs typeface="Calibri" panose="020F0502020204030204" pitchFamily="34" charset="0"/>
              </a:rPr>
              <a:t> </a:t>
            </a:r>
            <a:r>
              <a:rPr lang="en-GB" sz="1200" dirty="0" err="1">
                <a:cs typeface="Calibri" panose="020F0502020204030204" pitchFamily="34" charset="0"/>
              </a:rPr>
              <a:t>ekonomimiz</a:t>
            </a:r>
            <a:r>
              <a:rPr lang="en-GB" sz="1200" dirty="0">
                <a:cs typeface="Calibri" panose="020F0502020204030204" pitchFamily="34" charset="0"/>
              </a:rPr>
              <a:t> </a:t>
            </a:r>
            <a:r>
              <a:rPr lang="en-GB" sz="1200" dirty="0" err="1">
                <a:cs typeface="Calibri" panose="020F0502020204030204" pitchFamily="34" charset="0"/>
              </a:rPr>
              <a:t>şu</a:t>
            </a:r>
            <a:r>
              <a:rPr lang="en-GB" sz="1200" dirty="0">
                <a:cs typeface="Calibri" panose="020F0502020204030204" pitchFamily="34" charset="0"/>
              </a:rPr>
              <a:t> </a:t>
            </a:r>
            <a:r>
              <a:rPr lang="en-GB" sz="1200" dirty="0" err="1">
                <a:cs typeface="Calibri" panose="020F0502020204030204" pitchFamily="34" charset="0"/>
              </a:rPr>
              <a:t>anda</a:t>
            </a:r>
            <a:r>
              <a:rPr lang="en-GB" sz="1200" dirty="0">
                <a:cs typeface="Calibri" panose="020F0502020204030204" pitchFamily="34" charset="0"/>
              </a:rPr>
              <a:t> 'al-yap-at' </a:t>
            </a:r>
            <a:r>
              <a:rPr lang="en-GB" sz="1200" dirty="0" err="1">
                <a:cs typeface="Calibri" panose="020F0502020204030204" pitchFamily="34" charset="0"/>
              </a:rPr>
              <a:t>modelini</a:t>
            </a:r>
            <a:r>
              <a:rPr lang="en-GB" sz="1200" dirty="0">
                <a:cs typeface="Calibri" panose="020F0502020204030204" pitchFamily="34" charset="0"/>
              </a:rPr>
              <a:t> </a:t>
            </a:r>
            <a:r>
              <a:rPr lang="en-GB" sz="1200" dirty="0" err="1">
                <a:cs typeface="Calibri" panose="020F0502020204030204" pitchFamily="34" charset="0"/>
              </a:rPr>
              <a:t>izleyen</a:t>
            </a:r>
            <a:r>
              <a:rPr lang="en-GB" sz="1200" dirty="0">
                <a:cs typeface="Calibri" panose="020F0502020204030204" pitchFamily="34" charset="0"/>
              </a:rPr>
              <a:t> </a:t>
            </a:r>
            <a:r>
              <a:rPr lang="en-GB" sz="1200" dirty="0" err="1">
                <a:cs typeface="Calibri" panose="020F0502020204030204" pitchFamily="34" charset="0"/>
              </a:rPr>
              <a:t>doğrusal</a:t>
            </a:r>
            <a:r>
              <a:rPr lang="en-GB" sz="1200" dirty="0">
                <a:cs typeface="Calibri" panose="020F0502020204030204" pitchFamily="34" charset="0"/>
              </a:rPr>
              <a:t> </a:t>
            </a:r>
            <a:r>
              <a:rPr lang="en-GB" sz="1200" dirty="0" err="1">
                <a:cs typeface="Calibri" panose="020F0502020204030204" pitchFamily="34" charset="0"/>
              </a:rPr>
              <a:t>bir</a:t>
            </a:r>
            <a:r>
              <a:rPr lang="en-GB" sz="1200" dirty="0">
                <a:cs typeface="Calibri" panose="020F0502020204030204" pitchFamily="34" charset="0"/>
              </a:rPr>
              <a:t> </a:t>
            </a:r>
            <a:r>
              <a:rPr lang="en-GB" sz="1200" dirty="0" err="1">
                <a:cs typeface="Calibri" panose="020F0502020204030204" pitchFamily="34" charset="0"/>
              </a:rPr>
              <a:t>kaynak</a:t>
            </a:r>
            <a:r>
              <a:rPr lang="en-GB" sz="1200" dirty="0">
                <a:cs typeface="Calibri" panose="020F0502020204030204" pitchFamily="34" charset="0"/>
              </a:rPr>
              <a:t> </a:t>
            </a:r>
            <a:r>
              <a:rPr lang="en-GB" sz="1200" dirty="0" err="1">
                <a:cs typeface="Calibri" panose="020F0502020204030204" pitchFamily="34" charset="0"/>
              </a:rPr>
              <a:t>tüketimi</a:t>
            </a:r>
            <a:r>
              <a:rPr lang="en-GB" sz="1200" dirty="0">
                <a:cs typeface="Calibri" panose="020F0502020204030204" pitchFamily="34" charset="0"/>
              </a:rPr>
              <a:t> </a:t>
            </a:r>
            <a:r>
              <a:rPr lang="en-GB" sz="1200" dirty="0" err="1">
                <a:cs typeface="Calibri" panose="020F0502020204030204" pitchFamily="34" charset="0"/>
              </a:rPr>
              <a:t>modeline</a:t>
            </a:r>
            <a:r>
              <a:rPr lang="en-GB" sz="1200" dirty="0">
                <a:cs typeface="Calibri" panose="020F0502020204030204" pitchFamily="34" charset="0"/>
              </a:rPr>
              <a:t> </a:t>
            </a:r>
            <a:r>
              <a:rPr lang="en-GB" sz="1200" dirty="0" err="1">
                <a:cs typeface="Calibri" panose="020F0502020204030204" pitchFamily="34" charset="0"/>
              </a:rPr>
              <a:t>dayanmaktadır</a:t>
            </a:r>
            <a:r>
              <a:rPr lang="en-GB" sz="1200" dirty="0">
                <a:cs typeface="Calibri" panose="020F0502020204030204" pitchFamily="34" charset="0"/>
              </a:rPr>
              <a:t>. 
</a:t>
            </a:r>
            <a:r>
              <a:rPr lang="en-GB" sz="1200" dirty="0" err="1">
                <a:cs typeface="Calibri" panose="020F0502020204030204" pitchFamily="34" charset="0"/>
              </a:rPr>
              <a:t>Şirketler</a:t>
            </a:r>
            <a:r>
              <a:rPr lang="en-GB" sz="1200" dirty="0">
                <a:cs typeface="Calibri" panose="020F0502020204030204" pitchFamily="34" charset="0"/>
              </a:rPr>
              <a:t> </a:t>
            </a:r>
            <a:r>
              <a:rPr lang="en-GB" sz="1200" dirty="0" err="1">
                <a:cs typeface="Calibri" panose="020F0502020204030204" pitchFamily="34" charset="0"/>
              </a:rPr>
              <a:t>malzemeleri</a:t>
            </a:r>
            <a:r>
              <a:rPr lang="en-GB" sz="1200" dirty="0">
                <a:cs typeface="Calibri" panose="020F0502020204030204" pitchFamily="34" charset="0"/>
              </a:rPr>
              <a:t> </a:t>
            </a:r>
            <a:r>
              <a:rPr lang="en-GB" sz="1200" dirty="0" err="1">
                <a:cs typeface="Calibri" panose="020F0502020204030204" pitchFamily="34" charset="0"/>
              </a:rPr>
              <a:t>çıkarır</a:t>
            </a:r>
            <a:r>
              <a:rPr lang="en-GB" sz="1200" dirty="0">
                <a:cs typeface="Calibri" panose="020F0502020204030204" pitchFamily="34" charset="0"/>
              </a:rPr>
              <a:t>, </a:t>
            </a:r>
            <a:r>
              <a:rPr lang="en-GB" sz="1200" dirty="0" err="1">
                <a:cs typeface="Calibri" panose="020F0502020204030204" pitchFamily="34" charset="0"/>
              </a:rPr>
              <a:t>bir</a:t>
            </a:r>
            <a:r>
              <a:rPr lang="en-GB" sz="1200" dirty="0">
                <a:cs typeface="Calibri" panose="020F0502020204030204" pitchFamily="34" charset="0"/>
              </a:rPr>
              <a:t> </a:t>
            </a:r>
            <a:r>
              <a:rPr lang="en-GB" sz="1200" dirty="0" err="1">
                <a:cs typeface="Calibri" panose="020F0502020204030204" pitchFamily="34" charset="0"/>
              </a:rPr>
              <a:t>ürünü</a:t>
            </a:r>
            <a:r>
              <a:rPr lang="en-GB" sz="1200" dirty="0">
                <a:cs typeface="Calibri" panose="020F0502020204030204" pitchFamily="34" charset="0"/>
              </a:rPr>
              <a:t> </a:t>
            </a:r>
            <a:r>
              <a:rPr lang="en-GB" sz="1200" dirty="0" err="1">
                <a:cs typeface="Calibri" panose="020F0502020204030204" pitchFamily="34" charset="0"/>
              </a:rPr>
              <a:t>üretmek</a:t>
            </a:r>
            <a:r>
              <a:rPr lang="en-GB" sz="1200" dirty="0">
                <a:cs typeface="Calibri" panose="020F0502020204030204" pitchFamily="34" charset="0"/>
              </a:rPr>
              <a:t> </a:t>
            </a:r>
            <a:r>
              <a:rPr lang="en-GB" sz="1200" dirty="0" err="1">
                <a:cs typeface="Calibri" panose="020F0502020204030204" pitchFamily="34" charset="0"/>
              </a:rPr>
              <a:t>için</a:t>
            </a:r>
            <a:r>
              <a:rPr lang="en-GB" sz="1200" dirty="0">
                <a:cs typeface="Calibri" panose="020F0502020204030204" pitchFamily="34" charset="0"/>
              </a:rPr>
              <a:t> </a:t>
            </a:r>
            <a:r>
              <a:rPr lang="en-GB" sz="1200" dirty="0" err="1">
                <a:cs typeface="Calibri" panose="020F0502020204030204" pitchFamily="34" charset="0"/>
              </a:rPr>
              <a:t>enerji</a:t>
            </a:r>
            <a:r>
              <a:rPr lang="en-GB" sz="1200" dirty="0">
                <a:cs typeface="Calibri" panose="020F0502020204030204" pitchFamily="34" charset="0"/>
              </a:rPr>
              <a:t> ve </a:t>
            </a:r>
            <a:r>
              <a:rPr lang="en-GB" sz="1200" dirty="0" err="1">
                <a:cs typeface="Calibri" panose="020F0502020204030204" pitchFamily="34" charset="0"/>
              </a:rPr>
              <a:t>emek</a:t>
            </a:r>
            <a:r>
              <a:rPr lang="en-GB" sz="1200" dirty="0">
                <a:cs typeface="Calibri" panose="020F0502020204030204" pitchFamily="34" charset="0"/>
              </a:rPr>
              <a:t> </a:t>
            </a:r>
            <a:r>
              <a:rPr lang="en-GB" sz="1200" dirty="0" err="1">
                <a:cs typeface="Calibri" panose="020F0502020204030204" pitchFamily="34" charset="0"/>
              </a:rPr>
              <a:t>uygular</a:t>
            </a:r>
            <a:r>
              <a:rPr lang="en-GB" sz="1200" dirty="0">
                <a:cs typeface="Calibri" panose="020F0502020204030204" pitchFamily="34" charset="0"/>
              </a:rPr>
              <a:t> ve </a:t>
            </a:r>
            <a:r>
              <a:rPr lang="en-GB" sz="1200" dirty="0" err="1">
                <a:cs typeface="Calibri" panose="020F0502020204030204" pitchFamily="34" charset="0"/>
              </a:rPr>
              <a:t>onu</a:t>
            </a:r>
            <a:r>
              <a:rPr lang="en-GB" sz="1200" dirty="0">
                <a:cs typeface="Calibri" panose="020F0502020204030204" pitchFamily="34" charset="0"/>
              </a:rPr>
              <a:t> son </a:t>
            </a:r>
            <a:r>
              <a:rPr lang="en-GB" sz="1200" dirty="0" err="1">
                <a:cs typeface="Calibri" panose="020F0502020204030204" pitchFamily="34" charset="0"/>
              </a:rPr>
              <a:t>tüketiciye</a:t>
            </a:r>
            <a:r>
              <a:rPr lang="en-GB" sz="1200" dirty="0">
                <a:cs typeface="Calibri" panose="020F0502020204030204" pitchFamily="34" charset="0"/>
              </a:rPr>
              <a:t> </a:t>
            </a:r>
            <a:r>
              <a:rPr lang="en-GB" sz="1200" dirty="0" err="1">
                <a:cs typeface="Calibri" panose="020F0502020204030204" pitchFamily="34" charset="0"/>
              </a:rPr>
              <a:t>satar</a:t>
            </a:r>
            <a:r>
              <a:rPr lang="en-GB" sz="1200" dirty="0">
                <a:cs typeface="Calibri" panose="020F0502020204030204" pitchFamily="34" charset="0"/>
              </a:rPr>
              <a:t> - </a:t>
            </a:r>
            <a:r>
              <a:rPr lang="en-GB" sz="1200" dirty="0" err="1">
                <a:cs typeface="Calibri" panose="020F0502020204030204" pitchFamily="34" charset="0"/>
              </a:rPr>
              <a:t>daha</a:t>
            </a:r>
            <a:r>
              <a:rPr lang="en-GB" sz="1200" dirty="0">
                <a:cs typeface="Calibri" panose="020F0502020204030204" pitchFamily="34" charset="0"/>
              </a:rPr>
              <a:t> </a:t>
            </a:r>
            <a:r>
              <a:rPr lang="en-GB" sz="1200" dirty="0" err="1">
                <a:cs typeface="Calibri" panose="020F0502020204030204" pitchFamily="34" charset="0"/>
              </a:rPr>
              <a:t>sonra</a:t>
            </a:r>
            <a:r>
              <a:rPr lang="en-GB" sz="1200" dirty="0">
                <a:cs typeface="Calibri" panose="020F0502020204030204" pitchFamily="34" charset="0"/>
              </a:rPr>
              <a:t> </a:t>
            </a:r>
            <a:r>
              <a:rPr lang="en-GB" sz="1200" dirty="0" err="1">
                <a:cs typeface="Calibri" panose="020F0502020204030204" pitchFamily="34" charset="0"/>
              </a:rPr>
              <a:t>amacına</a:t>
            </a:r>
            <a:r>
              <a:rPr lang="en-GB" sz="1200" dirty="0">
                <a:cs typeface="Calibri" panose="020F0502020204030204" pitchFamily="34" charset="0"/>
              </a:rPr>
              <a:t> </a:t>
            </a:r>
            <a:r>
              <a:rPr lang="en-GB" sz="1200" dirty="0" err="1">
                <a:cs typeface="Calibri" panose="020F0502020204030204" pitchFamily="34" charset="0"/>
              </a:rPr>
              <a:t>hizmet</a:t>
            </a:r>
            <a:r>
              <a:rPr lang="en-GB" sz="1200" dirty="0">
                <a:cs typeface="Calibri" panose="020F0502020204030204" pitchFamily="34" charset="0"/>
              </a:rPr>
              <a:t> </a:t>
            </a:r>
            <a:r>
              <a:rPr lang="en-GB" sz="1200" dirty="0" err="1">
                <a:cs typeface="Calibri" panose="020F0502020204030204" pitchFamily="34" charset="0"/>
              </a:rPr>
              <a:t>etmediğinde</a:t>
            </a:r>
            <a:r>
              <a:rPr lang="en-GB" sz="1200" dirty="0">
                <a:cs typeface="Calibri" panose="020F0502020204030204" pitchFamily="34" charset="0"/>
              </a:rPr>
              <a:t> </a:t>
            </a:r>
            <a:r>
              <a:rPr lang="en-GB" sz="1200" dirty="0" err="1">
                <a:cs typeface="Calibri" panose="020F0502020204030204" pitchFamily="34" charset="0"/>
              </a:rPr>
              <a:t>onu</a:t>
            </a:r>
            <a:r>
              <a:rPr lang="en-GB" sz="1200" dirty="0">
                <a:cs typeface="Calibri" panose="020F0502020204030204" pitchFamily="34" charset="0"/>
              </a:rPr>
              <a:t> </a:t>
            </a:r>
            <a:r>
              <a:rPr lang="en-GB" sz="1200" dirty="0" err="1">
                <a:cs typeface="Calibri" panose="020F0502020204030204" pitchFamily="34" charset="0"/>
              </a:rPr>
              <a:t>atar</a:t>
            </a:r>
            <a:r>
              <a:rPr lang="en-GB" sz="1200" dirty="0">
                <a:cs typeface="Calibri" panose="020F0502020204030204" pitchFamily="34" charset="0"/>
              </a:rPr>
              <a:t>. 
Kaynak </a:t>
            </a:r>
            <a:r>
              <a:rPr lang="en-GB" sz="1200" dirty="0" err="1">
                <a:cs typeface="Calibri" panose="020F0502020204030204" pitchFamily="34" charset="0"/>
              </a:rPr>
              <a:t>verimliliğini</a:t>
            </a:r>
            <a:r>
              <a:rPr lang="en-GB" sz="1200" dirty="0">
                <a:cs typeface="Calibri" panose="020F0502020204030204" pitchFamily="34" charset="0"/>
              </a:rPr>
              <a:t> </a:t>
            </a:r>
            <a:r>
              <a:rPr lang="en-GB" sz="1200" dirty="0" err="1">
                <a:cs typeface="Calibri" panose="020F0502020204030204" pitchFamily="34" charset="0"/>
              </a:rPr>
              <a:t>artırmak</a:t>
            </a:r>
            <a:r>
              <a:rPr lang="en-GB" sz="1200" dirty="0">
                <a:cs typeface="Calibri" panose="020F0502020204030204" pitchFamily="34" charset="0"/>
              </a:rPr>
              <a:t> </a:t>
            </a:r>
            <a:r>
              <a:rPr lang="en-GB" sz="1200" dirty="0" err="1">
                <a:cs typeface="Calibri" panose="020F0502020204030204" pitchFamily="34" charset="0"/>
              </a:rPr>
              <a:t>için</a:t>
            </a:r>
            <a:r>
              <a:rPr lang="en-GB" sz="1200" dirty="0">
                <a:cs typeface="Calibri" panose="020F0502020204030204" pitchFamily="34" charset="0"/>
              </a:rPr>
              <a:t> </a:t>
            </a:r>
            <a:r>
              <a:rPr lang="en-GB" sz="1200" dirty="0" err="1">
                <a:cs typeface="Calibri" panose="020F0502020204030204" pitchFamily="34" charset="0"/>
              </a:rPr>
              <a:t>birçok</a:t>
            </a:r>
            <a:r>
              <a:rPr lang="en-GB" sz="1200" dirty="0">
                <a:cs typeface="Calibri" panose="020F0502020204030204" pitchFamily="34" charset="0"/>
              </a:rPr>
              <a:t> </a:t>
            </a:r>
            <a:r>
              <a:rPr lang="en-GB" sz="1200" dirty="0" err="1">
                <a:cs typeface="Calibri" panose="020F0502020204030204" pitchFamily="34" charset="0"/>
              </a:rPr>
              <a:t>bireysel</a:t>
            </a:r>
            <a:r>
              <a:rPr lang="en-GB" sz="1200" dirty="0">
                <a:cs typeface="Calibri" panose="020F0502020204030204" pitchFamily="34" charset="0"/>
              </a:rPr>
              <a:t> ve </a:t>
            </a:r>
            <a:r>
              <a:rPr lang="en-GB" sz="1200" dirty="0" err="1">
                <a:cs typeface="Calibri" panose="020F0502020204030204" pitchFamily="34" charset="0"/>
              </a:rPr>
              <a:t>kurumsal</a:t>
            </a:r>
            <a:r>
              <a:rPr lang="en-GB" sz="1200" dirty="0">
                <a:cs typeface="Calibri" panose="020F0502020204030204" pitchFamily="34" charset="0"/>
              </a:rPr>
              <a:t> </a:t>
            </a:r>
            <a:r>
              <a:rPr lang="en-GB" sz="1200" dirty="0" err="1">
                <a:cs typeface="Calibri" panose="020F0502020204030204" pitchFamily="34" charset="0"/>
              </a:rPr>
              <a:t>önlem</a:t>
            </a:r>
            <a:r>
              <a:rPr lang="en-GB" sz="1200" dirty="0">
                <a:cs typeface="Calibri" panose="020F0502020204030204" pitchFamily="34" charset="0"/>
              </a:rPr>
              <a:t> </a:t>
            </a:r>
            <a:r>
              <a:rPr lang="en-GB" sz="1200" dirty="0" err="1">
                <a:cs typeface="Calibri" panose="020F0502020204030204" pitchFamily="34" charset="0"/>
              </a:rPr>
              <a:t>alınmış</a:t>
            </a:r>
            <a:r>
              <a:rPr lang="en-GB" sz="1200" dirty="0">
                <a:cs typeface="Calibri" panose="020F0502020204030204" pitchFamily="34" charset="0"/>
              </a:rPr>
              <a:t> </a:t>
            </a:r>
            <a:r>
              <a:rPr lang="en-GB" sz="1200" dirty="0" err="1">
                <a:cs typeface="Calibri" panose="020F0502020204030204" pitchFamily="34" charset="0"/>
              </a:rPr>
              <a:t>olsa</a:t>
            </a:r>
            <a:r>
              <a:rPr lang="en-GB" sz="1200" dirty="0">
                <a:cs typeface="Calibri" panose="020F0502020204030204" pitchFamily="34" charset="0"/>
              </a:rPr>
              <a:t> da, </a:t>
            </a:r>
            <a:r>
              <a:rPr lang="en-GB" sz="1200" dirty="0" err="1">
                <a:cs typeface="Calibri" panose="020F0502020204030204" pitchFamily="34" charset="0"/>
              </a:rPr>
              <a:t>kaynakların</a:t>
            </a:r>
            <a:r>
              <a:rPr lang="en-GB" sz="1200" dirty="0">
                <a:cs typeface="Calibri" panose="020F0502020204030204" pitchFamily="34" charset="0"/>
              </a:rPr>
              <a:t> </a:t>
            </a:r>
            <a:r>
              <a:rPr lang="en-GB" sz="1200" dirty="0" err="1">
                <a:cs typeface="Calibri" panose="020F0502020204030204" pitchFamily="34" charset="0"/>
              </a:rPr>
              <a:t>tüketimine</a:t>
            </a:r>
            <a:r>
              <a:rPr lang="en-GB" sz="1200" dirty="0">
                <a:cs typeface="Calibri" panose="020F0502020204030204" pitchFamily="34" charset="0"/>
              </a:rPr>
              <a:t> </a:t>
            </a:r>
            <a:r>
              <a:rPr lang="en-GB" sz="1200" dirty="0" err="1">
                <a:cs typeface="Calibri" panose="020F0502020204030204" pitchFamily="34" charset="0"/>
              </a:rPr>
              <a:t>dayalı</a:t>
            </a:r>
            <a:r>
              <a:rPr lang="en-GB" sz="1200" dirty="0">
                <a:cs typeface="Calibri" panose="020F0502020204030204" pitchFamily="34" charset="0"/>
              </a:rPr>
              <a:t> </a:t>
            </a:r>
            <a:r>
              <a:rPr lang="en-GB" sz="1200" dirty="0" err="1">
                <a:cs typeface="Calibri" panose="020F0502020204030204" pitchFamily="34" charset="0"/>
              </a:rPr>
              <a:t>mevcut</a:t>
            </a:r>
            <a:r>
              <a:rPr lang="en-GB" sz="1200" dirty="0">
                <a:cs typeface="Calibri" panose="020F0502020204030204" pitchFamily="34" charset="0"/>
              </a:rPr>
              <a:t> </a:t>
            </a:r>
            <a:r>
              <a:rPr lang="en-GB" sz="1200" dirty="0" err="1">
                <a:cs typeface="Calibri" panose="020F0502020204030204" pitchFamily="34" charset="0"/>
              </a:rPr>
              <a:t>sistemimiz</a:t>
            </a:r>
            <a:r>
              <a:rPr lang="en-GB" sz="1200" dirty="0">
                <a:cs typeface="Calibri" panose="020F0502020204030204" pitchFamily="34" charset="0"/>
              </a:rPr>
              <a:t>, </a:t>
            </a:r>
            <a:r>
              <a:rPr lang="en-GB" sz="1200" dirty="0" err="1">
                <a:cs typeface="Calibri" panose="020F0502020204030204" pitchFamily="34" charset="0"/>
              </a:rPr>
              <a:t>değer</a:t>
            </a:r>
            <a:r>
              <a:rPr lang="en-GB" sz="1200" dirty="0">
                <a:cs typeface="Calibri" panose="020F0502020204030204" pitchFamily="34" charset="0"/>
              </a:rPr>
              <a:t> </a:t>
            </a:r>
            <a:r>
              <a:rPr lang="en-GB" sz="1200" dirty="0" err="1">
                <a:cs typeface="Calibri" panose="020F0502020204030204" pitchFamily="34" charset="0"/>
              </a:rPr>
              <a:t>zincirinin</a:t>
            </a:r>
            <a:r>
              <a:rPr lang="en-GB" sz="1200" dirty="0">
                <a:cs typeface="Calibri" panose="020F0502020204030204" pitchFamily="34" charset="0"/>
              </a:rPr>
              <a:t> </a:t>
            </a:r>
            <a:r>
              <a:rPr lang="en-GB" sz="1200" dirty="0" err="1">
                <a:cs typeface="Calibri" panose="020F0502020204030204" pitchFamily="34" charset="0"/>
              </a:rPr>
              <a:t>tamamında</a:t>
            </a:r>
            <a:r>
              <a:rPr lang="en-GB" sz="1200" dirty="0">
                <a:cs typeface="Calibri" panose="020F0502020204030204" pitchFamily="34" charset="0"/>
              </a:rPr>
              <a:t> </a:t>
            </a:r>
            <a:r>
              <a:rPr lang="en-GB" sz="1200" dirty="0" err="1">
                <a:cs typeface="Calibri" panose="020F0502020204030204" pitchFamily="34" charset="0"/>
              </a:rPr>
              <a:t>önemli</a:t>
            </a:r>
            <a:r>
              <a:rPr lang="en-GB" sz="1200" dirty="0">
                <a:cs typeface="Calibri" panose="020F0502020204030204" pitchFamily="34" charset="0"/>
              </a:rPr>
              <a:t> </a:t>
            </a:r>
            <a:r>
              <a:rPr lang="en-GB" sz="1200" dirty="0" err="1">
                <a:cs typeface="Calibri" panose="020F0502020204030204" pitchFamily="34" charset="0"/>
              </a:rPr>
              <a:t>kayıplara</a:t>
            </a:r>
            <a:r>
              <a:rPr lang="en-GB" sz="1200" dirty="0">
                <a:cs typeface="Calibri" panose="020F0502020204030204" pitchFamily="34" charset="0"/>
              </a:rPr>
              <a:t> </a:t>
            </a:r>
            <a:r>
              <a:rPr lang="en-GB" sz="1200" dirty="0" err="1">
                <a:cs typeface="Calibri" panose="020F0502020204030204" pitchFamily="34" charset="0"/>
              </a:rPr>
              <a:t>neden</a:t>
            </a:r>
            <a:r>
              <a:rPr lang="en-GB" sz="1200" dirty="0">
                <a:cs typeface="Calibri" panose="020F0502020204030204" pitchFamily="34" charset="0"/>
              </a:rPr>
              <a:t> </a:t>
            </a:r>
            <a:r>
              <a:rPr lang="en-GB" sz="1200" dirty="0" err="1">
                <a:cs typeface="Calibri" panose="020F0502020204030204" pitchFamily="34" charset="0"/>
              </a:rPr>
              <a:t>olmaktadır</a:t>
            </a:r>
            <a:r>
              <a:rPr lang="en-GB" sz="1200" dirty="0">
                <a:cs typeface="Calibri" panose="020F0502020204030204" pitchFamily="34" charset="0"/>
              </a:rPr>
              <a:t>. </a:t>
            </a:r>
            <a:r>
              <a:rPr lang="en-GB" sz="1200" dirty="0" err="1">
                <a:cs typeface="Calibri" panose="020F0502020204030204" pitchFamily="34" charset="0"/>
              </a:rPr>
              <a:t>Değişim</a:t>
            </a:r>
            <a:r>
              <a:rPr lang="en-GB" sz="1200" dirty="0">
                <a:cs typeface="Calibri" panose="020F0502020204030204" pitchFamily="34" charset="0"/>
              </a:rPr>
              <a:t> </a:t>
            </a:r>
            <a:r>
              <a:rPr lang="en-GB" sz="1200" dirty="0" err="1">
                <a:cs typeface="Calibri" panose="020F0502020204030204" pitchFamily="34" charset="0"/>
              </a:rPr>
              <a:t>yapılmalı</a:t>
            </a:r>
            <a:r>
              <a:rPr lang="en-GB" sz="1200" dirty="0">
                <a:cs typeface="Calibri" panose="020F0502020204030204" pitchFamily="34" charset="0"/>
              </a:rPr>
              <a:t>, yeni </a:t>
            </a:r>
            <a:r>
              <a:rPr lang="en-GB" sz="1200" dirty="0" err="1">
                <a:cs typeface="Calibri" panose="020F0502020204030204" pitchFamily="34" charset="0"/>
              </a:rPr>
              <a:t>çözümlerde</a:t>
            </a:r>
            <a:r>
              <a:rPr lang="en-GB" sz="1200" dirty="0">
                <a:cs typeface="Calibri" panose="020F0502020204030204" pitchFamily="34" charset="0"/>
              </a:rPr>
              <a:t> </a:t>
            </a:r>
            <a:r>
              <a:rPr lang="en-GB" sz="1200" dirty="0" err="1">
                <a:cs typeface="Calibri" panose="020F0502020204030204" pitchFamily="34" charset="0"/>
              </a:rPr>
              <a:t>desteklenmeli</a:t>
            </a:r>
            <a:r>
              <a:rPr lang="en-GB" sz="1200" dirty="0">
                <a:cs typeface="Calibri" panose="020F0502020204030204" pitchFamily="34" charset="0"/>
              </a:rPr>
              <a:t>, yeni </a:t>
            </a:r>
            <a:r>
              <a:rPr lang="en-GB" sz="1200" dirty="0" err="1">
                <a:cs typeface="Calibri" panose="020F0502020204030204" pitchFamily="34" charset="0"/>
              </a:rPr>
              <a:t>ürün</a:t>
            </a:r>
            <a:r>
              <a:rPr lang="en-GB" sz="1200" dirty="0">
                <a:cs typeface="Calibri" panose="020F0502020204030204" pitchFamily="34" charset="0"/>
              </a:rPr>
              <a:t> ve </a:t>
            </a:r>
            <a:r>
              <a:rPr lang="en-GB" sz="1200" dirty="0" err="1">
                <a:cs typeface="Calibri" panose="020F0502020204030204" pitchFamily="34" charset="0"/>
              </a:rPr>
              <a:t>süreçlerin</a:t>
            </a:r>
            <a:r>
              <a:rPr lang="en-GB" sz="1200" dirty="0">
                <a:cs typeface="Calibri" panose="020F0502020204030204" pitchFamily="34" charset="0"/>
              </a:rPr>
              <a:t> </a:t>
            </a:r>
            <a:r>
              <a:rPr lang="en-GB" sz="1200" dirty="0" err="1">
                <a:cs typeface="Calibri" panose="020F0502020204030204" pitchFamily="34" charset="0"/>
              </a:rPr>
              <a:t>araştırılması</a:t>
            </a:r>
            <a:r>
              <a:rPr lang="en-GB" sz="1200" dirty="0">
                <a:cs typeface="Calibri" panose="020F0502020204030204" pitchFamily="34" charset="0"/>
              </a:rPr>
              <a:t> ve </a:t>
            </a:r>
            <a:r>
              <a:rPr lang="en-GB" sz="1200" dirty="0" err="1">
                <a:cs typeface="Calibri" panose="020F0502020204030204" pitchFamily="34" charset="0"/>
              </a:rPr>
              <a:t>geliştirilmesinde</a:t>
            </a:r>
            <a:r>
              <a:rPr lang="en-GB" sz="1200" dirty="0">
                <a:cs typeface="Calibri" panose="020F0502020204030204" pitchFamily="34" charset="0"/>
              </a:rPr>
              <a:t> </a:t>
            </a:r>
            <a:r>
              <a:rPr lang="en-GB" sz="1200" dirty="0" err="1">
                <a:cs typeface="Calibri" panose="020F0502020204030204" pitchFamily="34" charset="0"/>
              </a:rPr>
              <a:t>sürdürülebilirlik</a:t>
            </a:r>
            <a:r>
              <a:rPr lang="en-GB" sz="1200" dirty="0">
                <a:cs typeface="Calibri" panose="020F0502020204030204" pitchFamily="34" charset="0"/>
              </a:rPr>
              <a:t> </a:t>
            </a:r>
            <a:r>
              <a:rPr lang="en-GB" sz="1200" dirty="0" err="1">
                <a:cs typeface="Calibri" panose="020F0502020204030204" pitchFamily="34" charset="0"/>
              </a:rPr>
              <a:t>kriterlerinin</a:t>
            </a:r>
            <a:r>
              <a:rPr lang="en-GB" sz="1200" dirty="0">
                <a:cs typeface="Calibri" panose="020F0502020204030204" pitchFamily="34" charset="0"/>
              </a:rPr>
              <a:t> </a:t>
            </a:r>
            <a:r>
              <a:rPr lang="en-GB" sz="1200" dirty="0" err="1">
                <a:cs typeface="Calibri" panose="020F0502020204030204" pitchFamily="34" charset="0"/>
              </a:rPr>
              <a:t>entegre</a:t>
            </a:r>
            <a:r>
              <a:rPr lang="en-GB" sz="1200" dirty="0">
                <a:cs typeface="Calibri" panose="020F0502020204030204" pitchFamily="34" charset="0"/>
              </a:rPr>
              <a:t> </a:t>
            </a:r>
            <a:r>
              <a:rPr lang="en-GB" sz="1200" dirty="0" err="1">
                <a:cs typeface="Calibri" panose="020F0502020204030204" pitchFamily="34" charset="0"/>
              </a:rPr>
              <a:t>edilmesinde</a:t>
            </a:r>
            <a:r>
              <a:rPr lang="en-GB" sz="1200" dirty="0">
                <a:cs typeface="Calibri" panose="020F0502020204030204" pitchFamily="34" charset="0"/>
              </a:rPr>
              <a:t> </a:t>
            </a:r>
            <a:r>
              <a:rPr lang="en-GB" sz="1200" dirty="0" err="1">
                <a:cs typeface="Calibri" panose="020F0502020204030204" pitchFamily="34" charset="0"/>
              </a:rPr>
              <a:t>desteklenmelidir</a:t>
            </a:r>
            <a:endParaRPr lang="en-US" sz="1200" b="0" dirty="0">
              <a:cs typeface="Calibri" panose="020F0502020204030204" pitchFamily="34" charset="0"/>
            </a:endParaRPr>
          </a:p>
        </p:txBody>
      </p:sp>
      <p:sp>
        <p:nvSpPr>
          <p:cNvPr id="4" name="Slide Number Placeholder 3">
            <a:extLst>
              <a:ext uri="{FF2B5EF4-FFF2-40B4-BE49-F238E27FC236}">
                <a16:creationId xmlns:a16="http://schemas.microsoft.com/office/drawing/2014/main" id="{C7780C0D-41F3-C101-F3C8-1FDD03BB8974}"/>
              </a:ext>
            </a:extLst>
          </p:cNvPr>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372010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323232"/>
                </a:solidFill>
                <a:effectLst/>
                <a:latin typeface="Roboto" panose="02000000000000000000" pitchFamily="2" charset="0"/>
              </a:rPr>
              <a:t>Üçlü</a:t>
            </a:r>
            <a:r>
              <a:rPr lang="en-US" b="0" i="0" dirty="0">
                <a:solidFill>
                  <a:srgbClr val="323232"/>
                </a:solidFill>
                <a:effectLst/>
                <a:latin typeface="Roboto" panose="02000000000000000000" pitchFamily="2" charset="0"/>
              </a:rPr>
              <a:t> alt </a:t>
            </a:r>
            <a:r>
              <a:rPr lang="en-US" b="0" i="0" dirty="0" err="1">
                <a:solidFill>
                  <a:srgbClr val="323232"/>
                </a:solidFill>
                <a:effectLst/>
                <a:latin typeface="Roboto" panose="02000000000000000000" pitchFamily="2" charset="0"/>
              </a:rPr>
              <a:t>çizgi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iş</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başarısını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yalnızca</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finansal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performans</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geleneksel</a:t>
            </a:r>
            <a:r>
              <a:rPr lang="en-US" b="0" i="0" dirty="0">
                <a:solidFill>
                  <a:srgbClr val="323232"/>
                </a:solidFill>
                <a:effectLst/>
                <a:latin typeface="Roboto" panose="02000000000000000000" pitchFamily="2" charset="0"/>
              </a:rPr>
              <a:t> "alt </a:t>
            </a:r>
            <a:r>
              <a:rPr lang="en-US" b="0" i="0" dirty="0" err="1">
                <a:solidFill>
                  <a:srgbClr val="323232"/>
                </a:solidFill>
                <a:effectLst/>
                <a:latin typeface="Roboto" panose="02000000000000000000" pitchFamily="2" charset="0"/>
              </a:rPr>
              <a:t>çizgi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açısından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değil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aynı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zamanda</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sosyal</a:t>
            </a:r>
            <a:r>
              <a:rPr lang="en-US" b="0" i="0" dirty="0">
                <a:solidFill>
                  <a:srgbClr val="323232"/>
                </a:solidFill>
                <a:effectLst/>
                <a:latin typeface="Roboto" panose="02000000000000000000" pitchFamily="2" charset="0"/>
              </a:rPr>
              <a:t> ve </a:t>
            </a:r>
            <a:r>
              <a:rPr lang="en-US" b="0" i="0" dirty="0" err="1">
                <a:solidFill>
                  <a:srgbClr val="323232"/>
                </a:solidFill>
                <a:effectLst/>
                <a:latin typeface="Roboto" panose="02000000000000000000" pitchFamily="2" charset="0"/>
              </a:rPr>
              <a:t>çevresel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performans</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açısından</a:t>
            </a:r>
            <a:r>
              <a:rPr lang="en-US" b="0" i="0" dirty="0">
                <a:solidFill>
                  <a:srgbClr val="323232"/>
                </a:solidFill>
                <a:effectLst/>
                <a:latin typeface="Roboto" panose="02000000000000000000" pitchFamily="2" charset="0"/>
              </a:rPr>
              <a:t> da </a:t>
            </a:r>
            <a:r>
              <a:rPr lang="en-US" b="0" i="0" dirty="0" err="1">
                <a:solidFill>
                  <a:srgbClr val="323232"/>
                </a:solidFill>
                <a:effectLst/>
                <a:latin typeface="Roboto" panose="02000000000000000000" pitchFamily="2" charset="0"/>
              </a:rPr>
              <a:t>ölçen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bir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kavramdır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Üçlü</a:t>
            </a:r>
            <a:r>
              <a:rPr lang="en-US" b="0" i="0" dirty="0">
                <a:solidFill>
                  <a:srgbClr val="323232"/>
                </a:solidFill>
                <a:effectLst/>
                <a:latin typeface="Roboto" panose="02000000000000000000" pitchFamily="2" charset="0"/>
              </a:rPr>
              <a:t> alt </a:t>
            </a:r>
            <a:r>
              <a:rPr lang="en-US" b="0" i="0" dirty="0" err="1">
                <a:solidFill>
                  <a:srgbClr val="323232"/>
                </a:solidFill>
                <a:effectLst/>
                <a:latin typeface="Roboto" panose="02000000000000000000" pitchFamily="2" charset="0"/>
              </a:rPr>
              <a:t>çizginin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üç</a:t>
            </a:r>
            <a:r>
              <a:rPr lang="en-US" b="0" i="0" dirty="0">
                <a:solidFill>
                  <a:srgbClr val="323232"/>
                </a:solidFill>
                <a:effectLst/>
                <a:latin typeface="Roboto" panose="02000000000000000000" pitchFamily="2" charset="0"/>
              </a:rPr>
              <a:t> "alt </a:t>
            </a:r>
            <a:r>
              <a:rPr lang="en-US" b="0" i="0" dirty="0" err="1">
                <a:solidFill>
                  <a:srgbClr val="323232"/>
                </a:solidFill>
                <a:effectLst/>
                <a:latin typeface="Roboto" panose="02000000000000000000" pitchFamily="2" charset="0"/>
              </a:rPr>
              <a:t>çizgisi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insanlar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sosyal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gezegen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çevresel</a:t>
            </a:r>
            <a:r>
              <a:rPr lang="en-US" b="0" i="0" dirty="0">
                <a:solidFill>
                  <a:srgbClr val="323232"/>
                </a:solidFill>
                <a:effectLst/>
                <a:latin typeface="Roboto" panose="02000000000000000000" pitchFamily="2" charset="0"/>
              </a:rPr>
              <a:t>) ve </a:t>
            </a:r>
            <a:r>
              <a:rPr lang="en-US" b="0" i="0" dirty="0" err="1">
                <a:solidFill>
                  <a:srgbClr val="323232"/>
                </a:solidFill>
                <a:effectLst/>
                <a:latin typeface="Roboto" panose="02000000000000000000" pitchFamily="2" charset="0"/>
              </a:rPr>
              <a:t>kârdır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ekonomik</a:t>
            </a:r>
            <a:r>
              <a:rPr lang="en-US" b="0" i="0" dirty="0">
                <a:solidFill>
                  <a:srgbClr val="323232"/>
                </a:solidFill>
                <a:effectLst/>
                <a:latin typeface="Roboto" panose="02000000000000000000" pitchFamily="2" charset="0"/>
              </a:rPr>
              <a:t>).
Bu </a:t>
            </a:r>
            <a:r>
              <a:rPr lang="en-US" b="0" i="0" dirty="0" err="1">
                <a:solidFill>
                  <a:srgbClr val="323232"/>
                </a:solidFill>
                <a:effectLst/>
                <a:latin typeface="Roboto" panose="02000000000000000000" pitchFamily="2" charset="0"/>
              </a:rPr>
              <a:t>anlamda</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insan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gezegen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kâr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çerçevesi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sosyal</a:t>
            </a:r>
            <a:r>
              <a:rPr lang="en-US" b="0" i="0" dirty="0">
                <a:solidFill>
                  <a:srgbClr val="323232"/>
                </a:solidFill>
                <a:effectLst/>
                <a:latin typeface="Roboto" panose="02000000000000000000" pitchFamily="2" charset="0"/>
              </a:rPr>
              <a:t> ve </a:t>
            </a:r>
            <a:r>
              <a:rPr lang="en-US" b="0" i="0" dirty="0" err="1">
                <a:solidFill>
                  <a:srgbClr val="323232"/>
                </a:solidFill>
                <a:effectLst/>
                <a:latin typeface="Roboto" panose="02000000000000000000" pitchFamily="2" charset="0"/>
              </a:rPr>
              <a:t>çevresel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hususların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ekonomik</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mülahazalardan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ayrı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olmadığını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birbirine</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bağlı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olduğunu</a:t>
            </a:r>
            <a:r>
              <a:rPr lang="en-US" b="0" i="0" dirty="0">
                <a:solidFill>
                  <a:srgbClr val="323232"/>
                </a:solidFill>
                <a:effectLst/>
                <a:latin typeface="Roboto" panose="02000000000000000000" pitchFamily="2" charset="0"/>
              </a:rPr>
              <a:t> ve </a:t>
            </a:r>
            <a:r>
              <a:rPr lang="en-US" b="0" i="0" dirty="0" err="1">
                <a:solidFill>
                  <a:srgbClr val="323232"/>
                </a:solidFill>
                <a:effectLst/>
                <a:latin typeface="Roboto" panose="02000000000000000000" pitchFamily="2" charset="0"/>
              </a:rPr>
              <a:t>birlikte</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düşünülmesi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gerektiğini</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vurguladığı</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için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sürdürülebilir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iş</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için</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daha</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bütüncül</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bir</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yaklaşım</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olarak</a:t>
            </a:r>
            <a:r>
              <a:rPr lang="en-US" b="0" i="0" dirty="0">
                <a:solidFill>
                  <a:srgbClr val="323232"/>
                </a:solidFill>
                <a:effectLst/>
                <a:latin typeface="Roboto" panose="02000000000000000000" pitchFamily="2" charset="0"/>
              </a:rPr>
              <a:t> </a:t>
            </a:r>
            <a:r>
              <a:rPr lang="en-US" b="0" i="0" dirty="0" err="1">
                <a:solidFill>
                  <a:srgbClr val="323232"/>
                </a:solidFill>
                <a:effectLst/>
                <a:latin typeface="Roboto" panose="02000000000000000000" pitchFamily="2" charset="0"/>
              </a:rPr>
              <a:t>görülebilir</a:t>
            </a:r>
            <a:r>
              <a:rPr lang="en-US" b="0" i="0" dirty="0">
                <a:solidFill>
                  <a:srgbClr val="323232"/>
                </a:solidFill>
                <a:effectLst/>
                <a:latin typeface="Roboto" panose="02000000000000000000" pitchFamily="2" charset="0"/>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76967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2A6112-025A-7392-956D-A4D118D71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4FAB7-AB99-34FD-6E49-FF7789B14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CD06C8-159A-99C0-A7F3-C56480BD1643}"/>
              </a:ext>
            </a:extLst>
          </p:cNvPr>
          <p:cNvSpPr>
            <a:spLocks noGrp="1"/>
          </p:cNvSpPr>
          <p:nvPr>
            <p:ph type="body" idx="1"/>
          </p:nvPr>
        </p:nvSpPr>
        <p:spPr/>
        <p:txBody>
          <a:bodyPr/>
          <a:lstStyle/>
          <a:p>
            <a:pPr algn="l"/>
            <a:r>
              <a:rPr lang="en-US" b="0" i="0" dirty="0" err="1">
                <a:solidFill>
                  <a:srgbClr val="50575C"/>
                </a:solidFill>
                <a:effectLst/>
                <a:latin typeface="MarkW05-Regular"/>
              </a:rPr>
              <a:t>Ar</a:t>
            </a:r>
            <a:r>
              <a:rPr lang="en-US" b="0" i="0" dirty="0">
                <a:solidFill>
                  <a:srgbClr val="50575C"/>
                </a:solidFill>
                <a:effectLst/>
                <a:latin typeface="MarkW05-Regular"/>
              </a:rPr>
              <a:t>-Ge ve </a:t>
            </a:r>
            <a:r>
              <a:rPr lang="en-US" b="0" i="0" dirty="0" err="1">
                <a:solidFill>
                  <a:srgbClr val="50575C"/>
                </a:solidFill>
                <a:effectLst/>
                <a:latin typeface="MarkW05-Regular"/>
              </a:rPr>
              <a:t>inovasyonda</a:t>
            </a:r>
            <a:r>
              <a:rPr lang="en-US" b="0" i="0" dirty="0">
                <a:solidFill>
                  <a:srgbClr val="50575C"/>
                </a:solidFill>
                <a:effectLst/>
                <a:latin typeface="MarkW05-Regular"/>
              </a:rPr>
              <a:t> </a:t>
            </a:r>
            <a:r>
              <a:rPr lang="en-US" b="0" i="0" dirty="0" err="1">
                <a:solidFill>
                  <a:srgbClr val="50575C"/>
                </a:solidFill>
                <a:effectLst/>
                <a:latin typeface="MarkW05-Regular"/>
              </a:rPr>
              <a:t>sürdürülebilirliğe</a:t>
            </a:r>
            <a:r>
              <a:rPr lang="en-US" b="0" i="0" dirty="0">
                <a:solidFill>
                  <a:srgbClr val="50575C"/>
                </a:solidFill>
                <a:effectLst/>
                <a:latin typeface="MarkW05-Regular"/>
              </a:rPr>
              <a:t> </a:t>
            </a:r>
            <a:r>
              <a:rPr lang="en-US" b="0" i="0" dirty="0" err="1">
                <a:solidFill>
                  <a:srgbClr val="50575C"/>
                </a:solidFill>
                <a:effectLst/>
                <a:latin typeface="MarkW05-Regular"/>
              </a:rPr>
              <a:t>öncelik</a:t>
            </a:r>
            <a:r>
              <a:rPr lang="en-US" b="0" i="0" dirty="0">
                <a:solidFill>
                  <a:srgbClr val="50575C"/>
                </a:solidFill>
                <a:effectLst/>
                <a:latin typeface="MarkW05-Regular"/>
              </a:rPr>
              <a:t> </a:t>
            </a:r>
            <a:r>
              <a:rPr lang="en-US" b="0" i="0" dirty="0" err="1">
                <a:solidFill>
                  <a:srgbClr val="50575C"/>
                </a:solidFill>
                <a:effectLst/>
                <a:latin typeface="MarkW05-Regular"/>
              </a:rPr>
              <a:t>vermek</a:t>
            </a:r>
            <a:r>
              <a:rPr lang="en-US" b="0" i="0" dirty="0">
                <a:solidFill>
                  <a:srgbClr val="50575C"/>
                </a:solidFill>
                <a:effectLst/>
                <a:latin typeface="MarkW05-Regular"/>
              </a:rPr>
              <a:t>, </a:t>
            </a:r>
            <a:r>
              <a:rPr lang="en-US" b="0" i="0" dirty="0" err="1">
                <a:solidFill>
                  <a:srgbClr val="50575C"/>
                </a:solidFill>
                <a:effectLst/>
                <a:latin typeface="MarkW05-Regular"/>
              </a:rPr>
              <a:t>maliyetleri</a:t>
            </a:r>
            <a:r>
              <a:rPr lang="en-US" b="0" i="0" dirty="0">
                <a:solidFill>
                  <a:srgbClr val="50575C"/>
                </a:solidFill>
                <a:effectLst/>
                <a:latin typeface="MarkW05-Regular"/>
              </a:rPr>
              <a:t>, </a:t>
            </a:r>
            <a:r>
              <a:rPr lang="en-US" b="0" i="0" dirty="0" err="1">
                <a:solidFill>
                  <a:srgbClr val="50575C"/>
                </a:solidFill>
                <a:effectLst/>
                <a:latin typeface="MarkW05-Regular"/>
              </a:rPr>
              <a:t>kaynakları</a:t>
            </a:r>
            <a:r>
              <a:rPr lang="en-US" b="0" i="0" dirty="0">
                <a:solidFill>
                  <a:srgbClr val="50575C"/>
                </a:solidFill>
                <a:effectLst/>
                <a:latin typeface="MarkW05-Regular"/>
              </a:rPr>
              <a:t> ve </a:t>
            </a:r>
            <a:r>
              <a:rPr lang="en-US" b="0" i="0" dirty="0" err="1">
                <a:solidFill>
                  <a:srgbClr val="50575C"/>
                </a:solidFill>
                <a:effectLst/>
                <a:latin typeface="MarkW05-Regular"/>
              </a:rPr>
              <a:t>iş</a:t>
            </a:r>
            <a:r>
              <a:rPr lang="en-US" b="0" i="0" dirty="0">
                <a:solidFill>
                  <a:srgbClr val="50575C"/>
                </a:solidFill>
                <a:effectLst/>
                <a:latin typeface="MarkW05-Regular"/>
              </a:rPr>
              <a:t> </a:t>
            </a:r>
            <a:r>
              <a:rPr lang="en-US" b="0" i="0" dirty="0" err="1">
                <a:solidFill>
                  <a:srgbClr val="50575C"/>
                </a:solidFill>
                <a:effectLst/>
                <a:latin typeface="MarkW05-Regular"/>
              </a:rPr>
              <a:t>gücünü</a:t>
            </a:r>
            <a:r>
              <a:rPr lang="en-US" b="0" i="0" dirty="0">
                <a:solidFill>
                  <a:srgbClr val="50575C"/>
                </a:solidFill>
                <a:effectLst/>
                <a:latin typeface="MarkW05-Regular"/>
              </a:rPr>
              <a:t> </a:t>
            </a:r>
            <a:r>
              <a:rPr lang="en-US" b="0" i="0" dirty="0" err="1">
                <a:solidFill>
                  <a:srgbClr val="50575C"/>
                </a:solidFill>
                <a:effectLst/>
                <a:latin typeface="MarkW05-Regular"/>
              </a:rPr>
              <a:t>en</a:t>
            </a:r>
            <a:r>
              <a:rPr lang="en-US" b="0" i="0" dirty="0">
                <a:solidFill>
                  <a:srgbClr val="50575C"/>
                </a:solidFill>
                <a:effectLst/>
                <a:latin typeface="MarkW05-Regular"/>
              </a:rPr>
              <a:t> </a:t>
            </a:r>
            <a:r>
              <a:rPr lang="en-US" b="0" i="0" dirty="0" err="1">
                <a:solidFill>
                  <a:srgbClr val="50575C"/>
                </a:solidFill>
                <a:effectLst/>
                <a:latin typeface="MarkW05-Regular"/>
              </a:rPr>
              <a:t>aza</a:t>
            </a:r>
            <a:r>
              <a:rPr lang="en-US" b="0" i="0" dirty="0">
                <a:solidFill>
                  <a:srgbClr val="50575C"/>
                </a:solidFill>
                <a:effectLst/>
                <a:latin typeface="MarkW05-Regular"/>
              </a:rPr>
              <a:t> </a:t>
            </a:r>
            <a:r>
              <a:rPr lang="en-US" b="0" i="0" dirty="0" err="1">
                <a:solidFill>
                  <a:srgbClr val="50575C"/>
                </a:solidFill>
                <a:effectLst/>
                <a:latin typeface="MarkW05-Regular"/>
              </a:rPr>
              <a:t>indirirken</a:t>
            </a:r>
            <a:r>
              <a:rPr lang="en-US" b="0" i="0" dirty="0">
                <a:solidFill>
                  <a:srgbClr val="50575C"/>
                </a:solidFill>
                <a:effectLst/>
                <a:latin typeface="MarkW05-Regular"/>
              </a:rPr>
              <a:t> </a:t>
            </a:r>
            <a:r>
              <a:rPr lang="en-US" b="0" i="0" dirty="0" err="1">
                <a:solidFill>
                  <a:srgbClr val="50575C"/>
                </a:solidFill>
                <a:effectLst/>
                <a:latin typeface="MarkW05-Regular"/>
              </a:rPr>
              <a:t>ürünlerin</a:t>
            </a:r>
            <a:r>
              <a:rPr lang="en-US" b="0" i="0" dirty="0">
                <a:solidFill>
                  <a:srgbClr val="50575C"/>
                </a:solidFill>
                <a:effectLst/>
                <a:latin typeface="MarkW05-Regular"/>
              </a:rPr>
              <a:t> ve </a:t>
            </a:r>
            <a:r>
              <a:rPr lang="en-US" b="0" i="0" dirty="0" err="1">
                <a:solidFill>
                  <a:srgbClr val="50575C"/>
                </a:solidFill>
                <a:effectLst/>
                <a:latin typeface="MarkW05-Regular"/>
              </a:rPr>
              <a:t>tekliflerin</a:t>
            </a:r>
            <a:r>
              <a:rPr lang="en-US" b="0" i="0" dirty="0">
                <a:solidFill>
                  <a:srgbClr val="50575C"/>
                </a:solidFill>
                <a:effectLst/>
                <a:latin typeface="MarkW05-Regular"/>
              </a:rPr>
              <a:t> </a:t>
            </a:r>
            <a:r>
              <a:rPr lang="en-US" b="0" i="0" dirty="0" err="1">
                <a:solidFill>
                  <a:srgbClr val="50575C"/>
                </a:solidFill>
                <a:effectLst/>
                <a:latin typeface="MarkW05-Regular"/>
              </a:rPr>
              <a:t>sürdürülebilirliğini</a:t>
            </a:r>
            <a:r>
              <a:rPr lang="en-US" b="0" i="0" dirty="0">
                <a:solidFill>
                  <a:srgbClr val="50575C"/>
                </a:solidFill>
                <a:effectLst/>
                <a:latin typeface="MarkW05-Regular"/>
              </a:rPr>
              <a:t> </a:t>
            </a:r>
            <a:r>
              <a:rPr lang="en-US" b="0" i="0" dirty="0" err="1">
                <a:solidFill>
                  <a:srgbClr val="50575C"/>
                </a:solidFill>
                <a:effectLst/>
                <a:latin typeface="MarkW05-Regular"/>
              </a:rPr>
              <a:t>en</a:t>
            </a:r>
            <a:r>
              <a:rPr lang="en-US" b="0" i="0" dirty="0">
                <a:solidFill>
                  <a:srgbClr val="50575C"/>
                </a:solidFill>
                <a:effectLst/>
                <a:latin typeface="MarkW05-Regular"/>
              </a:rPr>
              <a:t> </a:t>
            </a:r>
            <a:r>
              <a:rPr lang="en-US" b="0" i="0" dirty="0" err="1">
                <a:solidFill>
                  <a:srgbClr val="50575C"/>
                </a:solidFill>
                <a:effectLst/>
                <a:latin typeface="MarkW05-Regular"/>
              </a:rPr>
              <a:t>üst</a:t>
            </a:r>
            <a:r>
              <a:rPr lang="en-US" b="0" i="0" dirty="0">
                <a:solidFill>
                  <a:srgbClr val="50575C"/>
                </a:solidFill>
                <a:effectLst/>
                <a:latin typeface="MarkW05-Regular"/>
              </a:rPr>
              <a:t> </a:t>
            </a:r>
            <a:r>
              <a:rPr lang="en-US" b="0" i="0" dirty="0" err="1">
                <a:solidFill>
                  <a:srgbClr val="50575C"/>
                </a:solidFill>
                <a:effectLst/>
                <a:latin typeface="MarkW05-Regular"/>
              </a:rPr>
              <a:t>düzeye</a:t>
            </a:r>
            <a:r>
              <a:rPr lang="en-US" b="0" i="0" dirty="0">
                <a:solidFill>
                  <a:srgbClr val="50575C"/>
                </a:solidFill>
                <a:effectLst/>
                <a:latin typeface="MarkW05-Regular"/>
              </a:rPr>
              <a:t> </a:t>
            </a:r>
            <a:r>
              <a:rPr lang="en-US" b="0" i="0" dirty="0" err="1">
                <a:solidFill>
                  <a:srgbClr val="50575C"/>
                </a:solidFill>
                <a:effectLst/>
                <a:latin typeface="MarkW05-Regular"/>
              </a:rPr>
              <a:t>çıkarmanın</a:t>
            </a:r>
            <a:r>
              <a:rPr lang="en-US" b="0" i="0" dirty="0">
                <a:solidFill>
                  <a:srgbClr val="50575C"/>
                </a:solidFill>
                <a:effectLst/>
                <a:latin typeface="MarkW05-Regular"/>
              </a:rPr>
              <a:t> </a:t>
            </a:r>
            <a:r>
              <a:rPr lang="en-US" b="0" i="0" dirty="0" err="1">
                <a:solidFill>
                  <a:srgbClr val="50575C"/>
                </a:solidFill>
                <a:effectLst/>
                <a:latin typeface="MarkW05-Regular"/>
              </a:rPr>
              <a:t>bir</a:t>
            </a:r>
            <a:r>
              <a:rPr lang="en-US" b="0" i="0" dirty="0">
                <a:solidFill>
                  <a:srgbClr val="50575C"/>
                </a:solidFill>
                <a:effectLst/>
                <a:latin typeface="MarkW05-Regular"/>
              </a:rPr>
              <a:t> </a:t>
            </a:r>
            <a:r>
              <a:rPr lang="en-US" b="0" i="0" dirty="0" err="1">
                <a:solidFill>
                  <a:srgbClr val="50575C"/>
                </a:solidFill>
                <a:effectLst/>
                <a:latin typeface="MarkW05-Regular"/>
              </a:rPr>
              <a:t>yoludur</a:t>
            </a:r>
            <a:r>
              <a:rPr lang="en-US" b="0" i="0" dirty="0">
                <a:solidFill>
                  <a:srgbClr val="50575C"/>
                </a:solidFill>
                <a:effectLst/>
                <a:latin typeface="MarkW05-Regular"/>
              </a:rPr>
              <a:t>. 
</a:t>
            </a:r>
            <a:r>
              <a:rPr lang="en-US" b="0" i="0" dirty="0" err="1">
                <a:solidFill>
                  <a:srgbClr val="50575C"/>
                </a:solidFill>
                <a:effectLst/>
                <a:latin typeface="MarkW05-Regular"/>
              </a:rPr>
              <a:t>Başarı</a:t>
            </a:r>
            <a:r>
              <a:rPr lang="en-US" b="0" i="0" dirty="0">
                <a:solidFill>
                  <a:srgbClr val="50575C"/>
                </a:solidFill>
                <a:effectLst/>
                <a:latin typeface="MarkW05-Regular"/>
              </a:rPr>
              <a:t> </a:t>
            </a:r>
            <a:r>
              <a:rPr lang="en-US" b="0" i="0" dirty="0" err="1">
                <a:solidFill>
                  <a:srgbClr val="50575C"/>
                </a:solidFill>
                <a:effectLst/>
                <a:latin typeface="MarkW05-Regular"/>
              </a:rPr>
              <a:t>olasılığını</a:t>
            </a:r>
            <a:r>
              <a:rPr lang="en-US" b="0" i="0" dirty="0">
                <a:solidFill>
                  <a:srgbClr val="50575C"/>
                </a:solidFill>
                <a:effectLst/>
                <a:latin typeface="MarkW05-Regular"/>
              </a:rPr>
              <a:t> </a:t>
            </a:r>
            <a:r>
              <a:rPr lang="en-US" b="0" i="0" dirty="0" err="1">
                <a:solidFill>
                  <a:srgbClr val="50575C"/>
                </a:solidFill>
                <a:effectLst/>
                <a:latin typeface="MarkW05-Regular"/>
              </a:rPr>
              <a:t>en</a:t>
            </a:r>
            <a:r>
              <a:rPr lang="en-US" b="0" i="0" dirty="0">
                <a:solidFill>
                  <a:srgbClr val="50575C"/>
                </a:solidFill>
                <a:effectLst/>
                <a:latin typeface="MarkW05-Regular"/>
              </a:rPr>
              <a:t> </a:t>
            </a:r>
            <a:r>
              <a:rPr lang="en-US" b="0" i="0" dirty="0" err="1">
                <a:solidFill>
                  <a:srgbClr val="50575C"/>
                </a:solidFill>
                <a:effectLst/>
                <a:latin typeface="MarkW05-Regular"/>
              </a:rPr>
              <a:t>üst</a:t>
            </a:r>
            <a:r>
              <a:rPr lang="en-US" b="0" i="0" dirty="0">
                <a:solidFill>
                  <a:srgbClr val="50575C"/>
                </a:solidFill>
                <a:effectLst/>
                <a:latin typeface="MarkW05-Regular"/>
              </a:rPr>
              <a:t> </a:t>
            </a:r>
            <a:r>
              <a:rPr lang="en-US" b="0" i="0" dirty="0" err="1">
                <a:solidFill>
                  <a:srgbClr val="50575C"/>
                </a:solidFill>
                <a:effectLst/>
                <a:latin typeface="MarkW05-Regular"/>
              </a:rPr>
              <a:t>düzeye</a:t>
            </a:r>
            <a:r>
              <a:rPr lang="en-US" b="0" i="0" dirty="0">
                <a:solidFill>
                  <a:srgbClr val="50575C"/>
                </a:solidFill>
                <a:effectLst/>
                <a:latin typeface="MarkW05-Regular"/>
              </a:rPr>
              <a:t> </a:t>
            </a:r>
            <a:r>
              <a:rPr lang="en-US" b="0" i="0" dirty="0" err="1">
                <a:solidFill>
                  <a:srgbClr val="50575C"/>
                </a:solidFill>
                <a:effectLst/>
                <a:latin typeface="MarkW05-Regular"/>
              </a:rPr>
              <a:t>çıkarmak</a:t>
            </a:r>
            <a:r>
              <a:rPr lang="en-US" b="0" i="0" dirty="0">
                <a:solidFill>
                  <a:srgbClr val="50575C"/>
                </a:solidFill>
                <a:effectLst/>
                <a:latin typeface="MarkW05-Regular"/>
              </a:rPr>
              <a:t> </a:t>
            </a:r>
            <a:r>
              <a:rPr lang="en-US" b="0" i="0" dirty="0" err="1">
                <a:solidFill>
                  <a:srgbClr val="50575C"/>
                </a:solidFill>
                <a:effectLst/>
                <a:latin typeface="MarkW05-Regular"/>
              </a:rPr>
              <a:t>için</a:t>
            </a:r>
            <a:r>
              <a:rPr lang="en-US" b="0" i="0" dirty="0">
                <a:solidFill>
                  <a:srgbClr val="50575C"/>
                </a:solidFill>
                <a:effectLst/>
                <a:latin typeface="MarkW05-Regular"/>
              </a:rPr>
              <a:t> </a:t>
            </a:r>
            <a:r>
              <a:rPr lang="en-US" b="0" i="0" dirty="0" err="1">
                <a:solidFill>
                  <a:srgbClr val="50575C"/>
                </a:solidFill>
                <a:effectLst/>
                <a:latin typeface="MarkW05-Regular"/>
              </a:rPr>
              <a:t>firmalar</a:t>
            </a:r>
            <a:r>
              <a:rPr lang="en-US" b="0" i="0" dirty="0">
                <a:solidFill>
                  <a:srgbClr val="50575C"/>
                </a:solidFill>
                <a:effectLst/>
                <a:latin typeface="MarkW05-Regular"/>
              </a:rPr>
              <a:t> </a:t>
            </a:r>
            <a:r>
              <a:rPr lang="en-US" b="0" i="0" dirty="0" err="1">
                <a:solidFill>
                  <a:srgbClr val="50575C"/>
                </a:solidFill>
                <a:effectLst/>
                <a:latin typeface="MarkW05-Regular"/>
              </a:rPr>
              <a:t>şu</a:t>
            </a:r>
            <a:r>
              <a:rPr lang="en-US" b="0" i="0" dirty="0">
                <a:solidFill>
                  <a:srgbClr val="50575C"/>
                </a:solidFill>
                <a:effectLst/>
                <a:latin typeface="MarkW05-Regular"/>
              </a:rPr>
              <a:t> </a:t>
            </a:r>
            <a:r>
              <a:rPr lang="en-US" b="0" i="0" dirty="0" err="1">
                <a:solidFill>
                  <a:srgbClr val="50575C"/>
                </a:solidFill>
                <a:effectLst/>
                <a:latin typeface="MarkW05-Regular"/>
              </a:rPr>
              <a:t>kritik</a:t>
            </a:r>
            <a:r>
              <a:rPr lang="en-US" b="0" i="0" dirty="0">
                <a:solidFill>
                  <a:srgbClr val="50575C"/>
                </a:solidFill>
                <a:effectLst/>
                <a:latin typeface="MarkW05-Regular"/>
              </a:rPr>
              <a:t> </a:t>
            </a:r>
            <a:r>
              <a:rPr lang="en-US" b="0" i="0" dirty="0" err="1">
                <a:solidFill>
                  <a:srgbClr val="50575C"/>
                </a:solidFill>
                <a:effectLst/>
                <a:latin typeface="MarkW05-Regular"/>
              </a:rPr>
              <a:t>hususları</a:t>
            </a:r>
            <a:r>
              <a:rPr lang="en-US" b="0" i="0" dirty="0">
                <a:solidFill>
                  <a:srgbClr val="50575C"/>
                </a:solidFill>
                <a:effectLst/>
                <a:latin typeface="MarkW05-Regular"/>
              </a:rPr>
              <a:t> </a:t>
            </a:r>
            <a:r>
              <a:rPr lang="en-US" b="0" i="0" dirty="0" err="1">
                <a:solidFill>
                  <a:srgbClr val="50575C"/>
                </a:solidFill>
                <a:effectLst/>
                <a:latin typeface="MarkW05-Regular"/>
              </a:rPr>
              <a:t>dikkate</a:t>
            </a:r>
            <a:r>
              <a:rPr lang="en-US" b="0" i="0" dirty="0">
                <a:solidFill>
                  <a:srgbClr val="50575C"/>
                </a:solidFill>
                <a:effectLst/>
                <a:latin typeface="MarkW05-Regular"/>
              </a:rPr>
              <a:t> </a:t>
            </a:r>
            <a:r>
              <a:rPr lang="en-US" b="0" i="0" dirty="0" err="1">
                <a:solidFill>
                  <a:srgbClr val="50575C"/>
                </a:solidFill>
                <a:effectLst/>
                <a:latin typeface="MarkW05-Regular"/>
              </a:rPr>
              <a:t>almalıdır</a:t>
            </a:r>
            <a:r>
              <a:rPr lang="en-US" b="0" i="0" dirty="0">
                <a:solidFill>
                  <a:srgbClr val="50575C"/>
                </a:solidFill>
                <a:effectLst/>
                <a:latin typeface="MarkW05-Regular"/>
              </a:rPr>
              <a:t>: 
</a:t>
            </a:r>
            <a:r>
              <a:rPr lang="en-US" b="0" i="0" dirty="0" err="1">
                <a:solidFill>
                  <a:srgbClr val="50575C"/>
                </a:solidFill>
                <a:effectLst/>
                <a:latin typeface="MarkW05-Regular"/>
              </a:rPr>
              <a:t>Sürdürülebilirliği</a:t>
            </a:r>
            <a:r>
              <a:rPr lang="en-US" b="0" i="0" dirty="0">
                <a:solidFill>
                  <a:srgbClr val="50575C"/>
                </a:solidFill>
                <a:effectLst/>
                <a:latin typeface="MarkW05-Regular"/>
              </a:rPr>
              <a:t> </a:t>
            </a:r>
            <a:r>
              <a:rPr lang="en-US" b="0" i="0" dirty="0" err="1">
                <a:solidFill>
                  <a:srgbClr val="50575C"/>
                </a:solidFill>
                <a:effectLst/>
                <a:latin typeface="MarkW05-Regular"/>
              </a:rPr>
              <a:t>konsept</a:t>
            </a:r>
            <a:r>
              <a:rPr lang="en-US" b="0" i="0" dirty="0">
                <a:solidFill>
                  <a:srgbClr val="50575C"/>
                </a:solidFill>
                <a:effectLst/>
                <a:latin typeface="MarkW05-Regular"/>
              </a:rPr>
              <a:t> </a:t>
            </a:r>
            <a:r>
              <a:rPr lang="en-US" b="0" i="0" dirty="0" err="1">
                <a:solidFill>
                  <a:srgbClr val="50575C"/>
                </a:solidFill>
                <a:effectLst/>
                <a:latin typeface="MarkW05-Regular"/>
              </a:rPr>
              <a:t>tasarım</a:t>
            </a:r>
            <a:r>
              <a:rPr lang="en-US" b="0" i="0" dirty="0">
                <a:solidFill>
                  <a:srgbClr val="50575C"/>
                </a:solidFill>
                <a:effectLst/>
                <a:latin typeface="MarkW05-Regular"/>
              </a:rPr>
              <a:t> </a:t>
            </a:r>
            <a:r>
              <a:rPr lang="en-US" b="0" i="0" dirty="0" err="1">
                <a:solidFill>
                  <a:srgbClr val="50575C"/>
                </a:solidFill>
                <a:effectLst/>
                <a:latin typeface="MarkW05-Regular"/>
              </a:rPr>
              <a:t>aşamasında</a:t>
            </a:r>
            <a:r>
              <a:rPr lang="en-US" b="0" i="0" dirty="0">
                <a:solidFill>
                  <a:srgbClr val="50575C"/>
                </a:solidFill>
                <a:effectLst/>
                <a:latin typeface="MarkW05-Regular"/>
              </a:rPr>
              <a:t> </a:t>
            </a:r>
            <a:r>
              <a:rPr lang="en-US" b="0" i="0" dirty="0" err="1">
                <a:solidFill>
                  <a:srgbClr val="50575C"/>
                </a:solidFill>
                <a:effectLst/>
                <a:latin typeface="MarkW05-Regular"/>
              </a:rPr>
              <a:t>değerlendirin</a:t>
            </a:r>
            <a:r>
              <a:rPr lang="en-US" b="0" i="0" dirty="0">
                <a:solidFill>
                  <a:srgbClr val="50575C"/>
                </a:solidFill>
                <a:effectLst/>
                <a:latin typeface="MarkW05-Regular"/>
              </a:rPr>
              <a:t> - </a:t>
            </a:r>
            <a:r>
              <a:rPr lang="en-US" b="0" i="0" dirty="0" err="1">
                <a:solidFill>
                  <a:srgbClr val="50575C"/>
                </a:solidFill>
                <a:effectLst/>
                <a:latin typeface="MarkW05-Regular"/>
              </a:rPr>
              <a:t>sonrasında</a:t>
            </a:r>
            <a:r>
              <a:rPr lang="en-US" b="0" i="0" dirty="0">
                <a:solidFill>
                  <a:srgbClr val="50575C"/>
                </a:solidFill>
                <a:effectLst/>
                <a:latin typeface="MarkW05-Regular"/>
              </a:rPr>
              <a:t> </a:t>
            </a:r>
            <a:r>
              <a:rPr lang="en-US" b="0" i="0" dirty="0" err="1">
                <a:solidFill>
                  <a:srgbClr val="50575C"/>
                </a:solidFill>
                <a:effectLst/>
                <a:latin typeface="MarkW05-Regular"/>
              </a:rPr>
              <a:t>değil</a:t>
            </a:r>
            <a:r>
              <a:rPr lang="en-US" b="0" i="0" dirty="0">
                <a:solidFill>
                  <a:srgbClr val="50575C"/>
                </a:solidFill>
                <a:effectLst/>
                <a:latin typeface="MarkW05-Regular"/>
              </a:rPr>
              <a:t> 
</a:t>
            </a:r>
            <a:r>
              <a:rPr lang="en-US" b="0" i="0" dirty="0" err="1">
                <a:solidFill>
                  <a:srgbClr val="50575C"/>
                </a:solidFill>
                <a:effectLst/>
                <a:latin typeface="MarkW05-Regular"/>
              </a:rPr>
              <a:t>Ürünü</a:t>
            </a:r>
            <a:r>
              <a:rPr lang="en-US" b="0" i="0" dirty="0">
                <a:solidFill>
                  <a:srgbClr val="50575C"/>
                </a:solidFill>
                <a:effectLst/>
                <a:latin typeface="MarkW05-Regular"/>
              </a:rPr>
              <a:t> </a:t>
            </a:r>
            <a:r>
              <a:rPr lang="en-US" b="0" i="0" dirty="0" err="1">
                <a:solidFill>
                  <a:srgbClr val="50575C"/>
                </a:solidFill>
                <a:effectLst/>
                <a:latin typeface="MarkW05-Regular"/>
              </a:rPr>
              <a:t>işlev</a:t>
            </a:r>
            <a:r>
              <a:rPr lang="en-US" b="0" i="0" dirty="0">
                <a:solidFill>
                  <a:srgbClr val="50575C"/>
                </a:solidFill>
                <a:effectLst/>
                <a:latin typeface="MarkW05-Regular"/>
              </a:rPr>
              <a:t>, </a:t>
            </a:r>
            <a:r>
              <a:rPr lang="en-US" b="0" i="0" dirty="0" err="1">
                <a:solidFill>
                  <a:srgbClr val="50575C"/>
                </a:solidFill>
                <a:effectLst/>
                <a:latin typeface="MarkW05-Regular"/>
              </a:rPr>
              <a:t>kullanılabilirlik</a:t>
            </a:r>
            <a:r>
              <a:rPr lang="en-US" b="0" i="0" dirty="0">
                <a:solidFill>
                  <a:srgbClr val="50575C"/>
                </a:solidFill>
                <a:effectLst/>
                <a:latin typeface="MarkW05-Regular"/>
              </a:rPr>
              <a:t>, </a:t>
            </a:r>
            <a:r>
              <a:rPr lang="en-US" b="0" i="0" dirty="0" err="1">
                <a:solidFill>
                  <a:srgbClr val="50575C"/>
                </a:solidFill>
                <a:effectLst/>
                <a:latin typeface="MarkW05-Regular"/>
              </a:rPr>
              <a:t>değer</a:t>
            </a:r>
            <a:r>
              <a:rPr lang="en-US" b="0" i="0" dirty="0">
                <a:solidFill>
                  <a:srgbClr val="50575C"/>
                </a:solidFill>
                <a:effectLst/>
                <a:latin typeface="MarkW05-Regular"/>
              </a:rPr>
              <a:t> ve </a:t>
            </a:r>
            <a:r>
              <a:rPr lang="en-US" b="0" i="0" dirty="0" err="1">
                <a:solidFill>
                  <a:srgbClr val="50575C"/>
                </a:solidFill>
                <a:effectLst/>
                <a:latin typeface="MarkW05-Regular"/>
              </a:rPr>
              <a:t>sürdürülebilirlik</a:t>
            </a:r>
            <a:r>
              <a:rPr lang="en-US" b="0" i="0" dirty="0">
                <a:solidFill>
                  <a:srgbClr val="50575C"/>
                </a:solidFill>
                <a:effectLst/>
                <a:latin typeface="MarkW05-Regular"/>
              </a:rPr>
              <a:t> </a:t>
            </a:r>
            <a:r>
              <a:rPr lang="en-US" b="0" i="0" dirty="0" err="1">
                <a:solidFill>
                  <a:srgbClr val="50575C"/>
                </a:solidFill>
                <a:effectLst/>
                <a:latin typeface="MarkW05-Regular"/>
              </a:rPr>
              <a:t>açısından</a:t>
            </a:r>
            <a:r>
              <a:rPr lang="en-US" b="0" i="0" dirty="0">
                <a:solidFill>
                  <a:srgbClr val="50575C"/>
                </a:solidFill>
                <a:effectLst/>
                <a:latin typeface="MarkW05-Regular"/>
              </a:rPr>
              <a:t> </a:t>
            </a:r>
            <a:r>
              <a:rPr lang="en-US" b="0" i="0" dirty="0" err="1">
                <a:solidFill>
                  <a:srgbClr val="50575C"/>
                </a:solidFill>
                <a:effectLst/>
                <a:latin typeface="MarkW05-Regular"/>
              </a:rPr>
              <a:t>eş</a:t>
            </a:r>
            <a:r>
              <a:rPr lang="en-US" b="0" i="0" dirty="0">
                <a:solidFill>
                  <a:srgbClr val="50575C"/>
                </a:solidFill>
                <a:effectLst/>
                <a:latin typeface="MarkW05-Regular"/>
              </a:rPr>
              <a:t> </a:t>
            </a:r>
            <a:r>
              <a:rPr lang="en-US" b="0" i="0" dirty="0" err="1">
                <a:solidFill>
                  <a:srgbClr val="50575C"/>
                </a:solidFill>
                <a:effectLst/>
                <a:latin typeface="MarkW05-Regular"/>
              </a:rPr>
              <a:t>zamanlı</a:t>
            </a:r>
            <a:r>
              <a:rPr lang="en-US" b="0" i="0" dirty="0">
                <a:solidFill>
                  <a:srgbClr val="50575C"/>
                </a:solidFill>
                <a:effectLst/>
                <a:latin typeface="MarkW05-Regular"/>
              </a:rPr>
              <a:t> </a:t>
            </a:r>
            <a:r>
              <a:rPr lang="en-US" b="0" i="0" dirty="0" err="1">
                <a:solidFill>
                  <a:srgbClr val="50575C"/>
                </a:solidFill>
                <a:effectLst/>
                <a:latin typeface="MarkW05-Regular"/>
              </a:rPr>
              <a:t>olarak</a:t>
            </a:r>
            <a:r>
              <a:rPr lang="en-US" b="0" i="0" dirty="0">
                <a:solidFill>
                  <a:srgbClr val="50575C"/>
                </a:solidFill>
                <a:effectLst/>
                <a:latin typeface="MarkW05-Regular"/>
              </a:rPr>
              <a:t> optimize </a:t>
            </a:r>
            <a:r>
              <a:rPr lang="en-US" b="0" i="0" dirty="0" err="1">
                <a:solidFill>
                  <a:srgbClr val="50575C"/>
                </a:solidFill>
                <a:effectLst/>
                <a:latin typeface="MarkW05-Regular"/>
              </a:rPr>
              <a:t>etmek</a:t>
            </a:r>
            <a:r>
              <a:rPr lang="en-US" b="0" i="0" dirty="0">
                <a:solidFill>
                  <a:srgbClr val="50575C"/>
                </a:solidFill>
                <a:effectLst/>
                <a:latin typeface="MarkW05-Regular"/>
              </a:rPr>
              <a:t> </a:t>
            </a:r>
            <a:r>
              <a:rPr lang="en-US" b="0" i="0" dirty="0" err="1">
                <a:solidFill>
                  <a:srgbClr val="50575C"/>
                </a:solidFill>
                <a:effectLst/>
                <a:latin typeface="MarkW05-Regular"/>
              </a:rPr>
              <a:t>için</a:t>
            </a:r>
            <a:r>
              <a:rPr lang="en-US" b="0" i="0" dirty="0">
                <a:solidFill>
                  <a:srgbClr val="50575C"/>
                </a:solidFill>
                <a:effectLst/>
                <a:latin typeface="MarkW05-Regular"/>
              </a:rPr>
              <a:t> </a:t>
            </a:r>
            <a:r>
              <a:rPr lang="en-US" b="0" i="0" dirty="0" err="1">
                <a:solidFill>
                  <a:srgbClr val="50575C"/>
                </a:solidFill>
                <a:effectLst/>
                <a:latin typeface="MarkW05-Regular"/>
              </a:rPr>
              <a:t>uyumlu</a:t>
            </a:r>
            <a:r>
              <a:rPr lang="en-US" b="0" i="0" dirty="0">
                <a:solidFill>
                  <a:srgbClr val="50575C"/>
                </a:solidFill>
                <a:effectLst/>
                <a:latin typeface="MarkW05-Regular"/>
              </a:rPr>
              <a:t> </a:t>
            </a:r>
            <a:r>
              <a:rPr lang="en-US" b="0" i="0" dirty="0" err="1">
                <a:solidFill>
                  <a:srgbClr val="50575C"/>
                </a:solidFill>
                <a:effectLst/>
                <a:latin typeface="MarkW05-Regular"/>
              </a:rPr>
              <a:t>süreçler</a:t>
            </a:r>
            <a:r>
              <a:rPr lang="en-US" b="0" i="0" dirty="0">
                <a:solidFill>
                  <a:srgbClr val="50575C"/>
                </a:solidFill>
                <a:effectLst/>
                <a:latin typeface="MarkW05-Regular"/>
              </a:rPr>
              <a:t> </a:t>
            </a:r>
            <a:r>
              <a:rPr lang="en-US" b="0" i="0" dirty="0" err="1">
                <a:solidFill>
                  <a:srgbClr val="50575C"/>
                </a:solidFill>
                <a:effectLst/>
                <a:latin typeface="MarkW05-Regular"/>
              </a:rPr>
              <a:t>oluşturun</a:t>
            </a:r>
            <a:endParaRPr lang="en-US" b="0" i="0" dirty="0">
              <a:solidFill>
                <a:srgbClr val="50575C"/>
              </a:solidFill>
              <a:effectLst/>
              <a:latin typeface="MarkW05-Regular"/>
            </a:endParaRPr>
          </a:p>
        </p:txBody>
      </p:sp>
      <p:sp>
        <p:nvSpPr>
          <p:cNvPr id="4" name="Slide Number Placeholder 3">
            <a:extLst>
              <a:ext uri="{FF2B5EF4-FFF2-40B4-BE49-F238E27FC236}">
                <a16:creationId xmlns:a16="http://schemas.microsoft.com/office/drawing/2014/main" id="{9297F356-FD18-5427-244F-A5838C127365}"/>
              </a:ext>
            </a:extLst>
          </p:cNvPr>
          <p:cNvSpPr>
            <a:spLocks noGrp="1"/>
          </p:cNvSpPr>
          <p:nvPr>
            <p:ph type="sldNum" sz="quarter" idx="10"/>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197325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6CB0-CA40-0857-371C-2516546B3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6F62C-25CA-4069-5B14-23657ACAC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0C58F4-8BB2-455B-6143-19E89E1B6B2D}"/>
              </a:ext>
            </a:extLst>
          </p:cNvPr>
          <p:cNvSpPr>
            <a:spLocks noGrp="1"/>
          </p:cNvSpPr>
          <p:nvPr>
            <p:ph type="body" idx="1"/>
          </p:nvPr>
        </p:nvSpPr>
        <p:spPr/>
        <p:txBody>
          <a:bodyPr/>
          <a:lstStyle/>
          <a:p>
            <a:pPr algn="l">
              <a:buFont typeface="Arial" panose="020B0604020202020204" pitchFamily="34" charset="0"/>
              <a:buNone/>
            </a:pPr>
            <a:r>
              <a:rPr lang="en-US" b="0" i="0" dirty="0" err="1">
                <a:solidFill>
                  <a:srgbClr val="50575C"/>
                </a:solidFill>
                <a:effectLst/>
                <a:latin typeface="MarkW05-Regular"/>
              </a:rPr>
              <a:t>Sürdürülebilirliğin</a:t>
            </a:r>
            <a:r>
              <a:rPr lang="en-US" b="0" i="0" dirty="0">
                <a:solidFill>
                  <a:srgbClr val="50575C"/>
                </a:solidFill>
                <a:effectLst/>
                <a:latin typeface="MarkW05-Regular"/>
              </a:rPr>
              <a:t> </a:t>
            </a:r>
            <a:r>
              <a:rPr lang="en-US" b="0" i="0" dirty="0" err="1">
                <a:solidFill>
                  <a:srgbClr val="50575C"/>
                </a:solidFill>
                <a:effectLst/>
                <a:latin typeface="MarkW05-Regular"/>
              </a:rPr>
              <a:t>kapsamını</a:t>
            </a:r>
            <a:r>
              <a:rPr lang="en-US" b="0" i="0" dirty="0">
                <a:solidFill>
                  <a:srgbClr val="50575C"/>
                </a:solidFill>
                <a:effectLst/>
                <a:latin typeface="MarkW05-Regular"/>
              </a:rPr>
              <a:t> </a:t>
            </a:r>
            <a:r>
              <a:rPr lang="en-US" b="0" i="0" dirty="0" err="1">
                <a:solidFill>
                  <a:srgbClr val="50575C"/>
                </a:solidFill>
                <a:effectLst/>
                <a:latin typeface="MarkW05-Regular"/>
              </a:rPr>
              <a:t>genişletmek</a:t>
            </a:r>
            <a:r>
              <a:rPr lang="en-US" b="0" i="0" dirty="0">
                <a:solidFill>
                  <a:srgbClr val="50575C"/>
                </a:solidFill>
                <a:effectLst/>
                <a:latin typeface="MarkW05-Regular"/>
              </a:rPr>
              <a:t> ve </a:t>
            </a:r>
            <a:r>
              <a:rPr lang="en-US" b="0" i="0" dirty="0" err="1">
                <a:solidFill>
                  <a:srgbClr val="50575C"/>
                </a:solidFill>
                <a:effectLst/>
                <a:latin typeface="MarkW05-Regular"/>
              </a:rPr>
              <a:t>bunu</a:t>
            </a:r>
            <a:r>
              <a:rPr lang="en-US" b="0" i="0" dirty="0">
                <a:solidFill>
                  <a:srgbClr val="50575C"/>
                </a:solidFill>
                <a:effectLst/>
                <a:latin typeface="MarkW05-Regular"/>
              </a:rPr>
              <a:t> </a:t>
            </a:r>
            <a:r>
              <a:rPr lang="en-US" b="0" i="0" dirty="0" err="1">
                <a:solidFill>
                  <a:srgbClr val="50575C"/>
                </a:solidFill>
                <a:effectLst/>
                <a:latin typeface="MarkW05-Regular"/>
              </a:rPr>
              <a:t>sonradan</a:t>
            </a:r>
            <a:r>
              <a:rPr lang="en-US" b="0" i="0" dirty="0">
                <a:solidFill>
                  <a:srgbClr val="50575C"/>
                </a:solidFill>
                <a:effectLst/>
                <a:latin typeface="MarkW05-Regular"/>
              </a:rPr>
              <a:t> </a:t>
            </a:r>
            <a:r>
              <a:rPr lang="en-US" b="0" i="0" dirty="0" err="1">
                <a:solidFill>
                  <a:srgbClr val="50575C"/>
                </a:solidFill>
                <a:effectLst/>
                <a:latin typeface="MarkW05-Regular"/>
              </a:rPr>
              <a:t>düşünülmüş</a:t>
            </a:r>
            <a:r>
              <a:rPr lang="en-US" b="0" i="0" dirty="0">
                <a:solidFill>
                  <a:srgbClr val="50575C"/>
                </a:solidFill>
                <a:effectLst/>
                <a:latin typeface="MarkW05-Regular"/>
              </a:rPr>
              <a:t> </a:t>
            </a:r>
            <a:r>
              <a:rPr lang="en-US" b="0" i="0" dirty="0" err="1">
                <a:solidFill>
                  <a:srgbClr val="50575C"/>
                </a:solidFill>
                <a:effectLst/>
                <a:latin typeface="MarkW05-Regular"/>
              </a:rPr>
              <a:t>bir</a:t>
            </a:r>
            <a:r>
              <a:rPr lang="en-US" b="0" i="0" dirty="0">
                <a:solidFill>
                  <a:srgbClr val="50575C"/>
                </a:solidFill>
                <a:effectLst/>
                <a:latin typeface="MarkW05-Regular"/>
              </a:rPr>
              <a:t> </a:t>
            </a:r>
            <a:r>
              <a:rPr lang="en-US" b="0" i="0" dirty="0" err="1">
                <a:solidFill>
                  <a:srgbClr val="50575C"/>
                </a:solidFill>
                <a:effectLst/>
                <a:latin typeface="MarkW05-Regular"/>
              </a:rPr>
              <a:t>düşünce</a:t>
            </a:r>
            <a:r>
              <a:rPr lang="en-US" b="0" i="0" dirty="0">
                <a:solidFill>
                  <a:srgbClr val="50575C"/>
                </a:solidFill>
                <a:effectLst/>
                <a:latin typeface="MarkW05-Regular"/>
              </a:rPr>
              <a:t> </a:t>
            </a:r>
            <a:r>
              <a:rPr lang="en-US" b="0" i="0" dirty="0" err="1">
                <a:solidFill>
                  <a:srgbClr val="50575C"/>
                </a:solidFill>
                <a:effectLst/>
                <a:latin typeface="MarkW05-Regular"/>
              </a:rPr>
              <a:t>olarak</a:t>
            </a:r>
            <a:r>
              <a:rPr lang="en-US" b="0" i="0" dirty="0">
                <a:solidFill>
                  <a:srgbClr val="50575C"/>
                </a:solidFill>
                <a:effectLst/>
                <a:latin typeface="MarkW05-Regular"/>
              </a:rPr>
              <a:t> </a:t>
            </a:r>
            <a:r>
              <a:rPr lang="en-US" b="0" i="0" dirty="0" err="1">
                <a:solidFill>
                  <a:srgbClr val="50575C"/>
                </a:solidFill>
                <a:effectLst/>
                <a:latin typeface="MarkW05-Regular"/>
              </a:rPr>
              <a:t>ele</a:t>
            </a:r>
            <a:r>
              <a:rPr lang="en-US" b="0" i="0" dirty="0">
                <a:solidFill>
                  <a:srgbClr val="50575C"/>
                </a:solidFill>
                <a:effectLst/>
                <a:latin typeface="MarkW05-Regular"/>
              </a:rPr>
              <a:t> </a:t>
            </a:r>
            <a:r>
              <a:rPr lang="en-US" b="0" i="0" dirty="0" err="1">
                <a:solidFill>
                  <a:srgbClr val="50575C"/>
                </a:solidFill>
                <a:effectLst/>
                <a:latin typeface="MarkW05-Regular"/>
              </a:rPr>
              <a:t>almak</a:t>
            </a:r>
            <a:r>
              <a:rPr lang="en-US" b="0" i="0" dirty="0">
                <a:solidFill>
                  <a:srgbClr val="50575C"/>
                </a:solidFill>
                <a:effectLst/>
                <a:latin typeface="MarkW05-Regular"/>
              </a:rPr>
              <a:t> </a:t>
            </a:r>
            <a:r>
              <a:rPr lang="en-US" b="0" i="0" dirty="0" err="1">
                <a:solidFill>
                  <a:srgbClr val="50575C"/>
                </a:solidFill>
                <a:effectLst/>
                <a:latin typeface="MarkW05-Regular"/>
              </a:rPr>
              <a:t>yerine</a:t>
            </a:r>
            <a:r>
              <a:rPr lang="en-US" b="0" i="0" dirty="0">
                <a:solidFill>
                  <a:srgbClr val="50575C"/>
                </a:solidFill>
                <a:effectLst/>
                <a:latin typeface="MarkW05-Regular"/>
              </a:rPr>
              <a:t> </a:t>
            </a:r>
            <a:r>
              <a:rPr lang="en-US" b="0" i="0" dirty="0" err="1">
                <a:solidFill>
                  <a:srgbClr val="50575C"/>
                </a:solidFill>
                <a:effectLst/>
                <a:latin typeface="MarkW05-Regular"/>
              </a:rPr>
              <a:t>ürün</a:t>
            </a:r>
            <a:r>
              <a:rPr lang="en-US" b="0" i="0" dirty="0">
                <a:solidFill>
                  <a:srgbClr val="50575C"/>
                </a:solidFill>
                <a:effectLst/>
                <a:latin typeface="MarkW05-Regular"/>
              </a:rPr>
              <a:t> </a:t>
            </a:r>
            <a:r>
              <a:rPr lang="en-US" b="0" i="0" dirty="0" err="1">
                <a:solidFill>
                  <a:srgbClr val="50575C"/>
                </a:solidFill>
                <a:effectLst/>
                <a:latin typeface="MarkW05-Regular"/>
              </a:rPr>
              <a:t>geliştirmenin</a:t>
            </a:r>
            <a:r>
              <a:rPr lang="en-US" b="0" i="0" dirty="0">
                <a:solidFill>
                  <a:srgbClr val="50575C"/>
                </a:solidFill>
                <a:effectLst/>
                <a:latin typeface="MarkW05-Regular"/>
              </a:rPr>
              <a:t> </a:t>
            </a:r>
            <a:r>
              <a:rPr lang="en-US" b="0" i="0" dirty="0" err="1">
                <a:solidFill>
                  <a:srgbClr val="50575C"/>
                </a:solidFill>
                <a:effectLst/>
                <a:latin typeface="MarkW05-Regular"/>
              </a:rPr>
              <a:t>Ar</a:t>
            </a:r>
            <a:r>
              <a:rPr lang="en-US" b="0" i="0" dirty="0">
                <a:solidFill>
                  <a:srgbClr val="50575C"/>
                </a:solidFill>
                <a:effectLst/>
                <a:latin typeface="MarkW05-Regular"/>
              </a:rPr>
              <a:t>-Ge </a:t>
            </a:r>
            <a:r>
              <a:rPr lang="en-US" b="0" i="0" dirty="0" err="1">
                <a:solidFill>
                  <a:srgbClr val="50575C"/>
                </a:solidFill>
                <a:effectLst/>
                <a:latin typeface="MarkW05-Regular"/>
              </a:rPr>
              <a:t>aşamasına</a:t>
            </a:r>
            <a:r>
              <a:rPr lang="en-US" b="0" i="0" dirty="0">
                <a:solidFill>
                  <a:srgbClr val="50575C"/>
                </a:solidFill>
                <a:effectLst/>
                <a:latin typeface="MarkW05-Regular"/>
              </a:rPr>
              <a:t> </a:t>
            </a:r>
            <a:r>
              <a:rPr lang="en-US" b="0" i="0" dirty="0" err="1">
                <a:solidFill>
                  <a:srgbClr val="50575C"/>
                </a:solidFill>
                <a:effectLst/>
                <a:latin typeface="MarkW05-Regular"/>
              </a:rPr>
              <a:t>daha</a:t>
            </a:r>
            <a:r>
              <a:rPr lang="en-US" b="0" i="0" dirty="0">
                <a:solidFill>
                  <a:srgbClr val="50575C"/>
                </a:solidFill>
                <a:effectLst/>
                <a:latin typeface="MarkW05-Regular"/>
              </a:rPr>
              <a:t> iyi </a:t>
            </a:r>
            <a:r>
              <a:rPr lang="en-US" b="0" i="0" dirty="0" err="1">
                <a:solidFill>
                  <a:srgbClr val="50575C"/>
                </a:solidFill>
                <a:effectLst/>
                <a:latin typeface="MarkW05-Regular"/>
              </a:rPr>
              <a:t>entegre</a:t>
            </a:r>
            <a:r>
              <a:rPr lang="en-US" b="0" i="0" dirty="0">
                <a:solidFill>
                  <a:srgbClr val="50575C"/>
                </a:solidFill>
                <a:effectLst/>
                <a:latin typeface="MarkW05-Regular"/>
              </a:rPr>
              <a:t> </a:t>
            </a:r>
            <a:r>
              <a:rPr lang="en-US" b="0" i="0" dirty="0" err="1">
                <a:solidFill>
                  <a:srgbClr val="50575C"/>
                </a:solidFill>
                <a:effectLst/>
                <a:latin typeface="MarkW05-Regular"/>
              </a:rPr>
              <a:t>etmek</a:t>
            </a:r>
            <a:r>
              <a:rPr lang="en-US" b="0" i="0" dirty="0">
                <a:solidFill>
                  <a:srgbClr val="50575C"/>
                </a:solidFill>
                <a:effectLst/>
                <a:latin typeface="MarkW05-Regular"/>
              </a:rPr>
              <a:t> </a:t>
            </a:r>
            <a:r>
              <a:rPr lang="en-US" b="0" i="0" dirty="0" err="1">
                <a:solidFill>
                  <a:srgbClr val="50575C"/>
                </a:solidFill>
                <a:effectLst/>
                <a:latin typeface="MarkW05-Regular"/>
              </a:rPr>
              <a:t>çok</a:t>
            </a:r>
            <a:r>
              <a:rPr lang="en-US" b="0" i="0" dirty="0">
                <a:solidFill>
                  <a:srgbClr val="50575C"/>
                </a:solidFill>
                <a:effectLst/>
                <a:latin typeface="MarkW05-Regular"/>
              </a:rPr>
              <a:t> </a:t>
            </a:r>
            <a:r>
              <a:rPr lang="en-US" b="0" i="0" dirty="0" err="1">
                <a:solidFill>
                  <a:srgbClr val="50575C"/>
                </a:solidFill>
                <a:effectLst/>
                <a:latin typeface="MarkW05-Regular"/>
              </a:rPr>
              <a:t>önemlidir</a:t>
            </a:r>
            <a:r>
              <a:rPr lang="en-US" b="0" i="0" dirty="0">
                <a:solidFill>
                  <a:srgbClr val="50575C"/>
                </a:solidFill>
                <a:effectLst/>
                <a:latin typeface="MarkW05-Regular"/>
              </a:rPr>
              <a:t>. 
</a:t>
            </a:r>
            <a:r>
              <a:rPr lang="en-US" b="0" i="0" dirty="0" err="1">
                <a:solidFill>
                  <a:srgbClr val="50575C"/>
                </a:solidFill>
                <a:effectLst/>
                <a:latin typeface="MarkW05-Regular"/>
              </a:rPr>
              <a:t>Şirketler</a:t>
            </a:r>
            <a:r>
              <a:rPr lang="en-US" b="0" i="0" dirty="0">
                <a:solidFill>
                  <a:srgbClr val="50575C"/>
                </a:solidFill>
                <a:effectLst/>
                <a:latin typeface="MarkW05-Regular"/>
              </a:rPr>
              <a:t>, </a:t>
            </a:r>
            <a:r>
              <a:rPr lang="en-US" b="0" i="0" dirty="0" err="1">
                <a:solidFill>
                  <a:srgbClr val="50575C"/>
                </a:solidFill>
                <a:effectLst/>
                <a:latin typeface="MarkW05-Regular"/>
              </a:rPr>
              <a:t>yalnızca</a:t>
            </a:r>
            <a:r>
              <a:rPr lang="en-US" b="0" i="0" dirty="0">
                <a:solidFill>
                  <a:srgbClr val="50575C"/>
                </a:solidFill>
                <a:effectLst/>
                <a:latin typeface="MarkW05-Regular"/>
              </a:rPr>
              <a:t> </a:t>
            </a:r>
            <a:r>
              <a:rPr lang="en-US" b="0" i="0" dirty="0" err="1">
                <a:solidFill>
                  <a:srgbClr val="50575C"/>
                </a:solidFill>
                <a:effectLst/>
                <a:latin typeface="MarkW05-Regular"/>
              </a:rPr>
              <a:t>kullanımda</a:t>
            </a:r>
            <a:r>
              <a:rPr lang="en-US" b="0" i="0" dirty="0">
                <a:solidFill>
                  <a:srgbClr val="50575C"/>
                </a:solidFill>
                <a:effectLst/>
                <a:latin typeface="MarkW05-Regular"/>
              </a:rPr>
              <a:t> </a:t>
            </a:r>
            <a:r>
              <a:rPr lang="en-US" b="0" i="0" dirty="0" err="1">
                <a:solidFill>
                  <a:srgbClr val="50575C"/>
                </a:solidFill>
                <a:effectLst/>
                <a:latin typeface="MarkW05-Regular"/>
              </a:rPr>
              <a:t>olduklarında</a:t>
            </a:r>
            <a:r>
              <a:rPr lang="en-US" b="0" i="0" dirty="0">
                <a:solidFill>
                  <a:srgbClr val="50575C"/>
                </a:solidFill>
                <a:effectLst/>
                <a:latin typeface="MarkW05-Regular"/>
              </a:rPr>
              <a:t> </a:t>
            </a:r>
            <a:r>
              <a:rPr lang="en-US" b="0" i="0" dirty="0" err="1">
                <a:solidFill>
                  <a:srgbClr val="50575C"/>
                </a:solidFill>
                <a:effectLst/>
                <a:latin typeface="MarkW05-Regular"/>
              </a:rPr>
              <a:t>daha</a:t>
            </a:r>
            <a:r>
              <a:rPr lang="en-US" b="0" i="0" dirty="0">
                <a:solidFill>
                  <a:srgbClr val="50575C"/>
                </a:solidFill>
                <a:effectLst/>
                <a:latin typeface="MarkW05-Regular"/>
              </a:rPr>
              <a:t> </a:t>
            </a:r>
            <a:r>
              <a:rPr lang="en-US" b="0" i="0" dirty="0" err="1">
                <a:solidFill>
                  <a:srgbClr val="50575C"/>
                </a:solidFill>
                <a:effectLst/>
                <a:latin typeface="MarkW05-Regular"/>
              </a:rPr>
              <a:t>sürdürülebilir</a:t>
            </a:r>
            <a:r>
              <a:rPr lang="en-US" b="0" i="0" dirty="0">
                <a:solidFill>
                  <a:srgbClr val="50575C"/>
                </a:solidFill>
                <a:effectLst/>
                <a:latin typeface="MarkW05-Regular"/>
              </a:rPr>
              <a:t> </a:t>
            </a:r>
            <a:r>
              <a:rPr lang="en-US" b="0" i="0" dirty="0" err="1">
                <a:solidFill>
                  <a:srgbClr val="50575C"/>
                </a:solidFill>
                <a:effectLst/>
                <a:latin typeface="MarkW05-Regular"/>
              </a:rPr>
              <a:t>ürünler</a:t>
            </a:r>
            <a:r>
              <a:rPr lang="en-US" b="0" i="0" dirty="0">
                <a:solidFill>
                  <a:srgbClr val="50575C"/>
                </a:solidFill>
                <a:effectLst/>
                <a:latin typeface="MarkW05-Regular"/>
              </a:rPr>
              <a:t> </a:t>
            </a:r>
            <a:r>
              <a:rPr lang="en-US" b="0" i="0" dirty="0" err="1">
                <a:solidFill>
                  <a:srgbClr val="50575C"/>
                </a:solidFill>
                <a:effectLst/>
                <a:latin typeface="MarkW05-Regular"/>
              </a:rPr>
              <a:t>geliştirmenin</a:t>
            </a:r>
            <a:r>
              <a:rPr lang="en-US" b="0" i="0" dirty="0">
                <a:solidFill>
                  <a:srgbClr val="50575C"/>
                </a:solidFill>
                <a:effectLst/>
                <a:latin typeface="MarkW05-Regular"/>
              </a:rPr>
              <a:t> </a:t>
            </a:r>
            <a:r>
              <a:rPr lang="en-US" b="0" i="0" dirty="0" err="1">
                <a:solidFill>
                  <a:srgbClr val="50575C"/>
                </a:solidFill>
                <a:effectLst/>
                <a:latin typeface="MarkW05-Regular"/>
              </a:rPr>
              <a:t>ötesine</a:t>
            </a:r>
            <a:r>
              <a:rPr lang="en-US" b="0" i="0" dirty="0">
                <a:solidFill>
                  <a:srgbClr val="50575C"/>
                </a:solidFill>
                <a:effectLst/>
                <a:latin typeface="MarkW05-Regular"/>
              </a:rPr>
              <a:t> </a:t>
            </a:r>
            <a:r>
              <a:rPr lang="en-US" b="0" i="0" dirty="0" err="1">
                <a:solidFill>
                  <a:srgbClr val="50575C"/>
                </a:solidFill>
                <a:effectLst/>
                <a:latin typeface="MarkW05-Regular"/>
              </a:rPr>
              <a:t>geçmelidir</a:t>
            </a:r>
            <a:r>
              <a:rPr lang="en-US" b="0" i="0" dirty="0">
                <a:solidFill>
                  <a:srgbClr val="50575C"/>
                </a:solidFill>
                <a:effectLst/>
                <a:latin typeface="MarkW05-Regular"/>
              </a:rPr>
              <a:t>; Ek </a:t>
            </a:r>
            <a:r>
              <a:rPr lang="en-US" b="0" i="0" dirty="0" err="1">
                <a:solidFill>
                  <a:srgbClr val="50575C"/>
                </a:solidFill>
                <a:effectLst/>
                <a:latin typeface="MarkW05-Regular"/>
              </a:rPr>
              <a:t>olarak</a:t>
            </a:r>
            <a:r>
              <a:rPr lang="en-US" b="0" i="0" dirty="0">
                <a:solidFill>
                  <a:srgbClr val="50575C"/>
                </a:solidFill>
                <a:effectLst/>
                <a:latin typeface="MarkW05-Regular"/>
              </a:rPr>
              <a:t>, </a:t>
            </a:r>
            <a:r>
              <a:rPr lang="en-US" b="0" i="0" dirty="0" err="1">
                <a:solidFill>
                  <a:srgbClr val="50575C"/>
                </a:solidFill>
                <a:effectLst/>
                <a:latin typeface="MarkW05-Regular"/>
              </a:rPr>
              <a:t>kuruluşlar</a:t>
            </a:r>
            <a:r>
              <a:rPr lang="en-US" b="0" i="0" dirty="0">
                <a:solidFill>
                  <a:srgbClr val="50575C"/>
                </a:solidFill>
                <a:effectLst/>
                <a:latin typeface="MarkW05-Regular"/>
              </a:rPr>
              <a:t> </a:t>
            </a:r>
            <a:r>
              <a:rPr lang="en-US" b="0" i="0" dirty="0" err="1">
                <a:solidFill>
                  <a:srgbClr val="50575C"/>
                </a:solidFill>
                <a:effectLst/>
                <a:latin typeface="MarkW05-Regular"/>
              </a:rPr>
              <a:t>ürünleri</a:t>
            </a:r>
            <a:r>
              <a:rPr lang="en-US" b="0" i="0" dirty="0">
                <a:solidFill>
                  <a:srgbClr val="50575C"/>
                </a:solidFill>
                <a:effectLst/>
                <a:latin typeface="MarkW05-Regular"/>
              </a:rPr>
              <a:t> </a:t>
            </a:r>
            <a:r>
              <a:rPr lang="en-US" b="0" i="0" dirty="0" err="1">
                <a:solidFill>
                  <a:srgbClr val="50575C"/>
                </a:solidFill>
                <a:effectLst/>
                <a:latin typeface="MarkW05-Regular"/>
              </a:rPr>
              <a:t>nasıl</a:t>
            </a:r>
            <a:r>
              <a:rPr lang="en-US" b="0" i="0" dirty="0">
                <a:solidFill>
                  <a:srgbClr val="50575C"/>
                </a:solidFill>
                <a:effectLst/>
                <a:latin typeface="MarkW05-Regular"/>
              </a:rPr>
              <a:t> </a:t>
            </a:r>
            <a:r>
              <a:rPr lang="en-US" b="0" i="0" dirty="0" err="1">
                <a:solidFill>
                  <a:srgbClr val="50575C"/>
                </a:solidFill>
                <a:effectLst/>
                <a:latin typeface="MarkW05-Regular"/>
              </a:rPr>
              <a:t>tedarik</a:t>
            </a:r>
            <a:r>
              <a:rPr lang="en-US" b="0" i="0" dirty="0">
                <a:solidFill>
                  <a:srgbClr val="50575C"/>
                </a:solidFill>
                <a:effectLst/>
                <a:latin typeface="MarkW05-Regular"/>
              </a:rPr>
              <a:t> </a:t>
            </a:r>
            <a:r>
              <a:rPr lang="en-US" b="0" i="0" dirty="0" err="1">
                <a:solidFill>
                  <a:srgbClr val="50575C"/>
                </a:solidFill>
                <a:effectLst/>
                <a:latin typeface="MarkW05-Regular"/>
              </a:rPr>
              <a:t>ettiklerinin</a:t>
            </a:r>
            <a:r>
              <a:rPr lang="en-US" b="0" i="0" dirty="0">
                <a:solidFill>
                  <a:srgbClr val="50575C"/>
                </a:solidFill>
                <a:effectLst/>
                <a:latin typeface="MarkW05-Regular"/>
              </a:rPr>
              <a:t>, </a:t>
            </a:r>
            <a:r>
              <a:rPr lang="en-US" b="0" i="0" dirty="0" err="1">
                <a:solidFill>
                  <a:srgbClr val="50575C"/>
                </a:solidFill>
                <a:effectLst/>
                <a:latin typeface="MarkW05-Regular"/>
              </a:rPr>
              <a:t>ürettiklerinin</a:t>
            </a:r>
            <a:r>
              <a:rPr lang="en-US" b="0" i="0" dirty="0">
                <a:solidFill>
                  <a:srgbClr val="50575C"/>
                </a:solidFill>
                <a:effectLst/>
                <a:latin typeface="MarkW05-Regular"/>
              </a:rPr>
              <a:t>, </a:t>
            </a:r>
            <a:r>
              <a:rPr lang="en-US" b="0" i="0" dirty="0" err="1">
                <a:solidFill>
                  <a:srgbClr val="50575C"/>
                </a:solidFill>
                <a:effectLst/>
                <a:latin typeface="MarkW05-Regular"/>
              </a:rPr>
              <a:t>dağıttıklarının</a:t>
            </a:r>
            <a:r>
              <a:rPr lang="en-US" b="0" i="0" dirty="0">
                <a:solidFill>
                  <a:srgbClr val="50575C"/>
                </a:solidFill>
                <a:effectLst/>
                <a:latin typeface="MarkW05-Regular"/>
              </a:rPr>
              <a:t> ve </a:t>
            </a:r>
            <a:r>
              <a:rPr lang="en-US" b="0" i="0" dirty="0" err="1">
                <a:solidFill>
                  <a:srgbClr val="50575C"/>
                </a:solidFill>
                <a:effectLst/>
                <a:latin typeface="MarkW05-Regular"/>
              </a:rPr>
              <a:t>sattıklarının</a:t>
            </a:r>
            <a:r>
              <a:rPr lang="en-US" b="0" i="0" dirty="0">
                <a:solidFill>
                  <a:srgbClr val="50575C"/>
                </a:solidFill>
                <a:effectLst/>
                <a:latin typeface="MarkW05-Regular"/>
              </a:rPr>
              <a:t> </a:t>
            </a:r>
            <a:r>
              <a:rPr lang="en-US" b="0" i="0" dirty="0" err="1">
                <a:solidFill>
                  <a:srgbClr val="50575C"/>
                </a:solidFill>
                <a:effectLst/>
                <a:latin typeface="MarkW05-Regular"/>
              </a:rPr>
              <a:t>sürdürülebilirliğini</a:t>
            </a:r>
            <a:r>
              <a:rPr lang="en-US" b="0" i="0" dirty="0">
                <a:solidFill>
                  <a:srgbClr val="50575C"/>
                </a:solidFill>
                <a:effectLst/>
                <a:latin typeface="MarkW05-Regular"/>
              </a:rPr>
              <a:t> de </a:t>
            </a:r>
            <a:r>
              <a:rPr lang="en-US" b="0" i="0" dirty="0" err="1">
                <a:solidFill>
                  <a:srgbClr val="50575C"/>
                </a:solidFill>
                <a:effectLst/>
                <a:latin typeface="MarkW05-Regular"/>
              </a:rPr>
              <a:t>iyileştirmelidir</a:t>
            </a:r>
            <a:endParaRPr lang="en-GB" dirty="0"/>
          </a:p>
        </p:txBody>
      </p:sp>
      <p:sp>
        <p:nvSpPr>
          <p:cNvPr id="4" name="Slide Number Placeholder 3">
            <a:extLst>
              <a:ext uri="{FF2B5EF4-FFF2-40B4-BE49-F238E27FC236}">
                <a16:creationId xmlns:a16="http://schemas.microsoft.com/office/drawing/2014/main" id="{CCADF3B5-F4DC-9227-F22F-7988D993765E}"/>
              </a:ext>
            </a:extLst>
          </p:cNvPr>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1404898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Bir </a:t>
            </a:r>
            <a:r>
              <a:rPr lang="en-GB" noProof="0" dirty="0" err="1"/>
              <a:t>sürdürülebilirlik</a:t>
            </a:r>
            <a:r>
              <a:rPr lang="en-GB" noProof="0" dirty="0"/>
              <a:t> </a:t>
            </a:r>
            <a:r>
              <a:rPr lang="en-GB" noProof="0" dirty="0" err="1"/>
              <a:t>stratejisinin</a:t>
            </a:r>
            <a:r>
              <a:rPr lang="en-GB" noProof="0" dirty="0"/>
              <a:t> </a:t>
            </a:r>
            <a:r>
              <a:rPr lang="en-GB" noProof="0" dirty="0" err="1"/>
              <a:t>geliştirilmesi</a:t>
            </a:r>
            <a:r>
              <a:rPr lang="en-GB" noProof="0" dirty="0"/>
              <a:t>, </a:t>
            </a:r>
            <a:r>
              <a:rPr lang="en-GB" noProof="0" dirty="0" err="1"/>
              <a:t>şirket</a:t>
            </a:r>
            <a:r>
              <a:rPr lang="en-GB" noProof="0" dirty="0"/>
              <a:t> </a:t>
            </a:r>
            <a:r>
              <a:rPr lang="en-GB" noProof="0" dirty="0" err="1"/>
              <a:t>içinde</a:t>
            </a:r>
            <a:r>
              <a:rPr lang="en-GB" noProof="0" dirty="0"/>
              <a:t> </a:t>
            </a:r>
            <a:r>
              <a:rPr lang="en-GB" noProof="0" dirty="0" err="1"/>
              <a:t>farklı</a:t>
            </a:r>
            <a:r>
              <a:rPr lang="en-GB" noProof="0" dirty="0"/>
              <a:t> </a:t>
            </a:r>
            <a:r>
              <a:rPr lang="en-GB" noProof="0" dirty="0" err="1"/>
              <a:t>departmanları</a:t>
            </a:r>
            <a:r>
              <a:rPr lang="en-GB" noProof="0" dirty="0"/>
              <a:t> </a:t>
            </a:r>
            <a:r>
              <a:rPr lang="en-GB" noProof="0" dirty="0" err="1"/>
              <a:t>geliştiren</a:t>
            </a:r>
            <a:r>
              <a:rPr lang="en-GB" noProof="0" dirty="0"/>
              <a:t> ve </a:t>
            </a:r>
            <a:r>
              <a:rPr lang="en-GB" noProof="0" dirty="0" err="1"/>
              <a:t>tedarik</a:t>
            </a:r>
            <a:r>
              <a:rPr lang="en-GB" noProof="0" dirty="0"/>
              <a:t>, </a:t>
            </a:r>
            <a:r>
              <a:rPr lang="en-GB" noProof="0" dirty="0" err="1"/>
              <a:t>operasyon</a:t>
            </a:r>
            <a:r>
              <a:rPr lang="en-GB" noProof="0" dirty="0"/>
              <a:t>, </a:t>
            </a:r>
            <a:r>
              <a:rPr lang="en-GB" noProof="0" dirty="0" err="1"/>
              <a:t>üretim</a:t>
            </a:r>
            <a:r>
              <a:rPr lang="en-GB" noProof="0" dirty="0"/>
              <a:t>, </a:t>
            </a:r>
            <a:r>
              <a:rPr lang="en-GB" noProof="0" dirty="0" err="1"/>
              <a:t>müşteri</a:t>
            </a:r>
            <a:r>
              <a:rPr lang="en-GB" noProof="0" dirty="0"/>
              <a:t> </a:t>
            </a:r>
            <a:r>
              <a:rPr lang="en-GB" noProof="0" dirty="0" err="1"/>
              <a:t>hizmetleri</a:t>
            </a:r>
            <a:r>
              <a:rPr lang="en-GB" noProof="0" dirty="0"/>
              <a:t>, </a:t>
            </a:r>
            <a:r>
              <a:rPr lang="en-GB" noProof="0" dirty="0" err="1"/>
              <a:t>satış</a:t>
            </a:r>
            <a:r>
              <a:rPr lang="en-GB" noProof="0" dirty="0"/>
              <a:t>, </a:t>
            </a:r>
            <a:r>
              <a:rPr lang="en-GB" noProof="0" dirty="0" err="1"/>
              <a:t>pazarlama</a:t>
            </a:r>
            <a:r>
              <a:rPr lang="en-GB" noProof="0" dirty="0"/>
              <a:t>, </a:t>
            </a:r>
            <a:r>
              <a:rPr lang="en-GB" noProof="0" dirty="0" err="1"/>
              <a:t>teknoloji</a:t>
            </a:r>
            <a:r>
              <a:rPr lang="en-GB" noProof="0" dirty="0"/>
              <a:t> ve </a:t>
            </a:r>
            <a:r>
              <a:rPr lang="en-GB" noProof="0" dirty="0" err="1"/>
              <a:t>ekipmandan</a:t>
            </a:r>
            <a:r>
              <a:rPr lang="en-GB" noProof="0" dirty="0"/>
              <a:t> bilgi ve </a:t>
            </a:r>
            <a:r>
              <a:rPr lang="en-GB" noProof="0" dirty="0" err="1"/>
              <a:t>eylemleri</a:t>
            </a:r>
            <a:r>
              <a:rPr lang="en-GB" noProof="0" dirty="0"/>
              <a:t> </a:t>
            </a:r>
            <a:r>
              <a:rPr lang="en-GB" noProof="0" dirty="0" err="1"/>
              <a:t>entegre</a:t>
            </a:r>
            <a:r>
              <a:rPr lang="en-GB" noProof="0" dirty="0"/>
              <a:t> </a:t>
            </a:r>
            <a:r>
              <a:rPr lang="en-GB" noProof="0" dirty="0" err="1"/>
              <a:t>eden</a:t>
            </a:r>
            <a:r>
              <a:rPr lang="en-GB" noProof="0" dirty="0"/>
              <a:t> </a:t>
            </a:r>
            <a:r>
              <a:rPr lang="en-GB" noProof="0" dirty="0" err="1"/>
              <a:t>bütünsel</a:t>
            </a:r>
            <a:r>
              <a:rPr lang="en-GB" noProof="0" dirty="0"/>
              <a:t> </a:t>
            </a:r>
            <a:r>
              <a:rPr lang="en-GB" noProof="0" dirty="0" err="1"/>
              <a:t>bir</a:t>
            </a:r>
            <a:r>
              <a:rPr lang="en-GB" noProof="0" dirty="0"/>
              <a:t> </a:t>
            </a:r>
            <a:r>
              <a:rPr lang="en-GB" noProof="0" dirty="0" err="1"/>
              <a:t>yaklaşımın</a:t>
            </a:r>
            <a:r>
              <a:rPr lang="en-GB" noProof="0" dirty="0"/>
              <a:t> </a:t>
            </a:r>
            <a:r>
              <a:rPr lang="en-GB" noProof="0" dirty="0" err="1"/>
              <a:t>kullanılması</a:t>
            </a:r>
            <a:r>
              <a:rPr lang="en-GB" noProof="0" dirty="0"/>
              <a:t> </a:t>
            </a:r>
            <a:r>
              <a:rPr lang="en-GB" noProof="0" dirty="0" err="1"/>
              <a:t>anlamına</a:t>
            </a:r>
            <a:r>
              <a:rPr lang="en-GB" noProof="0" dirty="0"/>
              <a:t> </a:t>
            </a:r>
            <a:r>
              <a:rPr lang="en-GB" noProof="0" dirty="0" err="1"/>
              <a:t>gelir</a:t>
            </a:r>
            <a:r>
              <a:rPr lang="en-GB" noProof="0" dirty="0"/>
              <a:t>. Bu </a:t>
            </a:r>
            <a:r>
              <a:rPr lang="en-GB" noProof="0" dirty="0" err="1"/>
              <a:t>iç</a:t>
            </a:r>
            <a:r>
              <a:rPr lang="en-GB" noProof="0" dirty="0"/>
              <a:t> ve </a:t>
            </a:r>
            <a:r>
              <a:rPr lang="en-GB" noProof="0" dirty="0" err="1"/>
              <a:t>dış</a:t>
            </a:r>
            <a:r>
              <a:rPr lang="en-GB" noProof="0" dirty="0"/>
              <a:t> </a:t>
            </a:r>
            <a:r>
              <a:rPr lang="en-GB" noProof="0" dirty="0" err="1"/>
              <a:t>işbirliği</a:t>
            </a:r>
            <a:r>
              <a:rPr lang="en-GB" noProof="0" dirty="0"/>
              <a:t>, </a:t>
            </a:r>
            <a:r>
              <a:rPr lang="en-GB" noProof="0" dirty="0" err="1"/>
              <a:t>proje</a:t>
            </a:r>
            <a:r>
              <a:rPr lang="en-GB" noProof="0" dirty="0"/>
              <a:t> </a:t>
            </a:r>
            <a:r>
              <a:rPr lang="en-GB" noProof="0" dirty="0" err="1"/>
              <a:t>hedefleri</a:t>
            </a:r>
            <a:r>
              <a:rPr lang="en-GB" noProof="0" dirty="0"/>
              <a:t> </a:t>
            </a:r>
            <a:r>
              <a:rPr lang="en-GB" noProof="0" dirty="0" err="1"/>
              <a:t>ile</a:t>
            </a:r>
            <a:r>
              <a:rPr lang="en-GB" noProof="0" dirty="0"/>
              <a:t> </a:t>
            </a:r>
            <a:r>
              <a:rPr lang="en-GB" noProof="0" dirty="0" err="1"/>
              <a:t>strateji</a:t>
            </a:r>
            <a:r>
              <a:rPr lang="en-GB" noProof="0" dirty="0"/>
              <a:t> </a:t>
            </a:r>
            <a:r>
              <a:rPr lang="en-GB" noProof="0" dirty="0" err="1"/>
              <a:t>odaklıdır</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198230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C78AC-6624-6222-2E1E-E5040661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2CE6FB-0B70-CA39-5D61-0A9D05D0F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FAC85-BACA-5B4B-EAFC-7965CC1E1DA8}"/>
              </a:ext>
            </a:extLst>
          </p:cNvPr>
          <p:cNvSpPr>
            <a:spLocks noGrp="1"/>
          </p:cNvSpPr>
          <p:nvPr>
            <p:ph type="body" idx="1"/>
          </p:nvPr>
        </p:nvSpPr>
        <p:spPr/>
        <p:txBody>
          <a:bodyPr/>
          <a:lstStyle/>
          <a:p>
            <a:pPr algn="l" fontAlgn="auto"/>
            <a:r>
              <a:rPr lang="en-US" b="0" i="0" dirty="0">
                <a:effectLst/>
                <a:latin typeface="-apple-system"/>
              </a:rPr>
              <a:t>Integrating Sustai</a:t>
            </a:r>
            <a:r>
              <a:rPr lang="en-US" dirty="0">
                <a:latin typeface="-apple-system"/>
              </a:rPr>
              <a:t>nability in R&amp;D implies also to be focused in e</a:t>
            </a:r>
            <a:r>
              <a:rPr lang="en-US" b="0" i="0" dirty="0">
                <a:effectLst/>
                <a:latin typeface="-apple-system"/>
              </a:rPr>
              <a:t>fficiency and effectiveness but having in mind that innovation prepares us for the future. Thus, the balanced combination of effectiveness, efficiency and innovation will define sustained development. The key question is how to become an innovative organization without compromising the efficiency, effectiveness, revenue, margins and profitability of the company. The use of an Innovation Management System can better support R&amp;D activities providing focus on sustainability considering environment, social and economic goals.</a:t>
            </a:r>
          </a:p>
          <a:p>
            <a:pPr algn="just"/>
            <a:endParaRPr lang="en-US" b="0" i="0" dirty="0">
              <a:solidFill>
                <a:srgbClr val="222222"/>
              </a:solidFill>
              <a:effectLst/>
            </a:endParaRPr>
          </a:p>
          <a:p>
            <a:endParaRPr lang="en-GB" dirty="0"/>
          </a:p>
        </p:txBody>
      </p:sp>
      <p:sp>
        <p:nvSpPr>
          <p:cNvPr id="4" name="Slide Number Placeholder 3">
            <a:extLst>
              <a:ext uri="{FF2B5EF4-FFF2-40B4-BE49-F238E27FC236}">
                <a16:creationId xmlns:a16="http://schemas.microsoft.com/office/drawing/2014/main" id="{E180E6FB-1E99-EA3B-1F51-30F08D498926}"/>
              </a:ext>
            </a:extLst>
          </p:cNvPr>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355508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19/10/2024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19/10/2024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slide" Target="slide13.xml"/><Relationship Id="rId10"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18.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hyperlink" Target="https://www.lek.com/insights/sus/us/ei/make-products-more-sustainable-incorporate-sustainability-fully-rd" TargetMode="External"/><Relationship Id="rId3" Type="http://schemas.openxmlformats.org/officeDocument/2006/relationships/image" Target="../media/image4.png"/><Relationship Id="rId7" Type="http://schemas.openxmlformats.org/officeDocument/2006/relationships/hyperlink" Target="https://sensiba.com/resources/insights/the-importance-of-sustainability-in-r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ciled.eu/" TargetMode="External"/><Relationship Id="rId5" Type="http://schemas.openxmlformats.org/officeDocument/2006/relationships/hyperlink" Target="http://www.s4tclfblueprint.eu/" TargetMode="External"/><Relationship Id="rId10" Type="http://schemas.openxmlformats.org/officeDocument/2006/relationships/hyperlink" Target="https://design4circle.eu/" TargetMode="External"/><Relationship Id="rId4" Type="http://schemas.openxmlformats.org/officeDocument/2006/relationships/image" Target="../media/image2.png"/><Relationship Id="rId9" Type="http://schemas.openxmlformats.org/officeDocument/2006/relationships/hyperlink" Target="https://www.greenshoes4all.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jpg"/><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518484" y="1524063"/>
            <a:ext cx="6290805"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711735" y="6209914"/>
            <a:ext cx="6503436" cy="369332"/>
          </a:xfrm>
          <a:prstGeom prst="rect">
            <a:avLst/>
          </a:prstGeom>
          <a:noFill/>
        </p:spPr>
        <p:txBody>
          <a:bodyPr wrap="square">
            <a:spAutoFit/>
          </a:bodyPr>
          <a:lstStyle/>
          <a:p>
            <a:r>
              <a:rPr lang="tr-TR" b="1" i="0" u="none" strike="noStrike" dirty="0">
                <a:solidFill>
                  <a:srgbClr val="000000"/>
                </a:solidFill>
                <a:effectLst/>
                <a:latin typeface="Josefin Sans Bold" pitchFamily="2" charset="0"/>
              </a:rPr>
              <a:t>GELİŞTİRİCİ ORTAK</a:t>
            </a:r>
            <a:r>
              <a:rPr lang="en-GB" b="1" i="0" u="none" strike="noStrike" dirty="0">
                <a:solidFill>
                  <a:srgbClr val="000000"/>
                </a:solidFill>
                <a:effectLst/>
                <a:latin typeface="Josefin Sans Bold" pitchFamily="2" charset="0"/>
              </a:rPr>
              <a:t>: </a:t>
            </a:r>
            <a:r>
              <a:rPr lang="en-GB" b="0" i="0" u="none" strike="noStrike" dirty="0">
                <a:solidFill>
                  <a:srgbClr val="000000"/>
                </a:solidFill>
                <a:effectLst/>
                <a:latin typeface="Josefin Sans Bold" pitchFamily="2" charset="0"/>
              </a:rPr>
              <a:t>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Proje </a:t>
            </a:r>
            <a:r>
              <a:rPr lang="en-GB" sz="1400" dirty="0" err="1">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numarası</a:t>
            </a:r>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305853" y="4096819"/>
            <a:ext cx="6503436" cy="1015663"/>
          </a:xfrm>
          <a:prstGeom prst="rect">
            <a:avLst/>
          </a:prstGeom>
          <a:noFill/>
        </p:spPr>
        <p:txBody>
          <a:bodyPr wrap="square">
            <a:spAutoFit/>
          </a:bodyPr>
          <a:lstStyle/>
          <a:p>
            <a:pPr algn="r"/>
            <a:r>
              <a:rPr lang="en-US" sz="2000" b="1" dirty="0">
                <a:solidFill>
                  <a:srgbClr val="2D5693"/>
                </a:solidFill>
                <a:latin typeface="Josefin Sans Bold" pitchFamily="2" charset="0"/>
              </a:rPr>
              <a:t>Ders 4.6
</a:t>
            </a:r>
            <a:r>
              <a:rPr lang="en-US" sz="2000" b="1" dirty="0" err="1">
                <a:solidFill>
                  <a:srgbClr val="2D5693"/>
                </a:solidFill>
                <a:latin typeface="Josefin Sans Bold" pitchFamily="2" charset="0"/>
              </a:rPr>
              <a:t>Araştırma</a:t>
            </a:r>
            <a:r>
              <a:rPr lang="en-US" sz="2000" b="1" dirty="0">
                <a:solidFill>
                  <a:srgbClr val="2D5693"/>
                </a:solidFill>
                <a:latin typeface="Josefin Sans Bold" pitchFamily="2" charset="0"/>
              </a:rPr>
              <a:t> ve </a:t>
            </a:r>
            <a:r>
              <a:rPr lang="en-US" sz="2000" b="1" dirty="0" err="1">
                <a:solidFill>
                  <a:srgbClr val="2D5693"/>
                </a:solidFill>
                <a:latin typeface="Josefin Sans Bold" pitchFamily="2" charset="0"/>
              </a:rPr>
              <a:t>Geliştirme</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Yönetim</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Sistemi</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için</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mevcut</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prosedürler</a:t>
            </a:r>
            <a:r>
              <a:rPr lang="en-US" sz="2000" b="1" dirty="0">
                <a:solidFill>
                  <a:srgbClr val="2D5693"/>
                </a:solidFill>
                <a:latin typeface="Josefin Sans Bold" pitchFamily="2" charset="0"/>
              </a:rPr>
              <a:t> ve </a:t>
            </a:r>
            <a:r>
              <a:rPr lang="en-US" sz="2000" b="1" dirty="0" err="1">
                <a:solidFill>
                  <a:srgbClr val="2D5693"/>
                </a:solidFill>
                <a:latin typeface="Josefin Sans Bold" pitchFamily="2" charset="0"/>
              </a:rPr>
              <a:t>araçlar</a:t>
            </a:r>
            <a:endParaRPr lang="en-US" sz="20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171536" y="39556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4" name="TextBox 19">
            <a:extLst>
              <a:ext uri="{FF2B5EF4-FFF2-40B4-BE49-F238E27FC236}">
                <a16:creationId xmlns:a16="http://schemas.microsoft.com/office/drawing/2014/main" id="{91DACA7E-5BCA-FA5F-2E5B-572A0B5D0B29}"/>
              </a:ext>
            </a:extLst>
          </p:cNvPr>
          <p:cNvSpPr txBox="1"/>
          <p:nvPr/>
        </p:nvSpPr>
        <p:spPr>
          <a:xfrm>
            <a:off x="577269" y="1415057"/>
            <a:ext cx="8659567"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b="1" u="none" dirty="0">
                <a:solidFill>
                  <a:schemeClr val="accent5">
                    <a:lumMod val="50000"/>
                  </a:schemeClr>
                </a:solidFill>
                <a:latin typeface="Josefin Sans" pitchFamily="2" charset="0"/>
              </a:rPr>
              <a:t>3. </a:t>
            </a:r>
            <a:r>
              <a:rPr lang="en-US" b="1" u="none" dirty="0" err="1">
                <a:solidFill>
                  <a:schemeClr val="accent5">
                    <a:lumMod val="50000"/>
                  </a:schemeClr>
                </a:solidFill>
                <a:latin typeface="Josefin Sans" pitchFamily="2" charset="0"/>
              </a:rPr>
              <a:t>İnovasyon</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Yönetim</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Sistemi</a:t>
            </a:r>
            <a:endParaRPr lang="en-US" b="1" u="none" dirty="0">
              <a:solidFill>
                <a:schemeClr val="accent5">
                  <a:lumMod val="50000"/>
                </a:schemeClr>
              </a:solidFill>
              <a:latin typeface="Josefin Sans" pitchFamily="2" charset="0"/>
              <a:hlinkClick r:id="rId5" action="ppaction://hlinksldjump">
                <a:extLst>
                  <a:ext uri="{A12FA001-AC4F-418D-AE19-62706E023703}">
                    <ahyp:hlinkClr xmlns:ahyp="http://schemas.microsoft.com/office/drawing/2018/hyperlinkcolor" val="tx"/>
                  </a:ext>
                </a:extLst>
              </a:hlinkClick>
            </a:endParaRPr>
          </a:p>
        </p:txBody>
      </p:sp>
      <p:sp>
        <p:nvSpPr>
          <p:cNvPr id="6" name="CaixaDeTexto 5">
            <a:extLst>
              <a:ext uri="{FF2B5EF4-FFF2-40B4-BE49-F238E27FC236}">
                <a16:creationId xmlns:a16="http://schemas.microsoft.com/office/drawing/2014/main" id="{94C89712-8515-741D-AFAC-9BFC9BAF7DDC}"/>
              </a:ext>
            </a:extLst>
          </p:cNvPr>
          <p:cNvSpPr txBox="1"/>
          <p:nvPr/>
        </p:nvSpPr>
        <p:spPr>
          <a:xfrm>
            <a:off x="303880" y="2228147"/>
            <a:ext cx="9206344" cy="2862322"/>
          </a:xfrm>
          <a:prstGeom prst="rect">
            <a:avLst/>
          </a:prstGeom>
          <a:noFill/>
        </p:spPr>
        <p:txBody>
          <a:bodyPr wrap="square">
            <a:spAutoFit/>
          </a:bodyPr>
          <a:lstStyle/>
          <a:p>
            <a:r>
              <a:rPr lang="en-US" dirty="0">
                <a:solidFill>
                  <a:srgbClr val="000000"/>
                </a:solidFill>
              </a:rPr>
              <a:t>Bir </a:t>
            </a:r>
            <a:r>
              <a:rPr lang="en-US" dirty="0" err="1">
                <a:solidFill>
                  <a:srgbClr val="000000"/>
                </a:solidFill>
              </a:rPr>
              <a:t>kuruluşun</a:t>
            </a:r>
            <a:r>
              <a:rPr lang="en-US" dirty="0">
                <a:solidFill>
                  <a:srgbClr val="000000"/>
                </a:solidFill>
              </a:rPr>
              <a:t> </a:t>
            </a:r>
            <a:r>
              <a:rPr lang="en-US" dirty="0" err="1">
                <a:solidFill>
                  <a:srgbClr val="000000"/>
                </a:solidFill>
              </a:rPr>
              <a:t>inovasyon</a:t>
            </a:r>
            <a:r>
              <a:rPr lang="en-US" dirty="0">
                <a:solidFill>
                  <a:srgbClr val="000000"/>
                </a:solidFill>
              </a:rPr>
              <a:t> </a:t>
            </a:r>
            <a:r>
              <a:rPr lang="en-US" dirty="0" err="1">
                <a:solidFill>
                  <a:srgbClr val="000000"/>
                </a:solidFill>
              </a:rPr>
              <a:t>yetenekleri</a:t>
            </a:r>
            <a:r>
              <a:rPr lang="en-US" dirty="0">
                <a:solidFill>
                  <a:srgbClr val="000000"/>
                </a:solidFill>
              </a:rPr>
              <a:t>, </a:t>
            </a:r>
            <a:r>
              <a:rPr lang="en-US" dirty="0" err="1">
                <a:solidFill>
                  <a:srgbClr val="000000"/>
                </a:solidFill>
              </a:rPr>
              <a:t>bağlamının</a:t>
            </a:r>
            <a:r>
              <a:rPr lang="en-US" dirty="0">
                <a:solidFill>
                  <a:srgbClr val="000000"/>
                </a:solidFill>
              </a:rPr>
              <a:t> </a:t>
            </a:r>
            <a:r>
              <a:rPr lang="en-US" dirty="0" err="1">
                <a:solidFill>
                  <a:srgbClr val="000000"/>
                </a:solidFill>
              </a:rPr>
              <a:t>değişen</a:t>
            </a:r>
            <a:r>
              <a:rPr lang="en-US" dirty="0">
                <a:solidFill>
                  <a:srgbClr val="000000"/>
                </a:solidFill>
              </a:rPr>
              <a:t> </a:t>
            </a:r>
            <a:r>
              <a:rPr lang="en-US" dirty="0" err="1">
                <a:solidFill>
                  <a:srgbClr val="000000"/>
                </a:solidFill>
              </a:rPr>
              <a:t>koşullarını</a:t>
            </a:r>
            <a:r>
              <a:rPr lang="en-US" dirty="0">
                <a:solidFill>
                  <a:srgbClr val="000000"/>
                </a:solidFill>
              </a:rPr>
              <a:t> </a:t>
            </a:r>
            <a:r>
              <a:rPr lang="en-US" dirty="0" err="1">
                <a:solidFill>
                  <a:srgbClr val="000000"/>
                </a:solidFill>
              </a:rPr>
              <a:t>anlama</a:t>
            </a:r>
            <a:r>
              <a:rPr lang="en-US" dirty="0">
                <a:solidFill>
                  <a:srgbClr val="000000"/>
                </a:solidFill>
              </a:rPr>
              <a:t> ve </a:t>
            </a:r>
            <a:r>
              <a:rPr lang="en-US" dirty="0" err="1">
                <a:solidFill>
                  <a:srgbClr val="000000"/>
                </a:solidFill>
              </a:rPr>
              <a:t>bunlara</a:t>
            </a:r>
            <a:r>
              <a:rPr lang="en-US" dirty="0">
                <a:solidFill>
                  <a:srgbClr val="000000"/>
                </a:solidFill>
              </a:rPr>
              <a:t> </a:t>
            </a:r>
            <a:r>
              <a:rPr lang="en-US" dirty="0" err="1">
                <a:solidFill>
                  <a:srgbClr val="000000"/>
                </a:solidFill>
              </a:rPr>
              <a:t>yanıt</a:t>
            </a:r>
            <a:r>
              <a:rPr lang="en-US" dirty="0">
                <a:solidFill>
                  <a:srgbClr val="000000"/>
                </a:solidFill>
              </a:rPr>
              <a:t> </a:t>
            </a:r>
            <a:r>
              <a:rPr lang="en-US" dirty="0" err="1">
                <a:solidFill>
                  <a:srgbClr val="000000"/>
                </a:solidFill>
              </a:rPr>
              <a:t>verme</a:t>
            </a:r>
            <a:r>
              <a:rPr lang="en-US" dirty="0">
                <a:solidFill>
                  <a:srgbClr val="000000"/>
                </a:solidFill>
              </a:rPr>
              <a:t>, yeni </a:t>
            </a:r>
            <a:r>
              <a:rPr lang="en-US" dirty="0" err="1">
                <a:solidFill>
                  <a:srgbClr val="000000"/>
                </a:solidFill>
              </a:rPr>
              <a:t>fırsatları</a:t>
            </a:r>
            <a:r>
              <a:rPr lang="en-US" dirty="0">
                <a:solidFill>
                  <a:srgbClr val="000000"/>
                </a:solidFill>
              </a:rPr>
              <a:t> </a:t>
            </a:r>
            <a:r>
              <a:rPr lang="en-US" dirty="0" err="1">
                <a:solidFill>
                  <a:srgbClr val="000000"/>
                </a:solidFill>
              </a:rPr>
              <a:t>takip</a:t>
            </a:r>
            <a:r>
              <a:rPr lang="en-US" dirty="0">
                <a:solidFill>
                  <a:srgbClr val="000000"/>
                </a:solidFill>
              </a:rPr>
              <a:t> </a:t>
            </a:r>
            <a:r>
              <a:rPr lang="en-US" dirty="0" err="1">
                <a:solidFill>
                  <a:srgbClr val="000000"/>
                </a:solidFill>
              </a:rPr>
              <a:t>etme</a:t>
            </a:r>
            <a:r>
              <a:rPr lang="en-US" dirty="0">
                <a:solidFill>
                  <a:srgbClr val="000000"/>
                </a:solidFill>
              </a:rPr>
              <a:t> ve </a:t>
            </a:r>
            <a:r>
              <a:rPr lang="en-US" dirty="0" err="1">
                <a:solidFill>
                  <a:srgbClr val="000000"/>
                </a:solidFill>
              </a:rPr>
              <a:t>kuruluş</a:t>
            </a:r>
            <a:r>
              <a:rPr lang="en-US" dirty="0">
                <a:solidFill>
                  <a:srgbClr val="000000"/>
                </a:solidFill>
              </a:rPr>
              <a:t> </a:t>
            </a:r>
            <a:r>
              <a:rPr lang="en-US" dirty="0" err="1">
                <a:solidFill>
                  <a:srgbClr val="000000"/>
                </a:solidFill>
              </a:rPr>
              <a:t>içindeki</a:t>
            </a:r>
            <a:r>
              <a:rPr lang="en-US" dirty="0">
                <a:solidFill>
                  <a:srgbClr val="000000"/>
                </a:solidFill>
              </a:rPr>
              <a:t> </a:t>
            </a:r>
            <a:r>
              <a:rPr lang="en-US" dirty="0" err="1">
                <a:solidFill>
                  <a:srgbClr val="000000"/>
                </a:solidFill>
              </a:rPr>
              <a:t>insanların</a:t>
            </a:r>
            <a:r>
              <a:rPr lang="en-US" dirty="0">
                <a:solidFill>
                  <a:srgbClr val="000000"/>
                </a:solidFill>
              </a:rPr>
              <a:t> bilgi ve </a:t>
            </a:r>
            <a:r>
              <a:rPr lang="en-US" dirty="0" err="1">
                <a:solidFill>
                  <a:srgbClr val="000000"/>
                </a:solidFill>
              </a:rPr>
              <a:t>yaratıcılığından</a:t>
            </a:r>
            <a:r>
              <a:rPr lang="en-US" dirty="0">
                <a:solidFill>
                  <a:srgbClr val="000000"/>
                </a:solidFill>
              </a:rPr>
              <a:t> </a:t>
            </a:r>
            <a:r>
              <a:rPr lang="en-US" dirty="0" err="1">
                <a:solidFill>
                  <a:srgbClr val="000000"/>
                </a:solidFill>
              </a:rPr>
              <a:t>yararlanma</a:t>
            </a:r>
            <a:r>
              <a:rPr lang="en-US" dirty="0">
                <a:solidFill>
                  <a:srgbClr val="000000"/>
                </a:solidFill>
              </a:rPr>
              <a:t> ve </a:t>
            </a:r>
            <a:r>
              <a:rPr lang="en-US" dirty="0" err="1">
                <a:solidFill>
                  <a:srgbClr val="000000"/>
                </a:solidFill>
              </a:rPr>
              <a:t>dış</a:t>
            </a:r>
            <a:r>
              <a:rPr lang="en-US" dirty="0">
                <a:solidFill>
                  <a:srgbClr val="000000"/>
                </a:solidFill>
              </a:rPr>
              <a:t> </a:t>
            </a:r>
            <a:r>
              <a:rPr lang="en-US" dirty="0" err="1">
                <a:solidFill>
                  <a:srgbClr val="000000"/>
                </a:solidFill>
              </a:rPr>
              <a:t>ilgili</a:t>
            </a:r>
            <a:r>
              <a:rPr lang="en-US" dirty="0">
                <a:solidFill>
                  <a:srgbClr val="000000"/>
                </a:solidFill>
              </a:rPr>
              <a:t> </a:t>
            </a:r>
            <a:r>
              <a:rPr lang="en-US" dirty="0" err="1">
                <a:solidFill>
                  <a:srgbClr val="000000"/>
                </a:solidFill>
              </a:rPr>
              <a:t>taraflarla</a:t>
            </a:r>
            <a:r>
              <a:rPr lang="en-US" dirty="0">
                <a:solidFill>
                  <a:srgbClr val="000000"/>
                </a:solidFill>
              </a:rPr>
              <a:t> </a:t>
            </a:r>
            <a:r>
              <a:rPr lang="en-US" dirty="0" err="1">
                <a:solidFill>
                  <a:srgbClr val="000000"/>
                </a:solidFill>
              </a:rPr>
              <a:t>işbirliği</a:t>
            </a:r>
            <a:r>
              <a:rPr lang="en-US" dirty="0">
                <a:solidFill>
                  <a:srgbClr val="000000"/>
                </a:solidFill>
              </a:rPr>
              <a:t> </a:t>
            </a:r>
            <a:r>
              <a:rPr lang="en-US" dirty="0" err="1">
                <a:solidFill>
                  <a:srgbClr val="000000"/>
                </a:solidFill>
              </a:rPr>
              <a:t>içinde</a:t>
            </a:r>
            <a:r>
              <a:rPr lang="en-US" dirty="0">
                <a:solidFill>
                  <a:srgbClr val="000000"/>
                </a:solidFill>
              </a:rPr>
              <a:t> </a:t>
            </a:r>
            <a:r>
              <a:rPr lang="en-US" dirty="0" err="1">
                <a:solidFill>
                  <a:srgbClr val="000000"/>
                </a:solidFill>
              </a:rPr>
              <a:t>olma</a:t>
            </a:r>
            <a:r>
              <a:rPr lang="en-US" dirty="0">
                <a:solidFill>
                  <a:srgbClr val="000000"/>
                </a:solidFill>
              </a:rPr>
              <a:t> </a:t>
            </a:r>
            <a:r>
              <a:rPr lang="en-US" dirty="0" err="1">
                <a:solidFill>
                  <a:srgbClr val="000000"/>
                </a:solidFill>
              </a:rPr>
              <a:t>becerisini</a:t>
            </a:r>
            <a:r>
              <a:rPr lang="en-US" dirty="0">
                <a:solidFill>
                  <a:srgbClr val="000000"/>
                </a:solidFill>
              </a:rPr>
              <a:t> </a:t>
            </a:r>
            <a:r>
              <a:rPr lang="en-US" dirty="0" err="1">
                <a:solidFill>
                  <a:srgbClr val="000000"/>
                </a:solidFill>
              </a:rPr>
              <a:t>içerir</a:t>
            </a:r>
            <a:r>
              <a:rPr lang="en-US" dirty="0">
                <a:solidFill>
                  <a:srgbClr val="000000"/>
                </a:solidFill>
              </a:rPr>
              <a:t>.</a:t>
            </a:r>
            <a:endParaRPr lang="tr-TR" dirty="0">
              <a:solidFill>
                <a:srgbClr val="000000"/>
              </a:solidFill>
            </a:endParaRPr>
          </a:p>
          <a:p>
            <a:r>
              <a:rPr lang="en-US" dirty="0">
                <a:solidFill>
                  <a:srgbClr val="000000"/>
                </a:solidFill>
              </a:rPr>
              <a:t>
Bir </a:t>
            </a:r>
            <a:r>
              <a:rPr lang="en-US" dirty="0" err="1">
                <a:solidFill>
                  <a:srgbClr val="000000"/>
                </a:solidFill>
              </a:rPr>
              <a:t>kuruluş</a:t>
            </a:r>
            <a:r>
              <a:rPr lang="en-US" dirty="0">
                <a:solidFill>
                  <a:srgbClr val="000000"/>
                </a:solidFill>
              </a:rPr>
              <a:t>, </a:t>
            </a:r>
            <a:r>
              <a:rPr lang="en-US" dirty="0" err="1">
                <a:solidFill>
                  <a:srgbClr val="000000"/>
                </a:solidFill>
              </a:rPr>
              <a:t>gerekli</a:t>
            </a:r>
            <a:r>
              <a:rPr lang="en-US" dirty="0">
                <a:solidFill>
                  <a:srgbClr val="000000"/>
                </a:solidFill>
              </a:rPr>
              <a:t> </a:t>
            </a:r>
            <a:r>
              <a:rPr lang="en-US" dirty="0" err="1">
                <a:solidFill>
                  <a:srgbClr val="000000"/>
                </a:solidFill>
              </a:rPr>
              <a:t>tüm</a:t>
            </a:r>
            <a:r>
              <a:rPr lang="en-US" dirty="0">
                <a:solidFill>
                  <a:srgbClr val="000000"/>
                </a:solidFill>
              </a:rPr>
              <a:t> </a:t>
            </a:r>
            <a:r>
              <a:rPr lang="en-US" dirty="0" err="1">
                <a:solidFill>
                  <a:srgbClr val="000000"/>
                </a:solidFill>
              </a:rPr>
              <a:t>faaliyetler</a:t>
            </a:r>
            <a:r>
              <a:rPr lang="en-US" dirty="0">
                <a:solidFill>
                  <a:srgbClr val="000000"/>
                </a:solidFill>
              </a:rPr>
              <a:t> ve </a:t>
            </a:r>
            <a:r>
              <a:rPr lang="en-US" dirty="0" err="1">
                <a:solidFill>
                  <a:srgbClr val="000000"/>
                </a:solidFill>
              </a:rPr>
              <a:t>diğer</a:t>
            </a:r>
            <a:r>
              <a:rPr lang="en-US" dirty="0">
                <a:solidFill>
                  <a:srgbClr val="000000"/>
                </a:solidFill>
              </a:rPr>
              <a:t> </a:t>
            </a:r>
            <a:r>
              <a:rPr lang="en-US" dirty="0" err="1">
                <a:solidFill>
                  <a:srgbClr val="000000"/>
                </a:solidFill>
              </a:rPr>
              <a:t>birbiriyle</a:t>
            </a:r>
            <a:r>
              <a:rPr lang="en-US" dirty="0">
                <a:solidFill>
                  <a:srgbClr val="000000"/>
                </a:solidFill>
              </a:rPr>
              <a:t> </a:t>
            </a:r>
            <a:r>
              <a:rPr lang="en-US" dirty="0" err="1">
                <a:solidFill>
                  <a:srgbClr val="000000"/>
                </a:solidFill>
              </a:rPr>
              <a:t>ilişkili</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etkileşimli</a:t>
            </a:r>
            <a:r>
              <a:rPr lang="en-US" dirty="0">
                <a:solidFill>
                  <a:srgbClr val="000000"/>
                </a:solidFill>
              </a:rPr>
              <a:t> </a:t>
            </a:r>
            <a:r>
              <a:rPr lang="en-US" dirty="0" err="1">
                <a:solidFill>
                  <a:srgbClr val="000000"/>
                </a:solidFill>
              </a:rPr>
              <a:t>unsurlar</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sistem</a:t>
            </a:r>
            <a:r>
              <a:rPr lang="en-US" dirty="0">
                <a:solidFill>
                  <a:srgbClr val="000000"/>
                </a:solidFill>
              </a:rPr>
              <a:t> </a:t>
            </a:r>
            <a:r>
              <a:rPr lang="en-US" dirty="0" err="1">
                <a:solidFill>
                  <a:srgbClr val="000000"/>
                </a:solidFill>
              </a:rPr>
              <a:t>olarak</a:t>
            </a:r>
            <a:r>
              <a:rPr lang="en-US" dirty="0">
                <a:solidFill>
                  <a:srgbClr val="000000"/>
                </a:solidFill>
              </a:rPr>
              <a:t> </a:t>
            </a:r>
            <a:r>
              <a:rPr lang="en-US" dirty="0" err="1">
                <a:solidFill>
                  <a:srgbClr val="000000"/>
                </a:solidFill>
              </a:rPr>
              <a:t>yönetilirse</a:t>
            </a:r>
            <a:r>
              <a:rPr lang="en-US" dirty="0">
                <a:solidFill>
                  <a:srgbClr val="000000"/>
                </a:solidFill>
              </a:rPr>
              <a:t> </a:t>
            </a:r>
            <a:r>
              <a:rPr lang="en-US" dirty="0" err="1">
                <a:solidFill>
                  <a:srgbClr val="000000"/>
                </a:solidFill>
              </a:rPr>
              <a:t>daha</a:t>
            </a:r>
            <a:r>
              <a:rPr lang="en-US" dirty="0">
                <a:solidFill>
                  <a:srgbClr val="000000"/>
                </a:solidFill>
              </a:rPr>
              <a:t> </a:t>
            </a:r>
            <a:r>
              <a:rPr lang="en-US" dirty="0" err="1">
                <a:solidFill>
                  <a:srgbClr val="000000"/>
                </a:solidFill>
              </a:rPr>
              <a:t>etkin</a:t>
            </a:r>
            <a:r>
              <a:rPr lang="en-US" dirty="0">
                <a:solidFill>
                  <a:srgbClr val="000000"/>
                </a:solidFill>
              </a:rPr>
              <a:t> ve </a:t>
            </a:r>
            <a:r>
              <a:rPr lang="en-US" dirty="0" err="1">
                <a:solidFill>
                  <a:srgbClr val="000000"/>
                </a:solidFill>
              </a:rPr>
              <a:t>verimli</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a:solidFill>
                  <a:srgbClr val="000000"/>
                </a:solidFill>
              </a:rPr>
              <a:t>yenilik</a:t>
            </a:r>
            <a:r>
              <a:rPr lang="en-US" dirty="0">
                <a:solidFill>
                  <a:srgbClr val="000000"/>
                </a:solidFill>
              </a:rPr>
              <a:t> </a:t>
            </a:r>
            <a:r>
              <a:rPr lang="en-US" dirty="0" err="1">
                <a:solidFill>
                  <a:srgbClr val="000000"/>
                </a:solidFill>
              </a:rPr>
              <a:t>yapabilir</a:t>
            </a:r>
            <a:r>
              <a:rPr lang="en-US" dirty="0">
                <a:solidFill>
                  <a:srgbClr val="000000"/>
                </a:solidFill>
              </a:rPr>
              <a:t>.</a:t>
            </a:r>
            <a:endParaRPr lang="tr-TR" dirty="0">
              <a:solidFill>
                <a:srgbClr val="000000"/>
              </a:solidFill>
            </a:endParaRPr>
          </a:p>
          <a:p>
            <a:r>
              <a:rPr lang="en-US" dirty="0">
                <a:solidFill>
                  <a:srgbClr val="000000"/>
                </a:solidFill>
              </a:rPr>
              <a:t>
Bir </a:t>
            </a:r>
            <a:r>
              <a:rPr lang="en-US" dirty="0" err="1">
                <a:solidFill>
                  <a:srgbClr val="000000"/>
                </a:solidFill>
              </a:rPr>
              <a:t>inovasyon</a:t>
            </a:r>
            <a:r>
              <a:rPr lang="en-US" dirty="0">
                <a:solidFill>
                  <a:srgbClr val="000000"/>
                </a:solidFill>
              </a:rPr>
              <a:t> </a:t>
            </a:r>
            <a:r>
              <a:rPr lang="en-US" dirty="0" err="1">
                <a:solidFill>
                  <a:srgbClr val="000000"/>
                </a:solidFill>
              </a:rPr>
              <a:t>yönetim</a:t>
            </a:r>
            <a:r>
              <a:rPr lang="en-US" dirty="0">
                <a:solidFill>
                  <a:srgbClr val="000000"/>
                </a:solidFill>
              </a:rPr>
              <a:t> </a:t>
            </a:r>
            <a:r>
              <a:rPr lang="en-US" dirty="0" err="1">
                <a:solidFill>
                  <a:srgbClr val="000000"/>
                </a:solidFill>
              </a:rPr>
              <a:t>sistemi</a:t>
            </a:r>
            <a:r>
              <a:rPr lang="en-US" dirty="0">
                <a:solidFill>
                  <a:srgbClr val="000000"/>
                </a:solidFill>
              </a:rPr>
              <a:t>, </a:t>
            </a:r>
            <a:r>
              <a:rPr lang="en-US" dirty="0" err="1">
                <a:solidFill>
                  <a:srgbClr val="000000"/>
                </a:solidFill>
              </a:rPr>
              <a:t>kuruluşa</a:t>
            </a:r>
            <a:r>
              <a:rPr lang="en-US" dirty="0">
                <a:solidFill>
                  <a:srgbClr val="000000"/>
                </a:solidFill>
              </a:rPr>
              <a:t> </a:t>
            </a:r>
            <a:r>
              <a:rPr lang="en-US" dirty="0" err="1">
                <a:solidFill>
                  <a:srgbClr val="000000"/>
                </a:solidFill>
              </a:rPr>
              <a:t>inovasyon</a:t>
            </a:r>
            <a:r>
              <a:rPr lang="en-US" dirty="0">
                <a:solidFill>
                  <a:srgbClr val="000000"/>
                </a:solidFill>
              </a:rPr>
              <a:t> </a:t>
            </a:r>
            <a:r>
              <a:rPr lang="en-US" dirty="0" err="1">
                <a:solidFill>
                  <a:srgbClr val="000000"/>
                </a:solidFill>
              </a:rPr>
              <a:t>vizyonunu</a:t>
            </a:r>
            <a:r>
              <a:rPr lang="en-US" dirty="0">
                <a:solidFill>
                  <a:srgbClr val="000000"/>
                </a:solidFill>
              </a:rPr>
              <a:t>, </a:t>
            </a:r>
            <a:r>
              <a:rPr lang="en-US" dirty="0" err="1">
                <a:solidFill>
                  <a:srgbClr val="000000"/>
                </a:solidFill>
              </a:rPr>
              <a:t>stratejisini</a:t>
            </a:r>
            <a:r>
              <a:rPr lang="en-US" dirty="0">
                <a:solidFill>
                  <a:srgbClr val="000000"/>
                </a:solidFill>
              </a:rPr>
              <a:t>, </a:t>
            </a:r>
            <a:r>
              <a:rPr lang="en-US" dirty="0" err="1">
                <a:solidFill>
                  <a:srgbClr val="000000"/>
                </a:solidFill>
              </a:rPr>
              <a:t>politikasını</a:t>
            </a:r>
            <a:r>
              <a:rPr lang="en-US" dirty="0">
                <a:solidFill>
                  <a:srgbClr val="000000"/>
                </a:solidFill>
              </a:rPr>
              <a:t> ve </a:t>
            </a:r>
            <a:r>
              <a:rPr lang="en-US" dirty="0" err="1">
                <a:solidFill>
                  <a:srgbClr val="000000"/>
                </a:solidFill>
              </a:rPr>
              <a:t>hedeflerini</a:t>
            </a:r>
            <a:r>
              <a:rPr lang="en-US" dirty="0">
                <a:solidFill>
                  <a:srgbClr val="000000"/>
                </a:solidFill>
              </a:rPr>
              <a:t> </a:t>
            </a:r>
            <a:r>
              <a:rPr lang="en-US" dirty="0" err="1">
                <a:solidFill>
                  <a:srgbClr val="000000"/>
                </a:solidFill>
              </a:rPr>
              <a:t>belirleme</a:t>
            </a:r>
            <a:r>
              <a:rPr lang="en-US" dirty="0">
                <a:solidFill>
                  <a:srgbClr val="000000"/>
                </a:solidFill>
              </a:rPr>
              <a:t> ve </a:t>
            </a:r>
            <a:r>
              <a:rPr lang="en-US" dirty="0" err="1">
                <a:solidFill>
                  <a:srgbClr val="000000"/>
                </a:solidFill>
              </a:rPr>
              <a:t>amaçlanan</a:t>
            </a:r>
            <a:r>
              <a:rPr lang="en-US" dirty="0">
                <a:solidFill>
                  <a:srgbClr val="000000"/>
                </a:solidFill>
              </a:rPr>
              <a:t> </a:t>
            </a:r>
            <a:r>
              <a:rPr lang="en-US" dirty="0" err="1">
                <a:solidFill>
                  <a:srgbClr val="000000"/>
                </a:solidFill>
              </a:rPr>
              <a:t>sonuçlara</a:t>
            </a:r>
            <a:r>
              <a:rPr lang="en-US" dirty="0">
                <a:solidFill>
                  <a:srgbClr val="000000"/>
                </a:solidFill>
              </a:rPr>
              <a:t> </a:t>
            </a:r>
            <a:r>
              <a:rPr lang="en-US" dirty="0" err="1">
                <a:solidFill>
                  <a:srgbClr val="000000"/>
                </a:solidFill>
              </a:rPr>
              <a:t>ulaşmak</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ihtiyaç</a:t>
            </a:r>
            <a:r>
              <a:rPr lang="en-US" dirty="0">
                <a:solidFill>
                  <a:srgbClr val="000000"/>
                </a:solidFill>
              </a:rPr>
              <a:t> </a:t>
            </a:r>
            <a:r>
              <a:rPr lang="en-US" dirty="0" err="1">
                <a:solidFill>
                  <a:srgbClr val="000000"/>
                </a:solidFill>
              </a:rPr>
              <a:t>duyulan</a:t>
            </a:r>
            <a:r>
              <a:rPr lang="en-US" dirty="0">
                <a:solidFill>
                  <a:srgbClr val="000000"/>
                </a:solidFill>
              </a:rPr>
              <a:t> </a:t>
            </a:r>
            <a:r>
              <a:rPr lang="en-US" dirty="0" err="1">
                <a:solidFill>
                  <a:srgbClr val="000000"/>
                </a:solidFill>
              </a:rPr>
              <a:t>destek</a:t>
            </a:r>
            <a:r>
              <a:rPr lang="en-US" dirty="0">
                <a:solidFill>
                  <a:srgbClr val="000000"/>
                </a:solidFill>
              </a:rPr>
              <a:t> ve </a:t>
            </a:r>
            <a:r>
              <a:rPr lang="en-US" dirty="0" err="1">
                <a:solidFill>
                  <a:srgbClr val="000000"/>
                </a:solidFill>
              </a:rPr>
              <a:t>süreçleri</a:t>
            </a:r>
            <a:r>
              <a:rPr lang="en-US" dirty="0">
                <a:solidFill>
                  <a:srgbClr val="000000"/>
                </a:solidFill>
              </a:rPr>
              <a:t> </a:t>
            </a:r>
            <a:r>
              <a:rPr lang="en-US" dirty="0" err="1">
                <a:solidFill>
                  <a:srgbClr val="000000"/>
                </a:solidFill>
              </a:rPr>
              <a:t>oluşturma</a:t>
            </a:r>
            <a:r>
              <a:rPr lang="en-US" dirty="0">
                <a:solidFill>
                  <a:srgbClr val="000000"/>
                </a:solidFill>
              </a:rPr>
              <a:t> </a:t>
            </a:r>
            <a:r>
              <a:rPr lang="en-US" dirty="0" err="1">
                <a:solidFill>
                  <a:srgbClr val="000000"/>
                </a:solidFill>
              </a:rPr>
              <a:t>konusunda</a:t>
            </a:r>
            <a:r>
              <a:rPr lang="en-US" dirty="0">
                <a:solidFill>
                  <a:srgbClr val="000000"/>
                </a:solidFill>
              </a:rPr>
              <a:t> </a:t>
            </a:r>
            <a:r>
              <a:rPr lang="en-US" dirty="0" err="1">
                <a:solidFill>
                  <a:srgbClr val="000000"/>
                </a:solidFill>
              </a:rPr>
              <a:t>rehberlik</a:t>
            </a:r>
            <a:r>
              <a:rPr lang="en-US" dirty="0">
                <a:solidFill>
                  <a:srgbClr val="000000"/>
                </a:solidFill>
              </a:rPr>
              <a:t> </a:t>
            </a:r>
            <a:r>
              <a:rPr lang="en-US" dirty="0" err="1">
                <a:solidFill>
                  <a:srgbClr val="000000"/>
                </a:solidFill>
              </a:rPr>
              <a:t>eder</a:t>
            </a:r>
            <a:r>
              <a:rPr lang="en-US" dirty="0">
                <a:solidFill>
                  <a:srgbClr val="000000"/>
                </a:solidFill>
              </a:rPr>
              <a:t>.</a:t>
            </a:r>
            <a:endParaRPr lang="en-US" b="0" i="0" dirty="0">
              <a:solidFill>
                <a:srgbClr val="000000"/>
              </a:solidFill>
              <a:effectLst/>
            </a:endParaRPr>
          </a:p>
        </p:txBody>
      </p:sp>
      <p:sp>
        <p:nvSpPr>
          <p:cNvPr id="8" name="CaixaDeTexto 7">
            <a:extLst>
              <a:ext uri="{FF2B5EF4-FFF2-40B4-BE49-F238E27FC236}">
                <a16:creationId xmlns:a16="http://schemas.microsoft.com/office/drawing/2014/main" id="{8A1FC5BC-A078-B601-D46A-B34E0E958BE6}"/>
              </a:ext>
            </a:extLst>
          </p:cNvPr>
          <p:cNvSpPr txBox="1"/>
          <p:nvPr/>
        </p:nvSpPr>
        <p:spPr>
          <a:xfrm>
            <a:off x="455600" y="5442943"/>
            <a:ext cx="7056302" cy="430887"/>
          </a:xfrm>
          <a:prstGeom prst="rect">
            <a:avLst/>
          </a:prstGeom>
          <a:noFill/>
        </p:spPr>
        <p:txBody>
          <a:bodyPr wrap="square">
            <a:spAutoFit/>
          </a:bodyPr>
          <a:lstStyle/>
          <a:p>
            <a:pPr algn="l" fontAlgn="b"/>
            <a:r>
              <a:rPr lang="pt-PT" sz="1100" b="1" i="0" dirty="0">
                <a:solidFill>
                  <a:srgbClr val="404040"/>
                </a:solidFill>
                <a:effectLst/>
              </a:rPr>
              <a:t>ISO 56002:2019(</a:t>
            </a:r>
            <a:r>
              <a:rPr lang="pt-PT" sz="1100" b="1" i="0" dirty="0" err="1">
                <a:solidFill>
                  <a:srgbClr val="404040"/>
                </a:solidFill>
                <a:effectLst/>
              </a:rPr>
              <a:t>en</a:t>
            </a:r>
            <a:r>
              <a:rPr lang="pt-PT" sz="1100" b="1" i="0" dirty="0">
                <a:solidFill>
                  <a:srgbClr val="404040"/>
                </a:solidFill>
                <a:effectLst/>
              </a:rPr>
              <a:t>)</a:t>
            </a:r>
          </a:p>
          <a:p>
            <a:pPr fontAlgn="b"/>
            <a:r>
              <a:rPr lang="pt-PT" sz="1100" dirty="0">
                <a:solidFill>
                  <a:srgbClr val="404040"/>
                </a:solidFill>
              </a:rPr>
              <a:t>İnovasyon yönetimi — İnovasyon yönetim sistemi — Rehberlik</a:t>
            </a:r>
            <a:endParaRPr lang="pt-PT" sz="1100" b="0" i="0" dirty="0">
              <a:solidFill>
                <a:srgbClr val="404040"/>
              </a:solidFill>
              <a:effectLst/>
            </a:endParaRPr>
          </a:p>
        </p:txBody>
      </p:sp>
    </p:spTree>
    <p:extLst>
      <p:ext uri="{BB962C8B-B14F-4D97-AF65-F5344CB8AC3E}">
        <p14:creationId xmlns:p14="http://schemas.microsoft.com/office/powerpoint/2010/main" val="15937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24F54-D4A8-3FD0-DADC-FFC006031500}"/>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FD656655-3AB1-AB56-4057-3B1A68448820}"/>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4" y="302616"/>
            <a:ext cx="3414409" cy="3126384"/>
          </a:xfrm>
          <a:prstGeom prst="rect">
            <a:avLst/>
          </a:prstGeom>
        </p:spPr>
      </p:pic>
      <p:grpSp>
        <p:nvGrpSpPr>
          <p:cNvPr id="4" name="Grupare 3">
            <a:extLst>
              <a:ext uri="{FF2B5EF4-FFF2-40B4-BE49-F238E27FC236}">
                <a16:creationId xmlns:a16="http://schemas.microsoft.com/office/drawing/2014/main" id="{9C1F9EF2-88A6-ACF9-EB7C-5B7D0DF09122}"/>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F0506F31-DBB9-4352-C24C-42C9D366FA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1C42D5C1-4CA6-8B65-B1D2-7653F60B7A63}"/>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72EB12C2-71A2-02C2-7C0C-3AC4F134E017}"/>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50B94AFC-200F-1B55-7BFF-2238B334686C}"/>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3" name="TextBox 19">
            <a:extLst>
              <a:ext uri="{FF2B5EF4-FFF2-40B4-BE49-F238E27FC236}">
                <a16:creationId xmlns:a16="http://schemas.microsoft.com/office/drawing/2014/main" id="{B758C9D7-07EA-A1ED-C6C9-28A17DF704E1}"/>
              </a:ext>
            </a:extLst>
          </p:cNvPr>
          <p:cNvSpPr txBox="1"/>
          <p:nvPr/>
        </p:nvSpPr>
        <p:spPr>
          <a:xfrm>
            <a:off x="506930" y="1115617"/>
            <a:ext cx="8659567"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b="1" u="none" dirty="0">
                <a:solidFill>
                  <a:schemeClr val="accent5">
                    <a:lumMod val="50000"/>
                  </a:schemeClr>
                </a:solidFill>
                <a:latin typeface="Josefin Sans" pitchFamily="2" charset="0"/>
              </a:rPr>
              <a:t>3. </a:t>
            </a:r>
            <a:r>
              <a:rPr lang="en-US" b="1" u="none" dirty="0" err="1">
                <a:solidFill>
                  <a:schemeClr val="accent5">
                    <a:lumMod val="50000"/>
                  </a:schemeClr>
                </a:solidFill>
                <a:latin typeface="Josefin Sans" pitchFamily="2" charset="0"/>
              </a:rPr>
              <a:t>İnovasyon</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Yönetim</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Sistemi</a:t>
            </a:r>
            <a:endParaRPr lang="en-US" b="1" u="none" dirty="0">
              <a:solidFill>
                <a:schemeClr val="accent5">
                  <a:lumMod val="50000"/>
                </a:schemeClr>
              </a:solidFill>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11" name="CaixaDeTexto 10">
            <a:extLst>
              <a:ext uri="{FF2B5EF4-FFF2-40B4-BE49-F238E27FC236}">
                <a16:creationId xmlns:a16="http://schemas.microsoft.com/office/drawing/2014/main" id="{504FC8F7-96AE-C691-00B9-7F0D4E95A6EB}"/>
              </a:ext>
            </a:extLst>
          </p:cNvPr>
          <p:cNvSpPr txBox="1"/>
          <p:nvPr/>
        </p:nvSpPr>
        <p:spPr>
          <a:xfrm>
            <a:off x="341644" y="2110154"/>
            <a:ext cx="7749279" cy="3693319"/>
          </a:xfrm>
          <a:prstGeom prst="rect">
            <a:avLst/>
          </a:prstGeom>
          <a:noFill/>
        </p:spPr>
        <p:txBody>
          <a:bodyPr wrap="square">
            <a:spAutoFit/>
          </a:bodyPr>
          <a:lstStyle/>
          <a:p>
            <a:r>
              <a:rPr lang="en-US" dirty="0">
                <a:solidFill>
                  <a:srgbClr val="000000"/>
                </a:solidFill>
              </a:rPr>
              <a:t>ISO 56000 </a:t>
            </a:r>
            <a:r>
              <a:rPr lang="en-US" dirty="0" err="1">
                <a:solidFill>
                  <a:srgbClr val="000000"/>
                </a:solidFill>
              </a:rPr>
              <a:t>standartlar</a:t>
            </a:r>
            <a:r>
              <a:rPr lang="en-US" dirty="0">
                <a:solidFill>
                  <a:srgbClr val="000000"/>
                </a:solidFill>
              </a:rPr>
              <a:t> </a:t>
            </a:r>
            <a:r>
              <a:rPr lang="en-US" dirty="0" err="1">
                <a:solidFill>
                  <a:srgbClr val="000000"/>
                </a:solidFill>
              </a:rPr>
              <a:t>ailesi</a:t>
            </a:r>
            <a:r>
              <a:rPr lang="en-US" dirty="0">
                <a:solidFill>
                  <a:srgbClr val="000000"/>
                </a:solidFill>
              </a:rPr>
              <a:t>, </a:t>
            </a:r>
            <a:r>
              <a:rPr lang="en-US" dirty="0" err="1">
                <a:solidFill>
                  <a:srgbClr val="000000"/>
                </a:solidFill>
              </a:rPr>
              <a:t>birkaç</a:t>
            </a:r>
            <a:r>
              <a:rPr lang="en-US" dirty="0">
                <a:solidFill>
                  <a:srgbClr val="000000"/>
                </a:solidFill>
              </a:rPr>
              <a:t> </a:t>
            </a:r>
            <a:r>
              <a:rPr lang="en-US" dirty="0" err="1">
                <a:solidFill>
                  <a:srgbClr val="000000"/>
                </a:solidFill>
              </a:rPr>
              <a:t>standart</a:t>
            </a:r>
            <a:r>
              <a:rPr lang="en-US" dirty="0">
                <a:solidFill>
                  <a:srgbClr val="000000"/>
                </a:solidFill>
              </a:rPr>
              <a:t> </a:t>
            </a:r>
            <a:r>
              <a:rPr lang="en-US" dirty="0" err="1">
                <a:solidFill>
                  <a:srgbClr val="000000"/>
                </a:solidFill>
              </a:rPr>
              <a:t>içerir</a:t>
            </a:r>
            <a:r>
              <a:rPr lang="en-US" dirty="0">
                <a:solidFill>
                  <a:srgbClr val="000000"/>
                </a:solidFill>
              </a:rPr>
              <a:t> ve </a:t>
            </a:r>
            <a:r>
              <a:rPr lang="en-US" dirty="0" err="1">
                <a:solidFill>
                  <a:srgbClr val="000000"/>
                </a:solidFill>
              </a:rPr>
              <a:t>en</a:t>
            </a:r>
            <a:r>
              <a:rPr lang="en-US" dirty="0">
                <a:solidFill>
                  <a:srgbClr val="000000"/>
                </a:solidFill>
              </a:rPr>
              <a:t> </a:t>
            </a:r>
            <a:r>
              <a:rPr lang="en-US" dirty="0" err="1">
                <a:solidFill>
                  <a:srgbClr val="000000"/>
                </a:solidFill>
              </a:rPr>
              <a:t>alakalı</a:t>
            </a:r>
            <a:r>
              <a:rPr lang="en-US" dirty="0">
                <a:solidFill>
                  <a:srgbClr val="000000"/>
                </a:solidFill>
              </a:rPr>
              <a:t> </a:t>
            </a:r>
            <a:r>
              <a:rPr lang="en-US" dirty="0" err="1">
                <a:solidFill>
                  <a:srgbClr val="000000"/>
                </a:solidFill>
              </a:rPr>
              <a:t>olanları</a:t>
            </a:r>
            <a:r>
              <a:rPr lang="en-US" dirty="0">
                <a:solidFill>
                  <a:srgbClr val="000000"/>
                </a:solidFill>
              </a:rPr>
              <a:t> </a:t>
            </a:r>
            <a:r>
              <a:rPr lang="en-US" dirty="0" err="1">
                <a:solidFill>
                  <a:srgbClr val="000000"/>
                </a:solidFill>
              </a:rPr>
              <a:t>şunlardır</a:t>
            </a:r>
            <a:r>
              <a:rPr lang="en-US" dirty="0">
                <a:solidFill>
                  <a:srgbClr val="000000"/>
                </a:solidFill>
              </a:rPr>
              <a:t>:</a:t>
            </a:r>
            <a:endParaRPr lang="tr-TR" dirty="0">
              <a:solidFill>
                <a:srgbClr val="000000"/>
              </a:solidFill>
            </a:endParaRPr>
          </a:p>
          <a:p>
            <a:r>
              <a:rPr lang="en-US" dirty="0">
                <a:solidFill>
                  <a:srgbClr val="000000"/>
                </a:solidFill>
              </a:rPr>
              <a:t>
. ISO 56000 </a:t>
            </a:r>
            <a:r>
              <a:rPr lang="en-US" dirty="0" err="1">
                <a:solidFill>
                  <a:srgbClr val="000000"/>
                </a:solidFill>
              </a:rPr>
              <a:t>İnovasyon</a:t>
            </a:r>
            <a:r>
              <a:rPr lang="en-US" dirty="0">
                <a:solidFill>
                  <a:srgbClr val="000000"/>
                </a:solidFill>
              </a:rPr>
              <a:t> </a:t>
            </a:r>
            <a:r>
              <a:rPr lang="en-US" dirty="0" err="1">
                <a:solidFill>
                  <a:srgbClr val="000000"/>
                </a:solidFill>
              </a:rPr>
              <a:t>yönetimi</a:t>
            </a:r>
            <a:r>
              <a:rPr lang="en-US" dirty="0">
                <a:solidFill>
                  <a:srgbClr val="000000"/>
                </a:solidFill>
              </a:rPr>
              <a:t> — </a:t>
            </a:r>
            <a:r>
              <a:rPr lang="en-US" dirty="0" err="1">
                <a:solidFill>
                  <a:srgbClr val="000000"/>
                </a:solidFill>
              </a:rPr>
              <a:t>Temel</a:t>
            </a:r>
            <a:r>
              <a:rPr lang="en-US" dirty="0">
                <a:solidFill>
                  <a:srgbClr val="000000"/>
                </a:solidFill>
              </a:rPr>
              <a:t> </a:t>
            </a:r>
            <a:r>
              <a:rPr lang="en-US" dirty="0" err="1">
                <a:solidFill>
                  <a:srgbClr val="000000"/>
                </a:solidFill>
              </a:rPr>
              <a:t>bilgiler</a:t>
            </a:r>
            <a:r>
              <a:rPr lang="en-US" dirty="0">
                <a:solidFill>
                  <a:srgbClr val="000000"/>
                </a:solidFill>
              </a:rPr>
              <a:t> ve </a:t>
            </a:r>
            <a:r>
              <a:rPr lang="en-US" dirty="0" err="1">
                <a:solidFill>
                  <a:srgbClr val="000000"/>
                </a:solidFill>
              </a:rPr>
              <a:t>kelime</a:t>
            </a:r>
            <a:r>
              <a:rPr lang="en-US" dirty="0">
                <a:solidFill>
                  <a:srgbClr val="000000"/>
                </a:solidFill>
              </a:rPr>
              <a:t> </a:t>
            </a:r>
            <a:r>
              <a:rPr lang="en-US" dirty="0" err="1">
                <a:solidFill>
                  <a:srgbClr val="000000"/>
                </a:solidFill>
              </a:rPr>
              <a:t>dağarcığı</a:t>
            </a:r>
            <a:r>
              <a:rPr lang="en-US" dirty="0">
                <a:solidFill>
                  <a:srgbClr val="000000"/>
                </a:solidFill>
              </a:rPr>
              <a:t>, </a:t>
            </a:r>
            <a:r>
              <a:rPr lang="en-US" dirty="0" err="1">
                <a:solidFill>
                  <a:srgbClr val="000000"/>
                </a:solidFill>
              </a:rPr>
              <a:t>bu</a:t>
            </a:r>
            <a:r>
              <a:rPr lang="en-US" dirty="0">
                <a:solidFill>
                  <a:srgbClr val="000000"/>
                </a:solidFill>
              </a:rPr>
              <a:t> </a:t>
            </a:r>
            <a:r>
              <a:rPr lang="en-US" dirty="0" err="1">
                <a:solidFill>
                  <a:srgbClr val="000000"/>
                </a:solidFill>
              </a:rPr>
              <a:t>belgenin</a:t>
            </a:r>
            <a:r>
              <a:rPr lang="en-US" dirty="0">
                <a:solidFill>
                  <a:srgbClr val="000000"/>
                </a:solidFill>
              </a:rPr>
              <a:t> </a:t>
            </a:r>
            <a:r>
              <a:rPr lang="en-US" dirty="0" err="1">
                <a:solidFill>
                  <a:srgbClr val="000000"/>
                </a:solidFill>
              </a:rPr>
              <a:t>doğru</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şekilde</a:t>
            </a:r>
            <a:r>
              <a:rPr lang="en-US" dirty="0">
                <a:solidFill>
                  <a:srgbClr val="000000"/>
                </a:solidFill>
              </a:rPr>
              <a:t> </a:t>
            </a:r>
            <a:r>
              <a:rPr lang="en-US" dirty="0" err="1">
                <a:solidFill>
                  <a:srgbClr val="000000"/>
                </a:solidFill>
              </a:rPr>
              <a:t>anlaşılması</a:t>
            </a:r>
            <a:r>
              <a:rPr lang="en-US" dirty="0">
                <a:solidFill>
                  <a:srgbClr val="000000"/>
                </a:solidFill>
              </a:rPr>
              <a:t> ve </a:t>
            </a:r>
            <a:r>
              <a:rPr lang="en-US" dirty="0" err="1">
                <a:solidFill>
                  <a:srgbClr val="000000"/>
                </a:solidFill>
              </a:rPr>
              <a:t>uygulanması</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temel</a:t>
            </a:r>
            <a:r>
              <a:rPr lang="en-US" dirty="0">
                <a:solidFill>
                  <a:srgbClr val="000000"/>
                </a:solidFill>
              </a:rPr>
              <a:t> </a:t>
            </a:r>
            <a:r>
              <a:rPr lang="en-US" dirty="0" err="1">
                <a:solidFill>
                  <a:srgbClr val="000000"/>
                </a:solidFill>
              </a:rPr>
              <a:t>arka</a:t>
            </a:r>
            <a:r>
              <a:rPr lang="en-US" dirty="0">
                <a:solidFill>
                  <a:srgbClr val="000000"/>
                </a:solidFill>
              </a:rPr>
              <a:t> </a:t>
            </a:r>
            <a:r>
              <a:rPr lang="en-US" dirty="0" err="1">
                <a:solidFill>
                  <a:srgbClr val="000000"/>
                </a:solidFill>
              </a:rPr>
              <a:t>planı</a:t>
            </a:r>
            <a:r>
              <a:rPr lang="en-US" dirty="0">
                <a:solidFill>
                  <a:srgbClr val="000000"/>
                </a:solidFill>
              </a:rPr>
              <a:t> </a:t>
            </a:r>
            <a:r>
              <a:rPr lang="en-US" dirty="0" err="1">
                <a:solidFill>
                  <a:srgbClr val="000000"/>
                </a:solidFill>
              </a:rPr>
              <a:t>sağlar</a:t>
            </a:r>
            <a:r>
              <a:rPr lang="en-US" dirty="0">
                <a:solidFill>
                  <a:srgbClr val="000000"/>
                </a:solidFill>
              </a:rPr>
              <a:t>;</a:t>
            </a:r>
            <a:endParaRPr lang="tr-TR" dirty="0">
              <a:solidFill>
                <a:srgbClr val="000000"/>
              </a:solidFill>
            </a:endParaRPr>
          </a:p>
          <a:p>
            <a:r>
              <a:rPr lang="en-US" dirty="0">
                <a:solidFill>
                  <a:srgbClr val="000000"/>
                </a:solidFill>
              </a:rPr>
              <a:t>
. ISO 56002 - </a:t>
            </a:r>
            <a:r>
              <a:rPr lang="en-US" dirty="0" err="1">
                <a:solidFill>
                  <a:srgbClr val="000000"/>
                </a:solidFill>
              </a:rPr>
              <a:t>İnovasyon</a:t>
            </a:r>
            <a:r>
              <a:rPr lang="en-US" dirty="0">
                <a:solidFill>
                  <a:srgbClr val="000000"/>
                </a:solidFill>
              </a:rPr>
              <a:t> </a:t>
            </a:r>
            <a:r>
              <a:rPr lang="en-US" dirty="0" err="1">
                <a:solidFill>
                  <a:srgbClr val="000000"/>
                </a:solidFill>
              </a:rPr>
              <a:t>yönetimi</a:t>
            </a:r>
            <a:r>
              <a:rPr lang="en-US" dirty="0">
                <a:solidFill>
                  <a:srgbClr val="000000"/>
                </a:solidFill>
              </a:rPr>
              <a:t> — </a:t>
            </a:r>
            <a:r>
              <a:rPr lang="en-US" dirty="0" err="1">
                <a:solidFill>
                  <a:srgbClr val="000000"/>
                </a:solidFill>
              </a:rPr>
              <a:t>İnovasyon</a:t>
            </a:r>
            <a:r>
              <a:rPr lang="en-US" dirty="0">
                <a:solidFill>
                  <a:srgbClr val="000000"/>
                </a:solidFill>
              </a:rPr>
              <a:t> </a:t>
            </a:r>
            <a:r>
              <a:rPr lang="en-US" dirty="0" err="1">
                <a:solidFill>
                  <a:srgbClr val="000000"/>
                </a:solidFill>
              </a:rPr>
              <a:t>yönetim</a:t>
            </a:r>
            <a:r>
              <a:rPr lang="en-US" dirty="0">
                <a:solidFill>
                  <a:srgbClr val="000000"/>
                </a:solidFill>
              </a:rPr>
              <a:t> </a:t>
            </a:r>
            <a:r>
              <a:rPr lang="en-US" dirty="0" err="1">
                <a:solidFill>
                  <a:srgbClr val="000000"/>
                </a:solidFill>
              </a:rPr>
              <a:t>sistemi</a:t>
            </a:r>
            <a:r>
              <a:rPr lang="en-US" dirty="0">
                <a:solidFill>
                  <a:srgbClr val="000000"/>
                </a:solidFill>
              </a:rPr>
              <a:t> — </a:t>
            </a:r>
            <a:r>
              <a:rPr lang="en-US" dirty="0" err="1">
                <a:solidFill>
                  <a:srgbClr val="000000"/>
                </a:solidFill>
              </a:rPr>
              <a:t>Rehberlik</a:t>
            </a:r>
            <a:endParaRPr lang="tr-TR" dirty="0">
              <a:solidFill>
                <a:srgbClr val="000000"/>
              </a:solidFill>
            </a:endParaRPr>
          </a:p>
          <a:p>
            <a:r>
              <a:rPr lang="en-US" dirty="0">
                <a:solidFill>
                  <a:srgbClr val="000000"/>
                </a:solidFill>
              </a:rPr>
              <a:t>
. ISO 56003 - </a:t>
            </a:r>
            <a:r>
              <a:rPr lang="en-US" dirty="0" err="1">
                <a:solidFill>
                  <a:srgbClr val="000000"/>
                </a:solidFill>
              </a:rPr>
              <a:t>İnovasyon</a:t>
            </a:r>
            <a:r>
              <a:rPr lang="en-US" dirty="0">
                <a:solidFill>
                  <a:srgbClr val="000000"/>
                </a:solidFill>
              </a:rPr>
              <a:t> </a:t>
            </a:r>
            <a:r>
              <a:rPr lang="en-US" dirty="0" err="1">
                <a:solidFill>
                  <a:srgbClr val="000000"/>
                </a:solidFill>
              </a:rPr>
              <a:t>yönetimi</a:t>
            </a:r>
            <a:r>
              <a:rPr lang="en-US" dirty="0">
                <a:solidFill>
                  <a:srgbClr val="000000"/>
                </a:solidFill>
              </a:rPr>
              <a:t> — </a:t>
            </a:r>
            <a:r>
              <a:rPr lang="en-US" dirty="0" err="1">
                <a:solidFill>
                  <a:srgbClr val="000000"/>
                </a:solidFill>
              </a:rPr>
              <a:t>İnovasyon</a:t>
            </a:r>
            <a:r>
              <a:rPr lang="en-US" dirty="0">
                <a:solidFill>
                  <a:srgbClr val="000000"/>
                </a:solidFill>
              </a:rPr>
              <a:t> </a:t>
            </a:r>
            <a:r>
              <a:rPr lang="en-US" dirty="0" err="1">
                <a:solidFill>
                  <a:srgbClr val="000000"/>
                </a:solidFill>
              </a:rPr>
              <a:t>ortaklığı</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araçlar</a:t>
            </a:r>
            <a:r>
              <a:rPr lang="en-US" dirty="0">
                <a:solidFill>
                  <a:srgbClr val="000000"/>
                </a:solidFill>
              </a:rPr>
              <a:t> ve </a:t>
            </a:r>
            <a:r>
              <a:rPr lang="en-US" dirty="0" err="1">
                <a:solidFill>
                  <a:srgbClr val="000000"/>
                </a:solidFill>
              </a:rPr>
              <a:t>yöntemler</a:t>
            </a:r>
            <a:r>
              <a:rPr lang="en-US" dirty="0">
                <a:solidFill>
                  <a:srgbClr val="000000"/>
                </a:solidFill>
              </a:rPr>
              <a:t> — </a:t>
            </a:r>
            <a:r>
              <a:rPr lang="en-US" dirty="0" err="1">
                <a:solidFill>
                  <a:srgbClr val="000000"/>
                </a:solidFill>
              </a:rPr>
              <a:t>Rehberlik</a:t>
            </a:r>
            <a:r>
              <a:rPr lang="en-US" dirty="0">
                <a:solidFill>
                  <a:srgbClr val="000000"/>
                </a:solidFill>
              </a:rPr>
              <a:t>;</a:t>
            </a:r>
            <a:endParaRPr lang="tr-TR" dirty="0">
              <a:solidFill>
                <a:srgbClr val="000000"/>
              </a:solidFill>
            </a:endParaRPr>
          </a:p>
          <a:p>
            <a:r>
              <a:rPr lang="en-US" dirty="0">
                <a:solidFill>
                  <a:srgbClr val="000000"/>
                </a:solidFill>
              </a:rPr>
              <a:t>
. ISO 56004 - </a:t>
            </a:r>
            <a:r>
              <a:rPr lang="en-US" dirty="0" err="1">
                <a:solidFill>
                  <a:srgbClr val="000000"/>
                </a:solidFill>
              </a:rPr>
              <a:t>İnovasyon</a:t>
            </a:r>
            <a:r>
              <a:rPr lang="en-US" dirty="0">
                <a:solidFill>
                  <a:srgbClr val="000000"/>
                </a:solidFill>
              </a:rPr>
              <a:t> </a:t>
            </a:r>
            <a:r>
              <a:rPr lang="en-US" dirty="0" err="1">
                <a:solidFill>
                  <a:srgbClr val="000000"/>
                </a:solidFill>
              </a:rPr>
              <a:t>yönetimi</a:t>
            </a:r>
            <a:r>
              <a:rPr lang="en-US" dirty="0">
                <a:solidFill>
                  <a:srgbClr val="000000"/>
                </a:solidFill>
              </a:rPr>
              <a:t> </a:t>
            </a:r>
            <a:r>
              <a:rPr lang="en-US" dirty="0" err="1">
                <a:solidFill>
                  <a:srgbClr val="000000"/>
                </a:solidFill>
              </a:rPr>
              <a:t>değerlendirmesi</a:t>
            </a:r>
            <a:r>
              <a:rPr lang="en-US" dirty="0">
                <a:solidFill>
                  <a:srgbClr val="000000"/>
                </a:solidFill>
              </a:rPr>
              <a:t> — </a:t>
            </a:r>
            <a:r>
              <a:rPr lang="en-US" dirty="0" err="1">
                <a:solidFill>
                  <a:srgbClr val="000000"/>
                </a:solidFill>
              </a:rPr>
              <a:t>Rehberlik</a:t>
            </a:r>
            <a:r>
              <a:rPr lang="en-US" dirty="0">
                <a:solidFill>
                  <a:srgbClr val="000000"/>
                </a:solidFill>
              </a:rPr>
              <a:t>, </a:t>
            </a:r>
            <a:r>
              <a:rPr lang="en-US" dirty="0" err="1">
                <a:solidFill>
                  <a:srgbClr val="000000"/>
                </a:solidFill>
              </a:rPr>
              <a:t>kuruluşların</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inovasyon</a:t>
            </a:r>
            <a:r>
              <a:rPr lang="en-US" dirty="0">
                <a:solidFill>
                  <a:srgbClr val="000000"/>
                </a:solidFill>
              </a:rPr>
              <a:t> </a:t>
            </a:r>
            <a:r>
              <a:rPr lang="en-US" dirty="0" err="1">
                <a:solidFill>
                  <a:srgbClr val="000000"/>
                </a:solidFill>
              </a:rPr>
              <a:t>yönetimi</a:t>
            </a:r>
            <a:r>
              <a:rPr lang="en-US" dirty="0">
                <a:solidFill>
                  <a:srgbClr val="000000"/>
                </a:solidFill>
              </a:rPr>
              <a:t> </a:t>
            </a:r>
            <a:r>
              <a:rPr lang="en-US" dirty="0" err="1">
                <a:solidFill>
                  <a:srgbClr val="000000"/>
                </a:solidFill>
              </a:rPr>
              <a:t>değerlendirmesini</a:t>
            </a:r>
            <a:r>
              <a:rPr lang="en-US" dirty="0">
                <a:solidFill>
                  <a:srgbClr val="000000"/>
                </a:solidFill>
              </a:rPr>
              <a:t> </a:t>
            </a:r>
            <a:r>
              <a:rPr lang="en-US" dirty="0" err="1">
                <a:solidFill>
                  <a:srgbClr val="000000"/>
                </a:solidFill>
              </a:rPr>
              <a:t>planlaması</a:t>
            </a:r>
            <a:r>
              <a:rPr lang="en-US" dirty="0">
                <a:solidFill>
                  <a:srgbClr val="000000"/>
                </a:solidFill>
              </a:rPr>
              <a:t>, </a:t>
            </a:r>
            <a:r>
              <a:rPr lang="en-US" dirty="0" err="1">
                <a:solidFill>
                  <a:srgbClr val="000000"/>
                </a:solidFill>
              </a:rPr>
              <a:t>uygulaması</a:t>
            </a:r>
            <a:r>
              <a:rPr lang="en-US" dirty="0">
                <a:solidFill>
                  <a:srgbClr val="000000"/>
                </a:solidFill>
              </a:rPr>
              <a:t> ve </a:t>
            </a:r>
            <a:r>
              <a:rPr lang="en-US" dirty="0" err="1">
                <a:solidFill>
                  <a:srgbClr val="000000"/>
                </a:solidFill>
              </a:rPr>
              <a:t>takip</a:t>
            </a:r>
            <a:r>
              <a:rPr lang="en-US" dirty="0">
                <a:solidFill>
                  <a:srgbClr val="000000"/>
                </a:solidFill>
              </a:rPr>
              <a:t> </a:t>
            </a:r>
            <a:r>
              <a:rPr lang="en-US" dirty="0" err="1">
                <a:solidFill>
                  <a:srgbClr val="000000"/>
                </a:solidFill>
              </a:rPr>
              <a:t>etmesi</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rehberlik</a:t>
            </a:r>
            <a:r>
              <a:rPr lang="en-US" dirty="0">
                <a:solidFill>
                  <a:srgbClr val="000000"/>
                </a:solidFill>
              </a:rPr>
              <a:t> </a:t>
            </a:r>
            <a:r>
              <a:rPr lang="en-US" dirty="0" err="1">
                <a:solidFill>
                  <a:srgbClr val="000000"/>
                </a:solidFill>
              </a:rPr>
              <a:t>sağlar</a:t>
            </a:r>
            <a:endParaRPr lang="en-US" b="0" i="0" dirty="0">
              <a:solidFill>
                <a:srgbClr val="000000"/>
              </a:solidFill>
              <a:effectLst/>
            </a:endParaRPr>
          </a:p>
        </p:txBody>
      </p:sp>
    </p:spTree>
    <p:extLst>
      <p:ext uri="{BB962C8B-B14F-4D97-AF65-F5344CB8AC3E}">
        <p14:creationId xmlns:p14="http://schemas.microsoft.com/office/powerpoint/2010/main" val="649919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4" name="TextBox 3">
            <a:extLst>
              <a:ext uri="{FF2B5EF4-FFF2-40B4-BE49-F238E27FC236}">
                <a16:creationId xmlns:a16="http://schemas.microsoft.com/office/drawing/2014/main" id="{5D9B8F52-D23B-41F1-9220-A892F4BAB73E}"/>
              </a:ext>
            </a:extLst>
          </p:cNvPr>
          <p:cNvSpPr txBox="1"/>
          <p:nvPr/>
        </p:nvSpPr>
        <p:spPr>
          <a:xfrm>
            <a:off x="397213" y="1735556"/>
            <a:ext cx="4325511" cy="4531833"/>
          </a:xfrm>
          <a:prstGeom prst="rect">
            <a:avLst/>
          </a:prstGeom>
          <a:solidFill>
            <a:srgbClr val="C5C5C5"/>
          </a:solidFill>
        </p:spPr>
        <p:style>
          <a:lnRef idx="2">
            <a:schemeClr val="accent4">
              <a:shade val="50000"/>
            </a:schemeClr>
          </a:lnRef>
          <a:fillRef idx="1">
            <a:schemeClr val="accent4"/>
          </a:fillRef>
          <a:effectRef idx="0">
            <a:schemeClr val="accent4"/>
          </a:effectRef>
          <a:fontRef idx="minor">
            <a:schemeClr val="lt1"/>
          </a:fontRef>
        </p:style>
        <p:txBody>
          <a:bodyPr wrap="square" rtlCol="0">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1400" b="1" dirty="0" err="1">
                <a:solidFill>
                  <a:srgbClr val="000000"/>
                </a:solidFill>
              </a:rPr>
              <a:t>Hedefler</a:t>
            </a:r>
            <a:r>
              <a:rPr lang="en-US" sz="1400" b="1" dirty="0">
                <a:solidFill>
                  <a:srgbClr val="000000"/>
                </a:solidFill>
              </a:rPr>
              <a:t> </a:t>
            </a:r>
            <a:r>
              <a:rPr lang="en-US" sz="1400" b="1" dirty="0" err="1">
                <a:solidFill>
                  <a:srgbClr val="000000"/>
                </a:solidFill>
              </a:rPr>
              <a:t>Belirleyin</a:t>
            </a:r>
            <a:r>
              <a:rPr lang="en-US" sz="1400" b="1" dirty="0">
                <a:solidFill>
                  <a:srgbClr val="000000"/>
                </a:solidFill>
              </a:rPr>
              <a:t> – </a:t>
            </a:r>
            <a:r>
              <a:rPr lang="en-US" sz="1400" dirty="0" err="1">
                <a:solidFill>
                  <a:srgbClr val="000000"/>
                </a:solidFill>
              </a:rPr>
              <a:t>İnovasyon</a:t>
            </a:r>
            <a:r>
              <a:rPr lang="en-US" sz="1400" dirty="0">
                <a:solidFill>
                  <a:srgbClr val="000000"/>
                </a:solidFill>
              </a:rPr>
              <a:t> </a:t>
            </a:r>
            <a:r>
              <a:rPr lang="en-US" sz="1400" dirty="0" err="1">
                <a:solidFill>
                  <a:srgbClr val="000000"/>
                </a:solidFill>
              </a:rPr>
              <a:t>bir</a:t>
            </a:r>
            <a:r>
              <a:rPr lang="en-US" sz="1400" dirty="0">
                <a:solidFill>
                  <a:srgbClr val="000000"/>
                </a:solidFill>
              </a:rPr>
              <a:t> </a:t>
            </a:r>
            <a:r>
              <a:rPr lang="en-US" sz="1400" dirty="0" err="1">
                <a:solidFill>
                  <a:srgbClr val="000000"/>
                </a:solidFill>
              </a:rPr>
              <a:t>amaç</a:t>
            </a:r>
            <a:r>
              <a:rPr lang="en-US" sz="1400" dirty="0">
                <a:solidFill>
                  <a:srgbClr val="000000"/>
                </a:solidFill>
              </a:rPr>
              <a:t> </a:t>
            </a:r>
            <a:r>
              <a:rPr lang="en-US" sz="1400" dirty="0" err="1">
                <a:solidFill>
                  <a:srgbClr val="000000"/>
                </a:solidFill>
              </a:rPr>
              <a:t>veya</a:t>
            </a:r>
            <a:r>
              <a:rPr lang="en-US" sz="1400" dirty="0">
                <a:solidFill>
                  <a:srgbClr val="000000"/>
                </a:solidFill>
              </a:rPr>
              <a:t> </a:t>
            </a:r>
            <a:r>
              <a:rPr lang="en-US" sz="1400" dirty="0" err="1">
                <a:solidFill>
                  <a:srgbClr val="000000"/>
                </a:solidFill>
              </a:rPr>
              <a:t>gereklilik</a:t>
            </a:r>
            <a:r>
              <a:rPr lang="en-US" sz="1400" dirty="0">
                <a:solidFill>
                  <a:srgbClr val="000000"/>
                </a:solidFill>
              </a:rPr>
              <a:t> </a:t>
            </a:r>
            <a:r>
              <a:rPr lang="en-US" sz="1400" dirty="0" err="1">
                <a:solidFill>
                  <a:srgbClr val="000000"/>
                </a:solidFill>
              </a:rPr>
              <a:t>ile</a:t>
            </a:r>
            <a:r>
              <a:rPr lang="en-US" sz="1400" dirty="0">
                <a:solidFill>
                  <a:srgbClr val="000000"/>
                </a:solidFill>
              </a:rPr>
              <a:t> </a:t>
            </a:r>
            <a:r>
              <a:rPr lang="en-US" sz="1400" dirty="0" err="1">
                <a:solidFill>
                  <a:srgbClr val="000000"/>
                </a:solidFill>
              </a:rPr>
              <a:t>başlar</a:t>
            </a:r>
            <a:r>
              <a:rPr lang="en-US" sz="1400" dirty="0">
                <a:solidFill>
                  <a:srgbClr val="000000"/>
                </a:solidFill>
              </a:rPr>
              <a:t>. </a:t>
            </a:r>
            <a:r>
              <a:rPr lang="en-US" sz="1400" dirty="0" err="1">
                <a:solidFill>
                  <a:srgbClr val="000000"/>
                </a:solidFill>
              </a:rPr>
              <a:t>Daha</a:t>
            </a:r>
            <a:r>
              <a:rPr lang="en-US" sz="1400" dirty="0">
                <a:solidFill>
                  <a:srgbClr val="000000"/>
                </a:solidFill>
              </a:rPr>
              <a:t> </a:t>
            </a:r>
            <a:r>
              <a:rPr lang="en-US" sz="1400" dirty="0" err="1">
                <a:solidFill>
                  <a:srgbClr val="000000"/>
                </a:solidFill>
              </a:rPr>
              <a:t>önce</a:t>
            </a:r>
            <a:r>
              <a:rPr lang="en-US" sz="1400" dirty="0">
                <a:solidFill>
                  <a:srgbClr val="000000"/>
                </a:solidFill>
              </a:rPr>
              <a:t> </a:t>
            </a:r>
            <a:r>
              <a:rPr lang="en-US" sz="1400" dirty="0" err="1">
                <a:solidFill>
                  <a:srgbClr val="000000"/>
                </a:solidFill>
              </a:rPr>
              <a:t>hiç</a:t>
            </a:r>
            <a:r>
              <a:rPr lang="en-US" sz="1400" dirty="0">
                <a:solidFill>
                  <a:srgbClr val="000000"/>
                </a:solidFill>
              </a:rPr>
              <a:t> </a:t>
            </a:r>
            <a:r>
              <a:rPr lang="en-US" sz="1400" dirty="0" err="1">
                <a:solidFill>
                  <a:srgbClr val="000000"/>
                </a:solidFill>
              </a:rPr>
              <a:t>yapılmamış</a:t>
            </a:r>
            <a:r>
              <a:rPr lang="en-US" sz="1400" dirty="0">
                <a:solidFill>
                  <a:srgbClr val="000000"/>
                </a:solidFill>
              </a:rPr>
              <a:t> </a:t>
            </a:r>
            <a:r>
              <a:rPr lang="en-US" sz="1400" dirty="0" err="1">
                <a:solidFill>
                  <a:srgbClr val="000000"/>
                </a:solidFill>
              </a:rPr>
              <a:t>bir</a:t>
            </a:r>
            <a:r>
              <a:rPr lang="en-US" sz="1400" dirty="0">
                <a:solidFill>
                  <a:srgbClr val="000000"/>
                </a:solidFill>
              </a:rPr>
              <a:t> </a:t>
            </a:r>
            <a:r>
              <a:rPr lang="en-US" sz="1400" dirty="0" err="1">
                <a:solidFill>
                  <a:srgbClr val="000000"/>
                </a:solidFill>
              </a:rPr>
              <a:t>şeyi</a:t>
            </a:r>
            <a:r>
              <a:rPr lang="en-US" sz="1400" dirty="0">
                <a:solidFill>
                  <a:srgbClr val="000000"/>
                </a:solidFill>
              </a:rPr>
              <a:t> </a:t>
            </a:r>
            <a:r>
              <a:rPr lang="en-US" sz="1400" dirty="0" err="1">
                <a:solidFill>
                  <a:srgbClr val="000000"/>
                </a:solidFill>
              </a:rPr>
              <a:t>denemek</a:t>
            </a:r>
            <a:r>
              <a:rPr lang="en-US" sz="1400" dirty="0">
                <a:solidFill>
                  <a:srgbClr val="000000"/>
                </a:solidFill>
              </a:rPr>
              <a:t> </a:t>
            </a:r>
            <a:r>
              <a:rPr lang="en-US" sz="1400" dirty="0" err="1">
                <a:solidFill>
                  <a:srgbClr val="000000"/>
                </a:solidFill>
              </a:rPr>
              <a:t>veya</a:t>
            </a:r>
            <a:r>
              <a:rPr lang="en-US" sz="1400" dirty="0">
                <a:solidFill>
                  <a:srgbClr val="000000"/>
                </a:solidFill>
              </a:rPr>
              <a:t> </a:t>
            </a:r>
            <a:r>
              <a:rPr lang="en-US" sz="1400" dirty="0" err="1">
                <a:solidFill>
                  <a:srgbClr val="000000"/>
                </a:solidFill>
              </a:rPr>
              <a:t>bir</a:t>
            </a:r>
            <a:r>
              <a:rPr lang="en-US" sz="1400" dirty="0">
                <a:solidFill>
                  <a:srgbClr val="000000"/>
                </a:solidFill>
              </a:rPr>
              <a:t> </a:t>
            </a:r>
            <a:r>
              <a:rPr lang="en-US" sz="1400" dirty="0" err="1">
                <a:solidFill>
                  <a:srgbClr val="000000"/>
                </a:solidFill>
              </a:rPr>
              <a:t>soruna</a:t>
            </a:r>
            <a:r>
              <a:rPr lang="en-US" sz="1400" dirty="0">
                <a:solidFill>
                  <a:srgbClr val="000000"/>
                </a:solidFill>
              </a:rPr>
              <a:t> </a:t>
            </a:r>
            <a:r>
              <a:rPr lang="en-US" sz="1400" dirty="0" err="1">
                <a:solidFill>
                  <a:srgbClr val="000000"/>
                </a:solidFill>
              </a:rPr>
              <a:t>çözüm</a:t>
            </a:r>
            <a:r>
              <a:rPr lang="en-US" sz="1400" dirty="0">
                <a:solidFill>
                  <a:srgbClr val="000000"/>
                </a:solidFill>
              </a:rPr>
              <a:t> </a:t>
            </a:r>
            <a:r>
              <a:rPr lang="en-US" sz="1400" dirty="0" err="1">
                <a:solidFill>
                  <a:srgbClr val="000000"/>
                </a:solidFill>
              </a:rPr>
              <a:t>bulmak</a:t>
            </a:r>
            <a:r>
              <a:rPr lang="en-US" sz="1400" dirty="0">
                <a:solidFill>
                  <a:srgbClr val="000000"/>
                </a:solidFill>
              </a:rPr>
              <a:t> </a:t>
            </a:r>
            <a:r>
              <a:rPr lang="en-US" sz="1400" dirty="0" err="1">
                <a:solidFill>
                  <a:srgbClr val="000000"/>
                </a:solidFill>
              </a:rPr>
              <a:t>olabilir</a:t>
            </a:r>
            <a:r>
              <a:rPr lang="en-US" sz="1400" dirty="0">
                <a:solidFill>
                  <a:srgbClr val="000000"/>
                </a:solidFill>
              </a:rPr>
              <a:t>.</a:t>
            </a:r>
            <a:endParaRPr lang="tr-TR" sz="1400" dirty="0">
              <a:solidFill>
                <a:srgbClr val="000000"/>
              </a:solidFill>
            </a:endParaRPr>
          </a:p>
          <a:p>
            <a:endParaRPr lang="en-US" sz="1400" dirty="0">
              <a:solidFill>
                <a:srgbClr val="000000"/>
              </a:solidFill>
            </a:endParaRPr>
          </a:p>
          <a:p>
            <a:r>
              <a:rPr lang="en-US" sz="1400" b="1" dirty="0" err="1">
                <a:solidFill>
                  <a:srgbClr val="000000"/>
                </a:solidFill>
              </a:rPr>
              <a:t>İşbirliği</a:t>
            </a:r>
            <a:r>
              <a:rPr lang="en-US" sz="1400" b="1" dirty="0">
                <a:solidFill>
                  <a:srgbClr val="000000"/>
                </a:solidFill>
              </a:rPr>
              <a:t> – </a:t>
            </a:r>
            <a:r>
              <a:rPr lang="en-US" sz="1400" dirty="0" err="1">
                <a:solidFill>
                  <a:srgbClr val="000000"/>
                </a:solidFill>
              </a:rPr>
              <a:t>Herkesin</a:t>
            </a:r>
            <a:r>
              <a:rPr lang="en-US" sz="1400" dirty="0">
                <a:solidFill>
                  <a:srgbClr val="000000"/>
                </a:solidFill>
              </a:rPr>
              <a:t> </a:t>
            </a:r>
            <a:r>
              <a:rPr lang="en-US" sz="1400" dirty="0" err="1">
                <a:solidFill>
                  <a:srgbClr val="000000"/>
                </a:solidFill>
              </a:rPr>
              <a:t>ihtiyaç</a:t>
            </a:r>
            <a:r>
              <a:rPr lang="en-US" sz="1400" dirty="0">
                <a:solidFill>
                  <a:srgbClr val="000000"/>
                </a:solidFill>
              </a:rPr>
              <a:t> </a:t>
            </a:r>
            <a:r>
              <a:rPr lang="en-US" sz="1400" dirty="0" err="1">
                <a:solidFill>
                  <a:srgbClr val="000000"/>
                </a:solidFill>
              </a:rPr>
              <a:t>duyduğunda</a:t>
            </a:r>
            <a:r>
              <a:rPr lang="en-US" sz="1400" dirty="0">
                <a:solidFill>
                  <a:srgbClr val="000000"/>
                </a:solidFill>
              </a:rPr>
              <a:t> </a:t>
            </a:r>
            <a:r>
              <a:rPr lang="en-US" sz="1400" dirty="0" err="1">
                <a:solidFill>
                  <a:srgbClr val="000000"/>
                </a:solidFill>
              </a:rPr>
              <a:t>ilgili</a:t>
            </a:r>
            <a:r>
              <a:rPr lang="en-US" sz="1400" dirty="0">
                <a:solidFill>
                  <a:srgbClr val="000000"/>
                </a:solidFill>
              </a:rPr>
              <a:t> </a:t>
            </a:r>
            <a:r>
              <a:rPr lang="en-US" sz="1400" dirty="0" err="1">
                <a:solidFill>
                  <a:srgbClr val="000000"/>
                </a:solidFill>
              </a:rPr>
              <a:t>tüm</a:t>
            </a:r>
            <a:r>
              <a:rPr lang="en-US" sz="1400" dirty="0">
                <a:solidFill>
                  <a:srgbClr val="000000"/>
                </a:solidFill>
              </a:rPr>
              <a:t> </a:t>
            </a:r>
            <a:r>
              <a:rPr lang="en-US" sz="1400" dirty="0" err="1">
                <a:solidFill>
                  <a:srgbClr val="000000"/>
                </a:solidFill>
              </a:rPr>
              <a:t>bilgilere</a:t>
            </a:r>
            <a:r>
              <a:rPr lang="en-US" sz="1400" dirty="0">
                <a:solidFill>
                  <a:srgbClr val="000000"/>
                </a:solidFill>
              </a:rPr>
              <a:t> </a:t>
            </a:r>
            <a:r>
              <a:rPr lang="en-US" sz="1400" dirty="0" err="1">
                <a:solidFill>
                  <a:srgbClr val="000000"/>
                </a:solidFill>
              </a:rPr>
              <a:t>erişebilmesi</a:t>
            </a:r>
            <a:r>
              <a:rPr lang="en-US" sz="1400" dirty="0">
                <a:solidFill>
                  <a:srgbClr val="000000"/>
                </a:solidFill>
              </a:rPr>
              <a:t> </a:t>
            </a:r>
            <a:r>
              <a:rPr lang="en-US" sz="1400" dirty="0" err="1">
                <a:solidFill>
                  <a:srgbClr val="000000"/>
                </a:solidFill>
              </a:rPr>
              <a:t>için</a:t>
            </a:r>
            <a:r>
              <a:rPr lang="en-US" sz="1400" dirty="0">
                <a:solidFill>
                  <a:srgbClr val="000000"/>
                </a:solidFill>
              </a:rPr>
              <a:t> </a:t>
            </a:r>
            <a:r>
              <a:rPr lang="en-US" sz="1400" dirty="0" err="1">
                <a:solidFill>
                  <a:srgbClr val="000000"/>
                </a:solidFill>
              </a:rPr>
              <a:t>ekipler</a:t>
            </a:r>
            <a:r>
              <a:rPr lang="en-US" sz="1400" dirty="0">
                <a:solidFill>
                  <a:srgbClr val="000000"/>
                </a:solidFill>
              </a:rPr>
              <a:t> </a:t>
            </a:r>
            <a:r>
              <a:rPr lang="en-US" sz="1400" dirty="0" err="1">
                <a:solidFill>
                  <a:srgbClr val="000000"/>
                </a:solidFill>
              </a:rPr>
              <a:t>arasında</a:t>
            </a:r>
            <a:r>
              <a:rPr lang="en-US" sz="1400" dirty="0">
                <a:solidFill>
                  <a:srgbClr val="000000"/>
                </a:solidFill>
              </a:rPr>
              <a:t> </a:t>
            </a:r>
            <a:r>
              <a:rPr lang="en-US" sz="1400" dirty="0" err="1">
                <a:solidFill>
                  <a:srgbClr val="000000"/>
                </a:solidFill>
              </a:rPr>
              <a:t>bir</a:t>
            </a:r>
            <a:r>
              <a:rPr lang="en-US" sz="1400" dirty="0">
                <a:solidFill>
                  <a:srgbClr val="000000"/>
                </a:solidFill>
              </a:rPr>
              <a:t> bilgi </a:t>
            </a:r>
            <a:r>
              <a:rPr lang="en-US" sz="1400" dirty="0" err="1">
                <a:solidFill>
                  <a:srgbClr val="000000"/>
                </a:solidFill>
              </a:rPr>
              <a:t>paylaşımı</a:t>
            </a:r>
            <a:r>
              <a:rPr lang="en-US" sz="1400" dirty="0">
                <a:solidFill>
                  <a:srgbClr val="000000"/>
                </a:solidFill>
              </a:rPr>
              <a:t> </a:t>
            </a:r>
            <a:r>
              <a:rPr lang="en-US" sz="1400" dirty="0" err="1">
                <a:solidFill>
                  <a:srgbClr val="000000"/>
                </a:solidFill>
              </a:rPr>
              <a:t>kültürü</a:t>
            </a:r>
            <a:r>
              <a:rPr lang="en-US" sz="1400" dirty="0">
                <a:solidFill>
                  <a:srgbClr val="000000"/>
                </a:solidFill>
              </a:rPr>
              <a:t> </a:t>
            </a:r>
            <a:r>
              <a:rPr lang="en-US" sz="1400" dirty="0" err="1">
                <a:solidFill>
                  <a:srgbClr val="000000"/>
                </a:solidFill>
              </a:rPr>
              <a:t>oluşturun</a:t>
            </a:r>
            <a:endParaRPr lang="tr-TR" sz="1400" dirty="0">
              <a:solidFill>
                <a:srgbClr val="000000"/>
              </a:solidFill>
            </a:endParaRPr>
          </a:p>
          <a:p>
            <a:endParaRPr lang="en-US" sz="1400" dirty="0">
              <a:solidFill>
                <a:srgbClr val="000000"/>
              </a:solidFill>
            </a:endParaRPr>
          </a:p>
          <a:p>
            <a:r>
              <a:rPr lang="en-US" sz="1400" b="1" dirty="0" err="1">
                <a:solidFill>
                  <a:srgbClr val="000000"/>
                </a:solidFill>
              </a:rPr>
              <a:t>Fikirlerin</a:t>
            </a:r>
            <a:r>
              <a:rPr lang="en-US" sz="1400" b="1" dirty="0">
                <a:solidFill>
                  <a:srgbClr val="000000"/>
                </a:solidFill>
              </a:rPr>
              <a:t> </a:t>
            </a:r>
            <a:r>
              <a:rPr lang="en-US" sz="1400" b="1" dirty="0" err="1">
                <a:solidFill>
                  <a:srgbClr val="000000"/>
                </a:solidFill>
              </a:rPr>
              <a:t>Değerlendirilmesi</a:t>
            </a:r>
            <a:r>
              <a:rPr lang="en-US" sz="1400" b="1" dirty="0">
                <a:solidFill>
                  <a:srgbClr val="000000"/>
                </a:solidFill>
              </a:rPr>
              <a:t> – </a:t>
            </a:r>
            <a:r>
              <a:rPr lang="en-US" sz="1400" dirty="0" err="1">
                <a:solidFill>
                  <a:srgbClr val="000000"/>
                </a:solidFill>
              </a:rPr>
              <a:t>Fikirler</a:t>
            </a:r>
            <a:r>
              <a:rPr lang="en-US" sz="1400" dirty="0">
                <a:solidFill>
                  <a:srgbClr val="000000"/>
                </a:solidFill>
              </a:rPr>
              <a:t> </a:t>
            </a:r>
            <a:r>
              <a:rPr lang="en-US" sz="1400" dirty="0" err="1">
                <a:solidFill>
                  <a:srgbClr val="000000"/>
                </a:solidFill>
              </a:rPr>
              <a:t>çerçevelendikten</a:t>
            </a:r>
            <a:r>
              <a:rPr lang="en-US" sz="1400" dirty="0">
                <a:solidFill>
                  <a:srgbClr val="000000"/>
                </a:solidFill>
              </a:rPr>
              <a:t> </a:t>
            </a:r>
            <a:r>
              <a:rPr lang="en-US" sz="1400" dirty="0" err="1">
                <a:solidFill>
                  <a:srgbClr val="000000"/>
                </a:solidFill>
              </a:rPr>
              <a:t>sonra</a:t>
            </a:r>
            <a:r>
              <a:rPr lang="en-US" sz="1400" dirty="0">
                <a:solidFill>
                  <a:srgbClr val="000000"/>
                </a:solidFill>
              </a:rPr>
              <a:t>, </a:t>
            </a:r>
            <a:r>
              <a:rPr lang="en-US" sz="1400" dirty="0" err="1">
                <a:solidFill>
                  <a:srgbClr val="000000"/>
                </a:solidFill>
              </a:rPr>
              <a:t>beyin</a:t>
            </a:r>
            <a:r>
              <a:rPr lang="en-US" sz="1400" dirty="0">
                <a:solidFill>
                  <a:srgbClr val="000000"/>
                </a:solidFill>
              </a:rPr>
              <a:t> </a:t>
            </a:r>
            <a:r>
              <a:rPr lang="en-US" sz="1400" dirty="0" err="1">
                <a:solidFill>
                  <a:srgbClr val="000000"/>
                </a:solidFill>
              </a:rPr>
              <a:t>fırtınası</a:t>
            </a:r>
            <a:r>
              <a:rPr lang="en-US" sz="1400" dirty="0">
                <a:solidFill>
                  <a:srgbClr val="000000"/>
                </a:solidFill>
              </a:rPr>
              <a:t> </a:t>
            </a:r>
            <a:r>
              <a:rPr lang="en-US" sz="1400" dirty="0" err="1">
                <a:solidFill>
                  <a:srgbClr val="000000"/>
                </a:solidFill>
              </a:rPr>
              <a:t>oturumları</a:t>
            </a:r>
            <a:r>
              <a:rPr lang="en-US" sz="1400" dirty="0">
                <a:solidFill>
                  <a:srgbClr val="000000"/>
                </a:solidFill>
              </a:rPr>
              <a:t> </a:t>
            </a:r>
            <a:r>
              <a:rPr lang="en-US" sz="1400" dirty="0" err="1">
                <a:solidFill>
                  <a:srgbClr val="000000"/>
                </a:solidFill>
              </a:rPr>
              <a:t>aracılığıyla</a:t>
            </a:r>
            <a:r>
              <a:rPr lang="en-US" sz="1400" dirty="0">
                <a:solidFill>
                  <a:srgbClr val="000000"/>
                </a:solidFill>
              </a:rPr>
              <a:t> </a:t>
            </a:r>
            <a:r>
              <a:rPr lang="en-US" sz="1400" dirty="0" err="1">
                <a:solidFill>
                  <a:srgbClr val="000000"/>
                </a:solidFill>
              </a:rPr>
              <a:t>en</a:t>
            </a:r>
            <a:r>
              <a:rPr lang="en-US" sz="1400" dirty="0">
                <a:solidFill>
                  <a:srgbClr val="000000"/>
                </a:solidFill>
              </a:rPr>
              <a:t> </a:t>
            </a:r>
            <a:r>
              <a:rPr lang="en-US" sz="1400" dirty="0" err="1">
                <a:solidFill>
                  <a:srgbClr val="000000"/>
                </a:solidFill>
              </a:rPr>
              <a:t>iyilerini</a:t>
            </a:r>
            <a:r>
              <a:rPr lang="en-US" sz="1400" dirty="0">
                <a:solidFill>
                  <a:srgbClr val="000000"/>
                </a:solidFill>
              </a:rPr>
              <a:t> </a:t>
            </a:r>
            <a:r>
              <a:rPr lang="en-US" sz="1400" dirty="0" err="1">
                <a:solidFill>
                  <a:srgbClr val="000000"/>
                </a:solidFill>
              </a:rPr>
              <a:t>seçin</a:t>
            </a:r>
            <a:endParaRPr lang="tr-TR" sz="1400" dirty="0">
              <a:solidFill>
                <a:srgbClr val="000000"/>
              </a:solidFill>
            </a:endParaRPr>
          </a:p>
          <a:p>
            <a:endParaRPr lang="en-US" sz="1400" dirty="0">
              <a:solidFill>
                <a:srgbClr val="000000"/>
              </a:solidFill>
            </a:endParaRPr>
          </a:p>
          <a:p>
            <a:r>
              <a:rPr lang="en-US" sz="1400" b="1" dirty="0">
                <a:solidFill>
                  <a:srgbClr val="000000"/>
                </a:solidFill>
              </a:rPr>
              <a:t>Test </a:t>
            </a:r>
            <a:r>
              <a:rPr lang="en-US" sz="1400" b="1" dirty="0" err="1">
                <a:solidFill>
                  <a:srgbClr val="000000"/>
                </a:solidFill>
              </a:rPr>
              <a:t>etme</a:t>
            </a:r>
            <a:r>
              <a:rPr lang="en-US" sz="1400" b="1" dirty="0">
                <a:solidFill>
                  <a:srgbClr val="000000"/>
                </a:solidFill>
              </a:rPr>
              <a:t> – </a:t>
            </a:r>
            <a:r>
              <a:rPr lang="en-US" sz="1400" dirty="0">
                <a:solidFill>
                  <a:srgbClr val="000000"/>
                </a:solidFill>
              </a:rPr>
              <a:t>En iyi </a:t>
            </a:r>
            <a:r>
              <a:rPr lang="en-US" sz="1400" dirty="0" err="1">
                <a:solidFill>
                  <a:srgbClr val="000000"/>
                </a:solidFill>
              </a:rPr>
              <a:t>fikirler</a:t>
            </a:r>
            <a:r>
              <a:rPr lang="en-US" sz="1400" dirty="0">
                <a:solidFill>
                  <a:srgbClr val="000000"/>
                </a:solidFill>
              </a:rPr>
              <a:t> </a:t>
            </a:r>
            <a:r>
              <a:rPr lang="en-US" sz="1400" dirty="0" err="1">
                <a:solidFill>
                  <a:srgbClr val="000000"/>
                </a:solidFill>
              </a:rPr>
              <a:t>geliştirildikten</a:t>
            </a:r>
            <a:r>
              <a:rPr lang="en-US" sz="1400" dirty="0">
                <a:solidFill>
                  <a:srgbClr val="000000"/>
                </a:solidFill>
              </a:rPr>
              <a:t> </a:t>
            </a:r>
            <a:r>
              <a:rPr lang="en-US" sz="1400" dirty="0" err="1">
                <a:solidFill>
                  <a:srgbClr val="000000"/>
                </a:solidFill>
              </a:rPr>
              <a:t>sonra</a:t>
            </a:r>
            <a:r>
              <a:rPr lang="en-US" sz="1400" dirty="0">
                <a:solidFill>
                  <a:srgbClr val="000000"/>
                </a:solidFill>
              </a:rPr>
              <a:t>, </a:t>
            </a:r>
            <a:r>
              <a:rPr lang="en-US" sz="1400" dirty="0" err="1">
                <a:solidFill>
                  <a:srgbClr val="000000"/>
                </a:solidFill>
              </a:rPr>
              <a:t>herhangi</a:t>
            </a:r>
            <a:r>
              <a:rPr lang="en-US" sz="1400" dirty="0">
                <a:solidFill>
                  <a:srgbClr val="000000"/>
                </a:solidFill>
              </a:rPr>
              <a:t> </a:t>
            </a:r>
            <a:r>
              <a:rPr lang="en-US" sz="1400" dirty="0" err="1">
                <a:solidFill>
                  <a:srgbClr val="000000"/>
                </a:solidFill>
              </a:rPr>
              <a:t>bir</a:t>
            </a:r>
            <a:r>
              <a:rPr lang="en-US" sz="1400" dirty="0">
                <a:solidFill>
                  <a:srgbClr val="000000"/>
                </a:solidFill>
              </a:rPr>
              <a:t> </a:t>
            </a:r>
            <a:r>
              <a:rPr lang="en-US" sz="1400" dirty="0" err="1">
                <a:solidFill>
                  <a:srgbClr val="000000"/>
                </a:solidFill>
              </a:rPr>
              <a:t>acı</a:t>
            </a:r>
            <a:r>
              <a:rPr lang="en-US" sz="1400" dirty="0">
                <a:solidFill>
                  <a:srgbClr val="000000"/>
                </a:solidFill>
              </a:rPr>
              <a:t> </a:t>
            </a:r>
            <a:r>
              <a:rPr lang="en-US" sz="1400" dirty="0" err="1">
                <a:solidFill>
                  <a:srgbClr val="000000"/>
                </a:solidFill>
              </a:rPr>
              <a:t>noktasını</a:t>
            </a:r>
            <a:r>
              <a:rPr lang="en-US" sz="1400" dirty="0">
                <a:solidFill>
                  <a:srgbClr val="000000"/>
                </a:solidFill>
              </a:rPr>
              <a:t> </a:t>
            </a:r>
            <a:r>
              <a:rPr lang="en-US" sz="1400" dirty="0" err="1">
                <a:solidFill>
                  <a:srgbClr val="000000"/>
                </a:solidFill>
              </a:rPr>
              <a:t>belirlemek</a:t>
            </a:r>
            <a:r>
              <a:rPr lang="en-US" sz="1400" dirty="0">
                <a:solidFill>
                  <a:srgbClr val="000000"/>
                </a:solidFill>
              </a:rPr>
              <a:t> </a:t>
            </a:r>
            <a:r>
              <a:rPr lang="en-US" sz="1400" dirty="0" err="1">
                <a:solidFill>
                  <a:srgbClr val="000000"/>
                </a:solidFill>
              </a:rPr>
              <a:t>için</a:t>
            </a:r>
            <a:r>
              <a:rPr lang="en-US" sz="1400" dirty="0">
                <a:solidFill>
                  <a:srgbClr val="000000"/>
                </a:solidFill>
              </a:rPr>
              <a:t> </a:t>
            </a:r>
            <a:r>
              <a:rPr lang="en-US" sz="1400" dirty="0" err="1">
                <a:solidFill>
                  <a:srgbClr val="000000"/>
                </a:solidFill>
              </a:rPr>
              <a:t>bunları</a:t>
            </a:r>
            <a:r>
              <a:rPr lang="en-US" sz="1400" dirty="0">
                <a:solidFill>
                  <a:srgbClr val="000000"/>
                </a:solidFill>
              </a:rPr>
              <a:t> </a:t>
            </a:r>
            <a:r>
              <a:rPr lang="en-US" sz="1400" dirty="0" err="1">
                <a:solidFill>
                  <a:srgbClr val="000000"/>
                </a:solidFill>
              </a:rPr>
              <a:t>eyleme</a:t>
            </a:r>
            <a:r>
              <a:rPr lang="en-US" sz="1400" dirty="0">
                <a:solidFill>
                  <a:srgbClr val="000000"/>
                </a:solidFill>
              </a:rPr>
              <a:t> </a:t>
            </a:r>
            <a:r>
              <a:rPr lang="en-US" sz="1400" dirty="0" err="1">
                <a:solidFill>
                  <a:srgbClr val="000000"/>
                </a:solidFill>
              </a:rPr>
              <a:t>geçirmenin</a:t>
            </a:r>
            <a:r>
              <a:rPr lang="en-US" sz="1400" dirty="0">
                <a:solidFill>
                  <a:srgbClr val="000000"/>
                </a:solidFill>
              </a:rPr>
              <a:t> </a:t>
            </a:r>
            <a:r>
              <a:rPr lang="en-US" sz="1400" dirty="0" err="1">
                <a:solidFill>
                  <a:srgbClr val="000000"/>
                </a:solidFill>
              </a:rPr>
              <a:t>zamanı</a:t>
            </a:r>
            <a:r>
              <a:rPr lang="en-US" sz="1400" dirty="0">
                <a:solidFill>
                  <a:srgbClr val="000000"/>
                </a:solidFill>
              </a:rPr>
              <a:t> </a:t>
            </a:r>
            <a:r>
              <a:rPr lang="en-US" sz="1400" dirty="0" err="1">
                <a:solidFill>
                  <a:srgbClr val="000000"/>
                </a:solidFill>
              </a:rPr>
              <a:t>gelmiştir</a:t>
            </a:r>
            <a:r>
              <a:rPr lang="en-US" sz="1400" dirty="0">
                <a:solidFill>
                  <a:srgbClr val="000000"/>
                </a:solidFill>
              </a:rPr>
              <a:t>.</a:t>
            </a:r>
            <a:endParaRPr lang="tr-TR" sz="1400" dirty="0">
              <a:solidFill>
                <a:srgbClr val="000000"/>
              </a:solidFill>
            </a:endParaRPr>
          </a:p>
          <a:p>
            <a:endParaRPr lang="en-US" sz="1400" dirty="0">
              <a:solidFill>
                <a:srgbClr val="000000"/>
              </a:solidFill>
            </a:endParaRPr>
          </a:p>
          <a:p>
            <a:r>
              <a:rPr lang="en-US" sz="1400" b="1" dirty="0" err="1">
                <a:solidFill>
                  <a:srgbClr val="000000"/>
                </a:solidFill>
              </a:rPr>
              <a:t>İnovasyon</a:t>
            </a:r>
            <a:r>
              <a:rPr lang="en-US" sz="1400" b="1" dirty="0">
                <a:solidFill>
                  <a:srgbClr val="000000"/>
                </a:solidFill>
              </a:rPr>
              <a:t> </a:t>
            </a:r>
            <a:r>
              <a:rPr lang="en-US" sz="1400" b="1" dirty="0" err="1">
                <a:solidFill>
                  <a:srgbClr val="000000"/>
                </a:solidFill>
              </a:rPr>
              <a:t>Yaşam</a:t>
            </a:r>
            <a:r>
              <a:rPr lang="en-US" sz="1400" b="1" dirty="0">
                <a:solidFill>
                  <a:srgbClr val="000000"/>
                </a:solidFill>
              </a:rPr>
              <a:t> </a:t>
            </a:r>
            <a:r>
              <a:rPr lang="en-US" sz="1400" b="1" dirty="0" err="1">
                <a:solidFill>
                  <a:srgbClr val="000000"/>
                </a:solidFill>
              </a:rPr>
              <a:t>Döngüsünün</a:t>
            </a:r>
            <a:r>
              <a:rPr lang="en-US" sz="1400" b="1" dirty="0">
                <a:solidFill>
                  <a:srgbClr val="000000"/>
                </a:solidFill>
              </a:rPr>
              <a:t> </a:t>
            </a:r>
            <a:r>
              <a:rPr lang="en-US" sz="1400" b="1" dirty="0" err="1">
                <a:solidFill>
                  <a:srgbClr val="000000"/>
                </a:solidFill>
              </a:rPr>
              <a:t>Değerlendirilmesi</a:t>
            </a:r>
            <a:r>
              <a:rPr lang="en-US" sz="1400" dirty="0">
                <a:solidFill>
                  <a:srgbClr val="000000"/>
                </a:solidFill>
              </a:rPr>
              <a:t> – Bir </a:t>
            </a:r>
            <a:r>
              <a:rPr lang="en-US" sz="1400" dirty="0" err="1">
                <a:solidFill>
                  <a:srgbClr val="000000"/>
                </a:solidFill>
              </a:rPr>
              <a:t>fikri</a:t>
            </a:r>
            <a:r>
              <a:rPr lang="en-US" sz="1400" dirty="0">
                <a:solidFill>
                  <a:srgbClr val="000000"/>
                </a:solidFill>
              </a:rPr>
              <a:t> </a:t>
            </a:r>
            <a:r>
              <a:rPr lang="en-US" sz="1400" dirty="0" err="1">
                <a:solidFill>
                  <a:srgbClr val="000000"/>
                </a:solidFill>
              </a:rPr>
              <a:t>hayata</a:t>
            </a:r>
            <a:r>
              <a:rPr lang="en-US" sz="1400" dirty="0">
                <a:solidFill>
                  <a:srgbClr val="000000"/>
                </a:solidFill>
              </a:rPr>
              <a:t> </a:t>
            </a:r>
            <a:r>
              <a:rPr lang="en-US" sz="1400" dirty="0" err="1">
                <a:solidFill>
                  <a:srgbClr val="000000"/>
                </a:solidFill>
              </a:rPr>
              <a:t>geçirirken</a:t>
            </a:r>
            <a:r>
              <a:rPr lang="en-US" sz="1400" dirty="0">
                <a:solidFill>
                  <a:srgbClr val="000000"/>
                </a:solidFill>
              </a:rPr>
              <a:t>, </a:t>
            </a:r>
            <a:r>
              <a:rPr lang="en-US" sz="1400" dirty="0" err="1">
                <a:solidFill>
                  <a:srgbClr val="000000"/>
                </a:solidFill>
              </a:rPr>
              <a:t>ilerlemeyi</a:t>
            </a:r>
            <a:r>
              <a:rPr lang="en-US" sz="1400" dirty="0">
                <a:solidFill>
                  <a:srgbClr val="000000"/>
                </a:solidFill>
              </a:rPr>
              <a:t> </a:t>
            </a:r>
            <a:r>
              <a:rPr lang="en-US" sz="1400" dirty="0" err="1">
                <a:solidFill>
                  <a:srgbClr val="000000"/>
                </a:solidFill>
              </a:rPr>
              <a:t>takip</a:t>
            </a:r>
            <a:r>
              <a:rPr lang="en-US" sz="1400" dirty="0">
                <a:solidFill>
                  <a:srgbClr val="000000"/>
                </a:solidFill>
              </a:rPr>
              <a:t> </a:t>
            </a:r>
            <a:r>
              <a:rPr lang="en-US" sz="1400" dirty="0" err="1">
                <a:solidFill>
                  <a:srgbClr val="000000"/>
                </a:solidFill>
              </a:rPr>
              <a:t>etmek</a:t>
            </a:r>
            <a:r>
              <a:rPr lang="en-US" sz="1400" dirty="0">
                <a:solidFill>
                  <a:srgbClr val="000000"/>
                </a:solidFill>
              </a:rPr>
              <a:t> </a:t>
            </a:r>
            <a:r>
              <a:rPr lang="en-US" sz="1400" dirty="0" err="1">
                <a:solidFill>
                  <a:srgbClr val="000000"/>
                </a:solidFill>
              </a:rPr>
              <a:t>için</a:t>
            </a:r>
            <a:r>
              <a:rPr lang="en-US" sz="1400" dirty="0">
                <a:solidFill>
                  <a:srgbClr val="000000"/>
                </a:solidFill>
              </a:rPr>
              <a:t> </a:t>
            </a:r>
            <a:r>
              <a:rPr lang="en-US" sz="1400" dirty="0" err="1">
                <a:solidFill>
                  <a:srgbClr val="000000"/>
                </a:solidFill>
              </a:rPr>
              <a:t>yakından</a:t>
            </a:r>
            <a:r>
              <a:rPr lang="en-US" sz="1400" dirty="0">
                <a:solidFill>
                  <a:srgbClr val="000000"/>
                </a:solidFill>
              </a:rPr>
              <a:t> </a:t>
            </a:r>
            <a:r>
              <a:rPr lang="en-US" sz="1400" dirty="0" err="1">
                <a:solidFill>
                  <a:srgbClr val="000000"/>
                </a:solidFill>
              </a:rPr>
              <a:t>izleyin</a:t>
            </a:r>
            <a:r>
              <a:rPr lang="en-US" sz="1400" dirty="0">
                <a:solidFill>
                  <a:srgbClr val="000000"/>
                </a:solidFill>
              </a:rPr>
              <a:t> ve </a:t>
            </a:r>
            <a:r>
              <a:rPr lang="en-US" sz="1400" dirty="0" err="1">
                <a:solidFill>
                  <a:srgbClr val="000000"/>
                </a:solidFill>
              </a:rPr>
              <a:t>kilometre</a:t>
            </a:r>
            <a:r>
              <a:rPr lang="en-US" sz="1400" dirty="0">
                <a:solidFill>
                  <a:srgbClr val="000000"/>
                </a:solidFill>
              </a:rPr>
              <a:t> </a:t>
            </a:r>
            <a:r>
              <a:rPr lang="en-US" sz="1400" dirty="0" err="1">
                <a:solidFill>
                  <a:srgbClr val="000000"/>
                </a:solidFill>
              </a:rPr>
              <a:t>taşları</a:t>
            </a:r>
            <a:r>
              <a:rPr lang="en-US" sz="1400" dirty="0">
                <a:solidFill>
                  <a:srgbClr val="000000"/>
                </a:solidFill>
              </a:rPr>
              <a:t> </a:t>
            </a:r>
            <a:r>
              <a:rPr lang="en-US" sz="1400" dirty="0" err="1">
                <a:solidFill>
                  <a:srgbClr val="000000"/>
                </a:solidFill>
              </a:rPr>
              <a:t>belirleyin</a:t>
            </a:r>
            <a:r>
              <a:rPr lang="en-US" sz="1400" dirty="0">
                <a:solidFill>
                  <a:srgbClr val="000000"/>
                </a:solidFill>
              </a:rPr>
              <a:t>. </a:t>
            </a:r>
            <a:r>
              <a:rPr lang="en-US" sz="1400" dirty="0" err="1">
                <a:solidFill>
                  <a:srgbClr val="000000"/>
                </a:solidFill>
              </a:rPr>
              <a:t>Gerekirse</a:t>
            </a:r>
            <a:r>
              <a:rPr lang="en-US" sz="1400" dirty="0">
                <a:solidFill>
                  <a:srgbClr val="000000"/>
                </a:solidFill>
              </a:rPr>
              <a:t> </a:t>
            </a:r>
            <a:r>
              <a:rPr lang="en-US" sz="1400" dirty="0" err="1">
                <a:solidFill>
                  <a:srgbClr val="000000"/>
                </a:solidFill>
              </a:rPr>
              <a:t>herhangi</a:t>
            </a:r>
            <a:r>
              <a:rPr lang="en-US" sz="1400" dirty="0">
                <a:solidFill>
                  <a:srgbClr val="000000"/>
                </a:solidFill>
              </a:rPr>
              <a:t> </a:t>
            </a:r>
            <a:r>
              <a:rPr lang="en-US" sz="1400" dirty="0" err="1">
                <a:solidFill>
                  <a:srgbClr val="000000"/>
                </a:solidFill>
              </a:rPr>
              <a:t>bir</a:t>
            </a:r>
            <a:r>
              <a:rPr lang="en-US" sz="1400" dirty="0">
                <a:solidFill>
                  <a:srgbClr val="000000"/>
                </a:solidFill>
              </a:rPr>
              <a:t> </a:t>
            </a:r>
            <a:r>
              <a:rPr lang="en-US" sz="1400" dirty="0" err="1">
                <a:solidFill>
                  <a:srgbClr val="000000"/>
                </a:solidFill>
              </a:rPr>
              <a:t>değişikliğin</a:t>
            </a:r>
            <a:r>
              <a:rPr lang="en-US" sz="1400" dirty="0">
                <a:solidFill>
                  <a:srgbClr val="000000"/>
                </a:solidFill>
              </a:rPr>
              <a:t> </a:t>
            </a:r>
            <a:r>
              <a:rPr lang="en-US" sz="1400" dirty="0" err="1">
                <a:solidFill>
                  <a:srgbClr val="000000"/>
                </a:solidFill>
              </a:rPr>
              <a:t>uygulanması</a:t>
            </a:r>
            <a:r>
              <a:rPr lang="en-US" sz="1400" dirty="0">
                <a:solidFill>
                  <a:srgbClr val="000000"/>
                </a:solidFill>
              </a:rPr>
              <a:t> </a:t>
            </a:r>
            <a:r>
              <a:rPr lang="en-US" sz="1400" dirty="0" err="1">
                <a:solidFill>
                  <a:srgbClr val="000000"/>
                </a:solidFill>
              </a:rPr>
              <a:t>veya</a:t>
            </a:r>
            <a:r>
              <a:rPr lang="en-US" sz="1400" dirty="0">
                <a:solidFill>
                  <a:srgbClr val="000000"/>
                </a:solidFill>
              </a:rPr>
              <a:t> </a:t>
            </a:r>
            <a:r>
              <a:rPr lang="en-US" sz="1400" dirty="0" err="1">
                <a:solidFill>
                  <a:srgbClr val="000000"/>
                </a:solidFill>
              </a:rPr>
              <a:t>fikirlerin</a:t>
            </a:r>
            <a:r>
              <a:rPr lang="en-US" sz="1400" dirty="0">
                <a:solidFill>
                  <a:srgbClr val="000000"/>
                </a:solidFill>
              </a:rPr>
              <a:t> </a:t>
            </a:r>
            <a:r>
              <a:rPr lang="en-US" sz="1400" dirty="0" err="1">
                <a:solidFill>
                  <a:srgbClr val="000000"/>
                </a:solidFill>
              </a:rPr>
              <a:t>durdurulması</a:t>
            </a:r>
            <a:r>
              <a:rPr lang="en-US" sz="1400" dirty="0">
                <a:solidFill>
                  <a:srgbClr val="000000"/>
                </a:solidFill>
              </a:rPr>
              <a:t> </a:t>
            </a:r>
            <a:r>
              <a:rPr lang="en-US" sz="1400" dirty="0" err="1">
                <a:solidFill>
                  <a:srgbClr val="000000"/>
                </a:solidFill>
              </a:rPr>
              <a:t>gerekir</a:t>
            </a:r>
            <a:endParaRPr lang="en-US" sz="1400" i="0" dirty="0">
              <a:solidFill>
                <a:srgbClr val="000000"/>
              </a:solidFill>
              <a:effectLst/>
            </a:endParaRPr>
          </a:p>
        </p:txBody>
      </p:sp>
      <p:sp>
        <p:nvSpPr>
          <p:cNvPr id="3" name="TextBox 16">
            <a:extLst>
              <a:ext uri="{FF2B5EF4-FFF2-40B4-BE49-F238E27FC236}">
                <a16:creationId xmlns:a16="http://schemas.microsoft.com/office/drawing/2014/main" id="{72BA18FA-FBBB-C0F0-1102-EAA169F4A670}"/>
              </a:ext>
            </a:extLst>
          </p:cNvPr>
          <p:cNvSpPr txBox="1"/>
          <p:nvPr/>
        </p:nvSpPr>
        <p:spPr>
          <a:xfrm>
            <a:off x="194508" y="416110"/>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3. </a:t>
            </a:r>
            <a:r>
              <a:rPr lang="en-GB" sz="2800" dirty="0" err="1">
                <a:solidFill>
                  <a:srgbClr val="2D5693"/>
                </a:solidFill>
                <a:latin typeface="Josefin Sans Bold" pitchFamily="2" charset="0"/>
              </a:rPr>
              <a:t>İnovasyon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Sistemi</a:t>
            </a:r>
            <a:endParaRPr lang="en-US" sz="2800" dirty="0">
              <a:solidFill>
                <a:srgbClr val="B2101F"/>
              </a:solidFill>
              <a:latin typeface="Josefin Sans Bold" pitchFamily="2" charset="0"/>
            </a:endParaRPr>
          </a:p>
        </p:txBody>
      </p:sp>
      <p:sp>
        <p:nvSpPr>
          <p:cNvPr id="6" name="CaixaDeTexto 5">
            <a:extLst>
              <a:ext uri="{FF2B5EF4-FFF2-40B4-BE49-F238E27FC236}">
                <a16:creationId xmlns:a16="http://schemas.microsoft.com/office/drawing/2014/main" id="{63387484-9B9E-9003-5997-4279F3B67DFF}"/>
              </a:ext>
            </a:extLst>
          </p:cNvPr>
          <p:cNvSpPr txBox="1"/>
          <p:nvPr/>
        </p:nvSpPr>
        <p:spPr>
          <a:xfrm>
            <a:off x="4539701" y="6250514"/>
            <a:ext cx="6104374" cy="276999"/>
          </a:xfrm>
          <a:prstGeom prst="rect">
            <a:avLst/>
          </a:prstGeom>
          <a:noFill/>
        </p:spPr>
        <p:txBody>
          <a:bodyPr wrap="square">
            <a:spAutoFit/>
          </a:bodyPr>
          <a:lstStyle/>
          <a:p>
            <a:r>
              <a:rPr lang="pt-PT" sz="1200" dirty="0"/>
              <a:t>https://iso-docs.com/blogs/iso-concepts/innovation-management-iso-56002</a:t>
            </a:r>
          </a:p>
        </p:txBody>
      </p:sp>
      <p:pic>
        <p:nvPicPr>
          <p:cNvPr id="5" name="Resim 4">
            <a:extLst>
              <a:ext uri="{FF2B5EF4-FFF2-40B4-BE49-F238E27FC236}">
                <a16:creationId xmlns:a16="http://schemas.microsoft.com/office/drawing/2014/main" id="{682E93EF-9D2D-351B-D654-0DBF8C7548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86746" y="1575605"/>
            <a:ext cx="5718240" cy="3840751"/>
          </a:xfrm>
          <a:prstGeom prst="rect">
            <a:avLst/>
          </a:prstGeom>
        </p:spPr>
      </p:pic>
    </p:spTree>
    <p:extLst>
      <p:ext uri="{BB962C8B-B14F-4D97-AF65-F5344CB8AC3E}">
        <p14:creationId xmlns:p14="http://schemas.microsoft.com/office/powerpoint/2010/main" val="296306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5" name="CaixaDeTexto 4">
            <a:extLst>
              <a:ext uri="{FF2B5EF4-FFF2-40B4-BE49-F238E27FC236}">
                <a16:creationId xmlns:a16="http://schemas.microsoft.com/office/drawing/2014/main" id="{8A926DDA-FB9F-8BF2-E718-3D7409EBE0C9}"/>
              </a:ext>
            </a:extLst>
          </p:cNvPr>
          <p:cNvSpPr txBox="1"/>
          <p:nvPr/>
        </p:nvSpPr>
        <p:spPr>
          <a:xfrm>
            <a:off x="485174" y="1098972"/>
            <a:ext cx="9206344" cy="954107"/>
          </a:xfrm>
          <a:prstGeom prst="rect">
            <a:avLst/>
          </a:prstGeom>
          <a:noFill/>
        </p:spPr>
        <p:txBody>
          <a:bodyPr wrap="square">
            <a:spAutoFit/>
          </a:bodyPr>
          <a:lstStyle/>
          <a:p>
            <a:r>
              <a:rPr lang="en-US" sz="2800" b="1" dirty="0">
                <a:solidFill>
                  <a:schemeClr val="accent5">
                    <a:lumMod val="50000"/>
                  </a:schemeClr>
                </a:solidFill>
                <a:latin typeface="Josefin Sans" pitchFamily="2" charset="0"/>
              </a:rPr>
              <a:t>4. </a:t>
            </a:r>
            <a:r>
              <a:rPr lang="en-US" sz="2800" b="1" dirty="0" err="1">
                <a:solidFill>
                  <a:schemeClr val="accent5">
                    <a:lumMod val="50000"/>
                  </a:schemeClr>
                </a:solidFill>
                <a:latin typeface="Josefin Sans" pitchFamily="2" charset="0"/>
              </a:rPr>
              <a:t>Sürdürülebilir</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uygulamaların</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iyileştirilmesinde</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inovasyonun</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önemi</a:t>
            </a:r>
            <a:endParaRPr lang="en-US" sz="2800" b="1" u="none" dirty="0">
              <a:solidFill>
                <a:schemeClr val="accent5">
                  <a:lumMod val="50000"/>
                </a:schemeClr>
              </a:solidFill>
              <a:latin typeface="Josefin Sans" pitchFamily="2" charset="0"/>
              <a:hlinkClick r:id="rId5" action="ppaction://hlinksldjump">
                <a:extLst>
                  <a:ext uri="{A12FA001-AC4F-418D-AE19-62706E023703}">
                    <ahyp:hlinkClr xmlns:ahyp="http://schemas.microsoft.com/office/drawing/2018/hyperlinkcolor" val="tx"/>
                  </a:ext>
                </a:extLst>
              </a:hlinkClick>
            </a:endParaRPr>
          </a:p>
        </p:txBody>
      </p:sp>
      <p:sp>
        <p:nvSpPr>
          <p:cNvPr id="3" name="CaixaDeTexto 2">
            <a:extLst>
              <a:ext uri="{FF2B5EF4-FFF2-40B4-BE49-F238E27FC236}">
                <a16:creationId xmlns:a16="http://schemas.microsoft.com/office/drawing/2014/main" id="{E13E602F-66AE-FB15-1CC2-75A039360738}"/>
              </a:ext>
            </a:extLst>
          </p:cNvPr>
          <p:cNvSpPr txBox="1"/>
          <p:nvPr/>
        </p:nvSpPr>
        <p:spPr>
          <a:xfrm>
            <a:off x="364301" y="2351190"/>
            <a:ext cx="8640884" cy="3693319"/>
          </a:xfrm>
          <a:prstGeom prst="rect">
            <a:avLst/>
          </a:prstGeom>
          <a:noFill/>
        </p:spPr>
        <p:txBody>
          <a:bodyPr wrap="square">
            <a:spAutoFit/>
          </a:bodyPr>
          <a:lstStyle/>
          <a:p>
            <a:r>
              <a:rPr lang="en-US" dirty="0" err="1">
                <a:solidFill>
                  <a:srgbClr val="000000"/>
                </a:solidFill>
              </a:rPr>
              <a:t>Ar</a:t>
            </a:r>
            <a:r>
              <a:rPr lang="en-US" dirty="0">
                <a:solidFill>
                  <a:srgbClr val="000000"/>
                </a:solidFill>
              </a:rPr>
              <a:t>-Ge ve </a:t>
            </a:r>
            <a:r>
              <a:rPr lang="en-US" dirty="0" err="1">
                <a:solidFill>
                  <a:srgbClr val="000000"/>
                </a:solidFill>
              </a:rPr>
              <a:t>sürdürülebilirlik</a:t>
            </a:r>
            <a:r>
              <a:rPr lang="en-US" dirty="0">
                <a:solidFill>
                  <a:srgbClr val="000000"/>
                </a:solidFill>
              </a:rPr>
              <a:t> </a:t>
            </a:r>
            <a:r>
              <a:rPr lang="en-US" dirty="0" err="1">
                <a:solidFill>
                  <a:srgbClr val="000000"/>
                </a:solidFill>
              </a:rPr>
              <a:t>entegrasyonu</a:t>
            </a:r>
            <a:r>
              <a:rPr lang="en-US" dirty="0">
                <a:solidFill>
                  <a:srgbClr val="000000"/>
                </a:solidFill>
              </a:rPr>
              <a:t>, </a:t>
            </a:r>
            <a:r>
              <a:rPr lang="en-US" dirty="0" err="1">
                <a:solidFill>
                  <a:srgbClr val="000000"/>
                </a:solidFill>
              </a:rPr>
              <a:t>şirketin</a:t>
            </a:r>
            <a:r>
              <a:rPr lang="en-US" dirty="0">
                <a:solidFill>
                  <a:srgbClr val="000000"/>
                </a:solidFill>
              </a:rPr>
              <a:t> ana </a:t>
            </a:r>
            <a:r>
              <a:rPr lang="en-US" dirty="0" err="1">
                <a:solidFill>
                  <a:srgbClr val="000000"/>
                </a:solidFill>
              </a:rPr>
              <a:t>stratejik</a:t>
            </a:r>
            <a:r>
              <a:rPr lang="en-US" dirty="0">
                <a:solidFill>
                  <a:srgbClr val="000000"/>
                </a:solidFill>
              </a:rPr>
              <a:t> </a:t>
            </a:r>
            <a:r>
              <a:rPr lang="en-US" dirty="0" err="1">
                <a:solidFill>
                  <a:srgbClr val="000000"/>
                </a:solidFill>
              </a:rPr>
              <a:t>odağına</a:t>
            </a:r>
            <a:r>
              <a:rPr lang="en-US" dirty="0">
                <a:solidFill>
                  <a:srgbClr val="000000"/>
                </a:solidFill>
              </a:rPr>
              <a:t> ve </a:t>
            </a:r>
            <a:r>
              <a:rPr lang="en-US" dirty="0" err="1">
                <a:solidFill>
                  <a:srgbClr val="000000"/>
                </a:solidFill>
              </a:rPr>
              <a:t>hedeflerine</a:t>
            </a:r>
            <a:r>
              <a:rPr lang="en-US" dirty="0">
                <a:solidFill>
                  <a:srgbClr val="000000"/>
                </a:solidFill>
              </a:rPr>
              <a:t> </a:t>
            </a:r>
            <a:r>
              <a:rPr lang="en-US" dirty="0" err="1">
                <a:solidFill>
                  <a:srgbClr val="000000"/>
                </a:solidFill>
              </a:rPr>
              <a:t>göre</a:t>
            </a:r>
            <a:r>
              <a:rPr lang="en-US" dirty="0">
                <a:solidFill>
                  <a:srgbClr val="000000"/>
                </a:solidFill>
              </a:rPr>
              <a:t> </a:t>
            </a:r>
            <a:r>
              <a:rPr lang="en-US" dirty="0" err="1">
                <a:solidFill>
                  <a:srgbClr val="000000"/>
                </a:solidFill>
              </a:rPr>
              <a:t>yapılabilir</a:t>
            </a:r>
            <a:r>
              <a:rPr lang="en-US" dirty="0">
                <a:solidFill>
                  <a:srgbClr val="000000"/>
                </a:solidFill>
              </a:rPr>
              <a:t>. </a:t>
            </a:r>
            <a:r>
              <a:rPr lang="en-US" dirty="0" err="1">
                <a:solidFill>
                  <a:srgbClr val="000000"/>
                </a:solidFill>
              </a:rPr>
              <a:t>Entegre</a:t>
            </a:r>
            <a:r>
              <a:rPr lang="en-US" dirty="0">
                <a:solidFill>
                  <a:srgbClr val="000000"/>
                </a:solidFill>
              </a:rPr>
              <a:t> </a:t>
            </a:r>
            <a:r>
              <a:rPr lang="en-US" dirty="0" err="1">
                <a:solidFill>
                  <a:srgbClr val="000000"/>
                </a:solidFill>
              </a:rPr>
              <a:t>bir</a:t>
            </a:r>
            <a:r>
              <a:rPr lang="en-US" dirty="0">
                <a:solidFill>
                  <a:srgbClr val="000000"/>
                </a:solidFill>
              </a:rPr>
              <a:t> </a:t>
            </a:r>
            <a:r>
              <a:rPr lang="en-US" dirty="0" err="1">
                <a:solidFill>
                  <a:srgbClr val="000000"/>
                </a:solidFill>
              </a:rPr>
              <a:t>sürdürülebilir</a:t>
            </a:r>
            <a:r>
              <a:rPr lang="en-US" dirty="0">
                <a:solidFill>
                  <a:srgbClr val="000000"/>
                </a:solidFill>
              </a:rPr>
              <a:t> </a:t>
            </a:r>
            <a:r>
              <a:rPr lang="en-US" dirty="0" err="1">
                <a:solidFill>
                  <a:srgbClr val="000000"/>
                </a:solidFill>
              </a:rPr>
              <a:t>strateji</a:t>
            </a:r>
            <a:r>
              <a:rPr lang="en-US" dirty="0">
                <a:solidFill>
                  <a:srgbClr val="000000"/>
                </a:solidFill>
              </a:rPr>
              <a:t> </a:t>
            </a:r>
            <a:r>
              <a:rPr lang="en-US" dirty="0" err="1">
                <a:solidFill>
                  <a:srgbClr val="000000"/>
                </a:solidFill>
              </a:rPr>
              <a:t>geliştirmek</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şirketler</a:t>
            </a:r>
            <a:r>
              <a:rPr lang="en-US" dirty="0">
                <a:solidFill>
                  <a:srgbClr val="000000"/>
                </a:solidFill>
              </a:rPr>
              <a:t>, </a:t>
            </a:r>
            <a:r>
              <a:rPr lang="en-US" dirty="0" err="1">
                <a:solidFill>
                  <a:srgbClr val="000000"/>
                </a:solidFill>
              </a:rPr>
              <a:t>aşağıdaki</a:t>
            </a:r>
            <a:r>
              <a:rPr lang="en-US" dirty="0">
                <a:solidFill>
                  <a:srgbClr val="000000"/>
                </a:solidFill>
              </a:rPr>
              <a:t> </a:t>
            </a:r>
            <a:r>
              <a:rPr lang="en-US" dirty="0" err="1">
                <a:solidFill>
                  <a:srgbClr val="000000"/>
                </a:solidFill>
              </a:rPr>
              <a:t>alanlarda</a:t>
            </a:r>
            <a:r>
              <a:rPr lang="en-US" dirty="0">
                <a:solidFill>
                  <a:srgbClr val="000000"/>
                </a:solidFill>
              </a:rPr>
              <a:t> </a:t>
            </a:r>
            <a:r>
              <a:rPr lang="en-US" dirty="0" err="1">
                <a:solidFill>
                  <a:srgbClr val="000000"/>
                </a:solidFill>
              </a:rPr>
              <a:t>sürdürülebilir</a:t>
            </a:r>
            <a:r>
              <a:rPr lang="en-US" dirty="0">
                <a:solidFill>
                  <a:srgbClr val="000000"/>
                </a:solidFill>
              </a:rPr>
              <a:t> </a:t>
            </a:r>
            <a:r>
              <a:rPr lang="en-US" dirty="0" err="1">
                <a:solidFill>
                  <a:srgbClr val="000000"/>
                </a:solidFill>
              </a:rPr>
              <a:t>performansları</a:t>
            </a:r>
            <a:r>
              <a:rPr lang="en-US" dirty="0">
                <a:solidFill>
                  <a:srgbClr val="000000"/>
                </a:solidFill>
              </a:rPr>
              <a:t> </a:t>
            </a:r>
            <a:r>
              <a:rPr lang="en-US" dirty="0" err="1">
                <a:solidFill>
                  <a:srgbClr val="000000"/>
                </a:solidFill>
              </a:rPr>
              <a:t>iyileştirmek</a:t>
            </a:r>
            <a:r>
              <a:rPr lang="en-US" dirty="0">
                <a:solidFill>
                  <a:srgbClr val="000000"/>
                </a:solidFill>
              </a:rPr>
              <a:t> </a:t>
            </a:r>
            <a:r>
              <a:rPr lang="en-US" dirty="0" err="1">
                <a:solidFill>
                  <a:srgbClr val="000000"/>
                </a:solidFill>
              </a:rPr>
              <a:t>için</a:t>
            </a:r>
            <a:r>
              <a:rPr lang="en-US" dirty="0">
                <a:solidFill>
                  <a:srgbClr val="000000"/>
                </a:solidFill>
              </a:rPr>
              <a:t> </a:t>
            </a:r>
            <a:r>
              <a:rPr lang="en-US" dirty="0" err="1">
                <a:solidFill>
                  <a:srgbClr val="000000"/>
                </a:solidFill>
              </a:rPr>
              <a:t>harekete</a:t>
            </a:r>
            <a:r>
              <a:rPr lang="en-US" dirty="0">
                <a:solidFill>
                  <a:srgbClr val="000000"/>
                </a:solidFill>
              </a:rPr>
              <a:t> </a:t>
            </a:r>
            <a:r>
              <a:rPr lang="en-US" dirty="0" err="1">
                <a:solidFill>
                  <a:srgbClr val="000000"/>
                </a:solidFill>
              </a:rPr>
              <a:t>geçmelidir</a:t>
            </a:r>
            <a:r>
              <a:rPr lang="en-US" dirty="0">
                <a:solidFill>
                  <a:srgbClr val="000000"/>
                </a:solidFill>
              </a:rPr>
              <a:t>:</a:t>
            </a:r>
            <a:endParaRPr lang="tr-TR" dirty="0">
              <a:solidFill>
                <a:srgbClr val="000000"/>
              </a:solidFill>
            </a:endParaRPr>
          </a:p>
          <a:p>
            <a:endParaRPr lang="en-US" dirty="0">
              <a:solidFill>
                <a:srgbClr val="000000"/>
              </a:solidFill>
            </a:endParaRPr>
          </a:p>
          <a:p>
            <a:pPr marL="285750" indent="-285750">
              <a:buFont typeface="Arial" panose="020B0604020202020204" pitchFamily="34" charset="0"/>
              <a:buChar char="•"/>
            </a:pPr>
            <a:r>
              <a:rPr lang="en-US" dirty="0" err="1">
                <a:solidFill>
                  <a:srgbClr val="000000"/>
                </a:solidFill>
              </a:rPr>
              <a:t>İşlem</a:t>
            </a:r>
            <a:r>
              <a:rPr lang="en-US" dirty="0">
                <a:solidFill>
                  <a:srgbClr val="000000"/>
                </a:solidFill>
              </a:rPr>
              <a:t>
</a:t>
            </a:r>
            <a:r>
              <a:rPr lang="en-US" dirty="0" err="1">
                <a:solidFill>
                  <a:srgbClr val="000000"/>
                </a:solidFill>
              </a:rPr>
              <a:t>Ürün</a:t>
            </a:r>
            <a:endParaRPr lang="tr-TR" dirty="0">
              <a:solidFill>
                <a:srgbClr val="000000"/>
              </a:solidFill>
            </a:endParaRPr>
          </a:p>
          <a:p>
            <a:pPr marL="285750" indent="-285750">
              <a:buFont typeface="Arial" panose="020B0604020202020204" pitchFamily="34" charset="0"/>
              <a:buChar char="•"/>
            </a:pPr>
            <a:endParaRPr lang="en-US" dirty="0">
              <a:solidFill>
                <a:srgbClr val="000000"/>
              </a:solidFill>
            </a:endParaRPr>
          </a:p>
          <a:p>
            <a:r>
              <a:rPr lang="en-US" dirty="0" err="1">
                <a:solidFill>
                  <a:srgbClr val="000000"/>
                </a:solidFill>
              </a:rPr>
              <a:t>Süreç</a:t>
            </a:r>
            <a:r>
              <a:rPr lang="en-US" dirty="0">
                <a:solidFill>
                  <a:srgbClr val="000000"/>
                </a:solidFill>
              </a:rPr>
              <a:t> ve </a:t>
            </a:r>
            <a:r>
              <a:rPr lang="en-US" dirty="0" err="1">
                <a:solidFill>
                  <a:srgbClr val="000000"/>
                </a:solidFill>
              </a:rPr>
              <a:t>üründe</a:t>
            </a:r>
            <a:r>
              <a:rPr lang="en-US" dirty="0">
                <a:solidFill>
                  <a:srgbClr val="000000"/>
                </a:solidFill>
              </a:rPr>
              <a:t> </a:t>
            </a:r>
            <a:r>
              <a:rPr lang="en-US" dirty="0" err="1">
                <a:solidFill>
                  <a:srgbClr val="000000"/>
                </a:solidFill>
              </a:rPr>
              <a:t>Ar</a:t>
            </a:r>
            <a:r>
              <a:rPr lang="en-US" dirty="0">
                <a:solidFill>
                  <a:srgbClr val="000000"/>
                </a:solidFill>
              </a:rPr>
              <a:t>-Ge, </a:t>
            </a:r>
            <a:r>
              <a:rPr lang="en-US" dirty="0" err="1">
                <a:solidFill>
                  <a:srgbClr val="000000"/>
                </a:solidFill>
              </a:rPr>
              <a:t>örneğin</a:t>
            </a:r>
            <a:r>
              <a:rPr lang="en-US" dirty="0">
                <a:solidFill>
                  <a:srgbClr val="000000"/>
                </a:solidFill>
              </a:rPr>
              <a:t> Sera </a:t>
            </a:r>
            <a:r>
              <a:rPr lang="en-US" dirty="0" err="1">
                <a:solidFill>
                  <a:srgbClr val="000000"/>
                </a:solidFill>
              </a:rPr>
              <a:t>Gazı</a:t>
            </a:r>
            <a:r>
              <a:rPr lang="en-US" dirty="0">
                <a:solidFill>
                  <a:srgbClr val="000000"/>
                </a:solidFill>
              </a:rPr>
              <a:t> </a:t>
            </a:r>
            <a:r>
              <a:rPr lang="en-US" dirty="0" err="1">
                <a:solidFill>
                  <a:srgbClr val="000000"/>
                </a:solidFill>
              </a:rPr>
              <a:t>emisyonlarının</a:t>
            </a:r>
            <a:r>
              <a:rPr lang="en-US" dirty="0">
                <a:solidFill>
                  <a:srgbClr val="000000"/>
                </a:solidFill>
              </a:rPr>
              <a:t> </a:t>
            </a:r>
            <a:r>
              <a:rPr lang="en-US" dirty="0" err="1">
                <a:solidFill>
                  <a:srgbClr val="000000"/>
                </a:solidFill>
              </a:rPr>
              <a:t>azaltılması</a:t>
            </a:r>
            <a:r>
              <a:rPr lang="en-US" dirty="0">
                <a:solidFill>
                  <a:srgbClr val="000000"/>
                </a:solidFill>
              </a:rPr>
              <a:t>, </a:t>
            </a:r>
            <a:r>
              <a:rPr lang="en-US" dirty="0" err="1">
                <a:solidFill>
                  <a:srgbClr val="000000"/>
                </a:solidFill>
              </a:rPr>
              <a:t>Döngüsel</a:t>
            </a:r>
            <a:r>
              <a:rPr lang="en-US" dirty="0">
                <a:solidFill>
                  <a:srgbClr val="000000"/>
                </a:solidFill>
              </a:rPr>
              <a:t> Ekonomi, </a:t>
            </a:r>
            <a:r>
              <a:rPr lang="en-US" dirty="0" err="1">
                <a:solidFill>
                  <a:srgbClr val="000000"/>
                </a:solidFill>
              </a:rPr>
              <a:t>Atık</a:t>
            </a:r>
            <a:r>
              <a:rPr lang="en-US" dirty="0">
                <a:solidFill>
                  <a:srgbClr val="000000"/>
                </a:solidFill>
              </a:rPr>
              <a:t> </a:t>
            </a:r>
            <a:r>
              <a:rPr lang="en-US" dirty="0" err="1">
                <a:solidFill>
                  <a:srgbClr val="000000"/>
                </a:solidFill>
              </a:rPr>
              <a:t>azaltma</a:t>
            </a:r>
            <a:r>
              <a:rPr lang="en-US" dirty="0">
                <a:solidFill>
                  <a:srgbClr val="000000"/>
                </a:solidFill>
              </a:rPr>
              <a:t>, Su </a:t>
            </a:r>
            <a:r>
              <a:rPr lang="en-US" dirty="0" err="1">
                <a:solidFill>
                  <a:srgbClr val="000000"/>
                </a:solidFill>
              </a:rPr>
              <a:t>kullanımının</a:t>
            </a:r>
            <a:r>
              <a:rPr lang="en-US" dirty="0">
                <a:solidFill>
                  <a:srgbClr val="000000"/>
                </a:solidFill>
              </a:rPr>
              <a:t> </a:t>
            </a:r>
            <a:r>
              <a:rPr lang="en-US" dirty="0" err="1">
                <a:solidFill>
                  <a:srgbClr val="000000"/>
                </a:solidFill>
              </a:rPr>
              <a:t>azaltılması</a:t>
            </a:r>
            <a:r>
              <a:rPr lang="en-US" dirty="0">
                <a:solidFill>
                  <a:srgbClr val="000000"/>
                </a:solidFill>
              </a:rPr>
              <a:t>, </a:t>
            </a:r>
            <a:r>
              <a:rPr lang="en-US" dirty="0" err="1">
                <a:solidFill>
                  <a:srgbClr val="000000"/>
                </a:solidFill>
              </a:rPr>
              <a:t>Sosyal</a:t>
            </a:r>
            <a:r>
              <a:rPr lang="en-US" dirty="0">
                <a:solidFill>
                  <a:srgbClr val="000000"/>
                </a:solidFill>
              </a:rPr>
              <a:t> </a:t>
            </a:r>
            <a:r>
              <a:rPr lang="en-US" dirty="0" err="1">
                <a:solidFill>
                  <a:srgbClr val="000000"/>
                </a:solidFill>
              </a:rPr>
              <a:t>Uzlaşmalar</a:t>
            </a:r>
            <a:r>
              <a:rPr lang="en-US" dirty="0">
                <a:solidFill>
                  <a:srgbClr val="000000"/>
                </a:solidFill>
              </a:rPr>
              <a:t> ve </a:t>
            </a:r>
            <a:r>
              <a:rPr lang="en-US" dirty="0" err="1">
                <a:solidFill>
                  <a:srgbClr val="000000"/>
                </a:solidFill>
              </a:rPr>
              <a:t>diğerleri</a:t>
            </a:r>
            <a:r>
              <a:rPr lang="en-US" dirty="0">
                <a:solidFill>
                  <a:srgbClr val="000000"/>
                </a:solidFill>
              </a:rPr>
              <a:t> </a:t>
            </a:r>
            <a:r>
              <a:rPr lang="en-US" dirty="0" err="1">
                <a:solidFill>
                  <a:srgbClr val="000000"/>
                </a:solidFill>
              </a:rPr>
              <a:t>gibi</a:t>
            </a:r>
            <a:r>
              <a:rPr lang="en-US" dirty="0">
                <a:solidFill>
                  <a:srgbClr val="000000"/>
                </a:solidFill>
              </a:rPr>
              <a:t> </a:t>
            </a:r>
            <a:r>
              <a:rPr lang="en-US" dirty="0" err="1">
                <a:solidFill>
                  <a:srgbClr val="000000"/>
                </a:solidFill>
              </a:rPr>
              <a:t>şirketin</a:t>
            </a:r>
            <a:r>
              <a:rPr lang="en-US" dirty="0">
                <a:solidFill>
                  <a:srgbClr val="000000"/>
                </a:solidFill>
              </a:rPr>
              <a:t> </a:t>
            </a:r>
            <a:r>
              <a:rPr lang="en-US" dirty="0" err="1">
                <a:solidFill>
                  <a:srgbClr val="000000"/>
                </a:solidFill>
              </a:rPr>
              <a:t>odak</a:t>
            </a:r>
            <a:r>
              <a:rPr lang="en-US" dirty="0">
                <a:solidFill>
                  <a:srgbClr val="000000"/>
                </a:solidFill>
              </a:rPr>
              <a:t> </a:t>
            </a:r>
            <a:r>
              <a:rPr lang="en-US" dirty="0" err="1">
                <a:solidFill>
                  <a:srgbClr val="000000"/>
                </a:solidFill>
              </a:rPr>
              <a:t>konularına</a:t>
            </a:r>
            <a:r>
              <a:rPr lang="en-US" dirty="0">
                <a:solidFill>
                  <a:srgbClr val="000000"/>
                </a:solidFill>
              </a:rPr>
              <a:t> </a:t>
            </a:r>
            <a:r>
              <a:rPr lang="en-US" dirty="0" err="1">
                <a:solidFill>
                  <a:srgbClr val="000000"/>
                </a:solidFill>
              </a:rPr>
              <a:t>veya</a:t>
            </a:r>
            <a:r>
              <a:rPr lang="en-US" dirty="0">
                <a:solidFill>
                  <a:srgbClr val="000000"/>
                </a:solidFill>
              </a:rPr>
              <a:t> </a:t>
            </a:r>
            <a:r>
              <a:rPr lang="en-US" dirty="0" err="1">
                <a:solidFill>
                  <a:srgbClr val="000000"/>
                </a:solidFill>
              </a:rPr>
              <a:t>önemliliğine</a:t>
            </a:r>
            <a:r>
              <a:rPr lang="en-US" dirty="0">
                <a:solidFill>
                  <a:srgbClr val="000000"/>
                </a:solidFill>
              </a:rPr>
              <a:t> </a:t>
            </a:r>
            <a:r>
              <a:rPr lang="en-US" dirty="0" err="1">
                <a:solidFill>
                  <a:srgbClr val="000000"/>
                </a:solidFill>
              </a:rPr>
              <a:t>uygun</a:t>
            </a:r>
            <a:r>
              <a:rPr lang="en-US" dirty="0">
                <a:solidFill>
                  <a:srgbClr val="000000"/>
                </a:solidFill>
              </a:rPr>
              <a:t> </a:t>
            </a:r>
            <a:r>
              <a:rPr lang="en-US" dirty="0" err="1">
                <a:solidFill>
                  <a:srgbClr val="000000"/>
                </a:solidFill>
              </a:rPr>
              <a:t>olarak</a:t>
            </a:r>
            <a:r>
              <a:rPr lang="en-US" dirty="0">
                <a:solidFill>
                  <a:srgbClr val="000000"/>
                </a:solidFill>
              </a:rPr>
              <a:t> </a:t>
            </a:r>
            <a:r>
              <a:rPr lang="en-US" dirty="0" err="1">
                <a:solidFill>
                  <a:srgbClr val="000000"/>
                </a:solidFill>
              </a:rPr>
              <a:t>hareket</a:t>
            </a:r>
            <a:r>
              <a:rPr lang="en-US" dirty="0">
                <a:solidFill>
                  <a:srgbClr val="000000"/>
                </a:solidFill>
              </a:rPr>
              <a:t> </a:t>
            </a:r>
            <a:r>
              <a:rPr lang="en-US" dirty="0" err="1">
                <a:solidFill>
                  <a:srgbClr val="000000"/>
                </a:solidFill>
              </a:rPr>
              <a:t>etmelidir</a:t>
            </a:r>
            <a:r>
              <a:rPr lang="en-US" dirty="0">
                <a:solidFill>
                  <a:srgbClr val="000000"/>
                </a:solidFill>
              </a:rPr>
              <a:t>.</a:t>
            </a:r>
            <a:endParaRPr lang="en-US" b="0" i="0" dirty="0">
              <a:solidFill>
                <a:srgbClr val="000000"/>
              </a:solidFill>
              <a:effectLst/>
            </a:endParaRPr>
          </a:p>
          <a:p>
            <a:pPr algn="l"/>
            <a:endParaRPr lang="en-US" b="0" i="0" dirty="0">
              <a:solidFill>
                <a:srgbClr val="000000"/>
              </a:solidFill>
              <a:effectLst/>
            </a:endParaRPr>
          </a:p>
          <a:p>
            <a:pPr algn="l"/>
            <a:endParaRPr lang="en-US" dirty="0">
              <a:solidFill>
                <a:srgbClr val="000000"/>
              </a:solidFill>
            </a:endParaRPr>
          </a:p>
          <a:p>
            <a:pPr algn="l"/>
            <a:endParaRPr lang="en-US" b="0" i="0" dirty="0">
              <a:solidFill>
                <a:srgbClr val="000000"/>
              </a:solidFill>
              <a:effectLst/>
            </a:endParaRPr>
          </a:p>
        </p:txBody>
      </p:sp>
    </p:spTree>
    <p:extLst>
      <p:ext uri="{BB962C8B-B14F-4D97-AF65-F5344CB8AC3E}">
        <p14:creationId xmlns:p14="http://schemas.microsoft.com/office/powerpoint/2010/main" val="320254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6354-9BFB-4CF5-FED1-D969E8AB52F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D83E129-CB1A-AEA3-0038-AB821F0E05C9}"/>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32238B09-2705-FEBA-8EF6-A4AB1C456948}"/>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F349C595-FA6D-F39F-0317-495B4AFDA0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BB8AA31C-083F-1285-F3B5-177C1D051513}"/>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6E359E42-92D8-08DC-61E0-F29C7E7286ED}"/>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6E64C003-9450-0FFD-E779-04A2273252FA}"/>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9C8DDA7F-6298-5EAC-5C59-B6C0E936F242}"/>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D063BB1E-4C25-FB32-D54B-D653731F0475}"/>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5427A673-E5D0-6096-C69A-CAD1EBAD9537}"/>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5" name="CaixaDeTexto 4">
            <a:extLst>
              <a:ext uri="{FF2B5EF4-FFF2-40B4-BE49-F238E27FC236}">
                <a16:creationId xmlns:a16="http://schemas.microsoft.com/office/drawing/2014/main" id="{09B5EF0C-E044-79A4-3EC6-03FD6B5124AD}"/>
              </a:ext>
            </a:extLst>
          </p:cNvPr>
          <p:cNvSpPr txBox="1"/>
          <p:nvPr/>
        </p:nvSpPr>
        <p:spPr>
          <a:xfrm>
            <a:off x="485174" y="1098972"/>
            <a:ext cx="9206344" cy="954107"/>
          </a:xfrm>
          <a:prstGeom prst="rect">
            <a:avLst/>
          </a:prstGeom>
          <a:noFill/>
        </p:spPr>
        <p:txBody>
          <a:bodyPr wrap="square">
            <a:spAutoFit/>
          </a:bodyPr>
          <a:lstStyle/>
          <a:p>
            <a:r>
              <a:rPr lang="en-US" sz="2800" b="1" dirty="0">
                <a:solidFill>
                  <a:schemeClr val="accent5">
                    <a:lumMod val="50000"/>
                  </a:schemeClr>
                </a:solidFill>
                <a:latin typeface="Josefin Sans" pitchFamily="2" charset="0"/>
              </a:rPr>
              <a:t>4. </a:t>
            </a:r>
            <a:r>
              <a:rPr lang="en-US" sz="2800" b="1" dirty="0" err="1">
                <a:solidFill>
                  <a:schemeClr val="accent5">
                    <a:lumMod val="50000"/>
                  </a:schemeClr>
                </a:solidFill>
                <a:latin typeface="Josefin Sans" pitchFamily="2" charset="0"/>
              </a:rPr>
              <a:t>Sürdürülebilir</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uygulamaların</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iyileştirilmesinde</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inovasyonun</a:t>
            </a:r>
            <a:r>
              <a:rPr lang="en-US" sz="2800" b="1" dirty="0">
                <a:solidFill>
                  <a:schemeClr val="accent5">
                    <a:lumMod val="50000"/>
                  </a:schemeClr>
                </a:solidFill>
                <a:latin typeface="Josefin Sans" pitchFamily="2" charset="0"/>
              </a:rPr>
              <a:t> </a:t>
            </a:r>
            <a:r>
              <a:rPr lang="en-US" sz="2800" b="1" dirty="0" err="1">
                <a:solidFill>
                  <a:schemeClr val="accent5">
                    <a:lumMod val="50000"/>
                  </a:schemeClr>
                </a:solidFill>
                <a:latin typeface="Josefin Sans" pitchFamily="2" charset="0"/>
              </a:rPr>
              <a:t>önemi</a:t>
            </a:r>
            <a:endParaRPr lang="en-US" sz="2800" b="1" u="none" dirty="0">
              <a:solidFill>
                <a:schemeClr val="accent5">
                  <a:lumMod val="50000"/>
                </a:schemeClr>
              </a:solidFill>
              <a:latin typeface="Josefin Sans" pitchFamily="2" charset="0"/>
              <a:hlinkClick r:id="rId5" action="ppaction://hlinksldjump">
                <a:extLst>
                  <a:ext uri="{A12FA001-AC4F-418D-AE19-62706E023703}">
                    <ahyp:hlinkClr xmlns:ahyp="http://schemas.microsoft.com/office/drawing/2018/hyperlinkcolor" val="tx"/>
                  </a:ext>
                </a:extLst>
              </a:hlinkClick>
            </a:endParaRPr>
          </a:p>
        </p:txBody>
      </p:sp>
      <p:sp>
        <p:nvSpPr>
          <p:cNvPr id="4" name="Oval 3">
            <a:extLst>
              <a:ext uri="{FF2B5EF4-FFF2-40B4-BE49-F238E27FC236}">
                <a16:creationId xmlns:a16="http://schemas.microsoft.com/office/drawing/2014/main" id="{89337AF2-88F6-C9AA-D9CF-ABDCACF3DFF0}"/>
              </a:ext>
            </a:extLst>
          </p:cNvPr>
          <p:cNvSpPr/>
          <p:nvPr/>
        </p:nvSpPr>
        <p:spPr>
          <a:xfrm>
            <a:off x="162885" y="2456572"/>
            <a:ext cx="2597702" cy="2597700"/>
          </a:xfrm>
          <a:prstGeom prst="ellipse">
            <a:avLst/>
          </a:prstGeom>
          <a:solidFill>
            <a:srgbClr val="399B9C"/>
          </a:solidFill>
          <a:ln w="12700">
            <a:solidFill>
              <a:srgbClr val="0D2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6" name="CaixaDeTexto 5">
            <a:extLst>
              <a:ext uri="{FF2B5EF4-FFF2-40B4-BE49-F238E27FC236}">
                <a16:creationId xmlns:a16="http://schemas.microsoft.com/office/drawing/2014/main" id="{32EAAF9E-0A8E-E8B2-746D-28FBDDA7BB39}"/>
              </a:ext>
            </a:extLst>
          </p:cNvPr>
          <p:cNvSpPr txBox="1"/>
          <p:nvPr/>
        </p:nvSpPr>
        <p:spPr>
          <a:xfrm>
            <a:off x="555539" y="4357277"/>
            <a:ext cx="1812394" cy="400110"/>
          </a:xfrm>
          <a:prstGeom prst="rect">
            <a:avLst/>
          </a:prstGeom>
          <a:noFill/>
        </p:spPr>
        <p:txBody>
          <a:bodyPr wrap="square" rtlCol="0">
            <a:spAutoFit/>
          </a:bodyPr>
          <a:lstStyle/>
          <a:p>
            <a:pPr algn="ctr"/>
            <a:r>
              <a:rPr lang="pt-PT" sz="2000" b="1" dirty="0">
                <a:solidFill>
                  <a:schemeClr val="bg1"/>
                </a:solidFill>
                <a:latin typeface="Poppins" panose="00000500000000000000" pitchFamily="2" charset="0"/>
                <a:cs typeface="Poppins" panose="00000500000000000000" pitchFamily="2" charset="0"/>
              </a:rPr>
              <a:t>Ürünler</a:t>
            </a:r>
          </a:p>
        </p:txBody>
      </p:sp>
      <p:pic>
        <p:nvPicPr>
          <p:cNvPr id="7" name="Gráfico 6">
            <a:extLst>
              <a:ext uri="{FF2B5EF4-FFF2-40B4-BE49-F238E27FC236}">
                <a16:creationId xmlns:a16="http://schemas.microsoft.com/office/drawing/2014/main" id="{D22EC7DB-719E-BDE8-42B0-69546E683C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9306" y="2841935"/>
            <a:ext cx="1651379" cy="1262642"/>
          </a:xfrm>
          <a:prstGeom prst="rect">
            <a:avLst/>
          </a:prstGeom>
        </p:spPr>
      </p:pic>
      <p:sp>
        <p:nvSpPr>
          <p:cNvPr id="8" name="Oval 7">
            <a:extLst>
              <a:ext uri="{FF2B5EF4-FFF2-40B4-BE49-F238E27FC236}">
                <a16:creationId xmlns:a16="http://schemas.microsoft.com/office/drawing/2014/main" id="{307F8DAD-89CC-51D5-7BB6-510C3B648D6F}"/>
              </a:ext>
            </a:extLst>
          </p:cNvPr>
          <p:cNvSpPr/>
          <p:nvPr/>
        </p:nvSpPr>
        <p:spPr>
          <a:xfrm>
            <a:off x="3748252" y="2456572"/>
            <a:ext cx="2597702" cy="2597700"/>
          </a:xfrm>
          <a:prstGeom prst="ellipse">
            <a:avLst/>
          </a:prstGeom>
          <a:solidFill>
            <a:srgbClr val="399B9C"/>
          </a:solidFill>
          <a:ln w="12700">
            <a:solidFill>
              <a:srgbClr val="0D2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9" name="CaixaDeTexto 8">
            <a:extLst>
              <a:ext uri="{FF2B5EF4-FFF2-40B4-BE49-F238E27FC236}">
                <a16:creationId xmlns:a16="http://schemas.microsoft.com/office/drawing/2014/main" id="{14F2877E-DD7A-D1A6-E408-108C613764D0}"/>
              </a:ext>
            </a:extLst>
          </p:cNvPr>
          <p:cNvSpPr txBox="1"/>
          <p:nvPr/>
        </p:nvSpPr>
        <p:spPr>
          <a:xfrm>
            <a:off x="4162933" y="4357277"/>
            <a:ext cx="1812394" cy="400110"/>
          </a:xfrm>
          <a:prstGeom prst="rect">
            <a:avLst/>
          </a:prstGeom>
          <a:noFill/>
        </p:spPr>
        <p:txBody>
          <a:bodyPr wrap="square" rtlCol="0">
            <a:spAutoFit/>
          </a:bodyPr>
          <a:lstStyle/>
          <a:p>
            <a:pPr algn="ctr"/>
            <a:r>
              <a:rPr lang="pt-PT" sz="2000" b="1" dirty="0">
                <a:solidFill>
                  <a:schemeClr val="bg1"/>
                </a:solidFill>
                <a:latin typeface="Poppins" panose="00000500000000000000" pitchFamily="2" charset="0"/>
                <a:cs typeface="Poppins" panose="00000500000000000000" pitchFamily="2" charset="0"/>
              </a:rPr>
              <a:t>Malzeme</a:t>
            </a:r>
          </a:p>
        </p:txBody>
      </p:sp>
      <p:pic>
        <p:nvPicPr>
          <p:cNvPr id="10" name="Gráfico 9">
            <a:extLst>
              <a:ext uri="{FF2B5EF4-FFF2-40B4-BE49-F238E27FC236}">
                <a16:creationId xmlns:a16="http://schemas.microsoft.com/office/drawing/2014/main" id="{A2443512-A63F-348F-92C0-389A1867522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75370" y="2860361"/>
            <a:ext cx="1337517" cy="1225790"/>
          </a:xfrm>
          <a:prstGeom prst="rect">
            <a:avLst/>
          </a:prstGeom>
        </p:spPr>
      </p:pic>
      <p:sp>
        <p:nvSpPr>
          <p:cNvPr id="11" name="Oval 10">
            <a:extLst>
              <a:ext uri="{FF2B5EF4-FFF2-40B4-BE49-F238E27FC236}">
                <a16:creationId xmlns:a16="http://schemas.microsoft.com/office/drawing/2014/main" id="{3D4F62EB-1255-1BA2-8E69-5D36A7AA55DF}"/>
              </a:ext>
            </a:extLst>
          </p:cNvPr>
          <p:cNvSpPr/>
          <p:nvPr/>
        </p:nvSpPr>
        <p:spPr>
          <a:xfrm>
            <a:off x="7337007" y="2456572"/>
            <a:ext cx="2597702" cy="2597700"/>
          </a:xfrm>
          <a:prstGeom prst="ellipse">
            <a:avLst/>
          </a:prstGeom>
          <a:solidFill>
            <a:srgbClr val="399B9C"/>
          </a:solidFill>
          <a:ln w="12700">
            <a:solidFill>
              <a:srgbClr val="0D253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CaixaDeTexto 11">
            <a:extLst>
              <a:ext uri="{FF2B5EF4-FFF2-40B4-BE49-F238E27FC236}">
                <a16:creationId xmlns:a16="http://schemas.microsoft.com/office/drawing/2014/main" id="{9FED286F-FD58-C542-F806-BFA8BBB81093}"/>
              </a:ext>
            </a:extLst>
          </p:cNvPr>
          <p:cNvSpPr txBox="1"/>
          <p:nvPr/>
        </p:nvSpPr>
        <p:spPr>
          <a:xfrm>
            <a:off x="7664015" y="4357277"/>
            <a:ext cx="1943686" cy="400110"/>
          </a:xfrm>
          <a:prstGeom prst="rect">
            <a:avLst/>
          </a:prstGeom>
          <a:noFill/>
        </p:spPr>
        <p:txBody>
          <a:bodyPr wrap="square" rtlCol="0">
            <a:spAutoFit/>
          </a:bodyPr>
          <a:lstStyle/>
          <a:p>
            <a:pPr algn="ctr"/>
            <a:r>
              <a:rPr lang="en-GB" sz="2000" b="1" dirty="0">
                <a:solidFill>
                  <a:schemeClr val="bg1"/>
                </a:solidFill>
                <a:latin typeface="Poppins" panose="00000500000000000000" pitchFamily="2" charset="0"/>
                <a:cs typeface="Poppins" panose="00000500000000000000" pitchFamily="2" charset="0"/>
              </a:rPr>
              <a:t>Teknoloji</a:t>
            </a:r>
          </a:p>
        </p:txBody>
      </p:sp>
      <p:pic>
        <p:nvPicPr>
          <p:cNvPr id="13" name="Gráfico 12">
            <a:extLst>
              <a:ext uri="{FF2B5EF4-FFF2-40B4-BE49-F238E27FC236}">
                <a16:creationId xmlns:a16="http://schemas.microsoft.com/office/drawing/2014/main" id="{916B35B1-4301-85DF-1566-8CAB936E1A7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75648" y="2825992"/>
            <a:ext cx="1320420" cy="1294529"/>
          </a:xfrm>
          <a:prstGeom prst="rect">
            <a:avLst/>
          </a:prstGeom>
        </p:spPr>
      </p:pic>
    </p:spTree>
    <p:extLst>
      <p:ext uri="{BB962C8B-B14F-4D97-AF65-F5344CB8AC3E}">
        <p14:creationId xmlns:p14="http://schemas.microsoft.com/office/powerpoint/2010/main" val="4074408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A038-D832-7A0A-1C92-1A4A6D9724C9}"/>
            </a:ext>
          </a:extLst>
        </p:cNvPr>
        <p:cNvGrpSpPr/>
        <p:nvPr/>
      </p:nvGrpSpPr>
      <p:grpSpPr>
        <a:xfrm>
          <a:off x="0" y="0"/>
          <a:ext cx="0" cy="0"/>
          <a:chOff x="0" y="0"/>
          <a:chExt cx="0" cy="0"/>
        </a:xfrm>
      </p:grpSpPr>
      <p:pic>
        <p:nvPicPr>
          <p:cNvPr id="33" name="Picture 2">
            <a:extLst>
              <a:ext uri="{FF2B5EF4-FFF2-40B4-BE49-F238E27FC236}">
                <a16:creationId xmlns:a16="http://schemas.microsoft.com/office/drawing/2014/main" id="{B09479F7-2503-05EF-5CF9-55DBA2EA1709}"/>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0D7682AC-6434-9042-4AAA-36B356ECD3E3}"/>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0BFF72BC-BF10-26EC-1B06-D449D319CA7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8166B9F9-EFA1-D0C3-DAE5-E164CEC9E110}"/>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 name="Agrupar 1">
            <a:extLst>
              <a:ext uri="{FF2B5EF4-FFF2-40B4-BE49-F238E27FC236}">
                <a16:creationId xmlns:a16="http://schemas.microsoft.com/office/drawing/2014/main" id="{03A83BAC-5B8E-374A-552F-C61C40AD19FF}"/>
              </a:ext>
            </a:extLst>
          </p:cNvPr>
          <p:cNvGrpSpPr/>
          <p:nvPr/>
        </p:nvGrpSpPr>
        <p:grpSpPr>
          <a:xfrm>
            <a:off x="948268" y="1626174"/>
            <a:ext cx="6491110" cy="4815715"/>
            <a:chOff x="2877670" y="287412"/>
            <a:chExt cx="6446185" cy="6285736"/>
          </a:xfrm>
        </p:grpSpPr>
        <p:sp>
          <p:nvSpPr>
            <p:cNvPr id="5" name="Oval 4">
              <a:extLst>
                <a:ext uri="{FF2B5EF4-FFF2-40B4-BE49-F238E27FC236}">
                  <a16:creationId xmlns:a16="http://schemas.microsoft.com/office/drawing/2014/main" id="{D669C88D-44C5-0927-0521-7493112ADAF0}"/>
                </a:ext>
              </a:extLst>
            </p:cNvPr>
            <p:cNvSpPr/>
            <p:nvPr/>
          </p:nvSpPr>
          <p:spPr>
            <a:xfrm>
              <a:off x="4747858" y="2052637"/>
              <a:ext cx="2752725" cy="2752725"/>
            </a:xfrm>
            <a:prstGeom prst="ellipse">
              <a:avLst/>
            </a:prstGeom>
            <a:solidFill>
              <a:srgbClr val="5BFE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pt-PT" sz="2000" b="1" dirty="0">
                  <a:solidFill>
                    <a:srgbClr val="0D253B"/>
                  </a:solidFill>
                  <a:latin typeface="Arial Nova" panose="020B0504020202020204" pitchFamily="34" charset="0"/>
                </a:rPr>
                <a:t>EKO TASARIM</a:t>
              </a:r>
            </a:p>
          </p:txBody>
        </p:sp>
        <p:grpSp>
          <p:nvGrpSpPr>
            <p:cNvPr id="7" name="Agrupar 6">
              <a:extLst>
                <a:ext uri="{FF2B5EF4-FFF2-40B4-BE49-F238E27FC236}">
                  <a16:creationId xmlns:a16="http://schemas.microsoft.com/office/drawing/2014/main" id="{9145F8AC-0681-6E16-CEC0-828B32C23078}"/>
                </a:ext>
              </a:extLst>
            </p:cNvPr>
            <p:cNvGrpSpPr/>
            <p:nvPr/>
          </p:nvGrpSpPr>
          <p:grpSpPr>
            <a:xfrm>
              <a:off x="3523591" y="902670"/>
              <a:ext cx="1708208" cy="1636026"/>
              <a:chOff x="4725181" y="253852"/>
              <a:chExt cx="1708208" cy="1636026"/>
            </a:xfrm>
          </p:grpSpPr>
          <p:sp>
            <p:nvSpPr>
              <p:cNvPr id="29" name="Oval 28">
                <a:extLst>
                  <a:ext uri="{FF2B5EF4-FFF2-40B4-BE49-F238E27FC236}">
                    <a16:creationId xmlns:a16="http://schemas.microsoft.com/office/drawing/2014/main" id="{589451C7-9CBC-C619-3E56-14F8F5BE1E13}"/>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30" name="CaixaDeTexto 23">
                <a:extLst>
                  <a:ext uri="{FF2B5EF4-FFF2-40B4-BE49-F238E27FC236}">
                    <a16:creationId xmlns:a16="http://schemas.microsoft.com/office/drawing/2014/main" id="{A382F9EC-06ED-68D6-E1DF-C9C9E7BECA04}"/>
                  </a:ext>
                </a:extLst>
              </p:cNvPr>
              <p:cNvSpPr txBox="1"/>
              <p:nvPr/>
            </p:nvSpPr>
            <p:spPr>
              <a:xfrm>
                <a:off x="4725181" y="723688"/>
                <a:ext cx="1708208" cy="682935"/>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TÜKETİCİ MEMNUNİYETİ</a:t>
                </a:r>
              </a:p>
            </p:txBody>
          </p:sp>
        </p:grpSp>
        <p:grpSp>
          <p:nvGrpSpPr>
            <p:cNvPr id="8" name="Agrupar 7">
              <a:extLst>
                <a:ext uri="{FF2B5EF4-FFF2-40B4-BE49-F238E27FC236}">
                  <a16:creationId xmlns:a16="http://schemas.microsoft.com/office/drawing/2014/main" id="{BAE50B55-F08F-4F27-F765-7E01F978B9EE}"/>
                </a:ext>
              </a:extLst>
            </p:cNvPr>
            <p:cNvGrpSpPr/>
            <p:nvPr/>
          </p:nvGrpSpPr>
          <p:grpSpPr>
            <a:xfrm>
              <a:off x="5270116" y="287412"/>
              <a:ext cx="1708208" cy="1636026"/>
              <a:chOff x="4725181" y="253852"/>
              <a:chExt cx="1708208" cy="1636026"/>
            </a:xfrm>
          </p:grpSpPr>
          <p:sp>
            <p:nvSpPr>
              <p:cNvPr id="27" name="Oval 26">
                <a:extLst>
                  <a:ext uri="{FF2B5EF4-FFF2-40B4-BE49-F238E27FC236}">
                    <a16:creationId xmlns:a16="http://schemas.microsoft.com/office/drawing/2014/main" id="{6E1BF9A4-9071-D536-0C75-E9DB48A3398A}"/>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28" name="CaixaDeTexto 31">
                <a:extLst>
                  <a:ext uri="{FF2B5EF4-FFF2-40B4-BE49-F238E27FC236}">
                    <a16:creationId xmlns:a16="http://schemas.microsoft.com/office/drawing/2014/main" id="{99753B66-BABC-AF26-1D1A-98C672FAFC64}"/>
                  </a:ext>
                </a:extLst>
              </p:cNvPr>
              <p:cNvSpPr txBox="1"/>
              <p:nvPr/>
            </p:nvSpPr>
            <p:spPr>
              <a:xfrm>
                <a:off x="4725181" y="864291"/>
                <a:ext cx="1708208" cy="401727"/>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TASARIM</a:t>
                </a:r>
              </a:p>
            </p:txBody>
          </p:sp>
        </p:grpSp>
        <p:grpSp>
          <p:nvGrpSpPr>
            <p:cNvPr id="9" name="Agrupar 8">
              <a:extLst>
                <a:ext uri="{FF2B5EF4-FFF2-40B4-BE49-F238E27FC236}">
                  <a16:creationId xmlns:a16="http://schemas.microsoft.com/office/drawing/2014/main" id="{EC498040-7F9E-5754-47B7-DDDE347151B0}"/>
                </a:ext>
              </a:extLst>
            </p:cNvPr>
            <p:cNvGrpSpPr/>
            <p:nvPr/>
          </p:nvGrpSpPr>
          <p:grpSpPr>
            <a:xfrm>
              <a:off x="6944459" y="902670"/>
              <a:ext cx="1708208" cy="1636026"/>
              <a:chOff x="4725181" y="253852"/>
              <a:chExt cx="1708208" cy="1636026"/>
            </a:xfrm>
          </p:grpSpPr>
          <p:sp>
            <p:nvSpPr>
              <p:cNvPr id="25" name="Oval 24">
                <a:extLst>
                  <a:ext uri="{FF2B5EF4-FFF2-40B4-BE49-F238E27FC236}">
                    <a16:creationId xmlns:a16="http://schemas.microsoft.com/office/drawing/2014/main" id="{B03C478B-C48A-2AC8-3492-91DB7069237A}"/>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26" name="CaixaDeTexto 35">
                <a:extLst>
                  <a:ext uri="{FF2B5EF4-FFF2-40B4-BE49-F238E27FC236}">
                    <a16:creationId xmlns:a16="http://schemas.microsoft.com/office/drawing/2014/main" id="{477A26D2-81E0-13AE-428C-1E4873324B41}"/>
                  </a:ext>
                </a:extLst>
              </p:cNvPr>
              <p:cNvSpPr txBox="1"/>
              <p:nvPr/>
            </p:nvSpPr>
            <p:spPr>
              <a:xfrm>
                <a:off x="4725181" y="864291"/>
                <a:ext cx="1708208" cy="401727"/>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ÇEVRESEL ETKİ</a:t>
                </a:r>
              </a:p>
            </p:txBody>
          </p:sp>
        </p:grpSp>
        <p:grpSp>
          <p:nvGrpSpPr>
            <p:cNvPr id="10" name="Agrupar 9">
              <a:extLst>
                <a:ext uri="{FF2B5EF4-FFF2-40B4-BE49-F238E27FC236}">
                  <a16:creationId xmlns:a16="http://schemas.microsoft.com/office/drawing/2014/main" id="{0F984FB0-208C-07F2-4EAB-51948F48D545}"/>
                </a:ext>
              </a:extLst>
            </p:cNvPr>
            <p:cNvGrpSpPr/>
            <p:nvPr/>
          </p:nvGrpSpPr>
          <p:grpSpPr>
            <a:xfrm>
              <a:off x="7615647" y="2610986"/>
              <a:ext cx="1708208" cy="1636026"/>
              <a:chOff x="4725181" y="253852"/>
              <a:chExt cx="1708208" cy="1636026"/>
            </a:xfrm>
          </p:grpSpPr>
          <p:sp>
            <p:nvSpPr>
              <p:cNvPr id="23" name="Oval 22">
                <a:extLst>
                  <a:ext uri="{FF2B5EF4-FFF2-40B4-BE49-F238E27FC236}">
                    <a16:creationId xmlns:a16="http://schemas.microsoft.com/office/drawing/2014/main" id="{D6C4A9A4-8218-12A7-2476-68F12E3368D6}"/>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24" name="CaixaDeTexto 38">
                <a:extLst>
                  <a:ext uri="{FF2B5EF4-FFF2-40B4-BE49-F238E27FC236}">
                    <a16:creationId xmlns:a16="http://schemas.microsoft.com/office/drawing/2014/main" id="{2A02D421-1DBF-5335-06D0-7B9B0D198122}"/>
                  </a:ext>
                </a:extLst>
              </p:cNvPr>
              <p:cNvSpPr txBox="1"/>
              <p:nvPr/>
            </p:nvSpPr>
            <p:spPr>
              <a:xfrm>
                <a:off x="4725181" y="723688"/>
                <a:ext cx="1708208" cy="682935"/>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MALİYET VE NİHAİ SÜREÇ</a:t>
                </a:r>
              </a:p>
            </p:txBody>
          </p:sp>
        </p:grpSp>
        <p:grpSp>
          <p:nvGrpSpPr>
            <p:cNvPr id="11" name="Agrupar 10">
              <a:extLst>
                <a:ext uri="{FF2B5EF4-FFF2-40B4-BE49-F238E27FC236}">
                  <a16:creationId xmlns:a16="http://schemas.microsoft.com/office/drawing/2014/main" id="{2EB5DEA5-3CBC-2618-E7E0-D00A0055F614}"/>
                </a:ext>
              </a:extLst>
            </p:cNvPr>
            <p:cNvGrpSpPr/>
            <p:nvPr/>
          </p:nvGrpSpPr>
          <p:grpSpPr>
            <a:xfrm>
              <a:off x="6959879" y="4263108"/>
              <a:ext cx="1708208" cy="1636026"/>
              <a:chOff x="4725181" y="253852"/>
              <a:chExt cx="1708208" cy="1636026"/>
            </a:xfrm>
          </p:grpSpPr>
          <p:sp>
            <p:nvSpPr>
              <p:cNvPr id="21" name="Oval 20">
                <a:extLst>
                  <a:ext uri="{FF2B5EF4-FFF2-40B4-BE49-F238E27FC236}">
                    <a16:creationId xmlns:a16="http://schemas.microsoft.com/office/drawing/2014/main" id="{9AA2356C-871E-1114-C50E-2999428FE784}"/>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22" name="CaixaDeTexto 44">
                <a:extLst>
                  <a:ext uri="{FF2B5EF4-FFF2-40B4-BE49-F238E27FC236}">
                    <a16:creationId xmlns:a16="http://schemas.microsoft.com/office/drawing/2014/main" id="{CE006C86-6E9E-CD47-D879-CCCBF8D347CA}"/>
                  </a:ext>
                </a:extLst>
              </p:cNvPr>
              <p:cNvSpPr txBox="1"/>
              <p:nvPr/>
            </p:nvSpPr>
            <p:spPr>
              <a:xfrm>
                <a:off x="4725181" y="864291"/>
                <a:ext cx="1708208" cy="401727"/>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ERGONOMİ</a:t>
                </a:r>
              </a:p>
            </p:txBody>
          </p:sp>
        </p:grpSp>
        <p:grpSp>
          <p:nvGrpSpPr>
            <p:cNvPr id="12" name="Agrupar 11">
              <a:extLst>
                <a:ext uri="{FF2B5EF4-FFF2-40B4-BE49-F238E27FC236}">
                  <a16:creationId xmlns:a16="http://schemas.microsoft.com/office/drawing/2014/main" id="{25DEBB2C-3ED8-3FD1-F188-A2E3E075B4BC}"/>
                </a:ext>
              </a:extLst>
            </p:cNvPr>
            <p:cNvGrpSpPr/>
            <p:nvPr/>
          </p:nvGrpSpPr>
          <p:grpSpPr>
            <a:xfrm>
              <a:off x="5270116" y="4937122"/>
              <a:ext cx="1708208" cy="1636026"/>
              <a:chOff x="4725181" y="253852"/>
              <a:chExt cx="1708208" cy="1636026"/>
            </a:xfrm>
          </p:grpSpPr>
          <p:sp>
            <p:nvSpPr>
              <p:cNvPr id="19" name="Oval 18">
                <a:extLst>
                  <a:ext uri="{FF2B5EF4-FFF2-40B4-BE49-F238E27FC236}">
                    <a16:creationId xmlns:a16="http://schemas.microsoft.com/office/drawing/2014/main" id="{321DCE60-A199-8241-742B-D2DE87B8B657}"/>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20" name="CaixaDeTexto 47">
                <a:extLst>
                  <a:ext uri="{FF2B5EF4-FFF2-40B4-BE49-F238E27FC236}">
                    <a16:creationId xmlns:a16="http://schemas.microsoft.com/office/drawing/2014/main" id="{6DE4BCF8-6687-B029-383A-67DFC4A92194}"/>
                  </a:ext>
                </a:extLst>
              </p:cNvPr>
              <p:cNvSpPr txBox="1"/>
              <p:nvPr/>
            </p:nvSpPr>
            <p:spPr>
              <a:xfrm>
                <a:off x="4725181" y="864291"/>
                <a:ext cx="1708208" cy="401727"/>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FONKSİYON</a:t>
                </a:r>
              </a:p>
            </p:txBody>
          </p:sp>
        </p:grpSp>
        <p:grpSp>
          <p:nvGrpSpPr>
            <p:cNvPr id="13" name="Agrupar 12">
              <a:extLst>
                <a:ext uri="{FF2B5EF4-FFF2-40B4-BE49-F238E27FC236}">
                  <a16:creationId xmlns:a16="http://schemas.microsoft.com/office/drawing/2014/main" id="{99B688F4-4FD9-5BFF-1CC6-ED0199A11D75}"/>
                </a:ext>
              </a:extLst>
            </p:cNvPr>
            <p:cNvGrpSpPr/>
            <p:nvPr/>
          </p:nvGrpSpPr>
          <p:grpSpPr>
            <a:xfrm>
              <a:off x="3473363" y="4263108"/>
              <a:ext cx="1708208" cy="1636026"/>
              <a:chOff x="4725181" y="253852"/>
              <a:chExt cx="1708208" cy="1636026"/>
            </a:xfrm>
          </p:grpSpPr>
          <p:sp>
            <p:nvSpPr>
              <p:cNvPr id="17" name="Oval 16">
                <a:extLst>
                  <a:ext uri="{FF2B5EF4-FFF2-40B4-BE49-F238E27FC236}">
                    <a16:creationId xmlns:a16="http://schemas.microsoft.com/office/drawing/2014/main" id="{C9714E95-5555-2366-E2DA-971408EC6DF7}"/>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18" name="CaixaDeTexto 50">
                <a:extLst>
                  <a:ext uri="{FF2B5EF4-FFF2-40B4-BE49-F238E27FC236}">
                    <a16:creationId xmlns:a16="http://schemas.microsoft.com/office/drawing/2014/main" id="{133BDCA3-BB83-D516-2D78-00652CAC56CC}"/>
                  </a:ext>
                </a:extLst>
              </p:cNvPr>
              <p:cNvSpPr txBox="1"/>
              <p:nvPr/>
            </p:nvSpPr>
            <p:spPr>
              <a:xfrm>
                <a:off x="4725181" y="723688"/>
                <a:ext cx="1708208" cy="682935"/>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KALİTE VE GÜVENLİK</a:t>
                </a:r>
              </a:p>
            </p:txBody>
          </p:sp>
        </p:grpSp>
        <p:grpSp>
          <p:nvGrpSpPr>
            <p:cNvPr id="14" name="Agrupar 13">
              <a:extLst>
                <a:ext uri="{FF2B5EF4-FFF2-40B4-BE49-F238E27FC236}">
                  <a16:creationId xmlns:a16="http://schemas.microsoft.com/office/drawing/2014/main" id="{D9236C87-2926-84E2-3071-E18B2E1A7C13}"/>
                </a:ext>
              </a:extLst>
            </p:cNvPr>
            <p:cNvGrpSpPr/>
            <p:nvPr/>
          </p:nvGrpSpPr>
          <p:grpSpPr>
            <a:xfrm>
              <a:off x="2877670" y="2610986"/>
              <a:ext cx="1708208" cy="1636026"/>
              <a:chOff x="4725181" y="253852"/>
              <a:chExt cx="1708208" cy="1636026"/>
            </a:xfrm>
          </p:grpSpPr>
          <p:sp>
            <p:nvSpPr>
              <p:cNvPr id="15" name="Oval 14">
                <a:extLst>
                  <a:ext uri="{FF2B5EF4-FFF2-40B4-BE49-F238E27FC236}">
                    <a16:creationId xmlns:a16="http://schemas.microsoft.com/office/drawing/2014/main" id="{DE34C062-EB2C-4243-04E2-9BF6DBD772E2}"/>
                  </a:ext>
                </a:extLst>
              </p:cNvPr>
              <p:cNvSpPr/>
              <p:nvPr/>
            </p:nvSpPr>
            <p:spPr>
              <a:xfrm>
                <a:off x="4781944" y="253852"/>
                <a:ext cx="1636026" cy="1636026"/>
              </a:xfrm>
              <a:prstGeom prst="ellipse">
                <a:avLst/>
              </a:prstGeom>
              <a:noFill/>
              <a:ln w="38100">
                <a:solidFill>
                  <a:srgbClr val="5BFEBD"/>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defPPr>
                  <a:defRPr lang="pt-P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PT" sz="1200" b="1" dirty="0">
                  <a:solidFill>
                    <a:srgbClr val="0D253B"/>
                  </a:solidFill>
                  <a:latin typeface="Arial Nova" panose="020B0504020202020204" pitchFamily="34" charset="0"/>
                </a:endParaRPr>
              </a:p>
            </p:txBody>
          </p:sp>
          <p:sp>
            <p:nvSpPr>
              <p:cNvPr id="16" name="CaixaDeTexto 55">
                <a:extLst>
                  <a:ext uri="{FF2B5EF4-FFF2-40B4-BE49-F238E27FC236}">
                    <a16:creationId xmlns:a16="http://schemas.microsoft.com/office/drawing/2014/main" id="{58608263-137F-67EA-8C20-91B3FDEA07CB}"/>
                  </a:ext>
                </a:extLst>
              </p:cNvPr>
              <p:cNvSpPr txBox="1"/>
              <p:nvPr/>
            </p:nvSpPr>
            <p:spPr>
              <a:xfrm>
                <a:off x="4725181" y="864291"/>
                <a:ext cx="1708208" cy="401727"/>
              </a:xfrm>
              <a:prstGeom prst="rect">
                <a:avLst/>
              </a:prstGeom>
              <a:noFill/>
            </p:spPr>
            <p:txBody>
              <a:bodyPr wrap="square" rtlCol="0" anchor="ctr">
                <a:sp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t-PT" sz="1400" b="1" dirty="0">
                    <a:solidFill>
                      <a:srgbClr val="0D253B"/>
                    </a:solidFill>
                    <a:latin typeface="Arial Nova" panose="020B0504020202020204" pitchFamily="34" charset="0"/>
                  </a:rPr>
                  <a:t>ESTETİK</a:t>
                </a:r>
              </a:p>
            </p:txBody>
          </p:sp>
        </p:grpSp>
      </p:grpSp>
      <p:sp>
        <p:nvSpPr>
          <p:cNvPr id="31" name="TextBox 19">
            <a:extLst>
              <a:ext uri="{FF2B5EF4-FFF2-40B4-BE49-F238E27FC236}">
                <a16:creationId xmlns:a16="http://schemas.microsoft.com/office/drawing/2014/main" id="{888A23DD-F66C-C112-D9F1-250D45400D5A}"/>
              </a:ext>
            </a:extLst>
          </p:cNvPr>
          <p:cNvSpPr txBox="1"/>
          <p:nvPr/>
        </p:nvSpPr>
        <p:spPr>
          <a:xfrm>
            <a:off x="629899" y="961018"/>
            <a:ext cx="10019174" cy="103489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sz="2400" b="1" u="none" dirty="0">
                <a:solidFill>
                  <a:schemeClr val="accent5">
                    <a:lumMod val="50000"/>
                  </a:schemeClr>
                </a:solidFill>
                <a:latin typeface="Josefin Sans" pitchFamily="2" charset="0"/>
              </a:rPr>
              <a:t>4. </a:t>
            </a:r>
            <a:r>
              <a:rPr lang="en-US" sz="2400" b="1" u="none" dirty="0" err="1">
                <a:solidFill>
                  <a:schemeClr val="accent5">
                    <a:lumMod val="50000"/>
                  </a:schemeClr>
                </a:solidFill>
                <a:latin typeface="Josefin Sans" pitchFamily="2" charset="0"/>
              </a:rPr>
              <a:t>Sürdürülebilir</a:t>
            </a:r>
            <a:r>
              <a:rPr lang="en-US" sz="2400" b="1" u="none" dirty="0">
                <a:solidFill>
                  <a:schemeClr val="accent5">
                    <a:lumMod val="50000"/>
                  </a:schemeClr>
                </a:solidFill>
                <a:latin typeface="Josefin Sans" pitchFamily="2" charset="0"/>
              </a:rPr>
              <a:t> </a:t>
            </a:r>
            <a:r>
              <a:rPr lang="en-US" sz="2400" b="1" u="none" dirty="0" err="1">
                <a:solidFill>
                  <a:schemeClr val="accent5">
                    <a:lumMod val="50000"/>
                  </a:schemeClr>
                </a:solidFill>
                <a:latin typeface="Josefin Sans" pitchFamily="2" charset="0"/>
              </a:rPr>
              <a:t>uygulamaların</a:t>
            </a:r>
            <a:r>
              <a:rPr lang="en-US" sz="2400" b="1" u="none" dirty="0">
                <a:solidFill>
                  <a:schemeClr val="accent5">
                    <a:lumMod val="50000"/>
                  </a:schemeClr>
                </a:solidFill>
                <a:latin typeface="Josefin Sans" pitchFamily="2" charset="0"/>
              </a:rPr>
              <a:t> </a:t>
            </a:r>
            <a:r>
              <a:rPr lang="en-US" sz="2400" b="1" u="none" dirty="0" err="1">
                <a:solidFill>
                  <a:schemeClr val="accent5">
                    <a:lumMod val="50000"/>
                  </a:schemeClr>
                </a:solidFill>
                <a:latin typeface="Josefin Sans" pitchFamily="2" charset="0"/>
              </a:rPr>
              <a:t>iyileştirilmesinde</a:t>
            </a:r>
            <a:r>
              <a:rPr lang="en-US" sz="2400" b="1" u="none" dirty="0">
                <a:solidFill>
                  <a:schemeClr val="accent5">
                    <a:lumMod val="50000"/>
                  </a:schemeClr>
                </a:solidFill>
                <a:latin typeface="Josefin Sans" pitchFamily="2" charset="0"/>
              </a:rPr>
              <a:t> </a:t>
            </a:r>
            <a:r>
              <a:rPr lang="en-US" sz="2400" b="1" u="none" dirty="0" err="1">
                <a:solidFill>
                  <a:schemeClr val="accent5">
                    <a:lumMod val="50000"/>
                  </a:schemeClr>
                </a:solidFill>
                <a:latin typeface="Josefin Sans" pitchFamily="2" charset="0"/>
              </a:rPr>
              <a:t>İnovasyonun</a:t>
            </a:r>
            <a:r>
              <a:rPr lang="en-US" sz="2400" b="1" u="none" dirty="0">
                <a:solidFill>
                  <a:schemeClr val="accent5">
                    <a:lumMod val="50000"/>
                  </a:schemeClr>
                </a:solidFill>
                <a:latin typeface="Josefin Sans" pitchFamily="2" charset="0"/>
              </a:rPr>
              <a:t> </a:t>
            </a:r>
            <a:r>
              <a:rPr lang="en-US" sz="2400" b="1" u="none" dirty="0" err="1">
                <a:solidFill>
                  <a:schemeClr val="accent5">
                    <a:lumMod val="50000"/>
                  </a:schemeClr>
                </a:solidFill>
                <a:latin typeface="Josefin Sans" pitchFamily="2" charset="0"/>
              </a:rPr>
              <a:t>Önemi</a:t>
            </a:r>
            <a:endParaRPr lang="en-US" sz="2400" b="1" u="none" dirty="0">
              <a:solidFill>
                <a:schemeClr val="accent5">
                  <a:lumMod val="50000"/>
                </a:schemeClr>
              </a:solidFill>
              <a:latin typeface="Josefin Sans" pitchFamily="2" charset="0"/>
              <a:hlinkClick r:id="rId5" action="ppaction://hlinksldjump">
                <a:extLst>
                  <a:ext uri="{A12FA001-AC4F-418D-AE19-62706E023703}">
                    <ahyp:hlinkClr xmlns:ahyp="http://schemas.microsoft.com/office/drawing/2018/hyperlinkcolor" val="tx"/>
                  </a:ext>
                </a:extLst>
              </a:hlinkClick>
            </a:endParaRPr>
          </a:p>
        </p:txBody>
      </p:sp>
      <p:sp>
        <p:nvSpPr>
          <p:cNvPr id="4" name="CaixaDeTexto 3">
            <a:extLst>
              <a:ext uri="{FF2B5EF4-FFF2-40B4-BE49-F238E27FC236}">
                <a16:creationId xmlns:a16="http://schemas.microsoft.com/office/drawing/2014/main" id="{5B41349F-B2CD-3734-A802-83D1308853F5}"/>
              </a:ext>
            </a:extLst>
          </p:cNvPr>
          <p:cNvSpPr txBox="1"/>
          <p:nvPr/>
        </p:nvSpPr>
        <p:spPr>
          <a:xfrm>
            <a:off x="4877365" y="6289668"/>
            <a:ext cx="6094070" cy="276999"/>
          </a:xfrm>
          <a:prstGeom prst="rect">
            <a:avLst/>
          </a:prstGeom>
          <a:noFill/>
        </p:spPr>
        <p:txBody>
          <a:bodyPr wrap="square">
            <a:spAutoFit/>
          </a:bodyPr>
          <a:lstStyle/>
          <a:p>
            <a:r>
              <a:rPr lang="pt-PT" sz="1200" dirty="0"/>
              <a:t>https://www.greenshoes4all.eu/</a:t>
            </a:r>
          </a:p>
        </p:txBody>
      </p:sp>
    </p:spTree>
    <p:extLst>
      <p:ext uri="{BB962C8B-B14F-4D97-AF65-F5344CB8AC3E}">
        <p14:creationId xmlns:p14="http://schemas.microsoft.com/office/powerpoint/2010/main" val="44812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2234-C5A6-73FE-F8B8-A517A8F83C4F}"/>
            </a:ext>
          </a:extLst>
        </p:cNvPr>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3BAC29D5-5359-1BE8-559F-1DDB8932EF78}"/>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2981DE7A-7D78-CBAC-E42E-9B5C408174AB}"/>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FCCE1813-B009-541A-FE90-1FF1544DE005}"/>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10E6DAB1-7E08-782F-E7FE-1D9CF29F31D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28ACAE7A-8278-7A77-EB1E-75686E1C9D62}"/>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TextBox 16">
            <a:extLst>
              <a:ext uri="{FF2B5EF4-FFF2-40B4-BE49-F238E27FC236}">
                <a16:creationId xmlns:a16="http://schemas.microsoft.com/office/drawing/2014/main" id="{2DB81DCD-86AC-08E6-39F2-596D4D5757C6}"/>
              </a:ext>
            </a:extLst>
          </p:cNvPr>
          <p:cNvSpPr txBox="1"/>
          <p:nvPr/>
        </p:nvSpPr>
        <p:spPr>
          <a:xfrm>
            <a:off x="462246" y="285143"/>
            <a:ext cx="10393878" cy="1111843"/>
          </a:xfrm>
          <a:prstGeom prst="rect">
            <a:avLst/>
          </a:prstGeom>
        </p:spPr>
        <p:txBody>
          <a:bodyPr wrap="square" lIns="0" tIns="0" rIns="0" bIns="0" rtlCol="0" anchor="t">
            <a:spAutoFit/>
          </a:bodyPr>
          <a:lstStyle/>
          <a:p>
            <a:pPr lvl="0">
              <a:lnSpc>
                <a:spcPts val="10560"/>
              </a:lnSpc>
              <a:spcBef>
                <a:spcPct val="0"/>
              </a:spcBef>
            </a:pPr>
            <a:r>
              <a:rPr lang="en-GB" sz="2400" b="1" dirty="0">
                <a:solidFill>
                  <a:schemeClr val="accent5">
                    <a:lumMod val="50000"/>
                  </a:schemeClr>
                </a:solidFill>
                <a:latin typeface="Josefin Sans Bold" pitchFamily="2" charset="0"/>
              </a:rPr>
              <a:t>4. </a:t>
            </a:r>
            <a:r>
              <a:rPr lang="en-GB" sz="2400" b="1" dirty="0" err="1">
                <a:solidFill>
                  <a:schemeClr val="accent5">
                    <a:lumMod val="50000"/>
                  </a:schemeClr>
                </a:solidFill>
                <a:latin typeface="Josefin Sans Bold" pitchFamily="2" charset="0"/>
              </a:rPr>
              <a:t>Sürdürülebilir</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uygulamaların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geliştirilmesinde</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inovasyonun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önemi</a:t>
            </a:r>
            <a:endParaRPr lang="en-US" sz="2400" b="1" dirty="0">
              <a:solidFill>
                <a:schemeClr val="accent5">
                  <a:lumMod val="50000"/>
                </a:schemeClr>
              </a:solidFill>
              <a:latin typeface="Josefin Sans Bold" pitchFamily="2" charset="0"/>
            </a:endParaRPr>
          </a:p>
        </p:txBody>
      </p:sp>
      <p:sp>
        <p:nvSpPr>
          <p:cNvPr id="4" name="CaixaDeTexto 3">
            <a:extLst>
              <a:ext uri="{FF2B5EF4-FFF2-40B4-BE49-F238E27FC236}">
                <a16:creationId xmlns:a16="http://schemas.microsoft.com/office/drawing/2014/main" id="{B16331FC-EFF0-720B-AD08-42C3DB2B85F8}"/>
              </a:ext>
            </a:extLst>
          </p:cNvPr>
          <p:cNvSpPr txBox="1"/>
          <p:nvPr/>
        </p:nvSpPr>
        <p:spPr>
          <a:xfrm>
            <a:off x="1803556" y="1642188"/>
            <a:ext cx="2888050" cy="707886"/>
          </a:xfrm>
          <a:prstGeom prst="rect">
            <a:avLst/>
          </a:prstGeom>
          <a:noFill/>
        </p:spPr>
        <p:txBody>
          <a:bodyPr wrap="square">
            <a:spAutoFit/>
          </a:bodyPr>
          <a:lstStyle/>
          <a:p>
            <a:pPr>
              <a:lnSpc>
                <a:spcPct val="100000"/>
              </a:lnSpc>
              <a:spcBef>
                <a:spcPts val="600"/>
              </a:spcBef>
              <a:spcAft>
                <a:spcPts val="600"/>
              </a:spcAft>
            </a:pPr>
            <a:r>
              <a:rPr lang="pt-PT" sz="2000" b="1" dirty="0">
                <a:latin typeface="Poppins" panose="00000500000000000000" pitchFamily="2" charset="0"/>
                <a:cs typeface="Poppins" panose="00000500000000000000" pitchFamily="2" charset="0"/>
              </a:rPr>
              <a:t>Sürdürülebilirlik için tasarım</a:t>
            </a:r>
            <a:endParaRPr lang="en-GB" sz="2000" b="1" dirty="0">
              <a:latin typeface="Poppins" panose="00000500000000000000" pitchFamily="2" charset="0"/>
              <a:cs typeface="Poppins" panose="00000500000000000000" pitchFamily="2" charset="0"/>
            </a:endParaRPr>
          </a:p>
        </p:txBody>
      </p:sp>
      <p:sp>
        <p:nvSpPr>
          <p:cNvPr id="6" name="CaixaDeTexto 5">
            <a:extLst>
              <a:ext uri="{FF2B5EF4-FFF2-40B4-BE49-F238E27FC236}">
                <a16:creationId xmlns:a16="http://schemas.microsoft.com/office/drawing/2014/main" id="{E659CBE5-EA2A-1061-4CD6-E48206450AEF}"/>
              </a:ext>
            </a:extLst>
          </p:cNvPr>
          <p:cNvSpPr txBox="1"/>
          <p:nvPr/>
        </p:nvSpPr>
        <p:spPr>
          <a:xfrm>
            <a:off x="1889775" y="2875844"/>
            <a:ext cx="3370409" cy="707886"/>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Düşük</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etkili</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malzemeleri</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seçin</a:t>
            </a:r>
            <a:endParaRPr lang="en-GB" sz="2000" dirty="0">
              <a:solidFill>
                <a:schemeClr val="tx1"/>
              </a:solidFill>
              <a:latin typeface="Poppins" panose="00000500000000000000" pitchFamily="2" charset="0"/>
              <a:cs typeface="Poppins" panose="00000500000000000000" pitchFamily="2" charset="0"/>
            </a:endParaRPr>
          </a:p>
        </p:txBody>
      </p:sp>
      <p:sp>
        <p:nvSpPr>
          <p:cNvPr id="7" name="CaixaDeTexto 6">
            <a:extLst>
              <a:ext uri="{FF2B5EF4-FFF2-40B4-BE49-F238E27FC236}">
                <a16:creationId xmlns:a16="http://schemas.microsoft.com/office/drawing/2014/main" id="{5F0E96D1-3E4C-407D-B159-65A1C53FD43C}"/>
              </a:ext>
            </a:extLst>
          </p:cNvPr>
          <p:cNvSpPr txBox="1"/>
          <p:nvPr/>
        </p:nvSpPr>
        <p:spPr>
          <a:xfrm>
            <a:off x="1889775" y="4145369"/>
            <a:ext cx="3729815" cy="707886"/>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Malzeme</a:t>
            </a:r>
            <a:r>
              <a:rPr lang="en-GB" sz="2000" dirty="0">
                <a:solidFill>
                  <a:schemeClr val="tx1"/>
                </a:solidFill>
                <a:latin typeface="Poppins" panose="00000500000000000000" pitchFamily="2" charset="0"/>
                <a:cs typeface="Poppins" panose="00000500000000000000" pitchFamily="2" charset="0"/>
              </a:rPr>
              <a:t> ve </a:t>
            </a:r>
            <a:r>
              <a:rPr lang="en-GB" sz="2000" dirty="0" err="1">
                <a:solidFill>
                  <a:schemeClr val="tx1"/>
                </a:solidFill>
                <a:latin typeface="Poppins" panose="00000500000000000000" pitchFamily="2" charset="0"/>
                <a:cs typeface="Poppins" panose="00000500000000000000" pitchFamily="2" charset="0"/>
              </a:rPr>
              <a:t>bileşen</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kullanımını</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azaltın</a:t>
            </a:r>
            <a:endParaRPr lang="en-GB" sz="2000" dirty="0">
              <a:solidFill>
                <a:schemeClr val="tx1"/>
              </a:solidFill>
              <a:latin typeface="Poppins" panose="00000500000000000000" pitchFamily="2" charset="0"/>
              <a:cs typeface="Poppins" panose="00000500000000000000" pitchFamily="2" charset="0"/>
            </a:endParaRPr>
          </a:p>
        </p:txBody>
      </p:sp>
      <p:sp>
        <p:nvSpPr>
          <p:cNvPr id="8" name="Oval 7">
            <a:extLst>
              <a:ext uri="{FF2B5EF4-FFF2-40B4-BE49-F238E27FC236}">
                <a16:creationId xmlns:a16="http://schemas.microsoft.com/office/drawing/2014/main" id="{DFC88038-401E-BD09-592F-6A41BBE5626C}"/>
              </a:ext>
            </a:extLst>
          </p:cNvPr>
          <p:cNvSpPr/>
          <p:nvPr/>
        </p:nvSpPr>
        <p:spPr>
          <a:xfrm>
            <a:off x="522754" y="1422551"/>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1</a:t>
            </a:r>
          </a:p>
        </p:txBody>
      </p:sp>
      <p:sp>
        <p:nvSpPr>
          <p:cNvPr id="9" name="Oval 8">
            <a:extLst>
              <a:ext uri="{FF2B5EF4-FFF2-40B4-BE49-F238E27FC236}">
                <a16:creationId xmlns:a16="http://schemas.microsoft.com/office/drawing/2014/main" id="{01C15865-5837-CE60-BE7C-139AB09B38CF}"/>
              </a:ext>
            </a:extLst>
          </p:cNvPr>
          <p:cNvSpPr/>
          <p:nvPr/>
        </p:nvSpPr>
        <p:spPr>
          <a:xfrm>
            <a:off x="522754" y="2731754"/>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2</a:t>
            </a:r>
          </a:p>
        </p:txBody>
      </p:sp>
      <p:sp>
        <p:nvSpPr>
          <p:cNvPr id="10" name="Oval 9">
            <a:extLst>
              <a:ext uri="{FF2B5EF4-FFF2-40B4-BE49-F238E27FC236}">
                <a16:creationId xmlns:a16="http://schemas.microsoft.com/office/drawing/2014/main" id="{4AD93207-3AAA-C7E0-34AB-11BCD4ACD475}"/>
              </a:ext>
            </a:extLst>
          </p:cNvPr>
          <p:cNvSpPr/>
          <p:nvPr/>
        </p:nvSpPr>
        <p:spPr>
          <a:xfrm>
            <a:off x="536049" y="4040957"/>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3</a:t>
            </a:r>
          </a:p>
        </p:txBody>
      </p:sp>
      <p:sp>
        <p:nvSpPr>
          <p:cNvPr id="11" name="CaixaDeTexto 10">
            <a:extLst>
              <a:ext uri="{FF2B5EF4-FFF2-40B4-BE49-F238E27FC236}">
                <a16:creationId xmlns:a16="http://schemas.microsoft.com/office/drawing/2014/main" id="{144061B4-1E5B-0664-5659-2FEFCF5FC30D}"/>
              </a:ext>
            </a:extLst>
          </p:cNvPr>
          <p:cNvSpPr txBox="1"/>
          <p:nvPr/>
        </p:nvSpPr>
        <p:spPr>
          <a:xfrm>
            <a:off x="7990196" y="1898391"/>
            <a:ext cx="3796675" cy="707886"/>
          </a:xfrm>
          <a:prstGeom prst="rect">
            <a:avLst/>
          </a:prstGeom>
          <a:noFill/>
        </p:spPr>
        <p:txBody>
          <a:bodyPr wrap="square">
            <a:spAutoFit/>
          </a:bodyPr>
          <a:lstStyle/>
          <a:p>
            <a:pPr>
              <a:lnSpc>
                <a:spcPct val="100000"/>
              </a:lnSpc>
              <a:spcBef>
                <a:spcPts val="600"/>
              </a:spcBef>
              <a:spcAft>
                <a:spcPts val="600"/>
              </a:spcAft>
            </a:pPr>
            <a:r>
              <a:rPr lang="pt-PT" sz="2000" b="1" dirty="0">
                <a:latin typeface="Poppins" panose="00000500000000000000" pitchFamily="2" charset="0"/>
                <a:cs typeface="Poppins" panose="00000500000000000000" pitchFamily="2" charset="0"/>
              </a:rPr>
              <a:t>Potansiyel olarak tehlikeli maddelerden kaçının</a:t>
            </a:r>
          </a:p>
        </p:txBody>
      </p:sp>
      <p:sp>
        <p:nvSpPr>
          <p:cNvPr id="12" name="CaixaDeTexto 11">
            <a:extLst>
              <a:ext uri="{FF2B5EF4-FFF2-40B4-BE49-F238E27FC236}">
                <a16:creationId xmlns:a16="http://schemas.microsoft.com/office/drawing/2014/main" id="{2C1B6F2E-F495-92BB-8B34-8E4A3DC98F9D}"/>
              </a:ext>
            </a:extLst>
          </p:cNvPr>
          <p:cNvSpPr txBox="1"/>
          <p:nvPr/>
        </p:nvSpPr>
        <p:spPr>
          <a:xfrm>
            <a:off x="8040161" y="3418034"/>
            <a:ext cx="3204055" cy="707885"/>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Üretim</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tekniklerini</a:t>
            </a:r>
            <a:r>
              <a:rPr lang="en-GB" sz="2000" dirty="0">
                <a:solidFill>
                  <a:schemeClr val="tx1"/>
                </a:solidFill>
                <a:latin typeface="Poppins" panose="00000500000000000000" pitchFamily="2" charset="0"/>
                <a:cs typeface="Poppins" panose="00000500000000000000" pitchFamily="2" charset="0"/>
              </a:rPr>
              <a:t> optimize </a:t>
            </a:r>
            <a:r>
              <a:rPr lang="en-GB" sz="2000" dirty="0" err="1">
                <a:solidFill>
                  <a:schemeClr val="tx1"/>
                </a:solidFill>
                <a:latin typeface="Poppins" panose="00000500000000000000" pitchFamily="2" charset="0"/>
                <a:cs typeface="Poppins" panose="00000500000000000000" pitchFamily="2" charset="0"/>
              </a:rPr>
              <a:t>edin</a:t>
            </a:r>
            <a:endParaRPr lang="en-GB" sz="2000" dirty="0">
              <a:solidFill>
                <a:schemeClr val="tx1"/>
              </a:solidFill>
              <a:latin typeface="Poppins" panose="00000500000000000000" pitchFamily="2" charset="0"/>
              <a:cs typeface="Poppins" panose="00000500000000000000" pitchFamily="2" charset="0"/>
            </a:endParaRPr>
          </a:p>
        </p:txBody>
      </p:sp>
      <p:sp>
        <p:nvSpPr>
          <p:cNvPr id="13" name="CaixaDeTexto 12">
            <a:extLst>
              <a:ext uri="{FF2B5EF4-FFF2-40B4-BE49-F238E27FC236}">
                <a16:creationId xmlns:a16="http://schemas.microsoft.com/office/drawing/2014/main" id="{59C60CF7-AF34-3678-1776-487D02DEE88E}"/>
              </a:ext>
            </a:extLst>
          </p:cNvPr>
          <p:cNvSpPr txBox="1"/>
          <p:nvPr/>
        </p:nvSpPr>
        <p:spPr>
          <a:xfrm>
            <a:off x="8040161" y="4966109"/>
            <a:ext cx="2815963" cy="707885"/>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Düşük</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etkili</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ambalaj</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kullanın</a:t>
            </a:r>
            <a:endParaRPr lang="en-GB" sz="2000" dirty="0">
              <a:solidFill>
                <a:schemeClr val="tx1"/>
              </a:solidFill>
              <a:latin typeface="Poppins" panose="00000500000000000000" pitchFamily="2" charset="0"/>
              <a:cs typeface="Poppins" panose="00000500000000000000" pitchFamily="2" charset="0"/>
            </a:endParaRPr>
          </a:p>
        </p:txBody>
      </p:sp>
      <p:sp>
        <p:nvSpPr>
          <p:cNvPr id="14" name="Oval 13">
            <a:extLst>
              <a:ext uri="{FF2B5EF4-FFF2-40B4-BE49-F238E27FC236}">
                <a16:creationId xmlns:a16="http://schemas.microsoft.com/office/drawing/2014/main" id="{378FDA97-C324-FA74-419C-7A4AB5A87515}"/>
              </a:ext>
            </a:extLst>
          </p:cNvPr>
          <p:cNvSpPr/>
          <p:nvPr/>
        </p:nvSpPr>
        <p:spPr>
          <a:xfrm>
            <a:off x="6495846" y="1712334"/>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4</a:t>
            </a:r>
          </a:p>
        </p:txBody>
      </p:sp>
      <p:sp>
        <p:nvSpPr>
          <p:cNvPr id="15" name="Oval 14">
            <a:extLst>
              <a:ext uri="{FF2B5EF4-FFF2-40B4-BE49-F238E27FC236}">
                <a16:creationId xmlns:a16="http://schemas.microsoft.com/office/drawing/2014/main" id="{F78C2E69-4E75-A3E3-884B-0ACDB7FEF065}"/>
              </a:ext>
            </a:extLst>
          </p:cNvPr>
          <p:cNvSpPr/>
          <p:nvPr/>
        </p:nvSpPr>
        <p:spPr>
          <a:xfrm>
            <a:off x="6574164" y="3230190"/>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5</a:t>
            </a:r>
          </a:p>
        </p:txBody>
      </p:sp>
      <p:sp>
        <p:nvSpPr>
          <p:cNvPr id="16" name="Oval 15">
            <a:extLst>
              <a:ext uri="{FF2B5EF4-FFF2-40B4-BE49-F238E27FC236}">
                <a16:creationId xmlns:a16="http://schemas.microsoft.com/office/drawing/2014/main" id="{0F29F30E-D4FE-E4DE-474D-5EC627368356}"/>
              </a:ext>
            </a:extLst>
          </p:cNvPr>
          <p:cNvSpPr/>
          <p:nvPr/>
        </p:nvSpPr>
        <p:spPr>
          <a:xfrm>
            <a:off x="6589820" y="4822754"/>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6</a:t>
            </a:r>
          </a:p>
        </p:txBody>
      </p:sp>
      <p:sp>
        <p:nvSpPr>
          <p:cNvPr id="18" name="CaixaDeTexto 17">
            <a:extLst>
              <a:ext uri="{FF2B5EF4-FFF2-40B4-BE49-F238E27FC236}">
                <a16:creationId xmlns:a16="http://schemas.microsoft.com/office/drawing/2014/main" id="{27132FDD-D636-39CD-40D5-15B29C9CE1CE}"/>
              </a:ext>
            </a:extLst>
          </p:cNvPr>
          <p:cNvSpPr txBox="1"/>
          <p:nvPr/>
        </p:nvSpPr>
        <p:spPr>
          <a:xfrm>
            <a:off x="836271" y="5950358"/>
            <a:ext cx="6094070" cy="276999"/>
          </a:xfrm>
          <a:prstGeom prst="rect">
            <a:avLst/>
          </a:prstGeom>
          <a:noFill/>
        </p:spPr>
        <p:txBody>
          <a:bodyPr wrap="square">
            <a:spAutoFit/>
          </a:bodyPr>
          <a:lstStyle/>
          <a:p>
            <a:r>
              <a:rPr lang="pt-PT" sz="1200" dirty="0"/>
              <a:t>https://www.greenshoes4all.eu/</a:t>
            </a:r>
          </a:p>
        </p:txBody>
      </p:sp>
    </p:spTree>
    <p:extLst>
      <p:ext uri="{BB962C8B-B14F-4D97-AF65-F5344CB8AC3E}">
        <p14:creationId xmlns:p14="http://schemas.microsoft.com/office/powerpoint/2010/main" val="39892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0CE8F-AE5D-54E6-30E3-9BD8AEB00947}"/>
            </a:ext>
          </a:extLst>
        </p:cNvPr>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32A8645E-C572-33E8-345E-6586EBE5FBD0}"/>
              </a:ext>
            </a:extLst>
          </p:cNvPr>
          <p:cNvCxnSpPr>
            <a:cxnSpLocks/>
          </p:cNvCxnSpPr>
          <p:nvPr/>
        </p:nvCxnSpPr>
        <p:spPr>
          <a:xfrm>
            <a:off x="6260800" y="231806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F515F903-1822-414A-A9A0-F073EBFDCBDA}"/>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44428FAE-2878-052A-1628-37490E784756}"/>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2839E061-ECC5-FE08-FA9A-539FC633A48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28BA5419-F3FE-96D6-9910-80CBEF14ABA4}"/>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TextBox 16">
            <a:extLst>
              <a:ext uri="{FF2B5EF4-FFF2-40B4-BE49-F238E27FC236}">
                <a16:creationId xmlns:a16="http://schemas.microsoft.com/office/drawing/2014/main" id="{5747A57D-4A25-FF13-172A-9879C0FE9685}"/>
              </a:ext>
            </a:extLst>
          </p:cNvPr>
          <p:cNvSpPr txBox="1"/>
          <p:nvPr/>
        </p:nvSpPr>
        <p:spPr>
          <a:xfrm>
            <a:off x="752542" y="495448"/>
            <a:ext cx="10393878" cy="1111843"/>
          </a:xfrm>
          <a:prstGeom prst="rect">
            <a:avLst/>
          </a:prstGeom>
        </p:spPr>
        <p:txBody>
          <a:bodyPr wrap="square" lIns="0" tIns="0" rIns="0" bIns="0" rtlCol="0" anchor="t">
            <a:spAutoFit/>
          </a:bodyPr>
          <a:lstStyle/>
          <a:p>
            <a:pPr lvl="0">
              <a:lnSpc>
                <a:spcPts val="10560"/>
              </a:lnSpc>
              <a:spcBef>
                <a:spcPct val="0"/>
              </a:spcBef>
            </a:pPr>
            <a:r>
              <a:rPr lang="en-GB" sz="2400" b="1" dirty="0">
                <a:solidFill>
                  <a:schemeClr val="accent5">
                    <a:lumMod val="50000"/>
                  </a:schemeClr>
                </a:solidFill>
                <a:latin typeface="Josefin Sans Bold" pitchFamily="2" charset="0"/>
              </a:rPr>
              <a:t>4. </a:t>
            </a:r>
            <a:r>
              <a:rPr lang="en-GB" sz="2400" b="1" dirty="0" err="1">
                <a:solidFill>
                  <a:schemeClr val="accent5">
                    <a:lumMod val="50000"/>
                  </a:schemeClr>
                </a:solidFill>
                <a:latin typeface="Josefin Sans Bold" pitchFamily="2" charset="0"/>
              </a:rPr>
              <a:t>Sürdürülebilir</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uygulamaların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geliştirilmesinde</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inovasyonun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önemi</a:t>
            </a:r>
            <a:endParaRPr lang="en-US" sz="2800" b="1" dirty="0">
              <a:solidFill>
                <a:schemeClr val="accent5">
                  <a:lumMod val="50000"/>
                </a:schemeClr>
              </a:solidFill>
              <a:latin typeface="Josefin Sans Bold" pitchFamily="2" charset="0"/>
            </a:endParaRPr>
          </a:p>
        </p:txBody>
      </p:sp>
      <p:sp>
        <p:nvSpPr>
          <p:cNvPr id="4" name="CaixaDeTexto 3">
            <a:extLst>
              <a:ext uri="{FF2B5EF4-FFF2-40B4-BE49-F238E27FC236}">
                <a16:creationId xmlns:a16="http://schemas.microsoft.com/office/drawing/2014/main" id="{9DF18CC5-B259-F741-E149-F6D223C2F5C2}"/>
              </a:ext>
            </a:extLst>
          </p:cNvPr>
          <p:cNvSpPr txBox="1"/>
          <p:nvPr/>
        </p:nvSpPr>
        <p:spPr>
          <a:xfrm>
            <a:off x="2021684" y="5487529"/>
            <a:ext cx="3729815" cy="707886"/>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Kullanım</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ömrü</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sonunu</a:t>
            </a:r>
            <a:r>
              <a:rPr lang="en-GB" sz="2000" dirty="0">
                <a:solidFill>
                  <a:schemeClr val="tx1"/>
                </a:solidFill>
                <a:latin typeface="Poppins" panose="00000500000000000000" pitchFamily="2" charset="0"/>
                <a:cs typeface="Poppins" panose="00000500000000000000" pitchFamily="2" charset="0"/>
              </a:rPr>
              <a:t> optimize </a:t>
            </a:r>
            <a:r>
              <a:rPr lang="en-GB" sz="2000" dirty="0" err="1">
                <a:solidFill>
                  <a:schemeClr val="tx1"/>
                </a:solidFill>
                <a:latin typeface="Poppins" panose="00000500000000000000" pitchFamily="2" charset="0"/>
                <a:cs typeface="Poppins" panose="00000500000000000000" pitchFamily="2" charset="0"/>
              </a:rPr>
              <a:t>edin</a:t>
            </a:r>
            <a:endParaRPr lang="en-GB" sz="2000" dirty="0">
              <a:solidFill>
                <a:schemeClr val="tx1"/>
              </a:solidFill>
              <a:latin typeface="Poppins" panose="00000500000000000000" pitchFamily="2" charset="0"/>
              <a:cs typeface="Poppins" panose="00000500000000000000" pitchFamily="2" charset="0"/>
            </a:endParaRPr>
          </a:p>
        </p:txBody>
      </p:sp>
      <p:sp>
        <p:nvSpPr>
          <p:cNvPr id="6" name="Oval 5">
            <a:extLst>
              <a:ext uri="{FF2B5EF4-FFF2-40B4-BE49-F238E27FC236}">
                <a16:creationId xmlns:a16="http://schemas.microsoft.com/office/drawing/2014/main" id="{AD52F625-70AD-29C7-9EA1-0A08F4D17019}"/>
              </a:ext>
            </a:extLst>
          </p:cNvPr>
          <p:cNvSpPr/>
          <p:nvPr/>
        </p:nvSpPr>
        <p:spPr>
          <a:xfrm>
            <a:off x="752542" y="1699343"/>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7</a:t>
            </a:r>
          </a:p>
        </p:txBody>
      </p:sp>
      <p:sp>
        <p:nvSpPr>
          <p:cNvPr id="7" name="Oval 6">
            <a:extLst>
              <a:ext uri="{FF2B5EF4-FFF2-40B4-BE49-F238E27FC236}">
                <a16:creationId xmlns:a16="http://schemas.microsoft.com/office/drawing/2014/main" id="{E4B39881-022A-7C72-F6F0-DEECE14381A6}"/>
              </a:ext>
            </a:extLst>
          </p:cNvPr>
          <p:cNvSpPr/>
          <p:nvPr/>
        </p:nvSpPr>
        <p:spPr>
          <a:xfrm>
            <a:off x="752542" y="3414851"/>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8</a:t>
            </a:r>
          </a:p>
        </p:txBody>
      </p:sp>
      <p:sp>
        <p:nvSpPr>
          <p:cNvPr id="8" name="Oval 7">
            <a:extLst>
              <a:ext uri="{FF2B5EF4-FFF2-40B4-BE49-F238E27FC236}">
                <a16:creationId xmlns:a16="http://schemas.microsoft.com/office/drawing/2014/main" id="{828B26FF-21D4-4804-4613-5EBB169888BA}"/>
              </a:ext>
            </a:extLst>
          </p:cNvPr>
          <p:cNvSpPr/>
          <p:nvPr/>
        </p:nvSpPr>
        <p:spPr>
          <a:xfrm>
            <a:off x="752542" y="5130360"/>
            <a:ext cx="1080000" cy="1080000"/>
          </a:xfrm>
          <a:prstGeom prst="ellipse">
            <a:avLst/>
          </a:prstGeom>
          <a:solidFill>
            <a:srgbClr val="72C0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PT" sz="4000" b="1" dirty="0">
                <a:latin typeface="Poppins" panose="00000500000000000000" pitchFamily="2" charset="0"/>
                <a:cs typeface="Poppins" panose="00000500000000000000" pitchFamily="2" charset="0"/>
              </a:rPr>
              <a:t>9</a:t>
            </a:r>
          </a:p>
        </p:txBody>
      </p:sp>
      <p:sp>
        <p:nvSpPr>
          <p:cNvPr id="9" name="CaixaDeTexto 8">
            <a:extLst>
              <a:ext uri="{FF2B5EF4-FFF2-40B4-BE49-F238E27FC236}">
                <a16:creationId xmlns:a16="http://schemas.microsoft.com/office/drawing/2014/main" id="{71AB85E7-734A-1CF2-23AA-A5B6B06ECC13}"/>
              </a:ext>
            </a:extLst>
          </p:cNvPr>
          <p:cNvSpPr txBox="1"/>
          <p:nvPr/>
        </p:nvSpPr>
        <p:spPr>
          <a:xfrm>
            <a:off x="2021684" y="2019504"/>
            <a:ext cx="4572000" cy="400110"/>
          </a:xfrm>
          <a:prstGeom prst="rect">
            <a:avLst/>
          </a:prstGeom>
          <a:noFill/>
        </p:spPr>
        <p:txBody>
          <a:bodyPr wrap="square">
            <a:spAutoFit/>
          </a:bodyPr>
          <a:lstStyle/>
          <a:p>
            <a:pPr>
              <a:lnSpc>
                <a:spcPct val="100000"/>
              </a:lnSpc>
              <a:spcBef>
                <a:spcPts val="600"/>
              </a:spcBef>
              <a:spcAft>
                <a:spcPts val="600"/>
              </a:spcAft>
            </a:pPr>
            <a:r>
              <a:rPr lang="pt-PT" sz="2000" b="1" dirty="0">
                <a:latin typeface="Poppins" panose="00000500000000000000" pitchFamily="2" charset="0"/>
                <a:cs typeface="Poppins" panose="00000500000000000000" pitchFamily="2" charset="0"/>
              </a:rPr>
              <a:t>Daha verimli dağıtım</a:t>
            </a:r>
          </a:p>
        </p:txBody>
      </p:sp>
      <p:sp>
        <p:nvSpPr>
          <p:cNvPr id="10" name="CaixaDeTexto 9">
            <a:extLst>
              <a:ext uri="{FF2B5EF4-FFF2-40B4-BE49-F238E27FC236}">
                <a16:creationId xmlns:a16="http://schemas.microsoft.com/office/drawing/2014/main" id="{0A50E0B8-FCAA-FF07-F1C6-86444CE577D6}"/>
              </a:ext>
            </a:extLst>
          </p:cNvPr>
          <p:cNvSpPr txBox="1"/>
          <p:nvPr/>
        </p:nvSpPr>
        <p:spPr>
          <a:xfrm>
            <a:off x="2021684" y="3715102"/>
            <a:ext cx="4572000" cy="707886"/>
          </a:xfrm>
          <a:prstGeom prst="rect">
            <a:avLst/>
          </a:prstGeom>
          <a:noFill/>
        </p:spPr>
        <p:txBody>
          <a:bodyPr wrap="square">
            <a:spAutoFit/>
          </a:bodyPr>
          <a:lstStyle>
            <a:defPPr>
              <a:defRPr lang="pt-PT"/>
            </a:defPPr>
            <a:lvl1pPr>
              <a:lnSpc>
                <a:spcPct val="100000"/>
              </a:lnSpc>
              <a:spcBef>
                <a:spcPts val="600"/>
              </a:spcBef>
              <a:spcAft>
                <a:spcPts val="600"/>
              </a:spcAft>
              <a:defRPr sz="2400" b="1">
                <a:solidFill>
                  <a:srgbClr val="0D253B"/>
                </a:solidFill>
                <a:latin typeface="Arial Nova" panose="020B0504020202020204" pitchFamily="34" charset="0"/>
              </a:defRPr>
            </a:lvl1pPr>
          </a:lstStyle>
          <a:p>
            <a:r>
              <a:rPr lang="en-GB" sz="2000" dirty="0" err="1">
                <a:solidFill>
                  <a:schemeClr val="tx1"/>
                </a:solidFill>
                <a:latin typeface="Poppins" panose="00000500000000000000" pitchFamily="2" charset="0"/>
                <a:cs typeface="Poppins" panose="00000500000000000000" pitchFamily="2" charset="0"/>
              </a:rPr>
              <a:t>Kullanım</a:t>
            </a:r>
            <a:r>
              <a:rPr lang="en-GB" sz="2000" dirty="0">
                <a:solidFill>
                  <a:schemeClr val="tx1"/>
                </a:solidFill>
                <a:latin typeface="Poppins" panose="00000500000000000000" pitchFamily="2" charset="0"/>
                <a:cs typeface="Poppins" panose="00000500000000000000" pitchFamily="2" charset="0"/>
              </a:rPr>
              <a:t> </a:t>
            </a:r>
            <a:r>
              <a:rPr lang="en-GB" sz="2000" dirty="0" err="1">
                <a:solidFill>
                  <a:schemeClr val="tx1"/>
                </a:solidFill>
                <a:latin typeface="Poppins" panose="00000500000000000000" pitchFamily="2" charset="0"/>
                <a:cs typeface="Poppins" panose="00000500000000000000" pitchFamily="2" charset="0"/>
              </a:rPr>
              <a:t>aşamasını</a:t>
            </a:r>
            <a:r>
              <a:rPr lang="en-GB" sz="2000" dirty="0">
                <a:solidFill>
                  <a:schemeClr val="tx1"/>
                </a:solidFill>
                <a:latin typeface="Poppins" panose="00000500000000000000" pitchFamily="2" charset="0"/>
                <a:cs typeface="Poppins" panose="00000500000000000000" pitchFamily="2" charset="0"/>
              </a:rPr>
              <a:t> optimize </a:t>
            </a:r>
            <a:r>
              <a:rPr lang="en-GB" sz="2000" dirty="0" err="1">
                <a:solidFill>
                  <a:schemeClr val="tx1"/>
                </a:solidFill>
                <a:latin typeface="Poppins" panose="00000500000000000000" pitchFamily="2" charset="0"/>
                <a:cs typeface="Poppins" panose="00000500000000000000" pitchFamily="2" charset="0"/>
              </a:rPr>
              <a:t>edin</a:t>
            </a:r>
            <a:endParaRPr lang="en-GB" sz="2000" dirty="0">
              <a:solidFill>
                <a:schemeClr val="tx1"/>
              </a:solidFill>
              <a:latin typeface="Poppins" panose="00000500000000000000" pitchFamily="2" charset="0"/>
              <a:cs typeface="Poppins" panose="00000500000000000000" pitchFamily="2" charset="0"/>
            </a:endParaRPr>
          </a:p>
        </p:txBody>
      </p:sp>
      <p:pic>
        <p:nvPicPr>
          <p:cNvPr id="12" name="Imagem 11">
            <a:extLst>
              <a:ext uri="{FF2B5EF4-FFF2-40B4-BE49-F238E27FC236}">
                <a16:creationId xmlns:a16="http://schemas.microsoft.com/office/drawing/2014/main" id="{8C53BBF9-3216-5B6E-42DC-9C96927230E0}"/>
              </a:ext>
            </a:extLst>
          </p:cNvPr>
          <p:cNvPicPr>
            <a:picLocks noChangeAspect="1"/>
          </p:cNvPicPr>
          <p:nvPr/>
        </p:nvPicPr>
        <p:blipFill>
          <a:blip r:embed="rId5"/>
          <a:stretch>
            <a:fillRect/>
          </a:stretch>
        </p:blipFill>
        <p:spPr>
          <a:xfrm>
            <a:off x="7079992" y="1699343"/>
            <a:ext cx="3267296" cy="4078657"/>
          </a:xfrm>
          <a:prstGeom prst="rect">
            <a:avLst/>
          </a:prstGeom>
        </p:spPr>
      </p:pic>
      <p:sp>
        <p:nvSpPr>
          <p:cNvPr id="14" name="CaixaDeTexto 13">
            <a:extLst>
              <a:ext uri="{FF2B5EF4-FFF2-40B4-BE49-F238E27FC236}">
                <a16:creationId xmlns:a16="http://schemas.microsoft.com/office/drawing/2014/main" id="{3B59857A-21E9-17F7-FFE5-5C0994ED8504}"/>
              </a:ext>
            </a:extLst>
          </p:cNvPr>
          <p:cNvSpPr txBox="1"/>
          <p:nvPr/>
        </p:nvSpPr>
        <p:spPr>
          <a:xfrm>
            <a:off x="7041410" y="5912387"/>
            <a:ext cx="6094070" cy="261610"/>
          </a:xfrm>
          <a:prstGeom prst="rect">
            <a:avLst/>
          </a:prstGeom>
          <a:noFill/>
        </p:spPr>
        <p:txBody>
          <a:bodyPr wrap="square">
            <a:spAutoFit/>
          </a:bodyPr>
          <a:lstStyle/>
          <a:p>
            <a:r>
              <a:rPr lang="pt-PT" sz="1100" dirty="0"/>
              <a:t>https://www.portugueseshoes.pt/en/sustainability/</a:t>
            </a:r>
          </a:p>
        </p:txBody>
      </p:sp>
      <p:sp>
        <p:nvSpPr>
          <p:cNvPr id="15" name="CaixaDeTexto 14">
            <a:extLst>
              <a:ext uri="{FF2B5EF4-FFF2-40B4-BE49-F238E27FC236}">
                <a16:creationId xmlns:a16="http://schemas.microsoft.com/office/drawing/2014/main" id="{832CFBCB-D963-2A9D-9483-0CCF857C436A}"/>
              </a:ext>
            </a:extLst>
          </p:cNvPr>
          <p:cNvSpPr txBox="1"/>
          <p:nvPr/>
        </p:nvSpPr>
        <p:spPr>
          <a:xfrm>
            <a:off x="752542" y="6362552"/>
            <a:ext cx="6094070" cy="276999"/>
          </a:xfrm>
          <a:prstGeom prst="rect">
            <a:avLst/>
          </a:prstGeom>
          <a:noFill/>
        </p:spPr>
        <p:txBody>
          <a:bodyPr wrap="square">
            <a:spAutoFit/>
          </a:bodyPr>
          <a:lstStyle/>
          <a:p>
            <a:r>
              <a:rPr lang="pt-PT" sz="1200" dirty="0"/>
              <a:t>https://www.greenshoes4all.eu/</a:t>
            </a:r>
          </a:p>
        </p:txBody>
      </p:sp>
    </p:spTree>
    <p:extLst>
      <p:ext uri="{BB962C8B-B14F-4D97-AF65-F5344CB8AC3E}">
        <p14:creationId xmlns:p14="http://schemas.microsoft.com/office/powerpoint/2010/main" val="43772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6A1E8-571F-8D7A-BA1B-555472FBA97F}"/>
            </a:ext>
          </a:extLst>
        </p:cNvPr>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CAAB7EED-7A42-063A-5344-133340842409}"/>
              </a:ext>
            </a:extLst>
          </p:cNvPr>
          <p:cNvCxnSpPr>
            <a:cxnSpLocks/>
          </p:cNvCxnSpPr>
          <p:nvPr/>
        </p:nvCxnSpPr>
        <p:spPr>
          <a:xfrm>
            <a:off x="6874830" y="2122579"/>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5A0DB50F-792C-B767-4CE0-8A364EAED670}"/>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5B7B7D31-5724-FE43-7FDD-DFD43CDB9D5A}"/>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E9990D7E-C3A8-20F1-5372-27ECB87F90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A46F38E4-5475-DA18-64CC-A223B2CB3BA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TextBox 16">
            <a:extLst>
              <a:ext uri="{FF2B5EF4-FFF2-40B4-BE49-F238E27FC236}">
                <a16:creationId xmlns:a16="http://schemas.microsoft.com/office/drawing/2014/main" id="{E867CA2F-0E4A-73AF-B773-ED40AF38DFA6}"/>
              </a:ext>
            </a:extLst>
          </p:cNvPr>
          <p:cNvSpPr txBox="1"/>
          <p:nvPr/>
        </p:nvSpPr>
        <p:spPr>
          <a:xfrm>
            <a:off x="650149" y="453246"/>
            <a:ext cx="10393878" cy="1111843"/>
          </a:xfrm>
          <a:prstGeom prst="rect">
            <a:avLst/>
          </a:prstGeom>
        </p:spPr>
        <p:txBody>
          <a:bodyPr wrap="square" lIns="0" tIns="0" rIns="0" bIns="0" rtlCol="0" anchor="t">
            <a:spAutoFit/>
          </a:bodyPr>
          <a:lstStyle/>
          <a:p>
            <a:pPr lvl="0">
              <a:lnSpc>
                <a:spcPts val="10560"/>
              </a:lnSpc>
              <a:spcBef>
                <a:spcPct val="0"/>
              </a:spcBef>
            </a:pPr>
            <a:r>
              <a:rPr lang="en-GB" sz="2400" b="1" dirty="0">
                <a:solidFill>
                  <a:schemeClr val="accent5">
                    <a:lumMod val="50000"/>
                  </a:schemeClr>
                </a:solidFill>
                <a:latin typeface="Josefin Sans Bold" pitchFamily="2" charset="0"/>
              </a:rPr>
              <a:t>4. </a:t>
            </a:r>
            <a:r>
              <a:rPr lang="en-GB" sz="2400" b="1" dirty="0" err="1">
                <a:solidFill>
                  <a:schemeClr val="accent5">
                    <a:lumMod val="50000"/>
                  </a:schemeClr>
                </a:solidFill>
                <a:latin typeface="Josefin Sans Bold" pitchFamily="2" charset="0"/>
              </a:rPr>
              <a:t>Sürdürülebilir</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uygulamaların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iyileştirilmesinde</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inovasyonun</a:t>
            </a:r>
            <a:r>
              <a:rPr lang="en-GB" sz="2400" b="1" dirty="0">
                <a:solidFill>
                  <a:schemeClr val="accent5">
                    <a:lumMod val="50000"/>
                  </a:schemeClr>
                </a:solidFill>
                <a:latin typeface="Josefin Sans Bold" pitchFamily="2" charset="0"/>
              </a:rPr>
              <a:t> </a:t>
            </a:r>
            <a:r>
              <a:rPr lang="en-GB" sz="2400" b="1" dirty="0" err="1">
                <a:solidFill>
                  <a:schemeClr val="accent5">
                    <a:lumMod val="50000"/>
                  </a:schemeClr>
                </a:solidFill>
                <a:latin typeface="Josefin Sans Bold" pitchFamily="2" charset="0"/>
              </a:rPr>
              <a:t>önemi</a:t>
            </a:r>
            <a:endParaRPr lang="en-US" sz="2400" b="1" dirty="0">
              <a:solidFill>
                <a:schemeClr val="accent5">
                  <a:lumMod val="50000"/>
                </a:schemeClr>
              </a:solidFill>
              <a:latin typeface="Josefin Sans Bold" pitchFamily="2" charset="0"/>
            </a:endParaRPr>
          </a:p>
        </p:txBody>
      </p:sp>
      <p:sp>
        <p:nvSpPr>
          <p:cNvPr id="5" name="CaixaDeTexto 4">
            <a:extLst>
              <a:ext uri="{FF2B5EF4-FFF2-40B4-BE49-F238E27FC236}">
                <a16:creationId xmlns:a16="http://schemas.microsoft.com/office/drawing/2014/main" id="{912DED52-DC4E-785A-2A94-2F00ABA1F6BE}"/>
              </a:ext>
            </a:extLst>
          </p:cNvPr>
          <p:cNvSpPr txBox="1"/>
          <p:nvPr/>
        </p:nvSpPr>
        <p:spPr>
          <a:xfrm>
            <a:off x="300362" y="1672957"/>
            <a:ext cx="7597422" cy="3970318"/>
          </a:xfrm>
          <a:prstGeom prst="rect">
            <a:avLst/>
          </a:prstGeom>
          <a:noFill/>
        </p:spPr>
        <p:txBody>
          <a:bodyPr wrap="square">
            <a:spAutoFit/>
          </a:bodyPr>
          <a:lstStyle/>
          <a:p>
            <a:pPr marL="285750" indent="-285750">
              <a:buFont typeface="Arial" panose="020B0604020202020204" pitchFamily="34" charset="0"/>
              <a:buChar char="•"/>
            </a:pPr>
            <a:r>
              <a:rPr lang="en-GB" dirty="0"/>
              <a:t>İlke 1: Bir </a:t>
            </a:r>
            <a:r>
              <a:rPr lang="en-GB" dirty="0" err="1"/>
              <a:t>amaca</a:t>
            </a:r>
            <a:r>
              <a:rPr lang="en-GB" dirty="0"/>
              <a:t> </a:t>
            </a:r>
            <a:r>
              <a:rPr lang="en-GB" dirty="0" err="1"/>
              <a:t>yönelik</a:t>
            </a:r>
            <a:r>
              <a:rPr lang="en-GB" dirty="0"/>
              <a:t> </a:t>
            </a:r>
            <a:r>
              <a:rPr lang="en-GB" dirty="0" err="1"/>
              <a:t>tasarım</a:t>
            </a:r>
            <a:r>
              <a:rPr lang="en-GB" dirty="0"/>
              <a:t>
İlke 2: Uzun </a:t>
            </a:r>
            <a:r>
              <a:rPr lang="en-GB" dirty="0" err="1"/>
              <a:t>ömürlülük</a:t>
            </a:r>
            <a:r>
              <a:rPr lang="en-GB" dirty="0"/>
              <a:t> </a:t>
            </a:r>
            <a:r>
              <a:rPr lang="en-GB" dirty="0" err="1"/>
              <a:t>için</a:t>
            </a:r>
            <a:r>
              <a:rPr lang="en-GB" dirty="0"/>
              <a:t> </a:t>
            </a:r>
            <a:r>
              <a:rPr lang="en-GB" dirty="0" err="1"/>
              <a:t>tasarlayın</a:t>
            </a:r>
            <a:r>
              <a:rPr lang="en-GB" dirty="0"/>
              <a:t>
İlke 3: Kaynak </a:t>
            </a:r>
            <a:r>
              <a:rPr lang="en-GB" dirty="0" err="1"/>
              <a:t>verimliliği</a:t>
            </a:r>
            <a:r>
              <a:rPr lang="en-GB" dirty="0"/>
              <a:t> </a:t>
            </a:r>
            <a:r>
              <a:rPr lang="en-GB" dirty="0" err="1"/>
              <a:t>için</a:t>
            </a:r>
            <a:r>
              <a:rPr lang="en-GB" dirty="0"/>
              <a:t> </a:t>
            </a:r>
            <a:r>
              <a:rPr lang="en-GB" dirty="0" err="1"/>
              <a:t>tasarım</a:t>
            </a:r>
            <a:r>
              <a:rPr lang="en-GB" dirty="0"/>
              <a:t>
İlke 4: </a:t>
            </a:r>
            <a:r>
              <a:rPr lang="en-GB" dirty="0" err="1"/>
              <a:t>Biyobozunurluk</a:t>
            </a:r>
            <a:r>
              <a:rPr lang="en-GB" dirty="0"/>
              <a:t> </a:t>
            </a:r>
            <a:r>
              <a:rPr lang="en-GB" dirty="0" err="1"/>
              <a:t>için</a:t>
            </a:r>
            <a:r>
              <a:rPr lang="en-GB" dirty="0"/>
              <a:t> </a:t>
            </a:r>
            <a:r>
              <a:rPr lang="en-GB" dirty="0" err="1"/>
              <a:t>tasarım</a:t>
            </a:r>
            <a:r>
              <a:rPr lang="en-GB" dirty="0"/>
              <a:t>
İlke 5: Geri </a:t>
            </a:r>
            <a:r>
              <a:rPr lang="en-GB" dirty="0" err="1"/>
              <a:t>dönüştürülebilirlik</a:t>
            </a:r>
            <a:r>
              <a:rPr lang="en-GB" dirty="0"/>
              <a:t> </a:t>
            </a:r>
            <a:r>
              <a:rPr lang="en-GB" dirty="0" err="1"/>
              <a:t>için</a:t>
            </a:r>
            <a:r>
              <a:rPr lang="en-GB" dirty="0"/>
              <a:t> </a:t>
            </a:r>
            <a:r>
              <a:rPr lang="en-GB" dirty="0" err="1"/>
              <a:t>tasarım</a:t>
            </a:r>
            <a:r>
              <a:rPr lang="en-GB" dirty="0"/>
              <a:t>
İlke 6: </a:t>
            </a:r>
            <a:r>
              <a:rPr lang="en-GB" dirty="0" err="1"/>
              <a:t>Daha</a:t>
            </a:r>
            <a:r>
              <a:rPr lang="en-GB" dirty="0"/>
              <a:t> </a:t>
            </a:r>
            <a:r>
              <a:rPr lang="en-GB" dirty="0" err="1"/>
              <a:t>fazla</a:t>
            </a:r>
            <a:r>
              <a:rPr lang="en-GB" dirty="0"/>
              <a:t> </a:t>
            </a:r>
            <a:r>
              <a:rPr lang="en-GB" dirty="0" err="1"/>
              <a:t>yerel</a:t>
            </a:r>
            <a:r>
              <a:rPr lang="en-GB" dirty="0"/>
              <a:t> </a:t>
            </a:r>
            <a:r>
              <a:rPr lang="en-GB" dirty="0" err="1"/>
              <a:t>kaynak</a:t>
            </a:r>
            <a:r>
              <a:rPr lang="en-GB" dirty="0"/>
              <a:t> </a:t>
            </a:r>
            <a:r>
              <a:rPr lang="en-GB" dirty="0" err="1"/>
              <a:t>üretin</a:t>
            </a:r>
            <a:r>
              <a:rPr lang="en-GB" dirty="0"/>
              <a:t> ve </a:t>
            </a:r>
            <a:r>
              <a:rPr lang="en-GB" dirty="0" err="1"/>
              <a:t>üretin</a:t>
            </a:r>
            <a:r>
              <a:rPr lang="en-GB" dirty="0"/>
              <a:t>
İlke 7: </a:t>
            </a:r>
            <a:r>
              <a:rPr lang="en-GB" dirty="0" err="1"/>
              <a:t>Toksisite</a:t>
            </a:r>
            <a:r>
              <a:rPr lang="en-GB" dirty="0"/>
              <a:t> </a:t>
            </a:r>
            <a:r>
              <a:rPr lang="en-GB" dirty="0" err="1"/>
              <a:t>olmadan</a:t>
            </a:r>
            <a:r>
              <a:rPr lang="en-GB" dirty="0"/>
              <a:t> </a:t>
            </a:r>
            <a:r>
              <a:rPr lang="en-GB" dirty="0" err="1"/>
              <a:t>kaynak</a:t>
            </a:r>
            <a:r>
              <a:rPr lang="en-GB" dirty="0"/>
              <a:t> ve </a:t>
            </a:r>
            <a:r>
              <a:rPr lang="en-GB" dirty="0" err="1"/>
              <a:t>üretim</a:t>
            </a:r>
            <a:r>
              <a:rPr lang="en-GB" dirty="0"/>
              <a:t>
İlke 8: </a:t>
            </a:r>
            <a:r>
              <a:rPr lang="en-GB" dirty="0" err="1"/>
              <a:t>Verimli</a:t>
            </a:r>
            <a:r>
              <a:rPr lang="en-GB" dirty="0"/>
              <a:t> </a:t>
            </a:r>
            <a:r>
              <a:rPr lang="en-GB" dirty="0" err="1"/>
              <a:t>kaynak</a:t>
            </a:r>
            <a:r>
              <a:rPr lang="en-GB" dirty="0"/>
              <a:t> </a:t>
            </a:r>
            <a:r>
              <a:rPr lang="en-GB" dirty="0" err="1"/>
              <a:t>sağlayın</a:t>
            </a:r>
            <a:r>
              <a:rPr lang="en-GB" dirty="0"/>
              <a:t> ve </a:t>
            </a:r>
            <a:r>
              <a:rPr lang="en-GB" dirty="0" err="1"/>
              <a:t>üretin</a:t>
            </a:r>
            <a:r>
              <a:rPr lang="en-GB" dirty="0"/>
              <a:t>
İlke 9: </a:t>
            </a:r>
            <a:r>
              <a:rPr lang="en-GB" dirty="0" err="1"/>
              <a:t>Yenilenebilir</a:t>
            </a:r>
            <a:r>
              <a:rPr lang="en-GB" dirty="0"/>
              <a:t> </a:t>
            </a:r>
            <a:r>
              <a:rPr lang="en-GB" dirty="0" err="1"/>
              <a:t>enerji</a:t>
            </a:r>
            <a:r>
              <a:rPr lang="en-GB" dirty="0"/>
              <a:t> </a:t>
            </a:r>
            <a:r>
              <a:rPr lang="en-GB" dirty="0" err="1"/>
              <a:t>kaynakları</a:t>
            </a:r>
            <a:r>
              <a:rPr lang="en-GB" dirty="0"/>
              <a:t> </a:t>
            </a:r>
            <a:r>
              <a:rPr lang="en-GB" dirty="0" err="1"/>
              <a:t>ile</a:t>
            </a:r>
            <a:r>
              <a:rPr lang="en-GB" dirty="0"/>
              <a:t> </a:t>
            </a:r>
            <a:r>
              <a:rPr lang="en-GB" dirty="0" err="1"/>
              <a:t>kaynak</a:t>
            </a:r>
            <a:r>
              <a:rPr lang="en-GB" dirty="0"/>
              <a:t> ve </a:t>
            </a:r>
            <a:r>
              <a:rPr lang="en-GB" dirty="0" err="1"/>
              <a:t>üretim</a:t>
            </a:r>
            <a:r>
              <a:rPr lang="en-GB" dirty="0"/>
              <a:t>
İlke 10: İyi </a:t>
            </a:r>
            <a:r>
              <a:rPr lang="en-GB" dirty="0" err="1"/>
              <a:t>ahlakla</a:t>
            </a:r>
            <a:r>
              <a:rPr lang="en-GB" dirty="0"/>
              <a:t> </a:t>
            </a:r>
            <a:r>
              <a:rPr lang="en-GB" dirty="0" err="1"/>
              <a:t>kaynak</a:t>
            </a:r>
            <a:r>
              <a:rPr lang="en-GB" dirty="0"/>
              <a:t> </a:t>
            </a:r>
            <a:r>
              <a:rPr lang="en-GB" dirty="0" err="1"/>
              <a:t>üretin</a:t>
            </a:r>
            <a:r>
              <a:rPr lang="en-GB" dirty="0"/>
              <a:t> ve </a:t>
            </a:r>
            <a:r>
              <a:rPr lang="en-GB" dirty="0" err="1"/>
              <a:t>üretin</a:t>
            </a:r>
            <a:r>
              <a:rPr lang="en-GB" dirty="0"/>
              <a:t>
İlke 11: Uzun </a:t>
            </a:r>
            <a:r>
              <a:rPr lang="en-GB" dirty="0" err="1"/>
              <a:t>ömürlülüğü</a:t>
            </a:r>
            <a:r>
              <a:rPr lang="en-GB" dirty="0"/>
              <a:t> </a:t>
            </a:r>
            <a:r>
              <a:rPr lang="en-GB" dirty="0" err="1"/>
              <a:t>destekleyecek</a:t>
            </a:r>
            <a:r>
              <a:rPr lang="en-GB" dirty="0"/>
              <a:t> </a:t>
            </a:r>
            <a:r>
              <a:rPr lang="en-GB" dirty="0" err="1"/>
              <a:t>hizmetler</a:t>
            </a:r>
            <a:r>
              <a:rPr lang="en-GB" dirty="0"/>
              <a:t> </a:t>
            </a:r>
            <a:r>
              <a:rPr lang="en-GB" dirty="0" err="1"/>
              <a:t>sunmak</a:t>
            </a:r>
            <a:r>
              <a:rPr lang="en-GB" dirty="0"/>
              <a:t>
İlke 12: </a:t>
            </a:r>
            <a:r>
              <a:rPr lang="en-GB" dirty="0" err="1"/>
              <a:t>Tüm</a:t>
            </a:r>
            <a:r>
              <a:rPr lang="en-GB" dirty="0"/>
              <a:t> </a:t>
            </a:r>
            <a:r>
              <a:rPr lang="en-GB" dirty="0" err="1"/>
              <a:t>kalıntıları</a:t>
            </a:r>
            <a:r>
              <a:rPr lang="en-GB" dirty="0"/>
              <a:t> </a:t>
            </a:r>
            <a:r>
              <a:rPr lang="en-GB" dirty="0" err="1"/>
              <a:t>yeniden</a:t>
            </a:r>
            <a:r>
              <a:rPr lang="en-GB" dirty="0"/>
              <a:t> </a:t>
            </a:r>
            <a:r>
              <a:rPr lang="en-GB" dirty="0" err="1"/>
              <a:t>kullanın</a:t>
            </a:r>
            <a:r>
              <a:rPr lang="en-GB" dirty="0"/>
              <a:t>, </a:t>
            </a:r>
            <a:r>
              <a:rPr lang="en-GB" dirty="0" err="1"/>
              <a:t>geri</a:t>
            </a:r>
            <a:r>
              <a:rPr lang="en-GB" dirty="0"/>
              <a:t> </a:t>
            </a:r>
            <a:r>
              <a:rPr lang="en-GB" dirty="0" err="1"/>
              <a:t>dönüştürün</a:t>
            </a:r>
            <a:r>
              <a:rPr lang="en-GB" dirty="0"/>
              <a:t> </a:t>
            </a:r>
            <a:r>
              <a:rPr lang="en-GB" dirty="0" err="1"/>
              <a:t>veya</a:t>
            </a:r>
            <a:r>
              <a:rPr lang="en-GB" dirty="0"/>
              <a:t> </a:t>
            </a:r>
            <a:r>
              <a:rPr lang="en-GB" dirty="0" err="1"/>
              <a:t>kompost</a:t>
            </a:r>
            <a:r>
              <a:rPr lang="en-GB" dirty="0"/>
              <a:t> </a:t>
            </a:r>
            <a:r>
              <a:rPr lang="en-GB" dirty="0" err="1"/>
              <a:t>haline</a:t>
            </a:r>
            <a:r>
              <a:rPr lang="en-GB" dirty="0"/>
              <a:t> </a:t>
            </a:r>
            <a:r>
              <a:rPr lang="en-GB" dirty="0" err="1"/>
              <a:t>getirin</a:t>
            </a:r>
            <a:r>
              <a:rPr lang="en-GB" dirty="0"/>
              <a:t>
İlke 13: İyi ve </a:t>
            </a:r>
            <a:r>
              <a:rPr lang="en-GB" dirty="0" err="1"/>
              <a:t>geniş</a:t>
            </a:r>
            <a:r>
              <a:rPr lang="en-GB" dirty="0"/>
              <a:t> </a:t>
            </a:r>
            <a:r>
              <a:rPr lang="en-GB" dirty="0" err="1"/>
              <a:t>çapta</a:t>
            </a:r>
            <a:r>
              <a:rPr lang="en-GB" dirty="0"/>
              <a:t> </a:t>
            </a:r>
            <a:r>
              <a:rPr lang="en-GB" dirty="0" err="1"/>
              <a:t>işbirliği</a:t>
            </a:r>
            <a:r>
              <a:rPr lang="en-GB" dirty="0"/>
              <a:t> </a:t>
            </a:r>
            <a:r>
              <a:rPr lang="en-GB" dirty="0" err="1"/>
              <a:t>yapın</a:t>
            </a:r>
            <a:endParaRPr lang="en-GB" sz="1800" dirty="0"/>
          </a:p>
        </p:txBody>
      </p:sp>
      <p:sp>
        <p:nvSpPr>
          <p:cNvPr id="7" name="CaixaDeTexto 6">
            <a:extLst>
              <a:ext uri="{FF2B5EF4-FFF2-40B4-BE49-F238E27FC236}">
                <a16:creationId xmlns:a16="http://schemas.microsoft.com/office/drawing/2014/main" id="{CC602A91-E90E-6229-079B-1CD6B4365DB3}"/>
              </a:ext>
            </a:extLst>
          </p:cNvPr>
          <p:cNvSpPr txBox="1"/>
          <p:nvPr/>
        </p:nvSpPr>
        <p:spPr>
          <a:xfrm>
            <a:off x="300362" y="5539608"/>
            <a:ext cx="6096000" cy="1200329"/>
          </a:xfrm>
          <a:prstGeom prst="rect">
            <a:avLst/>
          </a:prstGeom>
          <a:noFill/>
        </p:spPr>
        <p:txBody>
          <a:bodyPr wrap="square">
            <a:spAutoFit/>
          </a:bodyPr>
          <a:lstStyle/>
          <a:p>
            <a:pPr marL="285750" indent="-285750">
              <a:buFont typeface="Arial" panose="020B0604020202020204" pitchFamily="34" charset="0"/>
              <a:buChar char="•"/>
            </a:pPr>
            <a:r>
              <a:rPr lang="en-GB" dirty="0"/>
              <a:t>İlke 14: </a:t>
            </a:r>
            <a:r>
              <a:rPr lang="en-GB" dirty="0" err="1"/>
              <a:t>Dikkatli</a:t>
            </a:r>
            <a:r>
              <a:rPr lang="en-GB" dirty="0"/>
              <a:t> </a:t>
            </a:r>
            <a:r>
              <a:rPr lang="en-GB" dirty="0" err="1"/>
              <a:t>kullanın</a:t>
            </a:r>
            <a:r>
              <a:rPr lang="en-GB" dirty="0"/>
              <a:t>, </a:t>
            </a:r>
            <a:r>
              <a:rPr lang="en-GB" dirty="0" err="1"/>
              <a:t>yıkayın</a:t>
            </a:r>
            <a:r>
              <a:rPr lang="en-GB" dirty="0"/>
              <a:t> ve </a:t>
            </a:r>
            <a:r>
              <a:rPr lang="en-GB" dirty="0" err="1"/>
              <a:t>onarın</a:t>
            </a:r>
            <a:r>
              <a:rPr lang="en-GB" dirty="0"/>
              <a:t>
İlke 15: Yeni </a:t>
            </a:r>
            <a:r>
              <a:rPr lang="en-GB" dirty="0" err="1"/>
              <a:t>satın</a:t>
            </a:r>
            <a:r>
              <a:rPr lang="en-GB" dirty="0"/>
              <a:t> </a:t>
            </a:r>
            <a:r>
              <a:rPr lang="en-GB" dirty="0" err="1"/>
              <a:t>almak</a:t>
            </a:r>
            <a:r>
              <a:rPr lang="en-GB" dirty="0"/>
              <a:t> </a:t>
            </a:r>
            <a:r>
              <a:rPr lang="en-GB" dirty="0" err="1"/>
              <a:t>yerine</a:t>
            </a:r>
            <a:r>
              <a:rPr lang="en-GB" dirty="0"/>
              <a:t> </a:t>
            </a:r>
            <a:r>
              <a:rPr lang="en-GB" dirty="0" err="1"/>
              <a:t>kira</a:t>
            </a:r>
            <a:r>
              <a:rPr lang="en-GB" dirty="0"/>
              <a:t>, </a:t>
            </a:r>
            <a:r>
              <a:rPr lang="en-GB" dirty="0" err="1"/>
              <a:t>kredi</a:t>
            </a:r>
            <a:r>
              <a:rPr lang="en-GB" dirty="0"/>
              <a:t>, takas, </a:t>
            </a:r>
            <a:r>
              <a:rPr lang="en-GB" dirty="0" err="1"/>
              <a:t>ikinci</a:t>
            </a:r>
            <a:r>
              <a:rPr lang="en-GB" dirty="0"/>
              <a:t> </a:t>
            </a:r>
            <a:r>
              <a:rPr lang="en-GB" dirty="0" err="1"/>
              <a:t>el</a:t>
            </a:r>
            <a:r>
              <a:rPr lang="en-GB" dirty="0"/>
              <a:t> </a:t>
            </a:r>
            <a:r>
              <a:rPr lang="en-GB" dirty="0" err="1"/>
              <a:t>veya</a:t>
            </a:r>
            <a:r>
              <a:rPr lang="en-GB" dirty="0"/>
              <a:t> </a:t>
            </a:r>
            <a:r>
              <a:rPr lang="en-GB" dirty="0" err="1"/>
              <a:t>yeniden</a:t>
            </a:r>
            <a:r>
              <a:rPr lang="en-GB" dirty="0"/>
              <a:t> </a:t>
            </a:r>
            <a:r>
              <a:rPr lang="en-GB" dirty="0" err="1"/>
              <a:t>tasarlamayı</a:t>
            </a:r>
            <a:r>
              <a:rPr lang="en-GB" dirty="0"/>
              <a:t> </a:t>
            </a:r>
            <a:r>
              <a:rPr lang="en-GB" dirty="0" err="1"/>
              <a:t>düşünün</a:t>
            </a:r>
            <a:r>
              <a:rPr lang="en-GB" dirty="0"/>
              <a:t>
İlke 16: </a:t>
            </a:r>
            <a:r>
              <a:rPr lang="en-GB" dirty="0" err="1"/>
              <a:t>Nicelik</a:t>
            </a:r>
            <a:r>
              <a:rPr lang="en-GB" dirty="0"/>
              <a:t> </a:t>
            </a:r>
            <a:r>
              <a:rPr lang="en-GB" dirty="0" err="1"/>
              <a:t>yerine</a:t>
            </a:r>
            <a:r>
              <a:rPr lang="en-GB" dirty="0"/>
              <a:t> </a:t>
            </a:r>
            <a:r>
              <a:rPr lang="en-GB" dirty="0" err="1"/>
              <a:t>nitelik</a:t>
            </a:r>
            <a:r>
              <a:rPr lang="en-GB" dirty="0"/>
              <a:t> </a:t>
            </a:r>
            <a:r>
              <a:rPr lang="en-GB" dirty="0" err="1"/>
              <a:t>satın</a:t>
            </a:r>
            <a:r>
              <a:rPr lang="en-GB" dirty="0"/>
              <a:t> </a:t>
            </a:r>
            <a:r>
              <a:rPr lang="en-GB" dirty="0" err="1"/>
              <a:t>alın</a:t>
            </a:r>
            <a:endParaRPr lang="en-GB" sz="1800" dirty="0"/>
          </a:p>
        </p:txBody>
      </p:sp>
      <p:pic>
        <p:nvPicPr>
          <p:cNvPr id="8" name="Picture 2" descr="A vase of flowers on a table&#10;&#10;Description automatically generated">
            <a:extLst>
              <a:ext uri="{FF2B5EF4-FFF2-40B4-BE49-F238E27FC236}">
                <a16:creationId xmlns:a16="http://schemas.microsoft.com/office/drawing/2014/main" id="{C7A20FC0-F1B5-AD72-96C6-FD371EC403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6689" y="1996765"/>
            <a:ext cx="4899660" cy="3266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ítulo 6">
            <a:extLst>
              <a:ext uri="{FF2B5EF4-FFF2-40B4-BE49-F238E27FC236}">
                <a16:creationId xmlns:a16="http://schemas.microsoft.com/office/drawing/2014/main" id="{1ECC83F3-EEEA-FE5F-7B36-F4A54756648D}"/>
              </a:ext>
            </a:extLst>
          </p:cNvPr>
          <p:cNvSpPr txBox="1">
            <a:spLocks/>
          </p:cNvSpPr>
          <p:nvPr/>
        </p:nvSpPr>
        <p:spPr>
          <a:xfrm>
            <a:off x="10318869" y="5362527"/>
            <a:ext cx="1655102" cy="327193"/>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6000" b="0" i="0" kern="1200">
                <a:solidFill>
                  <a:schemeClr val="bg1"/>
                </a:solidFill>
                <a:latin typeface="Montserrat Thin" pitchFamily="2" charset="77"/>
                <a:ea typeface="+mj-ea"/>
                <a:cs typeface="+mj-cs"/>
              </a:defRPr>
            </a:lvl1pPr>
          </a:lstStyle>
          <a:p>
            <a:pPr algn="l"/>
            <a:r>
              <a:rPr lang="es-ES" sz="1100" dirty="0" err="1">
                <a:solidFill>
                  <a:schemeClr val="tx1"/>
                </a:solidFill>
                <a:latin typeface="Montserrat" panose="00000500000000000000" pitchFamily="2" charset="0"/>
                <a:ea typeface="+mn-ea"/>
                <a:cs typeface="+mn-cs"/>
              </a:rPr>
              <a:t>Source</a:t>
            </a:r>
            <a:r>
              <a:rPr lang="es-ES" sz="1100" dirty="0">
                <a:solidFill>
                  <a:schemeClr val="tx1"/>
                </a:solidFill>
                <a:latin typeface="Montserrat" panose="00000500000000000000" pitchFamily="2" charset="0"/>
                <a:ea typeface="+mn-ea"/>
                <a:cs typeface="+mn-cs"/>
              </a:rPr>
              <a:t>: </a:t>
            </a:r>
            <a:r>
              <a:rPr lang="es-ES" sz="1100" dirty="0" err="1">
                <a:solidFill>
                  <a:schemeClr val="tx1"/>
                </a:solidFill>
                <a:latin typeface="Montserrat" panose="00000500000000000000" pitchFamily="2" charset="0"/>
                <a:ea typeface="+mn-ea"/>
                <a:cs typeface="+mn-cs"/>
              </a:rPr>
              <a:t>Unsplash</a:t>
            </a:r>
            <a:endParaRPr lang="es-ES" sz="1100" dirty="0">
              <a:solidFill>
                <a:schemeClr val="tx1"/>
              </a:solidFill>
              <a:latin typeface="Montserrat" panose="00000500000000000000" pitchFamily="2" charset="0"/>
            </a:endParaRPr>
          </a:p>
        </p:txBody>
      </p:sp>
      <p:sp>
        <p:nvSpPr>
          <p:cNvPr id="10" name="Título 6">
            <a:extLst>
              <a:ext uri="{FF2B5EF4-FFF2-40B4-BE49-F238E27FC236}">
                <a16:creationId xmlns:a16="http://schemas.microsoft.com/office/drawing/2014/main" id="{654DAD75-1381-F81B-1016-4E6B2D479798}"/>
              </a:ext>
            </a:extLst>
          </p:cNvPr>
          <p:cNvSpPr txBox="1">
            <a:spLocks/>
          </p:cNvSpPr>
          <p:nvPr/>
        </p:nvSpPr>
        <p:spPr>
          <a:xfrm>
            <a:off x="7446483" y="6224290"/>
            <a:ext cx="2115206" cy="303224"/>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6000" b="0" i="0" kern="1200">
                <a:solidFill>
                  <a:schemeClr val="bg1"/>
                </a:solidFill>
                <a:latin typeface="Montserrat Thin" pitchFamily="2" charset="77"/>
                <a:ea typeface="+mj-ea"/>
                <a:cs typeface="+mj-cs"/>
              </a:defRPr>
            </a:lvl1pPr>
          </a:lstStyle>
          <a:p>
            <a:pPr algn="l"/>
            <a:r>
              <a:rPr lang="es-ES" sz="1100" dirty="0">
                <a:solidFill>
                  <a:schemeClr val="tx1"/>
                </a:solidFill>
                <a:latin typeface="Montserrat" panose="00000500000000000000" pitchFamily="2" charset="0"/>
                <a:ea typeface="+mn-ea"/>
                <a:cs typeface="+mn-cs"/>
              </a:rPr>
              <a:t>https://design4circle.eu/</a:t>
            </a:r>
            <a:endParaRPr lang="es-ES" sz="11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985583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4463838">
            <a:off x="9167270" y="310016"/>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49" name="TextBox 16">
            <a:extLst>
              <a:ext uri="{FF2B5EF4-FFF2-40B4-BE49-F238E27FC236}">
                <a16:creationId xmlns:a16="http://schemas.microsoft.com/office/drawing/2014/main" id="{483E3525-C3D1-121C-836C-342C674A8710}"/>
              </a:ext>
            </a:extLst>
          </p:cNvPr>
          <p:cNvSpPr txBox="1"/>
          <p:nvPr/>
        </p:nvSpPr>
        <p:spPr>
          <a:xfrm>
            <a:off x="9123995" y="2342429"/>
            <a:ext cx="3592953" cy="1173398"/>
          </a:xfrm>
          <a:prstGeom prst="rect">
            <a:avLst/>
          </a:prstGeom>
        </p:spPr>
        <p:txBody>
          <a:bodyPr wrap="square" lIns="0" tIns="0" rIns="0" bIns="0" rtlCol="0" anchor="t">
            <a:spAutoFit/>
          </a:bodyPr>
          <a:lstStyle/>
          <a:p>
            <a:pPr marL="0" lvl="0" indent="0" algn="l">
              <a:lnSpc>
                <a:spcPts val="10560"/>
              </a:lnSpc>
              <a:spcBef>
                <a:spcPct val="0"/>
              </a:spcBef>
            </a:pPr>
            <a:r>
              <a:rPr lang="tr-TR" sz="3600" dirty="0">
                <a:solidFill>
                  <a:schemeClr val="bg1"/>
                </a:solidFill>
                <a:latin typeface="Josefin Sans Bold" pitchFamily="2" charset="0"/>
              </a:rPr>
              <a:t>Kaynaklar</a:t>
            </a:r>
            <a:endParaRPr lang="en-US" sz="3600" dirty="0">
              <a:solidFill>
                <a:schemeClr val="bg1"/>
              </a:solidFill>
              <a:latin typeface="Josefin Sans Bold" pitchFamily="2" charset="0"/>
            </a:endParaRPr>
          </a:p>
        </p:txBody>
      </p:sp>
      <p:sp>
        <p:nvSpPr>
          <p:cNvPr id="4" name="Freeform 35">
            <a:extLst>
              <a:ext uri="{FF2B5EF4-FFF2-40B4-BE49-F238E27FC236}">
                <a16:creationId xmlns:a16="http://schemas.microsoft.com/office/drawing/2014/main" id="{1BAE976C-AF57-E3B3-12C1-4929DD38C50A}"/>
              </a:ext>
            </a:extLst>
          </p:cNvPr>
          <p:cNvSpPr/>
          <p:nvPr/>
        </p:nvSpPr>
        <p:spPr>
          <a:xfrm rot="17136162">
            <a:off x="7298548" y="2106722"/>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27" name="Triunghi dreptunghic 26">
            <a:extLst>
              <a:ext uri="{FF2B5EF4-FFF2-40B4-BE49-F238E27FC236}">
                <a16:creationId xmlns:a16="http://schemas.microsoft.com/office/drawing/2014/main" id="{D8C74B0F-9D23-499E-C2B4-46536733D2B8}"/>
              </a:ext>
            </a:extLst>
          </p:cNvPr>
          <p:cNvSpPr/>
          <p:nvPr/>
        </p:nvSpPr>
        <p:spPr>
          <a:xfrm rot="19788209">
            <a:off x="8293716" y="2501202"/>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tăText 2">
            <a:extLst>
              <a:ext uri="{FF2B5EF4-FFF2-40B4-BE49-F238E27FC236}">
                <a16:creationId xmlns:a16="http://schemas.microsoft.com/office/drawing/2014/main" id="{6AF08640-FF18-FD16-7212-F030CC6BEDDE}"/>
              </a:ext>
            </a:extLst>
          </p:cNvPr>
          <p:cNvSpPr txBox="1"/>
          <p:nvPr/>
        </p:nvSpPr>
        <p:spPr>
          <a:xfrm>
            <a:off x="190583" y="1420984"/>
            <a:ext cx="7944888" cy="4616648"/>
          </a:xfrm>
          <a:prstGeom prst="rect">
            <a:avLst/>
          </a:prstGeom>
          <a:noFill/>
        </p:spPr>
        <p:txBody>
          <a:bodyPr wrap="square">
            <a:spAutoFit/>
          </a:bodyPr>
          <a:lstStyle/>
          <a:p>
            <a:pPr marL="171450" indent="-171450">
              <a:buFont typeface="Arial" panose="020B0604020202020204" pitchFamily="34" charset="0"/>
              <a:buChar char="•"/>
            </a:pPr>
            <a:r>
              <a:rPr lang="en-GB" sz="1400" dirty="0"/>
              <a:t>Skills4Smart TCLF project. (2021). Skills for Smart Textile, Clothing, Leather and Footwear Industries, 591986-EPP-1-2017-1-BE-EPPKA2-SSA-B. Retrieved from </a:t>
            </a:r>
            <a:r>
              <a:rPr lang="en-GB" sz="1400" dirty="0">
                <a:hlinkClick r:id="rId5"/>
              </a:rPr>
              <a:t>http://www.s4tclfblueprint.eu/</a:t>
            </a:r>
            <a:endParaRPr lang="en-GB" sz="1400" dirty="0"/>
          </a:p>
          <a:p>
            <a:endParaRPr lang="en-GB" sz="1400" dirty="0"/>
          </a:p>
          <a:p>
            <a:pPr marL="171450" indent="-171450">
              <a:buFont typeface="Arial" panose="020B0604020202020204" pitchFamily="34" charset="0"/>
              <a:buChar char="•"/>
            </a:pPr>
            <a:r>
              <a:rPr lang="en-GB" sz="1400" dirty="0" err="1"/>
              <a:t>SciLED</a:t>
            </a:r>
            <a:r>
              <a:rPr lang="en-GB" sz="1400" dirty="0"/>
              <a:t> project. (2021). Footwear in the 21st century. New skills for the scientifically-led design of comfortable, sustainable and fashion-oriented footwear products, 601137-EPP-1-2018-1-RO-EPPKA2-KA. Retrieved from </a:t>
            </a:r>
            <a:r>
              <a:rPr lang="en-GB" sz="1400" dirty="0">
                <a:hlinkClick r:id="rId6"/>
              </a:rPr>
              <a:t>https://sciled.eu/</a:t>
            </a:r>
            <a:r>
              <a:rPr lang="en-GB" sz="1400" dirty="0"/>
              <a:t>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pt-PT" sz="1400" dirty="0">
                <a:hlinkClick r:id="rId7"/>
              </a:rPr>
              <a:t>https://sensiba.com/resources/insights/the-importance-of-sustainability-in-rd/</a:t>
            </a:r>
            <a:endParaRPr lang="pt-PT" sz="1400" dirty="0"/>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hlinkClick r:id="rId8"/>
              </a:rPr>
              <a:t>https://www.lek.com/insights/sus/us/ei/make-products-more-sustainable-incorporate-sustainability-fully-rd</a:t>
            </a:r>
            <a:endParaRPr lang="pt-PT" sz="1400" dirty="0"/>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pt-PT" sz="1400" dirty="0">
                <a:hlinkClick r:id="rId9"/>
              </a:rPr>
              <a:t>https://www.greenshoes4all.eu/</a:t>
            </a:r>
            <a:endParaRPr lang="pt-PT" sz="1400" dirty="0"/>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r>
              <a:rPr lang="es-ES" sz="1400" dirty="0">
                <a:solidFill>
                  <a:schemeClr val="tx1"/>
                </a:solidFill>
                <a:latin typeface="Montserrat" panose="00000500000000000000" pitchFamily="2" charset="0"/>
                <a:ea typeface="+mn-ea"/>
                <a:cs typeface="+mn-cs"/>
                <a:hlinkClick r:id="rId10"/>
              </a:rPr>
              <a:t>https://design4circle.eu/</a:t>
            </a:r>
            <a:r>
              <a:rPr lang="es-ES" sz="1400" dirty="0">
                <a:solidFill>
                  <a:schemeClr val="tx1"/>
                </a:solidFill>
                <a:latin typeface="Montserrat" panose="00000500000000000000" pitchFamily="2" charset="0"/>
                <a:ea typeface="+mn-ea"/>
                <a:cs typeface="+mn-cs"/>
              </a:rPr>
              <a:t> </a:t>
            </a:r>
            <a:endParaRPr lang="es-ES" sz="1400" dirty="0">
              <a:solidFill>
                <a:schemeClr val="tx1"/>
              </a:solidFill>
              <a:latin typeface="Montserrat" panose="00000500000000000000" pitchFamily="2" charset="0"/>
            </a:endParaRPr>
          </a:p>
          <a:p>
            <a:endParaRPr lang="pt-PT" sz="1400" dirty="0"/>
          </a:p>
          <a:p>
            <a:pPr marL="171450" indent="-171450">
              <a:buFont typeface="Arial" panose="020B0604020202020204" pitchFamily="34" charset="0"/>
              <a:buChar char="•"/>
            </a:pPr>
            <a:endParaRPr lang="pt-PT" sz="1400" dirty="0"/>
          </a:p>
          <a:p>
            <a:endParaRPr lang="pt-PT" sz="1400" dirty="0"/>
          </a:p>
          <a:p>
            <a:pPr marL="171450" indent="-171450">
              <a:buFont typeface="Arial" panose="020B0604020202020204" pitchFamily="34" charset="0"/>
              <a:buChar char="•"/>
            </a:pPr>
            <a:endParaRPr lang="pt-PT" sz="1400" dirty="0"/>
          </a:p>
          <a:p>
            <a:pPr marL="171450" indent="-171450">
              <a:buFont typeface="Arial" panose="020B0604020202020204" pitchFamily="34" charset="0"/>
              <a:buChar char="•"/>
            </a:pPr>
            <a:endParaRPr lang="en-GB" sz="1400" dirty="0"/>
          </a:p>
        </p:txBody>
      </p:sp>
    </p:spTree>
    <p:extLst>
      <p:ext uri="{BB962C8B-B14F-4D97-AF65-F5344CB8AC3E}">
        <p14:creationId xmlns:p14="http://schemas.microsoft.com/office/powerpoint/2010/main" val="3841928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70068" y="43911"/>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70068" y="61334"/>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44404" y="1142883"/>
            <a:ext cx="9775918" cy="2040006"/>
            <a:chOff x="-2042644" y="555628"/>
            <a:chExt cx="9775918" cy="2040006"/>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555628"/>
              <a:ext cx="9531335" cy="2040006"/>
              <a:chOff x="-6309733" y="-414141"/>
              <a:chExt cx="20529881" cy="2720010"/>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pitchFamily="2" charset="0"/>
                  </a:rPr>
                  <a:t>İçerik</a:t>
                </a:r>
                <a:endParaRPr lang="en-US" sz="3600" dirty="0">
                  <a:solidFill>
                    <a:srgbClr val="B2101F"/>
                  </a:solidFill>
                  <a:latin typeface="Josefin Sans"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846562" y="-188170"/>
                <a:ext cx="13175464" cy="682239"/>
              </a:xfrm>
              <a:prstGeom prst="rect">
                <a:avLst/>
              </a:prstGeom>
            </p:spPr>
            <p:txBody>
              <a:bodyPr wrap="square" lIns="0" tIns="0" rIns="0" bIns="0" rtlCol="0" anchor="t">
                <a:spAutoFit/>
              </a:bodyPr>
              <a:lstStyle/>
              <a:p>
                <a:pPr>
                  <a:lnSpc>
                    <a:spcPts val="4199"/>
                  </a:lnSpc>
                </a:pPr>
                <a:r>
                  <a:rPr lang="en-US" sz="2800" dirty="0">
                    <a:latin typeface="Josefin Sans" pitchFamily="2" charset="0"/>
                  </a:rPr>
                  <a:t>1. </a:t>
                </a:r>
                <a:r>
                  <a:rPr lang="en-US" sz="2800" dirty="0" err="1">
                    <a:latin typeface="Josefin Sans" pitchFamily="2" charset="0"/>
                  </a:rPr>
                  <a:t>Giriş</a:t>
                </a:r>
                <a:endParaRPr lang="en-US" sz="2999" dirty="0">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1044684" y="905484"/>
                <a:ext cx="13175464" cy="1400385"/>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2. </a:t>
                </a:r>
                <a:r>
                  <a:rPr lang="en-US" u="none" dirty="0" err="1">
                    <a:latin typeface="Josefin Sans" pitchFamily="2" charset="0"/>
                  </a:rPr>
                  <a:t>Sürdürülebilirliğin</a:t>
                </a:r>
                <a:r>
                  <a:rPr lang="en-US" u="none" dirty="0">
                    <a:latin typeface="Josefin Sans" pitchFamily="2" charset="0"/>
                  </a:rPr>
                  <a:t> </a:t>
                </a:r>
                <a:r>
                  <a:rPr lang="en-US" u="none" dirty="0" err="1">
                    <a:latin typeface="Josefin Sans" pitchFamily="2" charset="0"/>
                  </a:rPr>
                  <a:t>Ar-Ge'ye</a:t>
                </a:r>
                <a:r>
                  <a:rPr lang="en-US" u="none" dirty="0">
                    <a:latin typeface="Josefin Sans" pitchFamily="2" charset="0"/>
                  </a:rPr>
                  <a:t> </a:t>
                </a:r>
                <a:r>
                  <a:rPr lang="en-US" u="none" dirty="0" err="1">
                    <a:latin typeface="Josefin Sans" pitchFamily="2" charset="0"/>
                  </a:rPr>
                  <a:t>Entegre</a:t>
                </a:r>
                <a:r>
                  <a:rPr lang="en-US" u="none" dirty="0">
                    <a:latin typeface="Josefin Sans" pitchFamily="2" charset="0"/>
                  </a:rPr>
                  <a:t> </a:t>
                </a:r>
                <a:r>
                  <a:rPr lang="en-US" u="none" dirty="0" err="1">
                    <a:latin typeface="Josefin Sans" pitchFamily="2" charset="0"/>
                  </a:rPr>
                  <a:t>Edilmesi</a:t>
                </a:r>
                <a:endParaRPr lang="en-US" u="none" dirty="0">
                  <a:latin typeface="Josefin Sans" pitchFamily="2" charset="0"/>
                  <a:hlinkClick r:id="rId7" action="ppaction://hlinksldjump"/>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042644"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Josefin Sans" pitchFamily="2" charset="0"/>
              </a:endParaRPr>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9">
            <a:extLst>
              <a:ext uri="{FF2B5EF4-FFF2-40B4-BE49-F238E27FC236}">
                <a16:creationId xmlns:a16="http://schemas.microsoft.com/office/drawing/2014/main" id="{E8B2E722-0DB8-2490-8BD0-52FC708DDCE8}"/>
              </a:ext>
            </a:extLst>
          </p:cNvPr>
          <p:cNvSpPr txBox="1"/>
          <p:nvPr/>
        </p:nvSpPr>
        <p:spPr>
          <a:xfrm>
            <a:off x="3703396" y="4238829"/>
            <a:ext cx="6116927" cy="1588897"/>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4. </a:t>
            </a:r>
            <a:r>
              <a:rPr lang="en-US" u="none" dirty="0" err="1">
                <a:latin typeface="Josefin Sans" pitchFamily="2" charset="0"/>
              </a:rPr>
              <a:t>Sürdürülebilir</a:t>
            </a:r>
            <a:r>
              <a:rPr lang="en-US" u="none" dirty="0">
                <a:latin typeface="Josefin Sans" pitchFamily="2" charset="0"/>
              </a:rPr>
              <a:t> </a:t>
            </a:r>
            <a:r>
              <a:rPr lang="en-US" u="none" dirty="0" err="1">
                <a:latin typeface="Josefin Sans" pitchFamily="2" charset="0"/>
              </a:rPr>
              <a:t>uygulamaların</a:t>
            </a:r>
            <a:r>
              <a:rPr lang="en-US" u="none" dirty="0">
                <a:latin typeface="Josefin Sans" pitchFamily="2" charset="0"/>
              </a:rPr>
              <a:t> </a:t>
            </a:r>
            <a:r>
              <a:rPr lang="en-US" u="none" dirty="0" err="1">
                <a:latin typeface="Josefin Sans" pitchFamily="2" charset="0"/>
              </a:rPr>
              <a:t>iyileştirilmesinde</a:t>
            </a:r>
            <a:r>
              <a:rPr lang="en-US" u="none" dirty="0">
                <a:latin typeface="Josefin Sans" pitchFamily="2" charset="0"/>
              </a:rPr>
              <a:t> </a:t>
            </a:r>
            <a:r>
              <a:rPr lang="en-US" u="none" dirty="0" err="1">
                <a:latin typeface="Josefin Sans" pitchFamily="2" charset="0"/>
              </a:rPr>
              <a:t>İnovasyonun</a:t>
            </a:r>
            <a:r>
              <a:rPr lang="en-US" u="none" dirty="0">
                <a:latin typeface="Josefin Sans" pitchFamily="2" charset="0"/>
              </a:rPr>
              <a:t> </a:t>
            </a:r>
            <a:endParaRPr lang="tr-TR" u="none" dirty="0">
              <a:latin typeface="Josefin Sans" pitchFamily="2" charset="0"/>
            </a:endParaRPr>
          </a:p>
          <a:p>
            <a:r>
              <a:rPr lang="en-US" u="none" dirty="0" err="1">
                <a:latin typeface="Josefin Sans" pitchFamily="2" charset="0"/>
              </a:rPr>
              <a:t>Önemi</a:t>
            </a:r>
            <a:endParaRPr lang="en-US" u="none" dirty="0">
              <a:latin typeface="Josefin Sans" pitchFamily="2" charset="0"/>
              <a:hlinkClick r:id="rId7" action="ppaction://hlinksldjump"/>
            </a:endParaRPr>
          </a:p>
        </p:txBody>
      </p:sp>
      <p:sp>
        <p:nvSpPr>
          <p:cNvPr id="3" name="TextBox 19">
            <a:extLst>
              <a:ext uri="{FF2B5EF4-FFF2-40B4-BE49-F238E27FC236}">
                <a16:creationId xmlns:a16="http://schemas.microsoft.com/office/drawing/2014/main" id="{BB6307F8-B679-814B-00B7-9FC82F340E92}"/>
              </a:ext>
            </a:extLst>
          </p:cNvPr>
          <p:cNvSpPr txBox="1"/>
          <p:nvPr/>
        </p:nvSpPr>
        <p:spPr>
          <a:xfrm>
            <a:off x="3667306" y="3477385"/>
            <a:ext cx="6116926"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3. </a:t>
            </a:r>
            <a:r>
              <a:rPr lang="en-US" u="none" dirty="0" err="1">
                <a:latin typeface="Josefin Sans" pitchFamily="2" charset="0"/>
              </a:rPr>
              <a:t>İnovasyon</a:t>
            </a:r>
            <a:r>
              <a:rPr lang="en-US" u="none" dirty="0">
                <a:latin typeface="Josefin Sans" pitchFamily="2" charset="0"/>
              </a:rPr>
              <a:t> </a:t>
            </a:r>
            <a:r>
              <a:rPr lang="en-US" u="none" dirty="0" err="1">
                <a:latin typeface="Josefin Sans" pitchFamily="2" charset="0"/>
              </a:rPr>
              <a:t>Yönetim</a:t>
            </a:r>
            <a:r>
              <a:rPr lang="en-US" u="none" dirty="0">
                <a:latin typeface="Josefin Sans" pitchFamily="2" charset="0"/>
              </a:rPr>
              <a:t> </a:t>
            </a:r>
            <a:r>
              <a:rPr lang="en-US" u="none" dirty="0" err="1">
                <a:latin typeface="Josefin Sans" pitchFamily="2" charset="0"/>
              </a:rPr>
              <a:t>Sistemi</a:t>
            </a:r>
            <a:endParaRPr lang="en-US" u="none" dirty="0">
              <a:latin typeface="Josefin Sans" pitchFamily="2" charset="0"/>
              <a:hlinkClick r:id="rId7" action="ppaction://hlinksldjump"/>
            </a:endParaRPr>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8777591" y="-17424"/>
            <a:ext cx="3414409"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783964" y="566686"/>
            <a:ext cx="3885731"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1. </a:t>
            </a:r>
            <a:r>
              <a:rPr lang="en-GB" sz="2800" dirty="0" err="1">
                <a:solidFill>
                  <a:srgbClr val="2D5693"/>
                </a:solidFill>
                <a:latin typeface="Josefin Sans Bold" pitchFamily="2" charset="0"/>
              </a:rPr>
              <a:t>Giriş</a:t>
            </a:r>
            <a:endParaRPr lang="en-US" sz="2800" dirty="0">
              <a:solidFill>
                <a:srgbClr val="B2101F"/>
              </a:solidFill>
              <a:latin typeface="Josefin Sans Bold" pitchFamily="2" charset="0"/>
            </a:endParaRPr>
          </a:p>
        </p:txBody>
      </p:sp>
      <p:sp>
        <p:nvSpPr>
          <p:cNvPr id="2" name="AutoShape 2" descr="Product design process">
            <a:extLst>
              <a:ext uri="{FF2B5EF4-FFF2-40B4-BE49-F238E27FC236}">
                <a16:creationId xmlns:a16="http://schemas.microsoft.com/office/drawing/2014/main" id="{D6506184-9B0F-68E6-4131-9872F25E2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2">
            <a:extLst>
              <a:ext uri="{FF2B5EF4-FFF2-40B4-BE49-F238E27FC236}">
                <a16:creationId xmlns:a16="http://schemas.microsoft.com/office/drawing/2014/main" id="{A9C24E54-A2DC-87AC-C748-7DD38547ED9D}"/>
              </a:ext>
            </a:extLst>
          </p:cNvPr>
          <p:cNvSpPr txBox="1"/>
          <p:nvPr/>
        </p:nvSpPr>
        <p:spPr>
          <a:xfrm>
            <a:off x="190583" y="1863297"/>
            <a:ext cx="8215312" cy="4051728"/>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457200" lvl="0" indent="-457200">
              <a:lnSpc>
                <a:spcPct val="200000"/>
              </a:lnSpc>
              <a:spcBef>
                <a:spcPct val="0"/>
              </a:spcBef>
              <a:buFont typeface="Arial" panose="020B0604020202020204" pitchFamily="34" charset="0"/>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a:lnSpc>
                <a:spcPct val="150000"/>
              </a:lnSpc>
              <a:buNone/>
            </a:pPr>
            <a:r>
              <a:rPr lang="en-US" sz="1600" dirty="0" err="1">
                <a:solidFill>
                  <a:schemeClr val="tx1"/>
                </a:solidFill>
              </a:rPr>
              <a:t>Daha</a:t>
            </a:r>
            <a:r>
              <a:rPr lang="en-US" sz="1600" dirty="0">
                <a:solidFill>
                  <a:schemeClr val="tx1"/>
                </a:solidFill>
              </a:rPr>
              <a:t> </a:t>
            </a:r>
            <a:r>
              <a:rPr lang="en-US" sz="1600" dirty="0" err="1">
                <a:solidFill>
                  <a:schemeClr val="tx1"/>
                </a:solidFill>
              </a:rPr>
              <a:t>parlak</a:t>
            </a:r>
            <a:r>
              <a:rPr lang="en-US" sz="1600" dirty="0">
                <a:solidFill>
                  <a:schemeClr val="tx1"/>
                </a:solidFill>
              </a:rPr>
              <a:t> </a:t>
            </a:r>
            <a:r>
              <a:rPr lang="en-US" sz="1600" dirty="0" err="1">
                <a:solidFill>
                  <a:schemeClr val="tx1"/>
                </a:solidFill>
              </a:rPr>
              <a:t>bir</a:t>
            </a:r>
            <a:r>
              <a:rPr lang="en-US" sz="1600" dirty="0">
                <a:solidFill>
                  <a:schemeClr val="tx1"/>
                </a:solidFill>
              </a:rPr>
              <a:t> </a:t>
            </a:r>
            <a:r>
              <a:rPr lang="en-US" sz="1600" dirty="0" err="1">
                <a:solidFill>
                  <a:schemeClr val="tx1"/>
                </a:solidFill>
              </a:rPr>
              <a:t>gelecek</a:t>
            </a:r>
            <a:r>
              <a:rPr lang="en-US" sz="1600" dirty="0">
                <a:solidFill>
                  <a:schemeClr val="tx1"/>
                </a:solidFill>
              </a:rPr>
              <a:t> </a:t>
            </a:r>
            <a:r>
              <a:rPr lang="en-US" sz="1600" dirty="0" err="1">
                <a:solidFill>
                  <a:schemeClr val="tx1"/>
                </a:solidFill>
              </a:rPr>
              <a:t>için</a:t>
            </a:r>
            <a:r>
              <a:rPr lang="en-US" sz="1600" dirty="0">
                <a:solidFill>
                  <a:schemeClr val="tx1"/>
                </a:solidFill>
              </a:rPr>
              <a:t> </a:t>
            </a:r>
            <a:r>
              <a:rPr lang="en-US" sz="1600" dirty="0" err="1">
                <a:solidFill>
                  <a:schemeClr val="tx1"/>
                </a:solidFill>
              </a:rPr>
              <a:t>çözümler</a:t>
            </a:r>
            <a:r>
              <a:rPr lang="en-US" sz="1600" dirty="0">
                <a:solidFill>
                  <a:schemeClr val="tx1"/>
                </a:solidFill>
              </a:rPr>
              <a:t> </a:t>
            </a:r>
            <a:r>
              <a:rPr lang="en-US" sz="1600" dirty="0" err="1">
                <a:solidFill>
                  <a:schemeClr val="tx1"/>
                </a:solidFill>
              </a:rPr>
              <a:t>geliştirmek</a:t>
            </a:r>
            <a:r>
              <a:rPr lang="en-US" sz="1600" dirty="0">
                <a:solidFill>
                  <a:schemeClr val="tx1"/>
                </a:solidFill>
              </a:rPr>
              <a:t> </a:t>
            </a:r>
            <a:r>
              <a:rPr lang="en-US" sz="1600" dirty="0" err="1">
                <a:solidFill>
                  <a:schemeClr val="tx1"/>
                </a:solidFill>
              </a:rPr>
              <a:t>için</a:t>
            </a:r>
            <a:r>
              <a:rPr lang="en-US" sz="1600" dirty="0">
                <a:solidFill>
                  <a:schemeClr val="tx1"/>
                </a:solidFill>
              </a:rPr>
              <a:t> </a:t>
            </a:r>
            <a:r>
              <a:rPr lang="en-US" sz="1600" dirty="0" err="1">
                <a:solidFill>
                  <a:schemeClr val="tx1"/>
                </a:solidFill>
              </a:rPr>
              <a:t>sürdürülebilirliğin</a:t>
            </a:r>
            <a:r>
              <a:rPr lang="en-US" sz="1600" dirty="0">
                <a:solidFill>
                  <a:schemeClr val="tx1"/>
                </a:solidFill>
              </a:rPr>
              <a:t> </a:t>
            </a:r>
            <a:r>
              <a:rPr lang="en-US" sz="1600" dirty="0" err="1">
                <a:solidFill>
                  <a:schemeClr val="tx1"/>
                </a:solidFill>
              </a:rPr>
              <a:t>inovasyon</a:t>
            </a:r>
            <a:r>
              <a:rPr lang="en-US" sz="1600" dirty="0">
                <a:solidFill>
                  <a:schemeClr val="tx1"/>
                </a:solidFill>
              </a:rPr>
              <a:t> ve </a:t>
            </a:r>
            <a:r>
              <a:rPr lang="en-US" sz="1600" dirty="0" err="1">
                <a:solidFill>
                  <a:schemeClr val="tx1"/>
                </a:solidFill>
              </a:rPr>
              <a:t>gelişim</a:t>
            </a:r>
            <a:r>
              <a:rPr lang="en-US" sz="1600" dirty="0">
                <a:solidFill>
                  <a:schemeClr val="tx1"/>
                </a:solidFill>
              </a:rPr>
              <a:t> </a:t>
            </a:r>
            <a:r>
              <a:rPr lang="en-US" sz="1600" dirty="0" err="1">
                <a:solidFill>
                  <a:schemeClr val="tx1"/>
                </a:solidFill>
              </a:rPr>
              <a:t>ile</a:t>
            </a:r>
            <a:r>
              <a:rPr lang="en-US" sz="1600" dirty="0">
                <a:solidFill>
                  <a:schemeClr val="tx1"/>
                </a:solidFill>
              </a:rPr>
              <a:t> </a:t>
            </a:r>
            <a:r>
              <a:rPr lang="en-US" sz="1600" dirty="0" err="1">
                <a:solidFill>
                  <a:schemeClr val="tx1"/>
                </a:solidFill>
              </a:rPr>
              <a:t>iç</a:t>
            </a:r>
            <a:r>
              <a:rPr lang="en-US" sz="1600" dirty="0">
                <a:solidFill>
                  <a:schemeClr val="tx1"/>
                </a:solidFill>
              </a:rPr>
              <a:t> </a:t>
            </a:r>
            <a:r>
              <a:rPr lang="en-US" sz="1600" dirty="0" err="1">
                <a:solidFill>
                  <a:schemeClr val="tx1"/>
                </a:solidFill>
              </a:rPr>
              <a:t>içe</a:t>
            </a:r>
            <a:r>
              <a:rPr lang="en-US" sz="1600" dirty="0">
                <a:solidFill>
                  <a:schemeClr val="tx1"/>
                </a:solidFill>
              </a:rPr>
              <a:t> </a:t>
            </a:r>
            <a:r>
              <a:rPr lang="en-US" sz="1600" dirty="0" err="1">
                <a:solidFill>
                  <a:schemeClr val="tx1"/>
                </a:solidFill>
              </a:rPr>
              <a:t>geçmesi</a:t>
            </a:r>
            <a:r>
              <a:rPr lang="en-US" sz="1600" dirty="0">
                <a:solidFill>
                  <a:schemeClr val="tx1"/>
                </a:solidFill>
              </a:rPr>
              <a:t> </a:t>
            </a:r>
            <a:r>
              <a:rPr lang="en-US" sz="1600" dirty="0" err="1">
                <a:solidFill>
                  <a:schemeClr val="tx1"/>
                </a:solidFill>
              </a:rPr>
              <a:t>gerekiyor</a:t>
            </a:r>
            <a:r>
              <a:rPr lang="en-US" sz="1600" dirty="0">
                <a:solidFill>
                  <a:schemeClr val="tx1"/>
                </a:solidFill>
              </a:rPr>
              <a:t>. </a:t>
            </a:r>
            <a:r>
              <a:rPr lang="en-US" sz="1600" dirty="0" err="1">
                <a:solidFill>
                  <a:schemeClr val="tx1"/>
                </a:solidFill>
              </a:rPr>
              <a:t>Sürdürülebilirliği</a:t>
            </a:r>
            <a:r>
              <a:rPr lang="en-US" sz="1600" dirty="0">
                <a:solidFill>
                  <a:schemeClr val="tx1"/>
                </a:solidFill>
              </a:rPr>
              <a:t> </a:t>
            </a:r>
            <a:r>
              <a:rPr lang="en-US" sz="1600" dirty="0" err="1">
                <a:solidFill>
                  <a:schemeClr val="tx1"/>
                </a:solidFill>
              </a:rPr>
              <a:t>yol</a:t>
            </a:r>
            <a:r>
              <a:rPr lang="en-US" sz="1600" dirty="0">
                <a:solidFill>
                  <a:schemeClr val="tx1"/>
                </a:solidFill>
              </a:rPr>
              <a:t> </a:t>
            </a:r>
            <a:r>
              <a:rPr lang="en-US" sz="1600" dirty="0" err="1">
                <a:solidFill>
                  <a:schemeClr val="tx1"/>
                </a:solidFill>
              </a:rPr>
              <a:t>gösterici</a:t>
            </a:r>
            <a:r>
              <a:rPr lang="en-US" sz="1600" dirty="0">
                <a:solidFill>
                  <a:schemeClr val="tx1"/>
                </a:solidFill>
              </a:rPr>
              <a:t> </a:t>
            </a:r>
            <a:r>
              <a:rPr lang="en-US" sz="1600" dirty="0" err="1">
                <a:solidFill>
                  <a:schemeClr val="tx1"/>
                </a:solidFill>
              </a:rPr>
              <a:t>bir</a:t>
            </a:r>
            <a:r>
              <a:rPr lang="en-US" sz="1600" dirty="0">
                <a:solidFill>
                  <a:schemeClr val="tx1"/>
                </a:solidFill>
              </a:rPr>
              <a:t> </a:t>
            </a:r>
            <a:r>
              <a:rPr lang="en-US" sz="1600" dirty="0" err="1">
                <a:solidFill>
                  <a:schemeClr val="tx1"/>
                </a:solidFill>
              </a:rPr>
              <a:t>ilke</a:t>
            </a:r>
            <a:r>
              <a:rPr lang="en-US" sz="1600" dirty="0">
                <a:solidFill>
                  <a:schemeClr val="tx1"/>
                </a:solidFill>
              </a:rPr>
              <a:t> </a:t>
            </a:r>
            <a:r>
              <a:rPr lang="en-US" sz="1600" dirty="0" err="1">
                <a:solidFill>
                  <a:schemeClr val="tx1"/>
                </a:solidFill>
              </a:rPr>
              <a:t>olarak</a:t>
            </a:r>
            <a:r>
              <a:rPr lang="en-US" sz="1600" dirty="0">
                <a:solidFill>
                  <a:schemeClr val="tx1"/>
                </a:solidFill>
              </a:rPr>
              <a:t> </a:t>
            </a:r>
            <a:r>
              <a:rPr lang="en-US" sz="1600" dirty="0" err="1">
                <a:solidFill>
                  <a:schemeClr val="tx1"/>
                </a:solidFill>
              </a:rPr>
              <a:t>kullanmak</a:t>
            </a:r>
            <a:r>
              <a:rPr lang="en-US" sz="1600" dirty="0">
                <a:solidFill>
                  <a:schemeClr val="tx1"/>
                </a:solidFill>
              </a:rPr>
              <a:t>, </a:t>
            </a:r>
            <a:r>
              <a:rPr lang="en-US" sz="1600" dirty="0" err="1">
                <a:solidFill>
                  <a:schemeClr val="tx1"/>
                </a:solidFill>
              </a:rPr>
              <a:t>araştırma</a:t>
            </a:r>
            <a:r>
              <a:rPr lang="en-US" sz="1600" dirty="0">
                <a:solidFill>
                  <a:schemeClr val="tx1"/>
                </a:solidFill>
              </a:rPr>
              <a:t> ve </a:t>
            </a:r>
            <a:r>
              <a:rPr lang="en-US" sz="1600" dirty="0" err="1">
                <a:solidFill>
                  <a:schemeClr val="tx1"/>
                </a:solidFill>
              </a:rPr>
              <a:t>geliştirmede</a:t>
            </a:r>
            <a:r>
              <a:rPr lang="en-US" sz="1600" dirty="0">
                <a:solidFill>
                  <a:schemeClr val="tx1"/>
                </a:solidFill>
              </a:rPr>
              <a:t> (</a:t>
            </a:r>
            <a:r>
              <a:rPr lang="en-US" sz="1600" dirty="0" err="1">
                <a:solidFill>
                  <a:schemeClr val="tx1"/>
                </a:solidFill>
              </a:rPr>
              <a:t>Ar</a:t>
            </a:r>
            <a:r>
              <a:rPr lang="en-US" sz="1600" dirty="0">
                <a:solidFill>
                  <a:schemeClr val="tx1"/>
                </a:solidFill>
              </a:rPr>
              <a:t>-Ge) </a:t>
            </a:r>
            <a:r>
              <a:rPr lang="en-US" sz="1600" dirty="0" err="1">
                <a:solidFill>
                  <a:schemeClr val="tx1"/>
                </a:solidFill>
              </a:rPr>
              <a:t>hayati</a:t>
            </a:r>
            <a:r>
              <a:rPr lang="en-US" sz="1600" dirty="0">
                <a:solidFill>
                  <a:schemeClr val="tx1"/>
                </a:solidFill>
              </a:rPr>
              <a:t> </a:t>
            </a:r>
            <a:r>
              <a:rPr lang="en-US" sz="1600" dirty="0" err="1">
                <a:solidFill>
                  <a:schemeClr val="tx1"/>
                </a:solidFill>
              </a:rPr>
              <a:t>önem</a:t>
            </a:r>
            <a:r>
              <a:rPr lang="en-US" sz="1600" dirty="0">
                <a:solidFill>
                  <a:schemeClr val="tx1"/>
                </a:solidFill>
              </a:rPr>
              <a:t> </a:t>
            </a:r>
            <a:r>
              <a:rPr lang="en-US" sz="1600" dirty="0" err="1">
                <a:solidFill>
                  <a:schemeClr val="tx1"/>
                </a:solidFill>
              </a:rPr>
              <a:t>taşır</a:t>
            </a:r>
            <a:r>
              <a:rPr lang="en-US" sz="1600" dirty="0">
                <a:solidFill>
                  <a:schemeClr val="tx1"/>
                </a:solidFill>
              </a:rPr>
              <a:t>. </a:t>
            </a:r>
            <a:r>
              <a:rPr lang="en-US" sz="1600" dirty="0" err="1">
                <a:solidFill>
                  <a:schemeClr val="tx1"/>
                </a:solidFill>
              </a:rPr>
              <a:t>Birleşmiş</a:t>
            </a:r>
            <a:r>
              <a:rPr lang="en-US" sz="1600" dirty="0">
                <a:solidFill>
                  <a:schemeClr val="tx1"/>
                </a:solidFill>
              </a:rPr>
              <a:t> </a:t>
            </a:r>
            <a:r>
              <a:rPr lang="en-US" sz="1600" dirty="0" err="1">
                <a:solidFill>
                  <a:schemeClr val="tx1"/>
                </a:solidFill>
              </a:rPr>
              <a:t>Milletler</a:t>
            </a:r>
            <a:r>
              <a:rPr lang="en-US" sz="1600" dirty="0">
                <a:solidFill>
                  <a:schemeClr val="tx1"/>
                </a:solidFill>
              </a:rPr>
              <a:t> </a:t>
            </a:r>
            <a:r>
              <a:rPr lang="en-US" sz="1600" dirty="0" err="1">
                <a:solidFill>
                  <a:schemeClr val="tx1"/>
                </a:solidFill>
              </a:rPr>
              <a:t>tarafından</a:t>
            </a:r>
            <a:r>
              <a:rPr lang="en-US" sz="1600" dirty="0">
                <a:solidFill>
                  <a:schemeClr val="tx1"/>
                </a:solidFill>
              </a:rPr>
              <a:t> </a:t>
            </a:r>
            <a:r>
              <a:rPr lang="en-US" sz="1600" dirty="0" err="1">
                <a:solidFill>
                  <a:schemeClr val="tx1"/>
                </a:solidFill>
              </a:rPr>
              <a:t>tanımlandığı</a:t>
            </a:r>
            <a:r>
              <a:rPr lang="en-US" sz="1600" dirty="0">
                <a:solidFill>
                  <a:schemeClr val="tx1"/>
                </a:solidFill>
              </a:rPr>
              <a:t> </a:t>
            </a:r>
            <a:r>
              <a:rPr lang="en-US" sz="1600" dirty="0" err="1">
                <a:solidFill>
                  <a:schemeClr val="tx1"/>
                </a:solidFill>
              </a:rPr>
              <a:t>şekliyle</a:t>
            </a:r>
            <a:r>
              <a:rPr lang="en-US" sz="1600" dirty="0">
                <a:solidFill>
                  <a:schemeClr val="tx1"/>
                </a:solidFill>
              </a:rPr>
              <a:t> </a:t>
            </a:r>
            <a:r>
              <a:rPr lang="en-US" sz="1600" dirty="0" err="1">
                <a:solidFill>
                  <a:schemeClr val="tx1"/>
                </a:solidFill>
              </a:rPr>
              <a:t>sürdürülebilir</a:t>
            </a:r>
            <a:r>
              <a:rPr lang="en-US" sz="1600" dirty="0">
                <a:solidFill>
                  <a:schemeClr val="tx1"/>
                </a:solidFill>
              </a:rPr>
              <a:t> </a:t>
            </a:r>
            <a:r>
              <a:rPr lang="en-US" sz="1600" dirty="0" err="1">
                <a:solidFill>
                  <a:schemeClr val="tx1"/>
                </a:solidFill>
              </a:rPr>
              <a:t>kalkınma</a:t>
            </a:r>
            <a:r>
              <a:rPr lang="en-US" sz="1600" dirty="0">
                <a:solidFill>
                  <a:schemeClr val="tx1"/>
                </a:solidFill>
              </a:rPr>
              <a:t>, </a:t>
            </a:r>
            <a:r>
              <a:rPr lang="en-US" sz="1600" dirty="0" err="1">
                <a:solidFill>
                  <a:schemeClr val="tx1"/>
                </a:solidFill>
              </a:rPr>
              <a:t>gelecek</a:t>
            </a:r>
            <a:r>
              <a:rPr lang="en-US" sz="1600" dirty="0">
                <a:solidFill>
                  <a:schemeClr val="tx1"/>
                </a:solidFill>
              </a:rPr>
              <a:t> </a:t>
            </a:r>
            <a:r>
              <a:rPr lang="en-US" sz="1600" dirty="0" err="1">
                <a:solidFill>
                  <a:schemeClr val="tx1"/>
                </a:solidFill>
              </a:rPr>
              <a:t>nesillerin</a:t>
            </a:r>
            <a:r>
              <a:rPr lang="en-US" sz="1600" dirty="0">
                <a:solidFill>
                  <a:schemeClr val="tx1"/>
                </a:solidFill>
              </a:rPr>
              <a:t> </a:t>
            </a:r>
            <a:r>
              <a:rPr lang="en-US" sz="1600" dirty="0" err="1">
                <a:solidFill>
                  <a:schemeClr val="tx1"/>
                </a:solidFill>
              </a:rPr>
              <a:t>kendi</a:t>
            </a:r>
            <a:r>
              <a:rPr lang="en-US" sz="1600" dirty="0">
                <a:solidFill>
                  <a:schemeClr val="tx1"/>
                </a:solidFill>
              </a:rPr>
              <a:t> </a:t>
            </a:r>
            <a:r>
              <a:rPr lang="en-US" sz="1600" dirty="0" err="1">
                <a:solidFill>
                  <a:schemeClr val="tx1"/>
                </a:solidFill>
              </a:rPr>
              <a:t>ihtiyaçlarını</a:t>
            </a:r>
            <a:r>
              <a:rPr lang="en-US" sz="1600" dirty="0">
                <a:solidFill>
                  <a:schemeClr val="tx1"/>
                </a:solidFill>
              </a:rPr>
              <a:t> </a:t>
            </a:r>
            <a:r>
              <a:rPr lang="en-US" sz="1600" dirty="0" err="1">
                <a:solidFill>
                  <a:schemeClr val="tx1"/>
                </a:solidFill>
              </a:rPr>
              <a:t>karşılama</a:t>
            </a:r>
            <a:r>
              <a:rPr lang="en-US" sz="1600" dirty="0">
                <a:solidFill>
                  <a:schemeClr val="tx1"/>
                </a:solidFill>
              </a:rPr>
              <a:t> </a:t>
            </a:r>
            <a:r>
              <a:rPr lang="en-US" sz="1600" dirty="0" err="1">
                <a:solidFill>
                  <a:schemeClr val="tx1"/>
                </a:solidFill>
              </a:rPr>
              <a:t>yeteneğinden</a:t>
            </a:r>
            <a:r>
              <a:rPr lang="en-US" sz="1600" dirty="0">
                <a:solidFill>
                  <a:schemeClr val="tx1"/>
                </a:solidFill>
              </a:rPr>
              <a:t> </a:t>
            </a:r>
            <a:r>
              <a:rPr lang="en-US" sz="1600" dirty="0" err="1">
                <a:solidFill>
                  <a:schemeClr val="tx1"/>
                </a:solidFill>
              </a:rPr>
              <a:t>ödün</a:t>
            </a:r>
            <a:r>
              <a:rPr lang="en-US" sz="1600" dirty="0">
                <a:solidFill>
                  <a:schemeClr val="tx1"/>
                </a:solidFill>
              </a:rPr>
              <a:t> </a:t>
            </a:r>
            <a:r>
              <a:rPr lang="en-US" sz="1600" dirty="0" err="1">
                <a:solidFill>
                  <a:schemeClr val="tx1"/>
                </a:solidFill>
              </a:rPr>
              <a:t>vermeden</a:t>
            </a:r>
            <a:r>
              <a:rPr lang="en-US" sz="1600" dirty="0">
                <a:solidFill>
                  <a:schemeClr val="tx1"/>
                </a:solidFill>
              </a:rPr>
              <a:t> </a:t>
            </a:r>
            <a:r>
              <a:rPr lang="en-US" sz="1600" dirty="0" err="1">
                <a:solidFill>
                  <a:schemeClr val="tx1"/>
                </a:solidFill>
              </a:rPr>
              <a:t>bugünün</a:t>
            </a:r>
            <a:r>
              <a:rPr lang="en-US" sz="1600" dirty="0">
                <a:solidFill>
                  <a:schemeClr val="tx1"/>
                </a:solidFill>
              </a:rPr>
              <a:t> </a:t>
            </a:r>
            <a:r>
              <a:rPr lang="en-US" sz="1600" dirty="0" err="1">
                <a:solidFill>
                  <a:schemeClr val="tx1"/>
                </a:solidFill>
              </a:rPr>
              <a:t>ihtiyaçlarını</a:t>
            </a:r>
            <a:r>
              <a:rPr lang="en-US" sz="1600" dirty="0">
                <a:solidFill>
                  <a:schemeClr val="tx1"/>
                </a:solidFill>
              </a:rPr>
              <a:t> </a:t>
            </a:r>
            <a:r>
              <a:rPr lang="en-US" sz="1600" dirty="0" err="1">
                <a:solidFill>
                  <a:schemeClr val="tx1"/>
                </a:solidFill>
              </a:rPr>
              <a:t>karşılamayı</a:t>
            </a:r>
            <a:r>
              <a:rPr lang="en-US" sz="1600" dirty="0">
                <a:solidFill>
                  <a:schemeClr val="tx1"/>
                </a:solidFill>
              </a:rPr>
              <a:t> </a:t>
            </a:r>
            <a:r>
              <a:rPr lang="en-US" sz="1600" dirty="0" err="1">
                <a:solidFill>
                  <a:schemeClr val="tx1"/>
                </a:solidFill>
              </a:rPr>
              <a:t>içerir</a:t>
            </a:r>
            <a:r>
              <a:rPr lang="en-US" sz="1600" dirty="0">
                <a:solidFill>
                  <a:schemeClr val="tx1"/>
                </a:solidFill>
              </a:rPr>
              <a:t>. 
</a:t>
            </a:r>
            <a:r>
              <a:rPr lang="en-US" sz="1600" dirty="0" err="1">
                <a:solidFill>
                  <a:schemeClr val="tx1"/>
                </a:solidFill>
              </a:rPr>
              <a:t>Ar</a:t>
            </a:r>
            <a:r>
              <a:rPr lang="en-US" sz="1600" dirty="0">
                <a:solidFill>
                  <a:schemeClr val="tx1"/>
                </a:solidFill>
              </a:rPr>
              <a:t>-Ge </a:t>
            </a:r>
            <a:r>
              <a:rPr lang="en-US" sz="1600" dirty="0" err="1">
                <a:solidFill>
                  <a:schemeClr val="tx1"/>
                </a:solidFill>
              </a:rPr>
              <a:t>faaliyetlerinin</a:t>
            </a:r>
            <a:r>
              <a:rPr lang="en-US" sz="1600" dirty="0">
                <a:solidFill>
                  <a:schemeClr val="tx1"/>
                </a:solidFill>
              </a:rPr>
              <a:t> </a:t>
            </a:r>
            <a:r>
              <a:rPr lang="en-US" sz="1600" dirty="0" err="1">
                <a:solidFill>
                  <a:schemeClr val="tx1"/>
                </a:solidFill>
              </a:rPr>
              <a:t>genellikle</a:t>
            </a:r>
            <a:r>
              <a:rPr lang="en-US" sz="1600" dirty="0">
                <a:solidFill>
                  <a:schemeClr val="tx1"/>
                </a:solidFill>
              </a:rPr>
              <a:t> </a:t>
            </a:r>
            <a:r>
              <a:rPr lang="en-US" sz="1600" dirty="0" err="1">
                <a:solidFill>
                  <a:schemeClr val="tx1"/>
                </a:solidFill>
              </a:rPr>
              <a:t>çevre</a:t>
            </a:r>
            <a:r>
              <a:rPr lang="en-US" sz="1600" dirty="0">
                <a:solidFill>
                  <a:schemeClr val="tx1"/>
                </a:solidFill>
              </a:rPr>
              <a:t> ve </a:t>
            </a:r>
            <a:r>
              <a:rPr lang="en-US" sz="1600" dirty="0" err="1">
                <a:solidFill>
                  <a:schemeClr val="tx1"/>
                </a:solidFill>
              </a:rPr>
              <a:t>toplum</a:t>
            </a:r>
            <a:r>
              <a:rPr lang="en-US" sz="1600" dirty="0">
                <a:solidFill>
                  <a:schemeClr val="tx1"/>
                </a:solidFill>
              </a:rPr>
              <a:t> </a:t>
            </a:r>
            <a:r>
              <a:rPr lang="en-US" sz="1600" dirty="0" err="1">
                <a:solidFill>
                  <a:schemeClr val="tx1"/>
                </a:solidFill>
              </a:rPr>
              <a:t>üzerinde</a:t>
            </a:r>
            <a:r>
              <a:rPr lang="en-US" sz="1600" dirty="0">
                <a:solidFill>
                  <a:schemeClr val="tx1"/>
                </a:solidFill>
              </a:rPr>
              <a:t> </a:t>
            </a:r>
            <a:r>
              <a:rPr lang="en-US" sz="1600" dirty="0" err="1">
                <a:solidFill>
                  <a:schemeClr val="tx1"/>
                </a:solidFill>
              </a:rPr>
              <a:t>doğrudan</a:t>
            </a:r>
            <a:r>
              <a:rPr lang="en-US" sz="1600" dirty="0">
                <a:solidFill>
                  <a:schemeClr val="tx1"/>
                </a:solidFill>
              </a:rPr>
              <a:t> </a:t>
            </a:r>
            <a:r>
              <a:rPr lang="en-US" sz="1600" dirty="0" err="1">
                <a:solidFill>
                  <a:schemeClr val="tx1"/>
                </a:solidFill>
              </a:rPr>
              <a:t>veya</a:t>
            </a:r>
            <a:r>
              <a:rPr lang="en-US" sz="1600" dirty="0">
                <a:solidFill>
                  <a:schemeClr val="tx1"/>
                </a:solidFill>
              </a:rPr>
              <a:t> </a:t>
            </a:r>
            <a:r>
              <a:rPr lang="en-US" sz="1600" dirty="0" err="1">
                <a:solidFill>
                  <a:schemeClr val="tx1"/>
                </a:solidFill>
              </a:rPr>
              <a:t>dolaylı</a:t>
            </a:r>
            <a:r>
              <a:rPr lang="en-US" sz="1600" dirty="0">
                <a:solidFill>
                  <a:schemeClr val="tx1"/>
                </a:solidFill>
              </a:rPr>
              <a:t> </a:t>
            </a:r>
            <a:r>
              <a:rPr lang="en-US" sz="1600" dirty="0" err="1">
                <a:solidFill>
                  <a:schemeClr val="tx1"/>
                </a:solidFill>
              </a:rPr>
              <a:t>etkileri</a:t>
            </a:r>
            <a:r>
              <a:rPr lang="en-US" sz="1600" dirty="0">
                <a:solidFill>
                  <a:schemeClr val="tx1"/>
                </a:solidFill>
              </a:rPr>
              <a:t> </a:t>
            </a:r>
            <a:r>
              <a:rPr lang="en-US" sz="1600" dirty="0" err="1">
                <a:solidFill>
                  <a:schemeClr val="tx1"/>
                </a:solidFill>
              </a:rPr>
              <a:t>vardır</a:t>
            </a:r>
            <a:r>
              <a:rPr lang="en-US" sz="1600" dirty="0">
                <a:solidFill>
                  <a:schemeClr val="tx1"/>
                </a:solidFill>
              </a:rPr>
              <a:t>. </a:t>
            </a:r>
            <a:r>
              <a:rPr lang="en-US" sz="1600" dirty="0" err="1">
                <a:solidFill>
                  <a:schemeClr val="tx1"/>
                </a:solidFill>
              </a:rPr>
              <a:t>Sürdürülebilirliği</a:t>
            </a:r>
            <a:r>
              <a:rPr lang="en-US" sz="1600" dirty="0">
                <a:solidFill>
                  <a:schemeClr val="tx1"/>
                </a:solidFill>
              </a:rPr>
              <a:t> </a:t>
            </a:r>
            <a:r>
              <a:rPr lang="en-US" sz="1600" dirty="0" err="1">
                <a:solidFill>
                  <a:schemeClr val="tx1"/>
                </a:solidFill>
              </a:rPr>
              <a:t>Ar</a:t>
            </a:r>
            <a:r>
              <a:rPr lang="en-US" sz="1600" dirty="0">
                <a:solidFill>
                  <a:schemeClr val="tx1"/>
                </a:solidFill>
              </a:rPr>
              <a:t>-Ge </a:t>
            </a:r>
            <a:r>
              <a:rPr lang="en-US" sz="1600" dirty="0" err="1">
                <a:solidFill>
                  <a:schemeClr val="tx1"/>
                </a:solidFill>
              </a:rPr>
              <a:t>uygulamalarına</a:t>
            </a:r>
            <a:r>
              <a:rPr lang="en-US" sz="1600" dirty="0">
                <a:solidFill>
                  <a:schemeClr val="tx1"/>
                </a:solidFill>
              </a:rPr>
              <a:t> </a:t>
            </a:r>
            <a:r>
              <a:rPr lang="en-US" sz="1600" dirty="0" err="1">
                <a:solidFill>
                  <a:schemeClr val="tx1"/>
                </a:solidFill>
              </a:rPr>
              <a:t>entegre</a:t>
            </a:r>
            <a:r>
              <a:rPr lang="en-US" sz="1600" dirty="0">
                <a:solidFill>
                  <a:schemeClr val="tx1"/>
                </a:solidFill>
              </a:rPr>
              <a:t> </a:t>
            </a:r>
            <a:r>
              <a:rPr lang="en-US" sz="1600" dirty="0" err="1">
                <a:solidFill>
                  <a:schemeClr val="tx1"/>
                </a:solidFill>
              </a:rPr>
              <a:t>ederek</a:t>
            </a:r>
            <a:r>
              <a:rPr lang="en-US" sz="1600" dirty="0">
                <a:solidFill>
                  <a:schemeClr val="tx1"/>
                </a:solidFill>
              </a:rPr>
              <a:t>, </a:t>
            </a:r>
            <a:r>
              <a:rPr lang="en-US" sz="1600" dirty="0" err="1">
                <a:solidFill>
                  <a:schemeClr val="tx1"/>
                </a:solidFill>
              </a:rPr>
              <a:t>mevcut</a:t>
            </a:r>
            <a:r>
              <a:rPr lang="en-US" sz="1600" dirty="0">
                <a:solidFill>
                  <a:schemeClr val="tx1"/>
                </a:solidFill>
              </a:rPr>
              <a:t> ve </a:t>
            </a:r>
            <a:r>
              <a:rPr lang="en-US" sz="1600" dirty="0" err="1">
                <a:solidFill>
                  <a:schemeClr val="tx1"/>
                </a:solidFill>
              </a:rPr>
              <a:t>gelecek</a:t>
            </a:r>
            <a:r>
              <a:rPr lang="en-US" sz="1600" dirty="0">
                <a:solidFill>
                  <a:schemeClr val="tx1"/>
                </a:solidFill>
              </a:rPr>
              <a:t> </a:t>
            </a:r>
            <a:r>
              <a:rPr lang="en-US" sz="1600" dirty="0" err="1">
                <a:solidFill>
                  <a:schemeClr val="tx1"/>
                </a:solidFill>
              </a:rPr>
              <a:t>nesiller</a:t>
            </a:r>
            <a:r>
              <a:rPr lang="en-US" sz="1600" dirty="0">
                <a:solidFill>
                  <a:schemeClr val="tx1"/>
                </a:solidFill>
              </a:rPr>
              <a:t> </a:t>
            </a:r>
            <a:r>
              <a:rPr lang="en-US" sz="1600" dirty="0" err="1">
                <a:solidFill>
                  <a:schemeClr val="tx1"/>
                </a:solidFill>
              </a:rPr>
              <a:t>için</a:t>
            </a:r>
            <a:r>
              <a:rPr lang="en-US" sz="1600" dirty="0">
                <a:solidFill>
                  <a:schemeClr val="tx1"/>
                </a:solidFill>
              </a:rPr>
              <a:t> </a:t>
            </a:r>
            <a:r>
              <a:rPr lang="en-US" sz="1600" dirty="0" err="1">
                <a:solidFill>
                  <a:schemeClr val="tx1"/>
                </a:solidFill>
              </a:rPr>
              <a:t>temel</a:t>
            </a:r>
            <a:r>
              <a:rPr lang="en-US" sz="1600" dirty="0">
                <a:solidFill>
                  <a:schemeClr val="tx1"/>
                </a:solidFill>
              </a:rPr>
              <a:t> </a:t>
            </a:r>
            <a:r>
              <a:rPr lang="en-US" sz="1600" dirty="0" err="1">
                <a:solidFill>
                  <a:schemeClr val="tx1"/>
                </a:solidFill>
              </a:rPr>
              <a:t>kaynakları</a:t>
            </a:r>
            <a:r>
              <a:rPr lang="en-US" sz="1600" dirty="0">
                <a:solidFill>
                  <a:schemeClr val="tx1"/>
                </a:solidFill>
              </a:rPr>
              <a:t> </a:t>
            </a:r>
            <a:r>
              <a:rPr lang="en-US" sz="1600" dirty="0" err="1">
                <a:solidFill>
                  <a:schemeClr val="tx1"/>
                </a:solidFill>
              </a:rPr>
              <a:t>koruyabilir</a:t>
            </a:r>
            <a:r>
              <a:rPr lang="en-US" sz="1600" dirty="0">
                <a:solidFill>
                  <a:schemeClr val="tx1"/>
                </a:solidFill>
              </a:rPr>
              <a:t>, </a:t>
            </a:r>
            <a:r>
              <a:rPr lang="en-US" sz="1600" dirty="0" err="1">
                <a:solidFill>
                  <a:schemeClr val="tx1"/>
                </a:solidFill>
              </a:rPr>
              <a:t>sosyal</a:t>
            </a:r>
            <a:r>
              <a:rPr lang="en-US" sz="1600" dirty="0">
                <a:solidFill>
                  <a:schemeClr val="tx1"/>
                </a:solidFill>
              </a:rPr>
              <a:t> ve </a:t>
            </a:r>
            <a:r>
              <a:rPr lang="en-US" sz="1600" dirty="0" err="1">
                <a:solidFill>
                  <a:schemeClr val="tx1"/>
                </a:solidFill>
              </a:rPr>
              <a:t>ekonomik</a:t>
            </a:r>
            <a:r>
              <a:rPr lang="en-US" sz="1600" dirty="0">
                <a:solidFill>
                  <a:schemeClr val="tx1"/>
                </a:solidFill>
              </a:rPr>
              <a:t> </a:t>
            </a:r>
            <a:r>
              <a:rPr lang="en-US" sz="1600" dirty="0" err="1">
                <a:solidFill>
                  <a:schemeClr val="tx1"/>
                </a:solidFill>
              </a:rPr>
              <a:t>eşitliği</a:t>
            </a:r>
            <a:r>
              <a:rPr lang="en-US" sz="1600" dirty="0">
                <a:solidFill>
                  <a:schemeClr val="tx1"/>
                </a:solidFill>
              </a:rPr>
              <a:t> </a:t>
            </a:r>
            <a:r>
              <a:rPr lang="en-US" sz="1600" dirty="0" err="1">
                <a:solidFill>
                  <a:schemeClr val="tx1"/>
                </a:solidFill>
              </a:rPr>
              <a:t>ilerletebilir</a:t>
            </a:r>
            <a:r>
              <a:rPr lang="en-US" sz="1600" dirty="0">
                <a:solidFill>
                  <a:schemeClr val="tx1"/>
                </a:solidFill>
              </a:rPr>
              <a:t> ve </a:t>
            </a:r>
            <a:r>
              <a:rPr lang="en-US" sz="1600" dirty="0" err="1">
                <a:solidFill>
                  <a:schemeClr val="tx1"/>
                </a:solidFill>
              </a:rPr>
              <a:t>iklim</a:t>
            </a:r>
            <a:r>
              <a:rPr lang="en-US" sz="1600" dirty="0">
                <a:solidFill>
                  <a:schemeClr val="tx1"/>
                </a:solidFill>
              </a:rPr>
              <a:t> </a:t>
            </a:r>
            <a:r>
              <a:rPr lang="en-US" sz="1600" dirty="0" err="1">
                <a:solidFill>
                  <a:schemeClr val="tx1"/>
                </a:solidFill>
              </a:rPr>
              <a:t>değişikliğiyle</a:t>
            </a:r>
            <a:r>
              <a:rPr lang="en-US" sz="1600" dirty="0">
                <a:solidFill>
                  <a:schemeClr val="tx1"/>
                </a:solidFill>
              </a:rPr>
              <a:t> </a:t>
            </a:r>
            <a:r>
              <a:rPr lang="en-US" sz="1600" dirty="0" err="1">
                <a:solidFill>
                  <a:schemeClr val="tx1"/>
                </a:solidFill>
              </a:rPr>
              <a:t>mücadele</a:t>
            </a:r>
            <a:r>
              <a:rPr lang="en-US" sz="1600" dirty="0">
                <a:solidFill>
                  <a:schemeClr val="tx1"/>
                </a:solidFill>
              </a:rPr>
              <a:t> ve </a:t>
            </a:r>
            <a:r>
              <a:rPr lang="en-US" sz="1600" dirty="0" err="1">
                <a:solidFill>
                  <a:schemeClr val="tx1"/>
                </a:solidFill>
              </a:rPr>
              <a:t>biyoçeşitliliği</a:t>
            </a:r>
            <a:r>
              <a:rPr lang="en-US" sz="1600" dirty="0">
                <a:solidFill>
                  <a:schemeClr val="tx1"/>
                </a:solidFill>
              </a:rPr>
              <a:t> </a:t>
            </a:r>
            <a:r>
              <a:rPr lang="en-US" sz="1600" dirty="0" err="1">
                <a:solidFill>
                  <a:schemeClr val="tx1"/>
                </a:solidFill>
              </a:rPr>
              <a:t>korumaya</a:t>
            </a:r>
            <a:r>
              <a:rPr lang="en-US" sz="1600" dirty="0">
                <a:solidFill>
                  <a:schemeClr val="tx1"/>
                </a:solidFill>
              </a:rPr>
              <a:t> </a:t>
            </a:r>
            <a:r>
              <a:rPr lang="en-US" sz="1600" dirty="0" err="1">
                <a:solidFill>
                  <a:schemeClr val="tx1"/>
                </a:solidFill>
              </a:rPr>
              <a:t>yönelik</a:t>
            </a:r>
            <a:r>
              <a:rPr lang="en-US" sz="1600" dirty="0">
                <a:solidFill>
                  <a:schemeClr val="tx1"/>
                </a:solidFill>
              </a:rPr>
              <a:t> </a:t>
            </a:r>
            <a:r>
              <a:rPr lang="en-US" sz="1600" dirty="0" err="1">
                <a:solidFill>
                  <a:schemeClr val="tx1"/>
                </a:solidFill>
              </a:rPr>
              <a:t>küresel</a:t>
            </a:r>
            <a:r>
              <a:rPr lang="en-US" sz="1600" dirty="0">
                <a:solidFill>
                  <a:schemeClr val="tx1"/>
                </a:solidFill>
              </a:rPr>
              <a:t> </a:t>
            </a:r>
            <a:r>
              <a:rPr lang="en-US" sz="1600" dirty="0" err="1">
                <a:solidFill>
                  <a:schemeClr val="tx1"/>
                </a:solidFill>
              </a:rPr>
              <a:t>çabalara</a:t>
            </a:r>
            <a:r>
              <a:rPr lang="en-US" sz="1600" dirty="0">
                <a:solidFill>
                  <a:schemeClr val="tx1"/>
                </a:solidFill>
              </a:rPr>
              <a:t> </a:t>
            </a:r>
            <a:r>
              <a:rPr lang="en-US" sz="1600" dirty="0" err="1">
                <a:solidFill>
                  <a:schemeClr val="tx1"/>
                </a:solidFill>
              </a:rPr>
              <a:t>katkıda</a:t>
            </a:r>
            <a:r>
              <a:rPr lang="en-US" sz="1600" dirty="0">
                <a:solidFill>
                  <a:schemeClr val="tx1"/>
                </a:solidFill>
              </a:rPr>
              <a:t> </a:t>
            </a:r>
            <a:r>
              <a:rPr lang="en-US" sz="1600" dirty="0" err="1">
                <a:solidFill>
                  <a:schemeClr val="tx1"/>
                </a:solidFill>
              </a:rPr>
              <a:t>bulunabiliriz</a:t>
            </a:r>
            <a:r>
              <a:rPr lang="en-US" sz="1600" dirty="0">
                <a:solidFill>
                  <a:schemeClr val="tx1"/>
                </a:solidFill>
              </a:rPr>
              <a:t>.</a:t>
            </a:r>
          </a:p>
        </p:txBody>
      </p:sp>
      <p:sp>
        <p:nvSpPr>
          <p:cNvPr id="8" name="CaixaDeTexto 7">
            <a:extLst>
              <a:ext uri="{FF2B5EF4-FFF2-40B4-BE49-F238E27FC236}">
                <a16:creationId xmlns:a16="http://schemas.microsoft.com/office/drawing/2014/main" id="{EBF18B89-BE97-71DB-231B-6A45C910F0D1}"/>
              </a:ext>
            </a:extLst>
          </p:cNvPr>
          <p:cNvSpPr txBox="1"/>
          <p:nvPr/>
        </p:nvSpPr>
        <p:spPr>
          <a:xfrm>
            <a:off x="2514379" y="6159692"/>
            <a:ext cx="6094324" cy="261610"/>
          </a:xfrm>
          <a:prstGeom prst="rect">
            <a:avLst/>
          </a:prstGeom>
          <a:noFill/>
        </p:spPr>
        <p:txBody>
          <a:bodyPr wrap="square">
            <a:spAutoFit/>
          </a:bodyPr>
          <a:lstStyle/>
          <a:p>
            <a:r>
              <a:rPr lang="pt-PT" sz="1100" dirty="0"/>
              <a:t>https://sensiba.com/resources/insights/the-importance-of-sustainability-in-rd/</a:t>
            </a:r>
          </a:p>
        </p:txBody>
      </p:sp>
    </p:spTree>
    <p:extLst>
      <p:ext uri="{BB962C8B-B14F-4D97-AF65-F5344CB8AC3E}">
        <p14:creationId xmlns:p14="http://schemas.microsoft.com/office/powerpoint/2010/main" val="26856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1D2B9-A629-2925-EBEE-20C16F29A5C9}"/>
            </a:ext>
          </a:extLst>
        </p:cNvPr>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7699BC6-C374-068F-31AE-122251D6A27D}"/>
              </a:ext>
            </a:extLst>
          </p:cNvPr>
          <p:cNvCxnSpPr>
            <a:cxnSpLocks/>
          </p:cNvCxnSpPr>
          <p:nvPr/>
        </p:nvCxnSpPr>
        <p:spPr>
          <a:xfrm>
            <a:off x="6005785" y="216675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E91CEC3F-9201-CE61-9322-C941EEA1C2C6}"/>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198DE58C-D9C2-7639-3406-D57DB55CA797}"/>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3D621D33-D941-3E5C-BB51-0BF5D62CC6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07E63B20-3A63-C966-B6F0-582FB0E0D48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TextBox 16">
            <a:extLst>
              <a:ext uri="{FF2B5EF4-FFF2-40B4-BE49-F238E27FC236}">
                <a16:creationId xmlns:a16="http://schemas.microsoft.com/office/drawing/2014/main" id="{3DEA5B19-4205-4008-8E93-402F61BF4E21}"/>
              </a:ext>
            </a:extLst>
          </p:cNvPr>
          <p:cNvSpPr txBox="1"/>
          <p:nvPr/>
        </p:nvSpPr>
        <p:spPr>
          <a:xfrm>
            <a:off x="752542" y="495448"/>
            <a:ext cx="8332105" cy="1127232"/>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Sürdürülebilirliğin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Ar-Ge'ye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Entegre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Edilmesi</a:t>
            </a:r>
            <a:endParaRPr lang="en-US" sz="2800" b="1" dirty="0">
              <a:solidFill>
                <a:schemeClr val="accent5">
                  <a:lumMod val="50000"/>
                </a:schemeClr>
              </a:solidFill>
              <a:latin typeface="Josefin Sans Bold" pitchFamily="2" charset="0"/>
            </a:endParaRPr>
          </a:p>
        </p:txBody>
      </p:sp>
      <p:sp>
        <p:nvSpPr>
          <p:cNvPr id="9" name="CaixaDeTexto 8">
            <a:extLst>
              <a:ext uri="{FF2B5EF4-FFF2-40B4-BE49-F238E27FC236}">
                <a16:creationId xmlns:a16="http://schemas.microsoft.com/office/drawing/2014/main" id="{0954C795-C053-7DAD-1CFC-2C6B1DF86B19}"/>
              </a:ext>
            </a:extLst>
          </p:cNvPr>
          <p:cNvSpPr txBox="1"/>
          <p:nvPr/>
        </p:nvSpPr>
        <p:spPr>
          <a:xfrm>
            <a:off x="6096000" y="5014927"/>
            <a:ext cx="4740839" cy="1200329"/>
          </a:xfrm>
          <a:prstGeom prst="rect">
            <a:avLst/>
          </a:prstGeom>
          <a:noFill/>
        </p:spPr>
        <p:txBody>
          <a:bodyPr wrap="square">
            <a:spAutoFit/>
          </a:bodyPr>
          <a:lstStyle/>
          <a:p>
            <a:pPr algn="just"/>
            <a:r>
              <a:rPr lang="en-US" dirty="0" err="1">
                <a:solidFill>
                  <a:schemeClr val="accent6">
                    <a:lumMod val="50000"/>
                  </a:schemeClr>
                </a:solidFill>
              </a:rPr>
              <a:t>Bunu</a:t>
            </a:r>
            <a:r>
              <a:rPr lang="en-US" dirty="0">
                <a:solidFill>
                  <a:schemeClr val="accent6">
                    <a:lumMod val="50000"/>
                  </a:schemeClr>
                </a:solidFill>
              </a:rPr>
              <a:t> </a:t>
            </a:r>
            <a:r>
              <a:rPr lang="en-US" dirty="0" err="1">
                <a:solidFill>
                  <a:schemeClr val="accent6">
                    <a:lumMod val="50000"/>
                  </a:schemeClr>
                </a:solidFill>
              </a:rPr>
              <a:t>nasıl</a:t>
            </a:r>
            <a:r>
              <a:rPr lang="en-US" dirty="0">
                <a:solidFill>
                  <a:schemeClr val="accent6">
                    <a:lumMod val="50000"/>
                  </a:schemeClr>
                </a:solidFill>
              </a:rPr>
              <a:t> </a:t>
            </a:r>
            <a:r>
              <a:rPr lang="en-US" dirty="0" err="1">
                <a:solidFill>
                  <a:schemeClr val="accent6">
                    <a:lumMod val="50000"/>
                  </a:schemeClr>
                </a:solidFill>
              </a:rPr>
              <a:t>değiştiririz</a:t>
            </a:r>
            <a:r>
              <a:rPr lang="en-US" dirty="0">
                <a:solidFill>
                  <a:schemeClr val="accent6">
                    <a:lumMod val="50000"/>
                  </a:schemeClr>
                </a:solidFill>
              </a:rPr>
              <a:t>?
Yeni </a:t>
            </a:r>
            <a:r>
              <a:rPr lang="en-US" dirty="0" err="1">
                <a:solidFill>
                  <a:schemeClr val="accent6">
                    <a:lumMod val="50000"/>
                  </a:schemeClr>
                </a:solidFill>
              </a:rPr>
              <a:t>ürün</a:t>
            </a:r>
            <a:r>
              <a:rPr lang="en-US" dirty="0">
                <a:solidFill>
                  <a:schemeClr val="accent6">
                    <a:lumMod val="50000"/>
                  </a:schemeClr>
                </a:solidFill>
              </a:rPr>
              <a:t> ve </a:t>
            </a:r>
            <a:r>
              <a:rPr lang="en-US" dirty="0" err="1">
                <a:solidFill>
                  <a:schemeClr val="accent6">
                    <a:lumMod val="50000"/>
                  </a:schemeClr>
                </a:solidFill>
              </a:rPr>
              <a:t>süreçlerin</a:t>
            </a:r>
            <a:r>
              <a:rPr lang="en-US" dirty="0">
                <a:solidFill>
                  <a:schemeClr val="accent6">
                    <a:lumMod val="50000"/>
                  </a:schemeClr>
                </a:solidFill>
              </a:rPr>
              <a:t> </a:t>
            </a:r>
            <a:r>
              <a:rPr lang="en-US" dirty="0" err="1">
                <a:solidFill>
                  <a:schemeClr val="accent6">
                    <a:lumMod val="50000"/>
                  </a:schemeClr>
                </a:solidFill>
              </a:rPr>
              <a:t>araştırılması</a:t>
            </a:r>
            <a:r>
              <a:rPr lang="en-US" dirty="0">
                <a:solidFill>
                  <a:schemeClr val="accent6">
                    <a:lumMod val="50000"/>
                  </a:schemeClr>
                </a:solidFill>
              </a:rPr>
              <a:t> ve </a:t>
            </a:r>
            <a:r>
              <a:rPr lang="en-US" dirty="0" err="1">
                <a:solidFill>
                  <a:schemeClr val="accent6">
                    <a:lumMod val="50000"/>
                  </a:schemeClr>
                </a:solidFill>
              </a:rPr>
              <a:t>geliştirilmesinde</a:t>
            </a:r>
            <a:r>
              <a:rPr lang="en-US" dirty="0">
                <a:solidFill>
                  <a:schemeClr val="accent6">
                    <a:lumMod val="50000"/>
                  </a:schemeClr>
                </a:solidFill>
              </a:rPr>
              <a:t> </a:t>
            </a:r>
            <a:r>
              <a:rPr lang="en-US" dirty="0" err="1">
                <a:solidFill>
                  <a:schemeClr val="accent6">
                    <a:lumMod val="50000"/>
                  </a:schemeClr>
                </a:solidFill>
              </a:rPr>
              <a:t>sürdürülebilirlik</a:t>
            </a:r>
            <a:r>
              <a:rPr lang="en-US" dirty="0">
                <a:solidFill>
                  <a:schemeClr val="accent6">
                    <a:lumMod val="50000"/>
                  </a:schemeClr>
                </a:solidFill>
              </a:rPr>
              <a:t> </a:t>
            </a:r>
            <a:r>
              <a:rPr lang="en-US" dirty="0" err="1">
                <a:solidFill>
                  <a:schemeClr val="accent6">
                    <a:lumMod val="50000"/>
                  </a:schemeClr>
                </a:solidFill>
              </a:rPr>
              <a:t>kriterlerinin</a:t>
            </a:r>
            <a:r>
              <a:rPr lang="en-US" dirty="0">
                <a:solidFill>
                  <a:schemeClr val="accent6">
                    <a:lumMod val="50000"/>
                  </a:schemeClr>
                </a:solidFill>
              </a:rPr>
              <a:t> </a:t>
            </a:r>
            <a:r>
              <a:rPr lang="en-US" dirty="0" err="1">
                <a:solidFill>
                  <a:schemeClr val="accent6">
                    <a:lumMod val="50000"/>
                  </a:schemeClr>
                </a:solidFill>
              </a:rPr>
              <a:t>entegre</a:t>
            </a:r>
            <a:r>
              <a:rPr lang="en-US" dirty="0">
                <a:solidFill>
                  <a:schemeClr val="accent6">
                    <a:lumMod val="50000"/>
                  </a:schemeClr>
                </a:solidFill>
              </a:rPr>
              <a:t> </a:t>
            </a:r>
            <a:r>
              <a:rPr lang="en-US" dirty="0" err="1">
                <a:solidFill>
                  <a:schemeClr val="accent6">
                    <a:lumMod val="50000"/>
                  </a:schemeClr>
                </a:solidFill>
              </a:rPr>
              <a:t>edilmesinde</a:t>
            </a:r>
            <a:r>
              <a:rPr lang="en-US" dirty="0">
                <a:solidFill>
                  <a:schemeClr val="accent6">
                    <a:lumMod val="50000"/>
                  </a:schemeClr>
                </a:solidFill>
              </a:rPr>
              <a:t> </a:t>
            </a:r>
            <a:r>
              <a:rPr lang="en-US" dirty="0" err="1">
                <a:solidFill>
                  <a:schemeClr val="accent6">
                    <a:lumMod val="50000"/>
                  </a:schemeClr>
                </a:solidFill>
              </a:rPr>
              <a:t>desteklenen</a:t>
            </a:r>
            <a:r>
              <a:rPr lang="en-US" dirty="0">
                <a:solidFill>
                  <a:schemeClr val="accent6">
                    <a:lumMod val="50000"/>
                  </a:schemeClr>
                </a:solidFill>
              </a:rPr>
              <a:t> yeni </a:t>
            </a:r>
            <a:r>
              <a:rPr lang="en-US" dirty="0" err="1">
                <a:solidFill>
                  <a:schemeClr val="accent6">
                    <a:lumMod val="50000"/>
                  </a:schemeClr>
                </a:solidFill>
              </a:rPr>
              <a:t>çözümler</a:t>
            </a:r>
            <a:r>
              <a:rPr lang="en-US" dirty="0">
                <a:solidFill>
                  <a:schemeClr val="accent6">
                    <a:lumMod val="50000"/>
                  </a:schemeClr>
                </a:solidFill>
              </a:rPr>
              <a:t>.</a:t>
            </a:r>
            <a:endParaRPr lang="pt-PT" dirty="0">
              <a:solidFill>
                <a:schemeClr val="accent6">
                  <a:lumMod val="50000"/>
                </a:schemeClr>
              </a:solidFill>
            </a:endParaRPr>
          </a:p>
        </p:txBody>
      </p:sp>
      <p:pic>
        <p:nvPicPr>
          <p:cNvPr id="4" name="Picture 2" descr="A picture containing bag, plastic, large, table&#10;&#10;Description automatically generated">
            <a:extLst>
              <a:ext uri="{FF2B5EF4-FFF2-40B4-BE49-F238E27FC236}">
                <a16:creationId xmlns:a16="http://schemas.microsoft.com/office/drawing/2014/main" id="{322C06A2-11ED-68E6-71D5-3B23420F22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8810" y="1732209"/>
            <a:ext cx="4231674" cy="31731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38" name="Subtítulo 7">
            <a:extLst>
              <a:ext uri="{FF2B5EF4-FFF2-40B4-BE49-F238E27FC236}">
                <a16:creationId xmlns:a16="http://schemas.microsoft.com/office/drawing/2014/main" id="{3DE0F845-1E67-D891-0980-E447165819D0}"/>
              </a:ext>
            </a:extLst>
          </p:cNvPr>
          <p:cNvGraphicFramePr/>
          <p:nvPr/>
        </p:nvGraphicFramePr>
        <p:xfrm>
          <a:off x="335115" y="1896282"/>
          <a:ext cx="5473382" cy="40955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59776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6005586"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 name="TextBox 16">
            <a:extLst>
              <a:ext uri="{FF2B5EF4-FFF2-40B4-BE49-F238E27FC236}">
                <a16:creationId xmlns:a16="http://schemas.microsoft.com/office/drawing/2014/main" id="{F322BAE5-B5AB-25D5-56F3-E40FB17C8F57}"/>
              </a:ext>
            </a:extLst>
          </p:cNvPr>
          <p:cNvSpPr txBox="1"/>
          <p:nvPr/>
        </p:nvSpPr>
        <p:spPr>
          <a:xfrm>
            <a:off x="752542" y="495448"/>
            <a:ext cx="8332105" cy="1127232"/>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Sürdürülebilirliğin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Ar-Ge'ye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Entegre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Edilmesi</a:t>
            </a:r>
            <a:endParaRPr lang="en-US" sz="2800" b="1" dirty="0">
              <a:solidFill>
                <a:schemeClr val="accent5">
                  <a:lumMod val="50000"/>
                </a:schemeClr>
              </a:solidFill>
              <a:latin typeface="Josefin Sans Bold" pitchFamily="2" charset="0"/>
            </a:endParaRPr>
          </a:p>
        </p:txBody>
      </p:sp>
      <p:sp>
        <p:nvSpPr>
          <p:cNvPr id="7" name="CaixaDeTexto 6">
            <a:extLst>
              <a:ext uri="{FF2B5EF4-FFF2-40B4-BE49-F238E27FC236}">
                <a16:creationId xmlns:a16="http://schemas.microsoft.com/office/drawing/2014/main" id="{DEF7C341-2576-0B06-D4C7-DDAC94C037E6}"/>
              </a:ext>
            </a:extLst>
          </p:cNvPr>
          <p:cNvSpPr txBox="1"/>
          <p:nvPr/>
        </p:nvSpPr>
        <p:spPr>
          <a:xfrm>
            <a:off x="1137976" y="6082723"/>
            <a:ext cx="6094324" cy="307777"/>
          </a:xfrm>
          <a:prstGeom prst="rect">
            <a:avLst/>
          </a:prstGeom>
          <a:noFill/>
        </p:spPr>
        <p:txBody>
          <a:bodyPr wrap="square">
            <a:spAutoFit/>
          </a:bodyPr>
          <a:lstStyle/>
          <a:p>
            <a:r>
              <a:rPr lang="pt-PT" sz="1400" dirty="0"/>
              <a:t>https://jdmeier.com/people-planet-profit/</a:t>
            </a:r>
          </a:p>
        </p:txBody>
      </p:sp>
      <p:sp>
        <p:nvSpPr>
          <p:cNvPr id="9" name="CaixaDeTexto 8">
            <a:extLst>
              <a:ext uri="{FF2B5EF4-FFF2-40B4-BE49-F238E27FC236}">
                <a16:creationId xmlns:a16="http://schemas.microsoft.com/office/drawing/2014/main" id="{ADEDD6B9-E219-6306-CF53-01F5B2DC028B}"/>
              </a:ext>
            </a:extLst>
          </p:cNvPr>
          <p:cNvSpPr txBox="1"/>
          <p:nvPr/>
        </p:nvSpPr>
        <p:spPr>
          <a:xfrm>
            <a:off x="6784619" y="2511083"/>
            <a:ext cx="4740839" cy="2308324"/>
          </a:xfrm>
          <a:prstGeom prst="rect">
            <a:avLst/>
          </a:prstGeom>
          <a:noFill/>
        </p:spPr>
        <p:txBody>
          <a:bodyPr wrap="square">
            <a:spAutoFit/>
          </a:bodyPr>
          <a:lstStyle/>
          <a:p>
            <a:pPr algn="just"/>
            <a:r>
              <a:rPr lang="en-US" dirty="0" err="1">
                <a:solidFill>
                  <a:schemeClr val="accent6">
                    <a:lumMod val="50000"/>
                  </a:schemeClr>
                </a:solidFill>
              </a:rPr>
              <a:t>Ar</a:t>
            </a:r>
            <a:r>
              <a:rPr lang="en-US" dirty="0">
                <a:solidFill>
                  <a:schemeClr val="accent6">
                    <a:lumMod val="50000"/>
                  </a:schemeClr>
                </a:solidFill>
              </a:rPr>
              <a:t>-Ge </a:t>
            </a:r>
            <a:r>
              <a:rPr lang="en-US" dirty="0" err="1">
                <a:solidFill>
                  <a:schemeClr val="accent6">
                    <a:lumMod val="50000"/>
                  </a:schemeClr>
                </a:solidFill>
              </a:rPr>
              <a:t>prosedürleri</a:t>
            </a:r>
            <a:r>
              <a:rPr lang="en-US" dirty="0">
                <a:solidFill>
                  <a:schemeClr val="accent6">
                    <a:lumMod val="50000"/>
                  </a:schemeClr>
                </a:solidFill>
              </a:rPr>
              <a:t> </a:t>
            </a:r>
            <a:r>
              <a:rPr lang="en-US" dirty="0" err="1">
                <a:solidFill>
                  <a:schemeClr val="accent6">
                    <a:lumMod val="50000"/>
                  </a:schemeClr>
                </a:solidFill>
              </a:rPr>
              <a:t>ile</a:t>
            </a:r>
            <a:r>
              <a:rPr lang="en-US" dirty="0">
                <a:solidFill>
                  <a:schemeClr val="accent6">
                    <a:lumMod val="50000"/>
                  </a:schemeClr>
                </a:solidFill>
              </a:rPr>
              <a:t> </a:t>
            </a:r>
            <a:r>
              <a:rPr lang="en-US" dirty="0" err="1">
                <a:solidFill>
                  <a:schemeClr val="accent6">
                    <a:lumMod val="50000"/>
                  </a:schemeClr>
                </a:solidFill>
              </a:rPr>
              <a:t>desteklenerek</a:t>
            </a:r>
            <a:r>
              <a:rPr lang="en-US" dirty="0">
                <a:solidFill>
                  <a:schemeClr val="accent6">
                    <a:lumMod val="50000"/>
                  </a:schemeClr>
                </a:solidFill>
              </a:rPr>
              <a:t> yeni </a:t>
            </a:r>
            <a:r>
              <a:rPr lang="en-US" dirty="0" err="1">
                <a:solidFill>
                  <a:schemeClr val="accent6">
                    <a:lumMod val="50000"/>
                  </a:schemeClr>
                </a:solidFill>
              </a:rPr>
              <a:t>malzemeler</a:t>
            </a:r>
            <a:r>
              <a:rPr lang="en-US" dirty="0">
                <a:solidFill>
                  <a:schemeClr val="accent6">
                    <a:lumMod val="50000"/>
                  </a:schemeClr>
                </a:solidFill>
              </a:rPr>
              <a:t>, </a:t>
            </a:r>
            <a:r>
              <a:rPr lang="en-US" dirty="0" err="1">
                <a:solidFill>
                  <a:schemeClr val="accent6">
                    <a:lumMod val="50000"/>
                  </a:schemeClr>
                </a:solidFill>
              </a:rPr>
              <a:t>süreçler</a:t>
            </a:r>
            <a:r>
              <a:rPr lang="en-US" dirty="0">
                <a:solidFill>
                  <a:schemeClr val="accent6">
                    <a:lumMod val="50000"/>
                  </a:schemeClr>
                </a:solidFill>
              </a:rPr>
              <a:t> ve </a:t>
            </a:r>
            <a:r>
              <a:rPr lang="en-US" dirty="0" err="1">
                <a:solidFill>
                  <a:schemeClr val="accent6">
                    <a:lumMod val="50000"/>
                  </a:schemeClr>
                </a:solidFill>
              </a:rPr>
              <a:t>ürünler</a:t>
            </a:r>
            <a:r>
              <a:rPr lang="en-US" dirty="0">
                <a:solidFill>
                  <a:schemeClr val="accent6">
                    <a:lumMod val="50000"/>
                  </a:schemeClr>
                </a:solidFill>
              </a:rPr>
              <a:t> </a:t>
            </a:r>
            <a:r>
              <a:rPr lang="en-US" dirty="0" err="1">
                <a:solidFill>
                  <a:schemeClr val="accent6">
                    <a:lumMod val="50000"/>
                  </a:schemeClr>
                </a:solidFill>
              </a:rPr>
              <a:t>geliştirilmektedir</a:t>
            </a:r>
            <a:r>
              <a:rPr lang="en-US" dirty="0">
                <a:solidFill>
                  <a:schemeClr val="accent6">
                    <a:lumMod val="50000"/>
                  </a:schemeClr>
                </a:solidFill>
              </a:rPr>
              <a:t>. </a:t>
            </a:r>
            <a:r>
              <a:rPr lang="en-US" dirty="0" err="1">
                <a:solidFill>
                  <a:schemeClr val="accent6">
                    <a:lumMod val="50000"/>
                  </a:schemeClr>
                </a:solidFill>
              </a:rPr>
              <a:t>Sürdürülebilirliğin</a:t>
            </a:r>
            <a:r>
              <a:rPr lang="en-US" dirty="0">
                <a:solidFill>
                  <a:schemeClr val="accent6">
                    <a:lumMod val="50000"/>
                  </a:schemeClr>
                </a:solidFill>
              </a:rPr>
              <a:t> </a:t>
            </a:r>
            <a:r>
              <a:rPr lang="en-US" dirty="0" err="1">
                <a:solidFill>
                  <a:schemeClr val="accent6">
                    <a:lumMod val="50000"/>
                  </a:schemeClr>
                </a:solidFill>
              </a:rPr>
              <a:t>Ar</a:t>
            </a:r>
            <a:r>
              <a:rPr lang="en-US" dirty="0">
                <a:solidFill>
                  <a:schemeClr val="accent6">
                    <a:lumMod val="50000"/>
                  </a:schemeClr>
                </a:solidFill>
              </a:rPr>
              <a:t>-Ge </a:t>
            </a:r>
            <a:r>
              <a:rPr lang="en-US" dirty="0" err="1">
                <a:solidFill>
                  <a:schemeClr val="accent6">
                    <a:lumMod val="50000"/>
                  </a:schemeClr>
                </a:solidFill>
              </a:rPr>
              <a:t>süreçlerine</a:t>
            </a:r>
            <a:r>
              <a:rPr lang="en-US" dirty="0">
                <a:solidFill>
                  <a:schemeClr val="accent6">
                    <a:lumMod val="50000"/>
                  </a:schemeClr>
                </a:solidFill>
              </a:rPr>
              <a:t> ana </a:t>
            </a:r>
            <a:r>
              <a:rPr lang="en-US" dirty="0" err="1">
                <a:solidFill>
                  <a:schemeClr val="accent6">
                    <a:lumMod val="50000"/>
                  </a:schemeClr>
                </a:solidFill>
              </a:rPr>
              <a:t>kriter</a:t>
            </a:r>
            <a:r>
              <a:rPr lang="en-US" dirty="0">
                <a:solidFill>
                  <a:schemeClr val="accent6">
                    <a:lumMod val="50000"/>
                  </a:schemeClr>
                </a:solidFill>
              </a:rPr>
              <a:t> ve </a:t>
            </a:r>
            <a:r>
              <a:rPr lang="en-US" dirty="0" err="1">
                <a:solidFill>
                  <a:schemeClr val="accent6">
                    <a:lumMod val="50000"/>
                  </a:schemeClr>
                </a:solidFill>
              </a:rPr>
              <a:t>temel</a:t>
            </a:r>
            <a:r>
              <a:rPr lang="en-US" dirty="0">
                <a:solidFill>
                  <a:schemeClr val="accent6">
                    <a:lumMod val="50000"/>
                  </a:schemeClr>
                </a:solidFill>
              </a:rPr>
              <a:t> </a:t>
            </a:r>
            <a:r>
              <a:rPr lang="en-US" dirty="0" err="1">
                <a:solidFill>
                  <a:schemeClr val="accent6">
                    <a:lumMod val="50000"/>
                  </a:schemeClr>
                </a:solidFill>
              </a:rPr>
              <a:t>bir</a:t>
            </a:r>
            <a:r>
              <a:rPr lang="en-US" dirty="0">
                <a:solidFill>
                  <a:schemeClr val="accent6">
                    <a:lumMod val="50000"/>
                  </a:schemeClr>
                </a:solidFill>
              </a:rPr>
              <a:t> </a:t>
            </a:r>
            <a:r>
              <a:rPr lang="en-US" dirty="0" err="1">
                <a:solidFill>
                  <a:schemeClr val="accent6">
                    <a:lumMod val="50000"/>
                  </a:schemeClr>
                </a:solidFill>
              </a:rPr>
              <a:t>amaç</a:t>
            </a:r>
            <a:r>
              <a:rPr lang="en-US" dirty="0">
                <a:solidFill>
                  <a:schemeClr val="accent6">
                    <a:lumMod val="50000"/>
                  </a:schemeClr>
                </a:solidFill>
              </a:rPr>
              <a:t> </a:t>
            </a:r>
            <a:r>
              <a:rPr lang="en-US" dirty="0" err="1">
                <a:solidFill>
                  <a:schemeClr val="accent6">
                    <a:lumMod val="50000"/>
                  </a:schemeClr>
                </a:solidFill>
              </a:rPr>
              <a:t>olarak</a:t>
            </a:r>
            <a:r>
              <a:rPr lang="en-US" dirty="0">
                <a:solidFill>
                  <a:schemeClr val="accent6">
                    <a:lumMod val="50000"/>
                  </a:schemeClr>
                </a:solidFill>
              </a:rPr>
              <a:t> </a:t>
            </a:r>
            <a:r>
              <a:rPr lang="en-US" dirty="0" err="1">
                <a:solidFill>
                  <a:schemeClr val="accent6">
                    <a:lumMod val="50000"/>
                  </a:schemeClr>
                </a:solidFill>
              </a:rPr>
              <a:t>entegrasyonu</a:t>
            </a:r>
            <a:r>
              <a:rPr lang="en-US" dirty="0">
                <a:solidFill>
                  <a:schemeClr val="accent6">
                    <a:lumMod val="50000"/>
                  </a:schemeClr>
                </a:solidFill>
              </a:rPr>
              <a:t>, </a:t>
            </a:r>
            <a:r>
              <a:rPr lang="en-US" dirty="0" err="1">
                <a:solidFill>
                  <a:schemeClr val="accent6">
                    <a:lumMod val="50000"/>
                  </a:schemeClr>
                </a:solidFill>
              </a:rPr>
              <a:t>Sürdürülebilirliğin</a:t>
            </a:r>
            <a:r>
              <a:rPr lang="en-US" dirty="0">
                <a:solidFill>
                  <a:schemeClr val="accent6">
                    <a:lumMod val="50000"/>
                  </a:schemeClr>
                </a:solidFill>
              </a:rPr>
              <a:t> ana </a:t>
            </a:r>
            <a:r>
              <a:rPr lang="en-US" dirty="0" err="1">
                <a:solidFill>
                  <a:schemeClr val="accent6">
                    <a:lumMod val="50000"/>
                  </a:schemeClr>
                </a:solidFill>
              </a:rPr>
              <a:t>sütunları</a:t>
            </a:r>
            <a:r>
              <a:rPr lang="en-US" dirty="0">
                <a:solidFill>
                  <a:schemeClr val="accent6">
                    <a:lumMod val="50000"/>
                  </a:schemeClr>
                </a:solidFill>
              </a:rPr>
              <a:t> </a:t>
            </a:r>
            <a:r>
              <a:rPr lang="en-US" dirty="0" err="1">
                <a:solidFill>
                  <a:schemeClr val="accent6">
                    <a:lumMod val="50000"/>
                  </a:schemeClr>
                </a:solidFill>
              </a:rPr>
              <a:t>olan</a:t>
            </a:r>
            <a:r>
              <a:rPr lang="en-US" dirty="0">
                <a:solidFill>
                  <a:schemeClr val="accent6">
                    <a:lumMod val="50000"/>
                  </a:schemeClr>
                </a:solidFill>
              </a:rPr>
              <a:t> </a:t>
            </a:r>
            <a:r>
              <a:rPr lang="en-US" dirty="0" err="1">
                <a:solidFill>
                  <a:schemeClr val="accent6">
                    <a:lumMod val="50000"/>
                  </a:schemeClr>
                </a:solidFill>
              </a:rPr>
              <a:t>Gezegen</a:t>
            </a:r>
            <a:r>
              <a:rPr lang="en-US" dirty="0">
                <a:solidFill>
                  <a:schemeClr val="accent6">
                    <a:lumMod val="50000"/>
                  </a:schemeClr>
                </a:solidFill>
              </a:rPr>
              <a:t>, </a:t>
            </a:r>
            <a:r>
              <a:rPr lang="en-US" dirty="0" err="1">
                <a:solidFill>
                  <a:schemeClr val="accent6">
                    <a:lumMod val="50000"/>
                  </a:schemeClr>
                </a:solidFill>
              </a:rPr>
              <a:t>İnsanlar</a:t>
            </a:r>
            <a:r>
              <a:rPr lang="en-US" dirty="0">
                <a:solidFill>
                  <a:schemeClr val="accent6">
                    <a:lumMod val="50000"/>
                  </a:schemeClr>
                </a:solidFill>
              </a:rPr>
              <a:t> ve </a:t>
            </a:r>
            <a:r>
              <a:rPr lang="en-US" dirty="0" err="1">
                <a:solidFill>
                  <a:schemeClr val="accent6">
                    <a:lumMod val="50000"/>
                  </a:schemeClr>
                </a:solidFill>
              </a:rPr>
              <a:t>Kâr'da</a:t>
            </a:r>
            <a:r>
              <a:rPr lang="en-US" dirty="0">
                <a:solidFill>
                  <a:schemeClr val="accent6">
                    <a:lumMod val="50000"/>
                  </a:schemeClr>
                </a:solidFill>
              </a:rPr>
              <a:t> </a:t>
            </a:r>
            <a:r>
              <a:rPr lang="en-US" dirty="0" err="1">
                <a:solidFill>
                  <a:schemeClr val="accent6">
                    <a:lumMod val="50000"/>
                  </a:schemeClr>
                </a:solidFill>
              </a:rPr>
              <a:t>dikkate</a:t>
            </a:r>
            <a:r>
              <a:rPr lang="en-US" dirty="0">
                <a:solidFill>
                  <a:schemeClr val="accent6">
                    <a:lumMod val="50000"/>
                  </a:schemeClr>
                </a:solidFill>
              </a:rPr>
              <a:t> </a:t>
            </a:r>
            <a:r>
              <a:rPr lang="en-US" dirty="0" err="1">
                <a:solidFill>
                  <a:schemeClr val="accent6">
                    <a:lumMod val="50000"/>
                  </a:schemeClr>
                </a:solidFill>
              </a:rPr>
              <a:t>alınan</a:t>
            </a:r>
            <a:r>
              <a:rPr lang="en-US" dirty="0">
                <a:solidFill>
                  <a:schemeClr val="accent6">
                    <a:lumMod val="50000"/>
                  </a:schemeClr>
                </a:solidFill>
              </a:rPr>
              <a:t> </a:t>
            </a:r>
            <a:r>
              <a:rPr lang="en-US" dirty="0" err="1">
                <a:solidFill>
                  <a:schemeClr val="accent6">
                    <a:lumMod val="50000"/>
                  </a:schemeClr>
                </a:solidFill>
              </a:rPr>
              <a:t>kademeli</a:t>
            </a:r>
            <a:r>
              <a:rPr lang="en-US" dirty="0">
                <a:solidFill>
                  <a:schemeClr val="accent6">
                    <a:lumMod val="50000"/>
                  </a:schemeClr>
                </a:solidFill>
              </a:rPr>
              <a:t> ve </a:t>
            </a:r>
            <a:r>
              <a:rPr lang="en-US" dirty="0" err="1">
                <a:solidFill>
                  <a:schemeClr val="accent6">
                    <a:lumMod val="50000"/>
                  </a:schemeClr>
                </a:solidFill>
              </a:rPr>
              <a:t>yıkıcı</a:t>
            </a:r>
            <a:r>
              <a:rPr lang="en-US" dirty="0">
                <a:solidFill>
                  <a:schemeClr val="accent6">
                    <a:lumMod val="50000"/>
                  </a:schemeClr>
                </a:solidFill>
              </a:rPr>
              <a:t> </a:t>
            </a:r>
            <a:r>
              <a:rPr lang="en-US" dirty="0" err="1">
                <a:solidFill>
                  <a:schemeClr val="accent6">
                    <a:lumMod val="50000"/>
                  </a:schemeClr>
                </a:solidFill>
              </a:rPr>
              <a:t>kazanımlar</a:t>
            </a:r>
            <a:r>
              <a:rPr lang="en-US" dirty="0">
                <a:solidFill>
                  <a:schemeClr val="accent6">
                    <a:lumMod val="50000"/>
                  </a:schemeClr>
                </a:solidFill>
              </a:rPr>
              <a:t> </a:t>
            </a:r>
            <a:r>
              <a:rPr lang="en-US" dirty="0" err="1">
                <a:solidFill>
                  <a:schemeClr val="accent6">
                    <a:lumMod val="50000"/>
                  </a:schemeClr>
                </a:solidFill>
              </a:rPr>
              <a:t>elde</a:t>
            </a:r>
            <a:r>
              <a:rPr lang="en-US" dirty="0">
                <a:solidFill>
                  <a:schemeClr val="accent6">
                    <a:lumMod val="50000"/>
                  </a:schemeClr>
                </a:solidFill>
              </a:rPr>
              <a:t> </a:t>
            </a:r>
            <a:r>
              <a:rPr lang="en-US" dirty="0" err="1">
                <a:solidFill>
                  <a:schemeClr val="accent6">
                    <a:lumMod val="50000"/>
                  </a:schemeClr>
                </a:solidFill>
              </a:rPr>
              <a:t>etmek</a:t>
            </a:r>
            <a:r>
              <a:rPr lang="en-US" dirty="0">
                <a:solidFill>
                  <a:schemeClr val="accent6">
                    <a:lumMod val="50000"/>
                  </a:schemeClr>
                </a:solidFill>
              </a:rPr>
              <a:t> </a:t>
            </a:r>
            <a:r>
              <a:rPr lang="en-US" dirty="0" err="1">
                <a:solidFill>
                  <a:schemeClr val="accent6">
                    <a:lumMod val="50000"/>
                  </a:schemeClr>
                </a:solidFill>
              </a:rPr>
              <a:t>için</a:t>
            </a:r>
            <a:r>
              <a:rPr lang="en-US" dirty="0">
                <a:solidFill>
                  <a:schemeClr val="accent6">
                    <a:lumMod val="50000"/>
                  </a:schemeClr>
                </a:solidFill>
              </a:rPr>
              <a:t> </a:t>
            </a:r>
            <a:r>
              <a:rPr lang="en-US" dirty="0" err="1">
                <a:solidFill>
                  <a:schemeClr val="accent6">
                    <a:lumMod val="50000"/>
                  </a:schemeClr>
                </a:solidFill>
              </a:rPr>
              <a:t>esastır</a:t>
            </a:r>
            <a:r>
              <a:rPr lang="en-US" dirty="0">
                <a:solidFill>
                  <a:schemeClr val="accent6">
                    <a:lumMod val="50000"/>
                  </a:schemeClr>
                </a:solidFill>
              </a:rPr>
              <a:t>.</a:t>
            </a:r>
            <a:endParaRPr lang="pt-PT" dirty="0">
              <a:solidFill>
                <a:schemeClr val="accent6">
                  <a:lumMod val="50000"/>
                </a:schemeClr>
              </a:solidFill>
            </a:endParaRPr>
          </a:p>
        </p:txBody>
      </p:sp>
      <p:pic>
        <p:nvPicPr>
          <p:cNvPr id="4" name="Resim 3">
            <a:extLst>
              <a:ext uri="{FF2B5EF4-FFF2-40B4-BE49-F238E27FC236}">
                <a16:creationId xmlns:a16="http://schemas.microsoft.com/office/drawing/2014/main" id="{ABDC35EA-F215-707A-A9A0-2703568DA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0694" y="1731381"/>
            <a:ext cx="3517900" cy="3810000"/>
          </a:xfrm>
          <a:prstGeom prst="rect">
            <a:avLst/>
          </a:prstGeom>
        </p:spPr>
      </p:pic>
    </p:spTree>
    <p:extLst>
      <p:ext uri="{BB962C8B-B14F-4D97-AF65-F5344CB8AC3E}">
        <p14:creationId xmlns:p14="http://schemas.microsoft.com/office/powerpoint/2010/main" val="325768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B559-D47D-A860-7D58-698694C7CBBC}"/>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BE67A1C0-0CE9-D36A-8386-85E03BD84D41}"/>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9CADE015-C754-1B1B-CBAD-0CF6E0DB253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82BEE6C-A657-F29F-3248-F7F864537F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0073462F-6C86-578C-CFA0-901BD70B48E2}"/>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C7402542-6E0F-F1F7-7567-1E7484219613}"/>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71154E37-EEAE-78C7-9E82-0D8E843C7351}"/>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8" name="TextBox 16">
            <a:extLst>
              <a:ext uri="{FF2B5EF4-FFF2-40B4-BE49-F238E27FC236}">
                <a16:creationId xmlns:a16="http://schemas.microsoft.com/office/drawing/2014/main" id="{8648196D-87C2-FA97-CA78-2F30F8ABB35E}"/>
              </a:ext>
            </a:extLst>
          </p:cNvPr>
          <p:cNvSpPr txBox="1"/>
          <p:nvPr/>
        </p:nvSpPr>
        <p:spPr>
          <a:xfrm>
            <a:off x="406923" y="771056"/>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Sürdürülebilirliğin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Ar-Ge'ye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Entegre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Edilmesi</a:t>
            </a:r>
            <a:endParaRPr lang="en-US" sz="2800" dirty="0">
              <a:solidFill>
                <a:srgbClr val="B2101F"/>
              </a:solidFill>
              <a:latin typeface="Josefin Sans Bold" pitchFamily="2" charset="0"/>
            </a:endParaRPr>
          </a:p>
        </p:txBody>
      </p:sp>
      <p:sp>
        <p:nvSpPr>
          <p:cNvPr id="9" name="CaixaDeTexto 8">
            <a:extLst>
              <a:ext uri="{FF2B5EF4-FFF2-40B4-BE49-F238E27FC236}">
                <a16:creationId xmlns:a16="http://schemas.microsoft.com/office/drawing/2014/main" id="{17D563AE-8F38-8687-044F-5C36FABC8B8A}"/>
              </a:ext>
            </a:extLst>
          </p:cNvPr>
          <p:cNvSpPr txBox="1"/>
          <p:nvPr/>
        </p:nvSpPr>
        <p:spPr>
          <a:xfrm>
            <a:off x="102665" y="2324174"/>
            <a:ext cx="8337149" cy="1754326"/>
          </a:xfrm>
          <a:prstGeom prst="rect">
            <a:avLst/>
          </a:prstGeom>
          <a:noFill/>
        </p:spPr>
        <p:txBody>
          <a:bodyPr wrap="square">
            <a:spAutoFit/>
          </a:bodyPr>
          <a:lstStyle/>
          <a:p>
            <a:r>
              <a:rPr lang="en-US" dirty="0" err="1"/>
              <a:t>Ar</a:t>
            </a:r>
            <a:r>
              <a:rPr lang="en-US" dirty="0"/>
              <a:t>-Ge ve </a:t>
            </a:r>
            <a:r>
              <a:rPr lang="en-US" dirty="0" err="1"/>
              <a:t>inovasyonda</a:t>
            </a:r>
            <a:r>
              <a:rPr lang="en-US" dirty="0"/>
              <a:t> </a:t>
            </a:r>
            <a:r>
              <a:rPr lang="en-US" dirty="0" err="1"/>
              <a:t>sürdürülebilirliğe</a:t>
            </a:r>
            <a:r>
              <a:rPr lang="en-US" dirty="0"/>
              <a:t> </a:t>
            </a:r>
            <a:r>
              <a:rPr lang="en-US" dirty="0" err="1"/>
              <a:t>öncelik</a:t>
            </a:r>
            <a:r>
              <a:rPr lang="en-US" dirty="0"/>
              <a:t> </a:t>
            </a:r>
            <a:r>
              <a:rPr lang="en-US" dirty="0" err="1"/>
              <a:t>vermek</a:t>
            </a:r>
            <a:r>
              <a:rPr lang="en-US" dirty="0"/>
              <a:t>, </a:t>
            </a:r>
            <a:r>
              <a:rPr lang="en-US" dirty="0" err="1"/>
              <a:t>maliyetleri</a:t>
            </a:r>
            <a:r>
              <a:rPr lang="en-US" dirty="0"/>
              <a:t>, </a:t>
            </a:r>
            <a:r>
              <a:rPr lang="en-US" dirty="0" err="1"/>
              <a:t>kaynakları</a:t>
            </a:r>
            <a:r>
              <a:rPr lang="en-US" dirty="0"/>
              <a:t> ve </a:t>
            </a:r>
            <a:r>
              <a:rPr lang="en-US" dirty="0" err="1"/>
              <a:t>iş</a:t>
            </a:r>
            <a:r>
              <a:rPr lang="en-US" dirty="0"/>
              <a:t> </a:t>
            </a:r>
            <a:r>
              <a:rPr lang="en-US" dirty="0" err="1"/>
              <a:t>gücünü</a:t>
            </a:r>
            <a:r>
              <a:rPr lang="en-US" dirty="0"/>
              <a:t> </a:t>
            </a:r>
            <a:r>
              <a:rPr lang="en-US" dirty="0" err="1"/>
              <a:t>en</a:t>
            </a:r>
            <a:r>
              <a:rPr lang="en-US" dirty="0"/>
              <a:t> </a:t>
            </a:r>
            <a:r>
              <a:rPr lang="en-US" dirty="0" err="1"/>
              <a:t>aza</a:t>
            </a:r>
            <a:r>
              <a:rPr lang="en-US" dirty="0"/>
              <a:t> </a:t>
            </a:r>
            <a:r>
              <a:rPr lang="en-US" dirty="0" err="1"/>
              <a:t>indirirken</a:t>
            </a:r>
            <a:r>
              <a:rPr lang="en-US" dirty="0"/>
              <a:t> </a:t>
            </a:r>
            <a:r>
              <a:rPr lang="en-US" dirty="0" err="1"/>
              <a:t>ürün</a:t>
            </a:r>
            <a:r>
              <a:rPr lang="en-US" dirty="0"/>
              <a:t> ve </a:t>
            </a:r>
            <a:r>
              <a:rPr lang="en-US" dirty="0" err="1"/>
              <a:t>süreçlerin</a:t>
            </a:r>
            <a:r>
              <a:rPr lang="en-US" dirty="0"/>
              <a:t> </a:t>
            </a:r>
            <a:r>
              <a:rPr lang="en-US" dirty="0" err="1"/>
              <a:t>sürdürülebilirliğini</a:t>
            </a:r>
            <a:r>
              <a:rPr lang="en-US" dirty="0"/>
              <a:t> </a:t>
            </a:r>
            <a:r>
              <a:rPr lang="en-US" dirty="0" err="1"/>
              <a:t>en</a:t>
            </a:r>
            <a:r>
              <a:rPr lang="en-US" dirty="0"/>
              <a:t> </a:t>
            </a:r>
            <a:r>
              <a:rPr lang="en-US" dirty="0" err="1"/>
              <a:t>üst</a:t>
            </a:r>
            <a:r>
              <a:rPr lang="en-US" dirty="0"/>
              <a:t> </a:t>
            </a:r>
            <a:r>
              <a:rPr lang="en-US" dirty="0" err="1"/>
              <a:t>düzeye</a:t>
            </a:r>
            <a:r>
              <a:rPr lang="en-US" dirty="0"/>
              <a:t> </a:t>
            </a:r>
            <a:r>
              <a:rPr lang="en-US" dirty="0" err="1"/>
              <a:t>çıkarmanın</a:t>
            </a:r>
            <a:r>
              <a:rPr lang="en-US" dirty="0"/>
              <a:t> </a:t>
            </a:r>
            <a:r>
              <a:rPr lang="en-US" dirty="0" err="1"/>
              <a:t>bir</a:t>
            </a:r>
            <a:r>
              <a:rPr lang="en-US" dirty="0"/>
              <a:t> </a:t>
            </a:r>
            <a:r>
              <a:rPr lang="en-US" dirty="0" err="1"/>
              <a:t>yoludur</a:t>
            </a:r>
            <a:r>
              <a:rPr lang="en-US" dirty="0"/>
              <a:t> - </a:t>
            </a:r>
            <a:r>
              <a:rPr lang="en-US" dirty="0" err="1"/>
              <a:t>kritik</a:t>
            </a:r>
            <a:r>
              <a:rPr lang="en-US" dirty="0"/>
              <a:t> </a:t>
            </a:r>
            <a:r>
              <a:rPr lang="en-US" dirty="0" err="1"/>
              <a:t>faktörler</a:t>
            </a:r>
            <a:r>
              <a:rPr lang="en-US" dirty="0"/>
              <a:t>:
- </a:t>
            </a:r>
            <a:r>
              <a:rPr lang="en-US" dirty="0" err="1"/>
              <a:t>Sürdürülebilirliği</a:t>
            </a:r>
            <a:r>
              <a:rPr lang="en-US" dirty="0"/>
              <a:t> </a:t>
            </a:r>
            <a:r>
              <a:rPr lang="en-US" dirty="0" err="1"/>
              <a:t>konsept</a:t>
            </a:r>
            <a:r>
              <a:rPr lang="en-US" dirty="0"/>
              <a:t> </a:t>
            </a:r>
            <a:r>
              <a:rPr lang="en-US" dirty="0" err="1"/>
              <a:t>tasarım</a:t>
            </a:r>
            <a:r>
              <a:rPr lang="en-US" dirty="0"/>
              <a:t> </a:t>
            </a:r>
            <a:r>
              <a:rPr lang="en-US" dirty="0" err="1"/>
              <a:t>aşamasında</a:t>
            </a:r>
            <a:r>
              <a:rPr lang="en-US" dirty="0"/>
              <a:t> </a:t>
            </a:r>
            <a:r>
              <a:rPr lang="en-US" dirty="0" err="1"/>
              <a:t>değerlendirin</a:t>
            </a:r>
            <a:r>
              <a:rPr lang="en-US" dirty="0"/>
              <a:t> - </a:t>
            </a:r>
            <a:r>
              <a:rPr lang="en-US" dirty="0" err="1"/>
              <a:t>sonrasında</a:t>
            </a:r>
            <a:r>
              <a:rPr lang="en-US" dirty="0"/>
              <a:t> </a:t>
            </a:r>
            <a:r>
              <a:rPr lang="en-US" dirty="0" err="1"/>
              <a:t>değil</a:t>
            </a:r>
            <a:r>
              <a:rPr lang="en-US" dirty="0"/>
              <a:t> 
- </a:t>
            </a:r>
            <a:r>
              <a:rPr lang="en-US" dirty="0" err="1"/>
              <a:t>Ürünü</a:t>
            </a:r>
            <a:r>
              <a:rPr lang="en-US" dirty="0"/>
              <a:t> </a:t>
            </a:r>
            <a:r>
              <a:rPr lang="en-US" dirty="0" err="1"/>
              <a:t>işlev</a:t>
            </a:r>
            <a:r>
              <a:rPr lang="en-US" dirty="0"/>
              <a:t>, </a:t>
            </a:r>
            <a:r>
              <a:rPr lang="en-US" dirty="0" err="1"/>
              <a:t>kullanılabilirlik</a:t>
            </a:r>
            <a:r>
              <a:rPr lang="en-US" dirty="0"/>
              <a:t>, </a:t>
            </a:r>
            <a:r>
              <a:rPr lang="en-US" dirty="0" err="1"/>
              <a:t>değer</a:t>
            </a:r>
            <a:r>
              <a:rPr lang="en-US" dirty="0"/>
              <a:t> ve </a:t>
            </a:r>
            <a:r>
              <a:rPr lang="en-US" dirty="0" err="1"/>
              <a:t>sürdürülebilirlik</a:t>
            </a:r>
            <a:r>
              <a:rPr lang="en-US" dirty="0"/>
              <a:t> </a:t>
            </a:r>
            <a:r>
              <a:rPr lang="en-US" dirty="0" err="1"/>
              <a:t>açısından</a:t>
            </a:r>
            <a:r>
              <a:rPr lang="en-US" dirty="0"/>
              <a:t> </a:t>
            </a:r>
            <a:r>
              <a:rPr lang="en-US" dirty="0" err="1"/>
              <a:t>eş</a:t>
            </a:r>
            <a:r>
              <a:rPr lang="en-US" dirty="0"/>
              <a:t> </a:t>
            </a:r>
            <a:r>
              <a:rPr lang="en-US" dirty="0" err="1"/>
              <a:t>zamanlı</a:t>
            </a:r>
            <a:r>
              <a:rPr lang="en-US" dirty="0"/>
              <a:t> </a:t>
            </a:r>
            <a:r>
              <a:rPr lang="en-US" dirty="0" err="1"/>
              <a:t>olarak</a:t>
            </a:r>
            <a:r>
              <a:rPr lang="en-US" dirty="0"/>
              <a:t> optimize </a:t>
            </a:r>
            <a:r>
              <a:rPr lang="en-US" dirty="0" err="1"/>
              <a:t>etmek</a:t>
            </a:r>
            <a:r>
              <a:rPr lang="en-US" dirty="0"/>
              <a:t> </a:t>
            </a:r>
            <a:r>
              <a:rPr lang="en-US" dirty="0" err="1"/>
              <a:t>için</a:t>
            </a:r>
            <a:r>
              <a:rPr lang="en-US" dirty="0"/>
              <a:t> </a:t>
            </a:r>
            <a:r>
              <a:rPr lang="en-US" dirty="0" err="1"/>
              <a:t>uyumlu</a:t>
            </a:r>
            <a:r>
              <a:rPr lang="en-US" dirty="0"/>
              <a:t> </a:t>
            </a:r>
            <a:r>
              <a:rPr lang="en-US" dirty="0" err="1"/>
              <a:t>süreçler</a:t>
            </a:r>
            <a:r>
              <a:rPr lang="en-US" dirty="0"/>
              <a:t> </a:t>
            </a:r>
            <a:r>
              <a:rPr lang="en-US" dirty="0" err="1"/>
              <a:t>oluşturun</a:t>
            </a:r>
            <a:endParaRPr lang="en-US" dirty="0"/>
          </a:p>
        </p:txBody>
      </p:sp>
    </p:spTree>
    <p:extLst>
      <p:ext uri="{BB962C8B-B14F-4D97-AF65-F5344CB8AC3E}">
        <p14:creationId xmlns:p14="http://schemas.microsoft.com/office/powerpoint/2010/main" val="2607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A8747-19EB-53AF-81E9-466580A94ECC}"/>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28B28840-BAB1-AF8B-65D9-88D3E8A01FFC}"/>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4588E570-7AAD-C543-F6A7-3BC335FAC320}"/>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71CD80B6-8E1A-C367-311E-C770B52064D4}"/>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30A578F9-0B6E-3920-8FD3-E2B6DBF0A96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1518D41F-6A9C-8B65-0317-9DB9F5052E7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AD08FA25-B838-A4CE-2664-321BABD7FA59}"/>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BCC3808B-874C-DCAD-A443-B8C0A6D9705E}"/>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06807B34-4E84-5E1E-41EA-7CC7242B76C1}"/>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D2E7B74D-AA13-1A2E-9449-7B9D0F733C74}"/>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16">
            <a:extLst>
              <a:ext uri="{FF2B5EF4-FFF2-40B4-BE49-F238E27FC236}">
                <a16:creationId xmlns:a16="http://schemas.microsoft.com/office/drawing/2014/main" id="{72D3391E-931E-9097-A756-1111AB048BD2}"/>
              </a:ext>
            </a:extLst>
          </p:cNvPr>
          <p:cNvSpPr txBox="1"/>
          <p:nvPr/>
        </p:nvSpPr>
        <p:spPr>
          <a:xfrm>
            <a:off x="3722550" y="1012856"/>
            <a:ext cx="6858036" cy="1111843"/>
          </a:xfrm>
          <a:prstGeom prst="rect">
            <a:avLst/>
          </a:prstGeom>
        </p:spPr>
        <p:txBody>
          <a:bodyPr wrap="square" lIns="0" tIns="0" rIns="0" bIns="0" rtlCol="0" anchor="t">
            <a:spAutoFit/>
          </a:bodyPr>
          <a:lstStyle/>
          <a:p>
            <a:pPr>
              <a:lnSpc>
                <a:spcPts val="10560"/>
              </a:lnSpc>
              <a:spcBef>
                <a:spcPct val="0"/>
              </a:spcBef>
            </a:pPr>
            <a:r>
              <a:rPr lang="en-GB" sz="2400" dirty="0">
                <a:solidFill>
                  <a:srgbClr val="2D5693"/>
                </a:solidFill>
                <a:latin typeface="Josefin Sans Bold" pitchFamily="2" charset="0"/>
              </a:rPr>
              <a:t>2. </a:t>
            </a:r>
            <a:r>
              <a:rPr lang="en-GB" sz="2400" dirty="0" err="1">
                <a:solidFill>
                  <a:srgbClr val="2D5693"/>
                </a:solidFill>
                <a:latin typeface="Josefin Sans Bold" pitchFamily="2" charset="0"/>
              </a:rPr>
              <a:t>Sürdürülebilirliğin</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Ar-Ge'ye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Entegre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Edilmesi</a:t>
            </a:r>
            <a:endParaRPr lang="en-US" sz="2400" dirty="0">
              <a:solidFill>
                <a:srgbClr val="B2101F"/>
              </a:solidFill>
              <a:latin typeface="Josefin Sans Bold" pitchFamily="2" charset="0"/>
            </a:endParaRPr>
          </a:p>
        </p:txBody>
      </p:sp>
      <p:sp>
        <p:nvSpPr>
          <p:cNvPr id="5" name="CaixaDeTexto 4">
            <a:extLst>
              <a:ext uri="{FF2B5EF4-FFF2-40B4-BE49-F238E27FC236}">
                <a16:creationId xmlns:a16="http://schemas.microsoft.com/office/drawing/2014/main" id="{D5620479-3E0E-1FAD-0087-FAB557CDEF1B}"/>
              </a:ext>
            </a:extLst>
          </p:cNvPr>
          <p:cNvSpPr txBox="1"/>
          <p:nvPr/>
        </p:nvSpPr>
        <p:spPr>
          <a:xfrm>
            <a:off x="3752186" y="2563190"/>
            <a:ext cx="7340356" cy="2031325"/>
          </a:xfrm>
          <a:prstGeom prst="rect">
            <a:avLst/>
          </a:prstGeom>
          <a:noFill/>
        </p:spPr>
        <p:txBody>
          <a:bodyPr wrap="square">
            <a:spAutoFit/>
          </a:bodyPr>
          <a:lstStyle/>
          <a:p>
            <a:pPr>
              <a:buFont typeface="Arial" panose="020B0604020202020204" pitchFamily="34" charset="0"/>
              <a:buChar char="•"/>
            </a:pPr>
            <a:r>
              <a:rPr lang="en-US" dirty="0" err="1">
                <a:solidFill>
                  <a:srgbClr val="50575C"/>
                </a:solidFill>
              </a:rPr>
              <a:t>Sürdürülebilirliğin</a:t>
            </a:r>
            <a:r>
              <a:rPr lang="en-US" dirty="0">
                <a:solidFill>
                  <a:srgbClr val="50575C"/>
                </a:solidFill>
              </a:rPr>
              <a:t> </a:t>
            </a:r>
            <a:r>
              <a:rPr lang="en-US" dirty="0" err="1">
                <a:solidFill>
                  <a:srgbClr val="50575C"/>
                </a:solidFill>
              </a:rPr>
              <a:t>kapsamını</a:t>
            </a:r>
            <a:r>
              <a:rPr lang="en-US" dirty="0">
                <a:solidFill>
                  <a:srgbClr val="50575C"/>
                </a:solidFill>
              </a:rPr>
              <a:t> </a:t>
            </a:r>
            <a:r>
              <a:rPr lang="en-US" dirty="0" err="1">
                <a:solidFill>
                  <a:srgbClr val="50575C"/>
                </a:solidFill>
              </a:rPr>
              <a:t>genişletmek</a:t>
            </a:r>
            <a:r>
              <a:rPr lang="en-US" dirty="0">
                <a:solidFill>
                  <a:srgbClr val="50575C"/>
                </a:solidFill>
              </a:rPr>
              <a:t> ve </a:t>
            </a:r>
            <a:r>
              <a:rPr lang="en-US" dirty="0" err="1">
                <a:solidFill>
                  <a:srgbClr val="50575C"/>
                </a:solidFill>
              </a:rPr>
              <a:t>bunu</a:t>
            </a:r>
            <a:r>
              <a:rPr lang="en-US" dirty="0">
                <a:solidFill>
                  <a:srgbClr val="50575C"/>
                </a:solidFill>
              </a:rPr>
              <a:t> </a:t>
            </a:r>
            <a:r>
              <a:rPr lang="en-US" dirty="0" err="1">
                <a:solidFill>
                  <a:srgbClr val="50575C"/>
                </a:solidFill>
              </a:rPr>
              <a:t>sonradan</a:t>
            </a:r>
            <a:r>
              <a:rPr lang="en-US" dirty="0">
                <a:solidFill>
                  <a:srgbClr val="50575C"/>
                </a:solidFill>
              </a:rPr>
              <a:t> </a:t>
            </a:r>
            <a:r>
              <a:rPr lang="en-US" dirty="0" err="1">
                <a:solidFill>
                  <a:srgbClr val="50575C"/>
                </a:solidFill>
              </a:rPr>
              <a:t>düşünülmüş</a:t>
            </a:r>
            <a:r>
              <a:rPr lang="en-US" dirty="0">
                <a:solidFill>
                  <a:srgbClr val="50575C"/>
                </a:solidFill>
              </a:rPr>
              <a:t> </a:t>
            </a:r>
            <a:r>
              <a:rPr lang="en-US" dirty="0" err="1">
                <a:solidFill>
                  <a:srgbClr val="50575C"/>
                </a:solidFill>
              </a:rPr>
              <a:t>bir</a:t>
            </a:r>
            <a:r>
              <a:rPr lang="en-US" dirty="0">
                <a:solidFill>
                  <a:srgbClr val="50575C"/>
                </a:solidFill>
              </a:rPr>
              <a:t> </a:t>
            </a:r>
            <a:r>
              <a:rPr lang="en-US" dirty="0" err="1">
                <a:solidFill>
                  <a:srgbClr val="50575C"/>
                </a:solidFill>
              </a:rPr>
              <a:t>düşünce</a:t>
            </a:r>
            <a:r>
              <a:rPr lang="en-US" dirty="0">
                <a:solidFill>
                  <a:srgbClr val="50575C"/>
                </a:solidFill>
              </a:rPr>
              <a:t> </a:t>
            </a:r>
            <a:r>
              <a:rPr lang="en-US" dirty="0" err="1">
                <a:solidFill>
                  <a:srgbClr val="50575C"/>
                </a:solidFill>
              </a:rPr>
              <a:t>olarak</a:t>
            </a:r>
            <a:r>
              <a:rPr lang="en-US" dirty="0">
                <a:solidFill>
                  <a:srgbClr val="50575C"/>
                </a:solidFill>
              </a:rPr>
              <a:t> </a:t>
            </a:r>
            <a:r>
              <a:rPr lang="en-US" dirty="0" err="1">
                <a:solidFill>
                  <a:srgbClr val="50575C"/>
                </a:solidFill>
              </a:rPr>
              <a:t>ele</a:t>
            </a:r>
            <a:r>
              <a:rPr lang="en-US" dirty="0">
                <a:solidFill>
                  <a:srgbClr val="50575C"/>
                </a:solidFill>
              </a:rPr>
              <a:t> </a:t>
            </a:r>
            <a:r>
              <a:rPr lang="en-US" dirty="0" err="1">
                <a:solidFill>
                  <a:srgbClr val="50575C"/>
                </a:solidFill>
              </a:rPr>
              <a:t>almak</a:t>
            </a:r>
            <a:r>
              <a:rPr lang="en-US" dirty="0">
                <a:solidFill>
                  <a:srgbClr val="50575C"/>
                </a:solidFill>
              </a:rPr>
              <a:t> </a:t>
            </a:r>
            <a:r>
              <a:rPr lang="en-US" dirty="0" err="1">
                <a:solidFill>
                  <a:srgbClr val="50575C"/>
                </a:solidFill>
              </a:rPr>
              <a:t>yerine</a:t>
            </a:r>
            <a:r>
              <a:rPr lang="en-US" dirty="0">
                <a:solidFill>
                  <a:srgbClr val="50575C"/>
                </a:solidFill>
              </a:rPr>
              <a:t> </a:t>
            </a:r>
            <a:r>
              <a:rPr lang="en-US" dirty="0" err="1">
                <a:solidFill>
                  <a:srgbClr val="50575C"/>
                </a:solidFill>
              </a:rPr>
              <a:t>ürün</a:t>
            </a:r>
            <a:r>
              <a:rPr lang="en-US" dirty="0">
                <a:solidFill>
                  <a:srgbClr val="50575C"/>
                </a:solidFill>
              </a:rPr>
              <a:t> </a:t>
            </a:r>
            <a:r>
              <a:rPr lang="en-US" dirty="0" err="1">
                <a:solidFill>
                  <a:srgbClr val="50575C"/>
                </a:solidFill>
              </a:rPr>
              <a:t>geliştirmenin</a:t>
            </a:r>
            <a:r>
              <a:rPr lang="en-US" dirty="0">
                <a:solidFill>
                  <a:srgbClr val="50575C"/>
                </a:solidFill>
              </a:rPr>
              <a:t> </a:t>
            </a:r>
            <a:r>
              <a:rPr lang="en-US" dirty="0" err="1">
                <a:solidFill>
                  <a:srgbClr val="50575C"/>
                </a:solidFill>
              </a:rPr>
              <a:t>Ar</a:t>
            </a:r>
            <a:r>
              <a:rPr lang="en-US" dirty="0">
                <a:solidFill>
                  <a:srgbClr val="50575C"/>
                </a:solidFill>
              </a:rPr>
              <a:t>-Ge </a:t>
            </a:r>
            <a:r>
              <a:rPr lang="en-US" dirty="0" err="1">
                <a:solidFill>
                  <a:srgbClr val="50575C"/>
                </a:solidFill>
              </a:rPr>
              <a:t>aşamasına</a:t>
            </a:r>
            <a:r>
              <a:rPr lang="en-US" dirty="0">
                <a:solidFill>
                  <a:srgbClr val="50575C"/>
                </a:solidFill>
              </a:rPr>
              <a:t> </a:t>
            </a:r>
            <a:r>
              <a:rPr lang="en-US" dirty="0" err="1">
                <a:solidFill>
                  <a:srgbClr val="50575C"/>
                </a:solidFill>
              </a:rPr>
              <a:t>daha</a:t>
            </a:r>
            <a:r>
              <a:rPr lang="en-US" dirty="0">
                <a:solidFill>
                  <a:srgbClr val="50575C"/>
                </a:solidFill>
              </a:rPr>
              <a:t> iyi </a:t>
            </a:r>
            <a:r>
              <a:rPr lang="en-US" dirty="0" err="1">
                <a:solidFill>
                  <a:srgbClr val="50575C"/>
                </a:solidFill>
              </a:rPr>
              <a:t>entegre</a:t>
            </a:r>
            <a:r>
              <a:rPr lang="en-US" dirty="0">
                <a:solidFill>
                  <a:srgbClr val="50575C"/>
                </a:solidFill>
              </a:rPr>
              <a:t> </a:t>
            </a:r>
            <a:r>
              <a:rPr lang="en-US" dirty="0" err="1">
                <a:solidFill>
                  <a:srgbClr val="50575C"/>
                </a:solidFill>
              </a:rPr>
              <a:t>etmek</a:t>
            </a:r>
            <a:r>
              <a:rPr lang="en-US" dirty="0">
                <a:solidFill>
                  <a:srgbClr val="50575C"/>
                </a:solidFill>
              </a:rPr>
              <a:t> </a:t>
            </a:r>
            <a:r>
              <a:rPr lang="en-US" dirty="0" err="1">
                <a:solidFill>
                  <a:srgbClr val="50575C"/>
                </a:solidFill>
              </a:rPr>
              <a:t>çok</a:t>
            </a:r>
            <a:r>
              <a:rPr lang="en-US" dirty="0">
                <a:solidFill>
                  <a:srgbClr val="50575C"/>
                </a:solidFill>
              </a:rPr>
              <a:t> </a:t>
            </a:r>
            <a:r>
              <a:rPr lang="en-US" dirty="0" err="1">
                <a:solidFill>
                  <a:srgbClr val="50575C"/>
                </a:solidFill>
              </a:rPr>
              <a:t>önemlidir</a:t>
            </a:r>
            <a:r>
              <a:rPr lang="en-US" dirty="0">
                <a:solidFill>
                  <a:srgbClr val="50575C"/>
                </a:solidFill>
              </a:rPr>
              <a:t>. 
</a:t>
            </a:r>
            <a:r>
              <a:rPr lang="en-US" dirty="0" err="1">
                <a:solidFill>
                  <a:srgbClr val="50575C"/>
                </a:solidFill>
              </a:rPr>
              <a:t>Şirketler</a:t>
            </a:r>
            <a:r>
              <a:rPr lang="en-US" dirty="0">
                <a:solidFill>
                  <a:srgbClr val="50575C"/>
                </a:solidFill>
              </a:rPr>
              <a:t>, </a:t>
            </a:r>
            <a:r>
              <a:rPr lang="en-US" dirty="0" err="1">
                <a:solidFill>
                  <a:srgbClr val="50575C"/>
                </a:solidFill>
              </a:rPr>
              <a:t>yalnızca</a:t>
            </a:r>
            <a:r>
              <a:rPr lang="en-US" dirty="0">
                <a:solidFill>
                  <a:srgbClr val="50575C"/>
                </a:solidFill>
              </a:rPr>
              <a:t> </a:t>
            </a:r>
            <a:r>
              <a:rPr lang="en-US" dirty="0" err="1">
                <a:solidFill>
                  <a:srgbClr val="50575C"/>
                </a:solidFill>
              </a:rPr>
              <a:t>kullanımda</a:t>
            </a:r>
            <a:r>
              <a:rPr lang="en-US" dirty="0">
                <a:solidFill>
                  <a:srgbClr val="50575C"/>
                </a:solidFill>
              </a:rPr>
              <a:t> </a:t>
            </a:r>
            <a:r>
              <a:rPr lang="en-US" dirty="0" err="1">
                <a:solidFill>
                  <a:srgbClr val="50575C"/>
                </a:solidFill>
              </a:rPr>
              <a:t>olduklarında</a:t>
            </a:r>
            <a:r>
              <a:rPr lang="en-US" dirty="0">
                <a:solidFill>
                  <a:srgbClr val="50575C"/>
                </a:solidFill>
              </a:rPr>
              <a:t> </a:t>
            </a:r>
            <a:r>
              <a:rPr lang="en-US" dirty="0" err="1">
                <a:solidFill>
                  <a:srgbClr val="50575C"/>
                </a:solidFill>
              </a:rPr>
              <a:t>daha</a:t>
            </a:r>
            <a:r>
              <a:rPr lang="en-US" dirty="0">
                <a:solidFill>
                  <a:srgbClr val="50575C"/>
                </a:solidFill>
              </a:rPr>
              <a:t> </a:t>
            </a:r>
            <a:r>
              <a:rPr lang="en-US" dirty="0" err="1">
                <a:solidFill>
                  <a:srgbClr val="50575C"/>
                </a:solidFill>
              </a:rPr>
              <a:t>sürdürülebilir</a:t>
            </a:r>
            <a:r>
              <a:rPr lang="en-US" dirty="0">
                <a:solidFill>
                  <a:srgbClr val="50575C"/>
                </a:solidFill>
              </a:rPr>
              <a:t> </a:t>
            </a:r>
            <a:r>
              <a:rPr lang="en-US" dirty="0" err="1">
                <a:solidFill>
                  <a:srgbClr val="50575C"/>
                </a:solidFill>
              </a:rPr>
              <a:t>ürünler</a:t>
            </a:r>
            <a:r>
              <a:rPr lang="en-US" dirty="0">
                <a:solidFill>
                  <a:srgbClr val="50575C"/>
                </a:solidFill>
              </a:rPr>
              <a:t> </a:t>
            </a:r>
            <a:r>
              <a:rPr lang="en-US" dirty="0" err="1">
                <a:solidFill>
                  <a:srgbClr val="50575C"/>
                </a:solidFill>
              </a:rPr>
              <a:t>geliştirmenin</a:t>
            </a:r>
            <a:r>
              <a:rPr lang="en-US" dirty="0">
                <a:solidFill>
                  <a:srgbClr val="50575C"/>
                </a:solidFill>
              </a:rPr>
              <a:t> </a:t>
            </a:r>
            <a:r>
              <a:rPr lang="en-US" dirty="0" err="1">
                <a:solidFill>
                  <a:srgbClr val="50575C"/>
                </a:solidFill>
              </a:rPr>
              <a:t>ötesine</a:t>
            </a:r>
            <a:r>
              <a:rPr lang="en-US" dirty="0">
                <a:solidFill>
                  <a:srgbClr val="50575C"/>
                </a:solidFill>
              </a:rPr>
              <a:t> </a:t>
            </a:r>
            <a:r>
              <a:rPr lang="en-US" dirty="0" err="1">
                <a:solidFill>
                  <a:srgbClr val="50575C"/>
                </a:solidFill>
              </a:rPr>
              <a:t>geçmelidir</a:t>
            </a:r>
            <a:r>
              <a:rPr lang="en-US" dirty="0">
                <a:solidFill>
                  <a:srgbClr val="50575C"/>
                </a:solidFill>
              </a:rPr>
              <a:t>; Ek </a:t>
            </a:r>
            <a:r>
              <a:rPr lang="en-US" dirty="0" err="1">
                <a:solidFill>
                  <a:srgbClr val="50575C"/>
                </a:solidFill>
              </a:rPr>
              <a:t>olarak</a:t>
            </a:r>
            <a:r>
              <a:rPr lang="en-US" dirty="0">
                <a:solidFill>
                  <a:srgbClr val="50575C"/>
                </a:solidFill>
              </a:rPr>
              <a:t>, </a:t>
            </a:r>
            <a:r>
              <a:rPr lang="en-US" dirty="0" err="1">
                <a:solidFill>
                  <a:srgbClr val="50575C"/>
                </a:solidFill>
              </a:rPr>
              <a:t>kuruluşlar</a:t>
            </a:r>
            <a:r>
              <a:rPr lang="en-US" dirty="0">
                <a:solidFill>
                  <a:srgbClr val="50575C"/>
                </a:solidFill>
              </a:rPr>
              <a:t> </a:t>
            </a:r>
            <a:r>
              <a:rPr lang="en-US" dirty="0" err="1">
                <a:solidFill>
                  <a:srgbClr val="50575C"/>
                </a:solidFill>
              </a:rPr>
              <a:t>ürünleri</a:t>
            </a:r>
            <a:r>
              <a:rPr lang="en-US" dirty="0">
                <a:solidFill>
                  <a:srgbClr val="50575C"/>
                </a:solidFill>
              </a:rPr>
              <a:t> </a:t>
            </a:r>
            <a:r>
              <a:rPr lang="en-US" dirty="0" err="1">
                <a:solidFill>
                  <a:srgbClr val="50575C"/>
                </a:solidFill>
              </a:rPr>
              <a:t>nasıl</a:t>
            </a:r>
            <a:r>
              <a:rPr lang="en-US" dirty="0">
                <a:solidFill>
                  <a:srgbClr val="50575C"/>
                </a:solidFill>
              </a:rPr>
              <a:t> </a:t>
            </a:r>
            <a:r>
              <a:rPr lang="en-US" dirty="0" err="1">
                <a:solidFill>
                  <a:srgbClr val="50575C"/>
                </a:solidFill>
              </a:rPr>
              <a:t>tedarik</a:t>
            </a:r>
            <a:r>
              <a:rPr lang="en-US" dirty="0">
                <a:solidFill>
                  <a:srgbClr val="50575C"/>
                </a:solidFill>
              </a:rPr>
              <a:t> </a:t>
            </a:r>
            <a:r>
              <a:rPr lang="en-US" dirty="0" err="1">
                <a:solidFill>
                  <a:srgbClr val="50575C"/>
                </a:solidFill>
              </a:rPr>
              <a:t>ettiklerinin</a:t>
            </a:r>
            <a:r>
              <a:rPr lang="en-US" dirty="0">
                <a:solidFill>
                  <a:srgbClr val="50575C"/>
                </a:solidFill>
              </a:rPr>
              <a:t>, </a:t>
            </a:r>
            <a:r>
              <a:rPr lang="en-US" dirty="0" err="1">
                <a:solidFill>
                  <a:srgbClr val="50575C"/>
                </a:solidFill>
              </a:rPr>
              <a:t>ürettiklerinin</a:t>
            </a:r>
            <a:r>
              <a:rPr lang="en-US" dirty="0">
                <a:solidFill>
                  <a:srgbClr val="50575C"/>
                </a:solidFill>
              </a:rPr>
              <a:t>, </a:t>
            </a:r>
            <a:r>
              <a:rPr lang="en-US" dirty="0" err="1">
                <a:solidFill>
                  <a:srgbClr val="50575C"/>
                </a:solidFill>
              </a:rPr>
              <a:t>dağıttıklarının</a:t>
            </a:r>
            <a:r>
              <a:rPr lang="en-US" dirty="0">
                <a:solidFill>
                  <a:srgbClr val="50575C"/>
                </a:solidFill>
              </a:rPr>
              <a:t> ve </a:t>
            </a:r>
            <a:r>
              <a:rPr lang="en-US" dirty="0" err="1">
                <a:solidFill>
                  <a:srgbClr val="50575C"/>
                </a:solidFill>
              </a:rPr>
              <a:t>sattıklarının</a:t>
            </a:r>
            <a:r>
              <a:rPr lang="en-US" dirty="0">
                <a:solidFill>
                  <a:srgbClr val="50575C"/>
                </a:solidFill>
              </a:rPr>
              <a:t> </a:t>
            </a:r>
            <a:r>
              <a:rPr lang="en-US" dirty="0" err="1">
                <a:solidFill>
                  <a:srgbClr val="50575C"/>
                </a:solidFill>
              </a:rPr>
              <a:t>sürdürülebilirliğini</a:t>
            </a:r>
            <a:r>
              <a:rPr lang="en-US" dirty="0">
                <a:solidFill>
                  <a:srgbClr val="50575C"/>
                </a:solidFill>
              </a:rPr>
              <a:t> de </a:t>
            </a:r>
            <a:r>
              <a:rPr lang="en-US" dirty="0" err="1">
                <a:solidFill>
                  <a:srgbClr val="50575C"/>
                </a:solidFill>
              </a:rPr>
              <a:t>iyileştirmelidir</a:t>
            </a:r>
            <a:r>
              <a:rPr lang="en-US" dirty="0">
                <a:solidFill>
                  <a:srgbClr val="50575C"/>
                </a:solidFill>
              </a:rPr>
              <a:t>.</a:t>
            </a:r>
            <a:endParaRPr lang="en-US" b="0" i="0" dirty="0">
              <a:solidFill>
                <a:srgbClr val="50575C"/>
              </a:solidFill>
              <a:effectLst/>
            </a:endParaRPr>
          </a:p>
        </p:txBody>
      </p:sp>
    </p:spTree>
    <p:extLst>
      <p:ext uri="{BB962C8B-B14F-4D97-AF65-F5344CB8AC3E}">
        <p14:creationId xmlns:p14="http://schemas.microsoft.com/office/powerpoint/2010/main" val="269271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9" name="TextBox 16">
            <a:extLst>
              <a:ext uri="{FF2B5EF4-FFF2-40B4-BE49-F238E27FC236}">
                <a16:creationId xmlns:a16="http://schemas.microsoft.com/office/drawing/2014/main" id="{AC13677A-E1F6-1385-8446-D6C8E706B4A3}"/>
              </a:ext>
            </a:extLst>
          </p:cNvPr>
          <p:cNvSpPr txBox="1"/>
          <p:nvPr/>
        </p:nvSpPr>
        <p:spPr>
          <a:xfrm>
            <a:off x="688277" y="414045"/>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Sürdürülebilirliğin</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Ar-Ge'ye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Entegre</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Edilmesi</a:t>
            </a:r>
            <a:endParaRPr lang="en-US" sz="2800" dirty="0">
              <a:solidFill>
                <a:srgbClr val="B2101F"/>
              </a:solidFill>
              <a:latin typeface="Josefin Sans Bold" pitchFamily="2" charset="0"/>
            </a:endParaRPr>
          </a:p>
        </p:txBody>
      </p:sp>
      <p:sp>
        <p:nvSpPr>
          <p:cNvPr id="7" name="CaixaDeTexto 6">
            <a:extLst>
              <a:ext uri="{FF2B5EF4-FFF2-40B4-BE49-F238E27FC236}">
                <a16:creationId xmlns:a16="http://schemas.microsoft.com/office/drawing/2014/main" id="{1F43FC84-0B62-CDA0-4555-DBEED13A555D}"/>
              </a:ext>
            </a:extLst>
          </p:cNvPr>
          <p:cNvSpPr txBox="1"/>
          <p:nvPr/>
        </p:nvSpPr>
        <p:spPr>
          <a:xfrm>
            <a:off x="3881176" y="6281292"/>
            <a:ext cx="6094324" cy="246221"/>
          </a:xfrm>
          <a:prstGeom prst="rect">
            <a:avLst/>
          </a:prstGeom>
          <a:noFill/>
        </p:spPr>
        <p:txBody>
          <a:bodyPr wrap="square">
            <a:spAutoFit/>
          </a:bodyPr>
          <a:lstStyle/>
          <a:p>
            <a:r>
              <a:rPr lang="pt-PT" sz="1000" dirty="0"/>
              <a:t>https://www.lek.com/insights/sus/us/ei/make-products-more-sustainable-incorporate-sustainability-fully-rd</a:t>
            </a:r>
          </a:p>
        </p:txBody>
      </p:sp>
      <p:pic>
        <p:nvPicPr>
          <p:cNvPr id="5" name="Resim 4">
            <a:extLst>
              <a:ext uri="{FF2B5EF4-FFF2-40B4-BE49-F238E27FC236}">
                <a16:creationId xmlns:a16="http://schemas.microsoft.com/office/drawing/2014/main" id="{5E56E4D8-E5DE-F876-2F56-B88E8B9674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15" y="1556665"/>
            <a:ext cx="7926170" cy="4673138"/>
          </a:xfrm>
          <a:prstGeom prst="rect">
            <a:avLst/>
          </a:prstGeom>
        </p:spPr>
      </p:pic>
    </p:spTree>
    <p:extLst>
      <p:ext uri="{BB962C8B-B14F-4D97-AF65-F5344CB8AC3E}">
        <p14:creationId xmlns:p14="http://schemas.microsoft.com/office/powerpoint/2010/main" val="42819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159A-7E90-B301-B426-CB0EE3E743AD}"/>
            </a:ext>
          </a:extLst>
        </p:cNvPr>
        <p:cNvGrpSpPr/>
        <p:nvPr/>
      </p:nvGrpSpPr>
      <p:grpSpPr>
        <a:xfrm>
          <a:off x="0" y="0"/>
          <a:ext cx="0" cy="0"/>
          <a:chOff x="0" y="0"/>
          <a:chExt cx="0" cy="0"/>
        </a:xfrm>
      </p:grpSpPr>
      <p:pic>
        <p:nvPicPr>
          <p:cNvPr id="13" name="Imagine 12">
            <a:extLst>
              <a:ext uri="{FF2B5EF4-FFF2-40B4-BE49-F238E27FC236}">
                <a16:creationId xmlns:a16="http://schemas.microsoft.com/office/drawing/2014/main" id="{763434DD-2872-4A95-7EFA-534D67091998}"/>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4" y="302616"/>
            <a:ext cx="3414409" cy="3126384"/>
          </a:xfrm>
          <a:prstGeom prst="rect">
            <a:avLst/>
          </a:prstGeom>
        </p:spPr>
      </p:pic>
      <p:grpSp>
        <p:nvGrpSpPr>
          <p:cNvPr id="4" name="Grupare 3">
            <a:extLst>
              <a:ext uri="{FF2B5EF4-FFF2-40B4-BE49-F238E27FC236}">
                <a16:creationId xmlns:a16="http://schemas.microsoft.com/office/drawing/2014/main" id="{59B5609E-74BC-5BE4-98EC-8F7E84843F33}"/>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A4D9ACA5-E435-1D89-AC2C-9AE140BC87A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730C158-3B25-7529-6DD9-7D5F0648C1F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E2E081F1-9F4E-308B-CA2D-2A0FEAB75F19}"/>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EE01E261-7147-E978-5AAA-FB7F3004BD7A}"/>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8" name="TextBox 19">
            <a:extLst>
              <a:ext uri="{FF2B5EF4-FFF2-40B4-BE49-F238E27FC236}">
                <a16:creationId xmlns:a16="http://schemas.microsoft.com/office/drawing/2014/main" id="{5C4A64A9-A972-23CD-2B36-8906EDA5FD48}"/>
              </a:ext>
            </a:extLst>
          </p:cNvPr>
          <p:cNvSpPr txBox="1"/>
          <p:nvPr/>
        </p:nvSpPr>
        <p:spPr>
          <a:xfrm>
            <a:off x="581093" y="1151899"/>
            <a:ext cx="7487733" cy="511679"/>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b="1" u="none" dirty="0">
                <a:solidFill>
                  <a:schemeClr val="accent5">
                    <a:lumMod val="50000"/>
                  </a:schemeClr>
                </a:solidFill>
                <a:latin typeface="Josefin Sans" pitchFamily="2" charset="0"/>
              </a:rPr>
              <a:t>3. </a:t>
            </a:r>
            <a:r>
              <a:rPr lang="en-US" b="1" u="none" dirty="0" err="1">
                <a:solidFill>
                  <a:schemeClr val="accent5">
                    <a:lumMod val="50000"/>
                  </a:schemeClr>
                </a:solidFill>
                <a:latin typeface="Josefin Sans" pitchFamily="2" charset="0"/>
              </a:rPr>
              <a:t>İnovasyon</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Yönetim</a:t>
            </a:r>
            <a:r>
              <a:rPr lang="en-US" b="1" u="none" dirty="0">
                <a:solidFill>
                  <a:schemeClr val="accent5">
                    <a:lumMod val="50000"/>
                  </a:schemeClr>
                </a:solidFill>
                <a:latin typeface="Josefin Sans" pitchFamily="2" charset="0"/>
              </a:rPr>
              <a:t> </a:t>
            </a:r>
            <a:r>
              <a:rPr lang="en-US" b="1" u="none" dirty="0" err="1">
                <a:solidFill>
                  <a:schemeClr val="accent5">
                    <a:lumMod val="50000"/>
                  </a:schemeClr>
                </a:solidFill>
                <a:latin typeface="Josefin Sans" pitchFamily="2" charset="0"/>
              </a:rPr>
              <a:t>Sistemi</a:t>
            </a:r>
            <a:endParaRPr lang="en-US" b="1" u="none" dirty="0">
              <a:solidFill>
                <a:schemeClr val="accent5">
                  <a:lumMod val="50000"/>
                </a:schemeClr>
              </a:solidFill>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3" name="CaixaDeTexto 2">
            <a:extLst>
              <a:ext uri="{FF2B5EF4-FFF2-40B4-BE49-F238E27FC236}">
                <a16:creationId xmlns:a16="http://schemas.microsoft.com/office/drawing/2014/main" id="{2052D151-8730-CAEE-025B-00CF7CB9D76E}"/>
              </a:ext>
            </a:extLst>
          </p:cNvPr>
          <p:cNvSpPr txBox="1"/>
          <p:nvPr/>
        </p:nvSpPr>
        <p:spPr>
          <a:xfrm>
            <a:off x="399745" y="2189015"/>
            <a:ext cx="8310623" cy="3139321"/>
          </a:xfrm>
          <a:prstGeom prst="rect">
            <a:avLst/>
          </a:prstGeom>
          <a:noFill/>
        </p:spPr>
        <p:txBody>
          <a:bodyPr wrap="square">
            <a:spAutoFit/>
          </a:bodyPr>
          <a:lstStyle/>
          <a:p>
            <a:r>
              <a:rPr lang="en-US" dirty="0" err="1">
                <a:latin typeface="-apple-system"/>
              </a:rPr>
              <a:t>Sürdürülebilirliği</a:t>
            </a:r>
            <a:r>
              <a:rPr lang="en-US" dirty="0">
                <a:latin typeface="-apple-system"/>
              </a:rPr>
              <a:t> </a:t>
            </a:r>
            <a:r>
              <a:rPr lang="en-US" dirty="0" err="1">
                <a:latin typeface="-apple-system"/>
              </a:rPr>
              <a:t>Ar-Ge'ye</a:t>
            </a:r>
            <a:r>
              <a:rPr lang="en-US" dirty="0">
                <a:latin typeface="-apple-system"/>
              </a:rPr>
              <a:t> </a:t>
            </a:r>
            <a:r>
              <a:rPr lang="en-US" dirty="0" err="1">
                <a:latin typeface="-apple-system"/>
              </a:rPr>
              <a:t>entegre</a:t>
            </a:r>
            <a:r>
              <a:rPr lang="en-US" dirty="0">
                <a:latin typeface="-apple-system"/>
              </a:rPr>
              <a:t> </a:t>
            </a:r>
            <a:r>
              <a:rPr lang="en-US" dirty="0" err="1">
                <a:latin typeface="-apple-system"/>
              </a:rPr>
              <a:t>etmek</a:t>
            </a:r>
            <a:r>
              <a:rPr lang="en-US" dirty="0">
                <a:latin typeface="-apple-system"/>
              </a:rPr>
              <a:t>, </a:t>
            </a:r>
            <a:r>
              <a:rPr lang="en-US" dirty="0" err="1">
                <a:latin typeface="-apple-system"/>
              </a:rPr>
              <a:t>aynı</a:t>
            </a:r>
            <a:r>
              <a:rPr lang="en-US" dirty="0">
                <a:latin typeface="-apple-system"/>
              </a:rPr>
              <a:t> </a:t>
            </a:r>
            <a:r>
              <a:rPr lang="en-US" dirty="0" err="1">
                <a:latin typeface="-apple-system"/>
              </a:rPr>
              <a:t>zamanda</a:t>
            </a:r>
            <a:r>
              <a:rPr lang="en-US" dirty="0">
                <a:latin typeface="-apple-system"/>
              </a:rPr>
              <a:t> </a:t>
            </a:r>
            <a:r>
              <a:rPr lang="en-US" dirty="0" err="1">
                <a:latin typeface="-apple-system"/>
              </a:rPr>
              <a:t>verimlilik</a:t>
            </a:r>
            <a:r>
              <a:rPr lang="en-US" dirty="0">
                <a:latin typeface="-apple-system"/>
              </a:rPr>
              <a:t> ve </a:t>
            </a:r>
            <a:r>
              <a:rPr lang="en-US" dirty="0" err="1">
                <a:latin typeface="-apple-system"/>
              </a:rPr>
              <a:t>etkinliğe</a:t>
            </a:r>
            <a:r>
              <a:rPr lang="en-US" dirty="0">
                <a:latin typeface="-apple-system"/>
              </a:rPr>
              <a:t> </a:t>
            </a:r>
            <a:r>
              <a:rPr lang="en-US" dirty="0" err="1">
                <a:latin typeface="-apple-system"/>
              </a:rPr>
              <a:t>odaklanmayı</a:t>
            </a:r>
            <a:r>
              <a:rPr lang="en-US" dirty="0">
                <a:latin typeface="-apple-system"/>
              </a:rPr>
              <a:t>, </a:t>
            </a:r>
            <a:r>
              <a:rPr lang="en-US" dirty="0" err="1">
                <a:latin typeface="-apple-system"/>
              </a:rPr>
              <a:t>ancak</a:t>
            </a:r>
            <a:r>
              <a:rPr lang="en-US" dirty="0">
                <a:latin typeface="-apple-system"/>
              </a:rPr>
              <a:t> </a:t>
            </a:r>
            <a:r>
              <a:rPr lang="en-US" dirty="0" err="1">
                <a:latin typeface="-apple-system"/>
              </a:rPr>
              <a:t>inovasyonun</a:t>
            </a:r>
            <a:r>
              <a:rPr lang="en-US" dirty="0">
                <a:latin typeface="-apple-system"/>
              </a:rPr>
              <a:t> </a:t>
            </a:r>
            <a:r>
              <a:rPr lang="en-US" dirty="0" err="1">
                <a:latin typeface="-apple-system"/>
              </a:rPr>
              <a:t>bizi</a:t>
            </a:r>
            <a:r>
              <a:rPr lang="en-US" dirty="0">
                <a:latin typeface="-apple-system"/>
              </a:rPr>
              <a:t> </a:t>
            </a:r>
            <a:r>
              <a:rPr lang="en-US" dirty="0" err="1">
                <a:latin typeface="-apple-system"/>
              </a:rPr>
              <a:t>geleceğe</a:t>
            </a:r>
            <a:r>
              <a:rPr lang="en-US" dirty="0">
                <a:latin typeface="-apple-system"/>
              </a:rPr>
              <a:t> </a:t>
            </a:r>
            <a:r>
              <a:rPr lang="en-US" dirty="0" err="1">
                <a:latin typeface="-apple-system"/>
              </a:rPr>
              <a:t>hazırladığını</a:t>
            </a:r>
            <a:r>
              <a:rPr lang="en-US" dirty="0">
                <a:latin typeface="-apple-system"/>
              </a:rPr>
              <a:t> </a:t>
            </a:r>
            <a:r>
              <a:rPr lang="en-US" dirty="0" err="1">
                <a:latin typeface="-apple-system"/>
              </a:rPr>
              <a:t>akılda</a:t>
            </a:r>
            <a:r>
              <a:rPr lang="en-US" dirty="0">
                <a:latin typeface="-apple-system"/>
              </a:rPr>
              <a:t> </a:t>
            </a:r>
            <a:r>
              <a:rPr lang="en-US" dirty="0" err="1">
                <a:latin typeface="-apple-system"/>
              </a:rPr>
              <a:t>tutmayı</a:t>
            </a:r>
            <a:r>
              <a:rPr lang="en-US" dirty="0">
                <a:latin typeface="-apple-system"/>
              </a:rPr>
              <a:t> da </a:t>
            </a:r>
            <a:r>
              <a:rPr lang="en-US" dirty="0" err="1">
                <a:latin typeface="-apple-system"/>
              </a:rPr>
              <a:t>gerektirir</a:t>
            </a:r>
            <a:r>
              <a:rPr lang="en-US" dirty="0">
                <a:latin typeface="-apple-system"/>
              </a:rPr>
              <a:t>. Bu </a:t>
            </a:r>
            <a:r>
              <a:rPr lang="en-US" dirty="0" err="1">
                <a:latin typeface="-apple-system"/>
              </a:rPr>
              <a:t>nedenle</a:t>
            </a:r>
            <a:r>
              <a:rPr lang="en-US" dirty="0">
                <a:latin typeface="-apple-system"/>
              </a:rPr>
              <a:t>, </a:t>
            </a:r>
            <a:r>
              <a:rPr lang="en-US" dirty="0" err="1">
                <a:latin typeface="-apple-system"/>
              </a:rPr>
              <a:t>etkinlik</a:t>
            </a:r>
            <a:r>
              <a:rPr lang="en-US" dirty="0">
                <a:latin typeface="-apple-system"/>
              </a:rPr>
              <a:t>, </a:t>
            </a:r>
            <a:r>
              <a:rPr lang="en-US" dirty="0" err="1">
                <a:latin typeface="-apple-system"/>
              </a:rPr>
              <a:t>verimlilik</a:t>
            </a:r>
            <a:r>
              <a:rPr lang="en-US" dirty="0">
                <a:latin typeface="-apple-system"/>
              </a:rPr>
              <a:t> ve </a:t>
            </a:r>
            <a:r>
              <a:rPr lang="en-US" dirty="0" err="1">
                <a:latin typeface="-apple-system"/>
              </a:rPr>
              <a:t>yeniliğin</a:t>
            </a:r>
            <a:r>
              <a:rPr lang="en-US" dirty="0">
                <a:latin typeface="-apple-system"/>
              </a:rPr>
              <a:t> </a:t>
            </a:r>
            <a:r>
              <a:rPr lang="en-US" dirty="0" err="1">
                <a:latin typeface="-apple-system"/>
              </a:rPr>
              <a:t>dengeli</a:t>
            </a:r>
            <a:r>
              <a:rPr lang="en-US" dirty="0">
                <a:latin typeface="-apple-system"/>
              </a:rPr>
              <a:t> </a:t>
            </a:r>
            <a:r>
              <a:rPr lang="en-US" dirty="0" err="1">
                <a:latin typeface="-apple-system"/>
              </a:rPr>
              <a:t>kombinasyonu</a:t>
            </a:r>
            <a:r>
              <a:rPr lang="en-US" dirty="0">
                <a:latin typeface="-apple-system"/>
              </a:rPr>
              <a:t>, </a:t>
            </a:r>
            <a:r>
              <a:rPr lang="en-US" dirty="0" err="1">
                <a:latin typeface="-apple-system"/>
              </a:rPr>
              <a:t>sürdürülebilir</a:t>
            </a:r>
            <a:r>
              <a:rPr lang="en-US" dirty="0">
                <a:latin typeface="-apple-system"/>
              </a:rPr>
              <a:t> </a:t>
            </a:r>
            <a:r>
              <a:rPr lang="en-US" dirty="0" err="1">
                <a:latin typeface="-apple-system"/>
              </a:rPr>
              <a:t>kalkınmayı</a:t>
            </a:r>
            <a:r>
              <a:rPr lang="en-US" dirty="0">
                <a:latin typeface="-apple-system"/>
              </a:rPr>
              <a:t> </a:t>
            </a:r>
            <a:r>
              <a:rPr lang="en-US" dirty="0" err="1">
                <a:latin typeface="-apple-system"/>
              </a:rPr>
              <a:t>tanımlayacaktır</a:t>
            </a:r>
            <a:r>
              <a:rPr lang="tr-TR" dirty="0">
                <a:latin typeface="-apple-system"/>
              </a:rPr>
              <a:t>.</a:t>
            </a:r>
          </a:p>
          <a:p>
            <a:r>
              <a:rPr lang="en-US" dirty="0">
                <a:latin typeface="-apple-system"/>
              </a:rPr>
              <a:t>
</a:t>
            </a:r>
            <a:r>
              <a:rPr lang="en-US" dirty="0" err="1">
                <a:latin typeface="-apple-system"/>
              </a:rPr>
              <a:t>Kilit</a:t>
            </a:r>
            <a:r>
              <a:rPr lang="en-US" dirty="0">
                <a:latin typeface="-apple-system"/>
              </a:rPr>
              <a:t> </a:t>
            </a:r>
            <a:r>
              <a:rPr lang="en-US" dirty="0" err="1">
                <a:latin typeface="-apple-system"/>
              </a:rPr>
              <a:t>soru</a:t>
            </a:r>
            <a:r>
              <a:rPr lang="en-US" dirty="0">
                <a:latin typeface="-apple-system"/>
              </a:rPr>
              <a:t>, </a:t>
            </a:r>
            <a:r>
              <a:rPr lang="en-US" dirty="0" err="1">
                <a:latin typeface="-apple-system"/>
              </a:rPr>
              <a:t>şirketin</a:t>
            </a:r>
            <a:r>
              <a:rPr lang="en-US" dirty="0">
                <a:latin typeface="-apple-system"/>
              </a:rPr>
              <a:t> </a:t>
            </a:r>
            <a:r>
              <a:rPr lang="en-US" dirty="0" err="1">
                <a:latin typeface="-apple-system"/>
              </a:rPr>
              <a:t>verimliliğinden</a:t>
            </a:r>
            <a:r>
              <a:rPr lang="en-US" dirty="0">
                <a:latin typeface="-apple-system"/>
              </a:rPr>
              <a:t>, </a:t>
            </a:r>
            <a:r>
              <a:rPr lang="en-US" dirty="0" err="1">
                <a:latin typeface="-apple-system"/>
              </a:rPr>
              <a:t>etkinliğinden</a:t>
            </a:r>
            <a:r>
              <a:rPr lang="en-US" dirty="0">
                <a:latin typeface="-apple-system"/>
              </a:rPr>
              <a:t>, </a:t>
            </a:r>
            <a:r>
              <a:rPr lang="en-US" dirty="0" err="1">
                <a:latin typeface="-apple-system"/>
              </a:rPr>
              <a:t>gelirinden</a:t>
            </a:r>
            <a:r>
              <a:rPr lang="en-US" dirty="0">
                <a:latin typeface="-apple-system"/>
              </a:rPr>
              <a:t>, </a:t>
            </a:r>
            <a:r>
              <a:rPr lang="en-US" dirty="0" err="1">
                <a:latin typeface="-apple-system"/>
              </a:rPr>
              <a:t>marjlarından</a:t>
            </a:r>
            <a:r>
              <a:rPr lang="en-US" dirty="0">
                <a:latin typeface="-apple-system"/>
              </a:rPr>
              <a:t> ve </a:t>
            </a:r>
            <a:r>
              <a:rPr lang="en-US" dirty="0" err="1">
                <a:latin typeface="-apple-system"/>
              </a:rPr>
              <a:t>karlılığından</a:t>
            </a:r>
            <a:r>
              <a:rPr lang="en-US" dirty="0">
                <a:latin typeface="-apple-system"/>
              </a:rPr>
              <a:t> </a:t>
            </a:r>
            <a:r>
              <a:rPr lang="en-US" dirty="0" err="1">
                <a:latin typeface="-apple-system"/>
              </a:rPr>
              <a:t>ödün</a:t>
            </a:r>
            <a:r>
              <a:rPr lang="en-US" dirty="0">
                <a:latin typeface="-apple-system"/>
              </a:rPr>
              <a:t> </a:t>
            </a:r>
            <a:r>
              <a:rPr lang="en-US" dirty="0" err="1">
                <a:latin typeface="-apple-system"/>
              </a:rPr>
              <a:t>vermeden</a:t>
            </a:r>
            <a:r>
              <a:rPr lang="en-US" dirty="0">
                <a:latin typeface="-apple-system"/>
              </a:rPr>
              <a:t> </a:t>
            </a:r>
            <a:r>
              <a:rPr lang="en-US" dirty="0" err="1">
                <a:latin typeface="-apple-system"/>
              </a:rPr>
              <a:t>nasıl</a:t>
            </a:r>
            <a:r>
              <a:rPr lang="en-US" dirty="0">
                <a:latin typeface="-apple-system"/>
              </a:rPr>
              <a:t> </a:t>
            </a:r>
            <a:r>
              <a:rPr lang="en-US" dirty="0" err="1">
                <a:latin typeface="-apple-system"/>
              </a:rPr>
              <a:t>yenilikçi</a:t>
            </a:r>
            <a:r>
              <a:rPr lang="en-US" dirty="0">
                <a:latin typeface="-apple-system"/>
              </a:rPr>
              <a:t> </a:t>
            </a:r>
            <a:r>
              <a:rPr lang="en-US" dirty="0" err="1">
                <a:latin typeface="-apple-system"/>
              </a:rPr>
              <a:t>bir</a:t>
            </a:r>
            <a:r>
              <a:rPr lang="en-US" dirty="0">
                <a:latin typeface="-apple-system"/>
              </a:rPr>
              <a:t> </a:t>
            </a:r>
            <a:r>
              <a:rPr lang="en-US" dirty="0" err="1">
                <a:latin typeface="-apple-system"/>
              </a:rPr>
              <a:t>organizasyon</a:t>
            </a:r>
            <a:r>
              <a:rPr lang="en-US" dirty="0">
                <a:latin typeface="-apple-system"/>
              </a:rPr>
              <a:t> </a:t>
            </a:r>
            <a:r>
              <a:rPr lang="en-US" dirty="0" err="1">
                <a:latin typeface="-apple-system"/>
              </a:rPr>
              <a:t>haline</a:t>
            </a:r>
            <a:r>
              <a:rPr lang="en-US" dirty="0">
                <a:latin typeface="-apple-system"/>
              </a:rPr>
              <a:t> </a:t>
            </a:r>
            <a:r>
              <a:rPr lang="en-US" dirty="0" err="1">
                <a:latin typeface="-apple-system"/>
              </a:rPr>
              <a:t>gelineceğidir</a:t>
            </a:r>
            <a:r>
              <a:rPr lang="en-US" dirty="0">
                <a:latin typeface="-apple-system"/>
              </a:rPr>
              <a:t>. </a:t>
            </a:r>
            <a:endParaRPr lang="tr-TR" dirty="0">
              <a:latin typeface="-apple-system"/>
            </a:endParaRPr>
          </a:p>
          <a:p>
            <a:r>
              <a:rPr lang="en-US" dirty="0">
                <a:latin typeface="-apple-system"/>
              </a:rPr>
              <a:t>
Bir </a:t>
            </a:r>
            <a:r>
              <a:rPr lang="en-US" dirty="0" err="1">
                <a:latin typeface="-apple-system"/>
              </a:rPr>
              <a:t>İnovasyon</a:t>
            </a:r>
            <a:r>
              <a:rPr lang="en-US" dirty="0">
                <a:latin typeface="-apple-system"/>
              </a:rPr>
              <a:t> </a:t>
            </a:r>
            <a:r>
              <a:rPr lang="en-US" dirty="0" err="1">
                <a:latin typeface="-apple-system"/>
              </a:rPr>
              <a:t>Yönetim</a:t>
            </a:r>
            <a:r>
              <a:rPr lang="en-US" dirty="0">
                <a:latin typeface="-apple-system"/>
              </a:rPr>
              <a:t> </a:t>
            </a:r>
            <a:r>
              <a:rPr lang="en-US" dirty="0" err="1">
                <a:latin typeface="-apple-system"/>
              </a:rPr>
              <a:t>Sisteminin</a:t>
            </a:r>
            <a:r>
              <a:rPr lang="en-US" dirty="0">
                <a:latin typeface="-apple-system"/>
              </a:rPr>
              <a:t> </a:t>
            </a:r>
            <a:r>
              <a:rPr lang="en-US" dirty="0" err="1">
                <a:latin typeface="-apple-system"/>
              </a:rPr>
              <a:t>kullanılması</a:t>
            </a:r>
            <a:r>
              <a:rPr lang="en-US" dirty="0">
                <a:latin typeface="-apple-system"/>
              </a:rPr>
              <a:t>, </a:t>
            </a:r>
            <a:r>
              <a:rPr lang="en-US" dirty="0" err="1">
                <a:latin typeface="-apple-system"/>
              </a:rPr>
              <a:t>çevresel</a:t>
            </a:r>
            <a:r>
              <a:rPr lang="en-US" dirty="0">
                <a:latin typeface="-apple-system"/>
              </a:rPr>
              <a:t>, </a:t>
            </a:r>
            <a:r>
              <a:rPr lang="en-US" dirty="0" err="1">
                <a:latin typeface="-apple-system"/>
              </a:rPr>
              <a:t>sosyal</a:t>
            </a:r>
            <a:r>
              <a:rPr lang="en-US" dirty="0">
                <a:latin typeface="-apple-system"/>
              </a:rPr>
              <a:t> ve </a:t>
            </a:r>
            <a:r>
              <a:rPr lang="en-US" dirty="0" err="1">
                <a:latin typeface="-apple-system"/>
              </a:rPr>
              <a:t>ekonomik</a:t>
            </a:r>
            <a:r>
              <a:rPr lang="en-US" dirty="0">
                <a:latin typeface="-apple-system"/>
              </a:rPr>
              <a:t> </a:t>
            </a:r>
            <a:r>
              <a:rPr lang="en-US" dirty="0" err="1">
                <a:latin typeface="-apple-system"/>
              </a:rPr>
              <a:t>hedefleri</a:t>
            </a:r>
            <a:r>
              <a:rPr lang="en-US" dirty="0">
                <a:latin typeface="-apple-system"/>
              </a:rPr>
              <a:t> </a:t>
            </a:r>
            <a:r>
              <a:rPr lang="en-US" dirty="0" err="1">
                <a:latin typeface="-apple-system"/>
              </a:rPr>
              <a:t>göz</a:t>
            </a:r>
            <a:r>
              <a:rPr lang="en-US" dirty="0">
                <a:latin typeface="-apple-system"/>
              </a:rPr>
              <a:t> </a:t>
            </a:r>
            <a:r>
              <a:rPr lang="en-US" dirty="0" err="1">
                <a:latin typeface="-apple-system"/>
              </a:rPr>
              <a:t>önünde</a:t>
            </a:r>
            <a:r>
              <a:rPr lang="en-US" dirty="0">
                <a:latin typeface="-apple-system"/>
              </a:rPr>
              <a:t> </a:t>
            </a:r>
            <a:r>
              <a:rPr lang="en-US" dirty="0" err="1">
                <a:latin typeface="-apple-system"/>
              </a:rPr>
              <a:t>bulundurarak</a:t>
            </a:r>
            <a:r>
              <a:rPr lang="en-US" dirty="0">
                <a:latin typeface="-apple-system"/>
              </a:rPr>
              <a:t> </a:t>
            </a:r>
            <a:r>
              <a:rPr lang="en-US" dirty="0" err="1">
                <a:latin typeface="-apple-system"/>
              </a:rPr>
              <a:t>sürdürülebilirliğe</a:t>
            </a:r>
            <a:r>
              <a:rPr lang="en-US" dirty="0">
                <a:latin typeface="-apple-system"/>
              </a:rPr>
              <a:t> </a:t>
            </a:r>
            <a:r>
              <a:rPr lang="en-US" dirty="0" err="1">
                <a:latin typeface="-apple-system"/>
              </a:rPr>
              <a:t>odaklanarak</a:t>
            </a:r>
            <a:r>
              <a:rPr lang="en-US" dirty="0">
                <a:latin typeface="-apple-system"/>
              </a:rPr>
              <a:t> </a:t>
            </a:r>
            <a:r>
              <a:rPr lang="en-US" dirty="0" err="1">
                <a:latin typeface="-apple-system"/>
              </a:rPr>
              <a:t>Ar</a:t>
            </a:r>
            <a:r>
              <a:rPr lang="en-US" dirty="0">
                <a:latin typeface="-apple-system"/>
              </a:rPr>
              <a:t>-Ge </a:t>
            </a:r>
            <a:r>
              <a:rPr lang="en-US" dirty="0" err="1">
                <a:latin typeface="-apple-system"/>
              </a:rPr>
              <a:t>faaliyetlerini</a:t>
            </a:r>
            <a:r>
              <a:rPr lang="en-US" dirty="0">
                <a:latin typeface="-apple-system"/>
              </a:rPr>
              <a:t> </a:t>
            </a:r>
            <a:r>
              <a:rPr lang="en-US" dirty="0" err="1">
                <a:latin typeface="-apple-system"/>
              </a:rPr>
              <a:t>daha</a:t>
            </a:r>
            <a:r>
              <a:rPr lang="en-US" dirty="0">
                <a:latin typeface="-apple-system"/>
              </a:rPr>
              <a:t> iyi </a:t>
            </a:r>
            <a:r>
              <a:rPr lang="en-US" dirty="0" err="1">
                <a:latin typeface="-apple-system"/>
              </a:rPr>
              <a:t>destekleyebilir</a:t>
            </a:r>
            <a:r>
              <a:rPr lang="en-US" dirty="0">
                <a:latin typeface="-apple-system"/>
              </a:rPr>
              <a:t>.</a:t>
            </a:r>
            <a:endParaRPr lang="en-US" b="0" i="0" dirty="0">
              <a:solidFill>
                <a:srgbClr val="000000"/>
              </a:solidFill>
              <a:effectLst/>
            </a:endParaRPr>
          </a:p>
        </p:txBody>
      </p:sp>
    </p:spTree>
    <p:extLst>
      <p:ext uri="{BB962C8B-B14F-4D97-AF65-F5344CB8AC3E}">
        <p14:creationId xmlns:p14="http://schemas.microsoft.com/office/powerpoint/2010/main" val="354450866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4507</TotalTime>
  <Words>3082</Words>
  <Application>Microsoft Office PowerPoint</Application>
  <PresentationFormat>Geniş ekran</PresentationFormat>
  <Paragraphs>187</Paragraphs>
  <Slides>20</Slides>
  <Notes>19</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20</vt:i4>
      </vt:variant>
    </vt:vector>
  </HeadingPairs>
  <TitlesOfParts>
    <vt:vector size="35" baseType="lpstr">
      <vt:lpstr>-apple-system</vt:lpstr>
      <vt:lpstr>Arial</vt:lpstr>
      <vt:lpstr>Arial Nova</vt:lpstr>
      <vt:lpstr>Arial Unicode MS</vt:lpstr>
      <vt:lpstr>Calibri</vt:lpstr>
      <vt:lpstr>Calibri Light</vt:lpstr>
      <vt:lpstr>Helvetica</vt:lpstr>
      <vt:lpstr>Josefin Sans</vt:lpstr>
      <vt:lpstr>Josefin Sans Bold</vt:lpstr>
      <vt:lpstr>MarkW05-Regular</vt:lpstr>
      <vt:lpstr>Montserrat</vt:lpstr>
      <vt:lpstr>Montserrat Light</vt:lpstr>
      <vt:lpstr>Poppins</vt:lpstr>
      <vt:lpstr>Roboto</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TASEV Vakfı</cp:lastModifiedBy>
  <cp:revision>267</cp:revision>
  <dcterms:created xsi:type="dcterms:W3CDTF">2023-05-31T18:35:26Z</dcterms:created>
  <dcterms:modified xsi:type="dcterms:W3CDTF">2024-10-19T08:08:47Z</dcterms:modified>
</cp:coreProperties>
</file>