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7" r:id="rId13"/>
    <p:sldId id="273" r:id="rId14"/>
    <p:sldId id="270" r:id="rId15"/>
    <p:sldId id="280" r:id="rId16"/>
    <p:sldId id="274" r:id="rId17"/>
    <p:sldId id="275" r:id="rId18"/>
    <p:sldId id="271" r:id="rId19"/>
    <p:sldId id="276" r:id="rId20"/>
    <p:sldId id="279" r:id="rId21"/>
    <p:sldId id="27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56AA4-99FD-4FED-93BF-E9FC1A6711E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3DDDF-F1A0-420B-834D-92F2BF39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DDDF-F1A0-420B-834D-92F2BF398C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DDDF-F1A0-420B-834D-92F2BF398C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DDDF-F1A0-420B-834D-92F2BF398C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DDDF-F1A0-420B-834D-92F2BF398C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3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957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8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48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5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2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0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5BDA63B-2054-4114-A05B-4730B7165F6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1E09171-E380-44E8-B5AC-78313A5324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D2640-07CD-43C2-BD77-E95872452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en-US" sz="5300" dirty="0" err="1"/>
              <a:t>Appano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Hiking </a:t>
            </a:r>
            <a:r>
              <a:rPr lang="en-US" sz="1800" dirty="0"/>
              <a:t>app </a:t>
            </a:r>
            <a:r>
              <a:rPr lang="el-GR" sz="1800" dirty="0"/>
              <a:t>για την Απάνω Μεριά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n-US" sz="2400" dirty="0"/>
              <a:t>Studio 7</a:t>
            </a:r>
            <a:br>
              <a:rPr lang="en-US" sz="2400" dirty="0"/>
            </a:br>
            <a:r>
              <a:rPr lang="en-US" sz="2400" dirty="0"/>
              <a:t>Group 2017D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26E800-7639-41DE-BB46-825E1F717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4683967"/>
            <a:ext cx="3793678" cy="137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DPSD14046    </a:t>
            </a:r>
            <a:r>
              <a:rPr lang="el-GR" sz="1200" dirty="0"/>
              <a:t>ΑΝΤΩΝΙΟΥ Λευτέρης</a:t>
            </a:r>
            <a:br>
              <a:rPr lang="el-GR" sz="1200" dirty="0"/>
            </a:br>
            <a:r>
              <a:rPr lang="en-US" sz="1200" dirty="0"/>
              <a:t>DPSD13041    </a:t>
            </a:r>
            <a:r>
              <a:rPr lang="el-GR" sz="1200" dirty="0"/>
              <a:t>ΚΕΦΑΛΙΑΝ ΣΙΡΠΟΥΧΗ Σοφία</a:t>
            </a:r>
            <a:br>
              <a:rPr lang="el-GR" sz="1200" dirty="0"/>
            </a:br>
            <a:r>
              <a:rPr lang="en-US" sz="1200" dirty="0"/>
              <a:t>DPSD14063    </a:t>
            </a:r>
            <a:r>
              <a:rPr lang="el-GR" sz="1200" dirty="0"/>
              <a:t>ΜΕΛΗΣ Νίκος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DPSD13105    </a:t>
            </a:r>
            <a:r>
              <a:rPr lang="el-GR" sz="1200" dirty="0"/>
              <a:t>ΣΠΑΘΑΡΑΣ Κων/νος</a:t>
            </a:r>
            <a:endParaRPr lang="el-GR" sz="1200" dirty="0">
              <a:effectLst/>
            </a:endParaRPr>
          </a:p>
        </p:txBody>
      </p:sp>
      <p:pic>
        <p:nvPicPr>
          <p:cNvPr id="1026" name="Picture 2" descr="https://scontent.fbud2-1.fna.fbcdn.net/v/t34.0-12/27848357_1786045991426997_846134064_n.png?oh=d960e89355bc3b93b1e3bc0a9dc9f420&amp;oe=5A7D0F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11" y="102386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55B17-4189-4BEF-A034-A71463DB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Wireframes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5" b="15588"/>
          <a:stretch/>
        </p:blipFill>
        <p:spPr>
          <a:xfrm>
            <a:off x="3816733" y="2276885"/>
            <a:ext cx="4748841" cy="228656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2" b="16290"/>
          <a:stretch/>
        </p:blipFill>
        <p:spPr>
          <a:xfrm>
            <a:off x="6989841" y="4527758"/>
            <a:ext cx="4714430" cy="226814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2" b="18223"/>
          <a:stretch/>
        </p:blipFill>
        <p:spPr>
          <a:xfrm>
            <a:off x="8565574" y="2312573"/>
            <a:ext cx="3138697" cy="22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7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7F5B3-A88C-43AB-AF69-55F4CCB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Prototypes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13244"/>
          <a:stretch/>
        </p:blipFill>
        <p:spPr>
          <a:xfrm rot="5400000">
            <a:off x="2137309" y="3019085"/>
            <a:ext cx="3262044" cy="17818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4912" r="3532" b="13603"/>
          <a:stretch/>
        </p:blipFill>
        <p:spPr>
          <a:xfrm rot="5400000">
            <a:off x="4262511" y="2855739"/>
            <a:ext cx="2532182" cy="1378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24615" r="9413" b="13847"/>
          <a:stretch/>
        </p:blipFill>
        <p:spPr>
          <a:xfrm>
            <a:off x="6397970" y="2278965"/>
            <a:ext cx="3629465" cy="1688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2050" r="8835" b="10770"/>
          <a:stretch/>
        </p:blipFill>
        <p:spPr>
          <a:xfrm rot="5400000">
            <a:off x="9335289" y="3151162"/>
            <a:ext cx="3587262" cy="1842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1102" r="18564" b="8671"/>
          <a:stretch/>
        </p:blipFill>
        <p:spPr>
          <a:xfrm rot="5400000">
            <a:off x="7630557" y="4303366"/>
            <a:ext cx="2627647" cy="2166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6725" r="4000" b="9400"/>
          <a:stretch/>
        </p:blipFill>
        <p:spPr>
          <a:xfrm rot="5400000">
            <a:off x="458072" y="2901566"/>
            <a:ext cx="2861035" cy="16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2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Task Analysis</a:t>
            </a:r>
            <a:endParaRPr lang="el-GR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691" y="441325"/>
            <a:ext cx="7323118" cy="56546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Η διάταξη των ενεργειών που ακολουθεί η εφαρμογή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9716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7F5B3-A88C-43AB-AF69-55F4CCB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Προβλήματα Σχεδίασης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0B5576-F053-48C3-8C0C-71918147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dirty="0"/>
              <a:t>AR δεν μπορέσαμε να το υλοποιήσουμε</a:t>
            </a:r>
          </a:p>
          <a:p>
            <a:pPr fontAlgn="base"/>
            <a:r>
              <a:rPr lang="el-GR" dirty="0"/>
              <a:t>Κακά πρώτα </a:t>
            </a:r>
            <a:r>
              <a:rPr lang="en-US" dirty="0"/>
              <a:t>wireframes</a:t>
            </a:r>
            <a:r>
              <a:rPr lang="el-GR" dirty="0"/>
              <a:t>, μεταφορά σε </a:t>
            </a:r>
            <a:r>
              <a:rPr lang="en-US" dirty="0"/>
              <a:t>paper</a:t>
            </a:r>
            <a:r>
              <a:rPr lang="el-GR" dirty="0"/>
              <a:t> </a:t>
            </a:r>
            <a:r>
              <a:rPr lang="en-US" dirty="0"/>
              <a:t>prototypes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14" y="2241449"/>
            <a:ext cx="1542857" cy="2742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48" y="4984305"/>
            <a:ext cx="1028571" cy="1828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81" y="4070020"/>
            <a:ext cx="1028571" cy="1828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59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CBB3C-F7C7-43E0-8CBA-5C3B1129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dirty="0"/>
              <a:t>Ανάπτυξη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8BE98-7E47-45C3-B187-F2103012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Χρονοδιάγραμμα Εργασιών, Εικόνες Εφαρμογής</a:t>
            </a:r>
            <a:r>
              <a:rPr lang="en-US" dirty="0" smtClean="0"/>
              <a:t>, </a:t>
            </a:r>
            <a:r>
              <a:rPr lang="el-GR" dirty="0" smtClean="0"/>
              <a:t>Κώδικας Εφαρμογής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4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Χρονοδιάγραμμα 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Πρώτα ασχοληθήκαμε με το χάρτη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Καιρός</a:t>
            </a:r>
            <a:r>
              <a:rPr lang="en-US" dirty="0" smtClean="0"/>
              <a:t> – </a:t>
            </a:r>
            <a:r>
              <a:rPr lang="el-GR" dirty="0" smtClean="0"/>
              <a:t>δεν δούλεψε τελικά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Υλοποίηση υπόλοιπων μενού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Ένταξη ημερολογίου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Τελικό </a:t>
            </a:r>
            <a:r>
              <a:rPr lang="en-US" dirty="0" smtClean="0"/>
              <a:t>polishing</a:t>
            </a:r>
            <a:r>
              <a:rPr lang="el-GR" dirty="0" smtClean="0"/>
              <a:t> εφαρμογής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10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87998-CC5D-48E8-85E6-AC4655E1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Εικόνες Εφαρμογής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84" y="2353993"/>
            <a:ext cx="2053828" cy="36512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02" y="2366397"/>
            <a:ext cx="1543050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02" y="2354125"/>
            <a:ext cx="1543050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02" y="2366397"/>
            <a:ext cx="1543050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02" y="2353993"/>
            <a:ext cx="1542916" cy="2743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55" y="2366265"/>
            <a:ext cx="1542916" cy="2743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6E764-5D1C-4C89-A9B0-6E0436CC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Κώδικας Εφαρμογής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05" y="2438400"/>
            <a:ext cx="7005066" cy="3651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60" y="2438400"/>
            <a:ext cx="3903890" cy="204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4264025"/>
            <a:ext cx="4554538" cy="23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CBB3C-F7C7-43E0-8CBA-5C3B1129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8BE98-7E47-45C3-B187-F2103012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Ελαττώματα, Προτερήματα, Μέλλον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E60FC-E9EB-4676-BBE7-AA9BE880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Ελαττώματα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2A9316-2D0B-4666-94A7-974E6B4E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Φανερώθηκαν ελαττώματα της σχεδίασης</a:t>
            </a:r>
          </a:p>
          <a:p>
            <a:r>
              <a:rPr lang="el-GR" dirty="0" smtClean="0"/>
              <a:t>Μεγάλα κείμενα στα </a:t>
            </a:r>
            <a:r>
              <a:rPr lang="en-US" dirty="0" smtClean="0"/>
              <a:t>Markers</a:t>
            </a:r>
          </a:p>
          <a:p>
            <a:r>
              <a:rPr lang="en-US" dirty="0" smtClean="0"/>
              <a:t>Non-scrollable pop-ups</a:t>
            </a:r>
          </a:p>
          <a:p>
            <a:r>
              <a:rPr lang="el-GR" dirty="0" smtClean="0"/>
              <a:t>Μερικά εικονίδια μπέρδευαν τους χρήστες</a:t>
            </a:r>
          </a:p>
          <a:p>
            <a:r>
              <a:rPr lang="el-GR" dirty="0" smtClean="0"/>
              <a:t>Χρήστες ψάχνανε για διαδρομές αλλού στην εφαρμογή</a:t>
            </a:r>
          </a:p>
          <a:p>
            <a:r>
              <a:rPr lang="el-GR" dirty="0" smtClean="0"/>
              <a:t>Παραπλανητικό το κουμπί </a:t>
            </a:r>
            <a:r>
              <a:rPr lang="en-US" dirty="0" smtClean="0"/>
              <a:t>Suggestions</a:t>
            </a:r>
            <a:endParaRPr lang="en-US" dirty="0"/>
          </a:p>
          <a:p>
            <a:pPr marL="0" indent="0">
              <a:buNone/>
            </a:pPr>
            <a:r>
              <a:rPr lang="el-GR" dirty="0" smtClean="0"/>
              <a:t>Η ομάδα μας έλαβε υπόψη τα ελαττώματα αυτά και επιβάλλαμε να τα διορθώσουμε όσο δυνατόν περισσότερο μέχρι την τελική παρουσίαση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2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76173-EA4C-4FAC-ADCB-EAED5210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en-US" dirty="0"/>
              <a:t>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EDA30C-3000-450A-AB83-924A755D1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Σχεδίαση ψηφιακού βοηθήματος για τουρίστες που ενδιαφέρονται για πεζοπορία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στην Απάνω Μεριά</a:t>
            </a:r>
          </a:p>
          <a:p>
            <a:r>
              <a:rPr lang="el-GR" dirty="0">
                <a:solidFill>
                  <a:schemeClr val="tx1"/>
                </a:solidFill>
              </a:rPr>
              <a:t>Εφαρμογή για φορητές συσκευές που εξυπηρετεί ως ψηφιακός ξεναγός και ως διοργανωτής πεζοποριών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Προτερήματα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Επιτυχή σχεδίαση απλής εφαρμογής με σύντομες πληροφορίες για Απάνω Μεριά</a:t>
            </a:r>
          </a:p>
          <a:p>
            <a:r>
              <a:rPr lang="el-GR" dirty="0" smtClean="0"/>
              <a:t>Στοιχεία και πληροφορίες για διαδρομές, εξοπλισμό χρήστη, κινδύνους, αριθμοί τηλεφώνων που μπορεί να χρειαστεί</a:t>
            </a:r>
          </a:p>
          <a:p>
            <a:r>
              <a:rPr lang="el-GR" dirty="0" smtClean="0"/>
              <a:t>Υποβολή προτάσεων για αναποφάσιστους χρήστες</a:t>
            </a:r>
          </a:p>
          <a:p>
            <a:r>
              <a:rPr lang="el-GR" dirty="0" smtClean="0"/>
              <a:t>Πλήρης χάρτης με τοποθεσίες με ακριβής οδηγίες περιδιάβασης</a:t>
            </a:r>
          </a:p>
          <a:p>
            <a:r>
              <a:rPr lang="el-GR" dirty="0" smtClean="0"/>
              <a:t>Υπηρεσία ημερολογίου και καιρός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62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Μέλλον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Ένταξη λειτουργίας </a:t>
            </a:r>
            <a:r>
              <a:rPr lang="en-US" dirty="0" smtClean="0"/>
              <a:t>AR</a:t>
            </a:r>
          </a:p>
          <a:p>
            <a:r>
              <a:rPr lang="el-GR" dirty="0" smtClean="0"/>
              <a:t>Ενσωμάτωση μέσων κοινωνικών δικτύων</a:t>
            </a:r>
          </a:p>
          <a:p>
            <a:r>
              <a:rPr lang="el-GR" dirty="0" smtClean="0"/>
              <a:t>Καλύτερη υλοποίηση </a:t>
            </a:r>
            <a:r>
              <a:rPr lang="en-US" dirty="0" smtClean="0"/>
              <a:t>Info Points </a:t>
            </a:r>
            <a:r>
              <a:rPr lang="el-GR" dirty="0" smtClean="0"/>
              <a:t>διαδρομών</a:t>
            </a:r>
            <a:endParaRPr lang="en-US" dirty="0" smtClean="0"/>
          </a:p>
          <a:p>
            <a:r>
              <a:rPr lang="el-GR" dirty="0" smtClean="0"/>
              <a:t>Ανάπτυξη </a:t>
            </a:r>
            <a:r>
              <a:rPr lang="en-US" dirty="0" smtClean="0"/>
              <a:t>Schedule Planner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08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15B0E-615F-42A1-8518-5BF0AF95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dirty="0"/>
              <a:t>Τέλος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C7F460-5EC9-470C-BBED-F64F900BB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Σας ευχαριστούμε</a:t>
            </a:r>
            <a:r>
              <a:rPr lang="en-US" dirty="0" smtClean="0"/>
              <a:t> </a:t>
            </a:r>
            <a:r>
              <a:rPr lang="el-GR" dirty="0"/>
              <a:t>πολύ!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9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14660-7D96-410A-AEB8-EEFF18FF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dirty="0"/>
              <a:t>Έρευνα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CC7F93-B84F-41FD-8780-5A8AAC9BB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Έρευνα Πλαισίου, Ανταγωνιστές</a:t>
            </a:r>
            <a:r>
              <a:rPr lang="en-US" dirty="0"/>
              <a:t>, </a:t>
            </a:r>
            <a:r>
              <a:rPr lang="el-GR" dirty="0"/>
              <a:t>Συνεντεύξεις</a:t>
            </a:r>
            <a:r>
              <a:rPr lang="en-US" dirty="0"/>
              <a:t>, </a:t>
            </a:r>
            <a:r>
              <a:rPr lang="el-GR" dirty="0"/>
              <a:t>Τεχνολογική Έρευνα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A4696-46D6-4893-AE30-6FB3CB2D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Έρευνα Πλαισίου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DDAB4B-7DD3-45C7-B113-99A575F97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Διαδικτυακή Έρευνα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12798-9E6D-40BF-A995-AF0273A88B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Πληροφορίες για μονοπάτια και ενδιαφερόμενους</a:t>
            </a:r>
          </a:p>
          <a:p>
            <a:pPr lvl="1"/>
            <a:r>
              <a:rPr lang="el-GR" dirty="0" err="1"/>
              <a:t>Κοιν.Σ.Επ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Syros Hiking Group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64008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451D4BA-9AB5-4CF8-8F9A-1B439BCD0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b="1" dirty="0"/>
              <a:t>Επιτόπια Έρευνα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C7725-A715-4797-8EF3-254943018A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Πεζοπορίες σε Καστρί και Αερόλιθο</a:t>
            </a:r>
          </a:p>
          <a:p>
            <a:r>
              <a:rPr lang="el-GR" dirty="0"/>
              <a:t>Συνεντεύξεις </a:t>
            </a:r>
            <a:r>
              <a:rPr lang="el-GR" dirty="0" err="1"/>
              <a:t>Κοιν.Σ.Επ</a:t>
            </a:r>
            <a:r>
              <a:rPr lang="el-GR" dirty="0"/>
              <a:t>. και </a:t>
            </a:r>
            <a:r>
              <a:rPr lang="en-US" dirty="0"/>
              <a:t>Syros Hiking Group</a:t>
            </a:r>
          </a:p>
        </p:txBody>
      </p:sp>
    </p:spTree>
    <p:extLst>
      <p:ext uri="{BB962C8B-B14F-4D97-AF65-F5344CB8AC3E}">
        <p14:creationId xmlns:p14="http://schemas.microsoft.com/office/powerpoint/2010/main" val="311098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AA53B-86E2-4E7C-A6BD-62ABF531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Έρευνα Πλαισίου</a:t>
            </a:r>
            <a:r>
              <a:rPr lang="en-US" dirty="0"/>
              <a:t>: </a:t>
            </a:r>
            <a:r>
              <a:rPr lang="el-GR" dirty="0"/>
              <a:t>Έρευνα Απευθυνόμενου Κοινού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41A7C8-48BB-4940-A89C-773A304A0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129454"/>
          </a:xfrm>
        </p:spPr>
        <p:txBody>
          <a:bodyPr>
            <a:normAutofit/>
          </a:bodyPr>
          <a:lstStyle/>
          <a:p>
            <a:pPr fontAlgn="base"/>
            <a:r>
              <a:rPr lang="el-GR" dirty="0"/>
              <a:t>Εκπαιδευτικές εκδρομές από πανεπιστήμια εξωτερικού</a:t>
            </a:r>
          </a:p>
          <a:p>
            <a:pPr fontAlgn="base"/>
            <a:r>
              <a:rPr lang="el-GR" dirty="0"/>
              <a:t>Τουρίστες από εξωτερικό</a:t>
            </a:r>
          </a:p>
          <a:p>
            <a:pPr fontAlgn="base"/>
            <a:r>
              <a:rPr lang="el-GR" dirty="0"/>
              <a:t>Πολιτιστικές ομάδες από Ελλάδα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Συμπερασματικά, καταλήξαμε ότι το κοινό μας είναι οι </a:t>
            </a:r>
            <a:r>
              <a:rPr lang="el-GR" u="sng" dirty="0"/>
              <a:t>Τουρίστες</a:t>
            </a:r>
            <a:endParaRPr lang="el-GR" dirty="0"/>
          </a:p>
          <a:p>
            <a:pPr fontAlgn="base"/>
            <a:r>
              <a:rPr lang="el-GR" dirty="0"/>
              <a:t>που ενδιαφέρονται για περιπάτους στην Απάνω Μεριά</a:t>
            </a:r>
          </a:p>
          <a:p>
            <a:pPr fontAlgn="base"/>
            <a:r>
              <a:rPr lang="el-GR" dirty="0"/>
              <a:t>χωρίς πρόσβαση σε οδηγό / ξεναγό</a:t>
            </a:r>
          </a:p>
          <a:p>
            <a:pPr fontAlgn="base"/>
            <a:r>
              <a:rPr lang="el-GR" dirty="0"/>
              <a:t>ενδιαφέρον για την Απάνω Μεριά χωρίς πρόσβαση σε πληροφορίες για τον τόπο</a:t>
            </a:r>
          </a:p>
          <a:p>
            <a:endParaRPr lang="el-GR" dirty="0"/>
          </a:p>
          <a:p>
            <a:pPr marL="32004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67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6C677-CD7F-49C5-9A24-A2255BE1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Ανταγωνιστές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631EF1-1EFB-4CFE-9724-AD0E406E7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CE9F0D-F801-4FCB-8535-237C515F71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Pocket Guide</a:t>
            </a:r>
          </a:p>
          <a:p>
            <a:pPr fontAlgn="base"/>
            <a:r>
              <a:rPr lang="en-US" dirty="0"/>
              <a:t>Tour Pal</a:t>
            </a:r>
          </a:p>
          <a:p>
            <a:pPr fontAlgn="base"/>
            <a:r>
              <a:rPr lang="en-US" dirty="0"/>
              <a:t>Detour</a:t>
            </a:r>
          </a:p>
          <a:p>
            <a:pPr fontAlgn="base"/>
            <a:r>
              <a:rPr lang="en-US" dirty="0"/>
              <a:t>Google Field Trip</a:t>
            </a:r>
          </a:p>
          <a:p>
            <a:pPr fontAlgn="base"/>
            <a:r>
              <a:rPr lang="en-US" dirty="0"/>
              <a:t>Stray Boots</a:t>
            </a:r>
          </a:p>
          <a:p>
            <a:pPr fontAlgn="base"/>
            <a:r>
              <a:rPr lang="en-US" dirty="0"/>
              <a:t>Argon Virtual Tour Guide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E9C447C-C734-4EDF-AB5D-F546CFE1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Συμπεράσματα ανταγωνιστών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C57008E-ABBE-4D80-9D8E-4967B8509B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l-GR" dirty="0"/>
              <a:t>Ξεναγήσεις μέσα σε πόλεις κυρίως</a:t>
            </a:r>
          </a:p>
          <a:p>
            <a:pPr fontAlgn="base"/>
            <a:r>
              <a:rPr lang="el-GR" dirty="0"/>
              <a:t>Δυνατότητα προσαρμογής εμπειρίας</a:t>
            </a:r>
          </a:p>
          <a:p>
            <a:pPr fontAlgn="base"/>
            <a:r>
              <a:rPr lang="el-GR" dirty="0"/>
              <a:t>Συνδεσιμότητα στο </a:t>
            </a:r>
            <a:r>
              <a:rPr lang="en-US" dirty="0"/>
              <a:t>internet</a:t>
            </a:r>
            <a:r>
              <a:rPr lang="el-GR" dirty="0"/>
              <a:t> &amp; </a:t>
            </a:r>
            <a:r>
              <a:rPr lang="en-US" dirty="0"/>
              <a:t>social</a:t>
            </a:r>
            <a:r>
              <a:rPr lang="el-GR" dirty="0"/>
              <a:t> </a:t>
            </a:r>
            <a:r>
              <a:rPr lang="en-US" dirty="0"/>
              <a:t>media</a:t>
            </a:r>
          </a:p>
          <a:p>
            <a:pPr fontAlgn="base"/>
            <a:r>
              <a:rPr lang="el-GR" dirty="0"/>
              <a:t>Εύρεση εστιατορίων / ξενοδοχείων / κέντρων ψυχαγωγίας</a:t>
            </a:r>
          </a:p>
        </p:txBody>
      </p:sp>
    </p:spTree>
    <p:extLst>
      <p:ext uri="{BB962C8B-B14F-4D97-AF65-F5344CB8AC3E}">
        <p14:creationId xmlns:p14="http://schemas.microsoft.com/office/powerpoint/2010/main" val="425017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C07E19-7793-41FA-8B6D-8856D4EB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Συνεντεύξεις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D0D24C-6BBA-42B6-827C-A5B432CF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l-GR" dirty="0"/>
              <a:t>Κος. Ρόμβος και Κα. Πελεκάνου</a:t>
            </a:r>
            <a:r>
              <a:rPr lang="el-GR" dirty="0" smtClean="0"/>
              <a:t>, </a:t>
            </a:r>
            <a:r>
              <a:rPr lang="el-GR" dirty="0" err="1" smtClean="0"/>
              <a:t>Κοιν.Σ.Επ</a:t>
            </a:r>
            <a:r>
              <a:rPr lang="el-GR" dirty="0"/>
              <a:t>., 1 </a:t>
            </a:r>
            <a:r>
              <a:rPr lang="el-GR" dirty="0" smtClean="0"/>
              <a:t>συνέντευξη</a:t>
            </a:r>
            <a:endParaRPr lang="el-GR" dirty="0"/>
          </a:p>
          <a:p>
            <a:pPr fontAlgn="base"/>
            <a:r>
              <a:rPr lang="el-GR" dirty="0"/>
              <a:t>Κος. </a:t>
            </a:r>
            <a:r>
              <a:rPr lang="el-GR" dirty="0" err="1" smtClean="0"/>
              <a:t>Χαμεζόπουλος</a:t>
            </a:r>
            <a:r>
              <a:rPr lang="el-GR" dirty="0" smtClean="0"/>
              <a:t> και διάφορα μέλη του </a:t>
            </a:r>
            <a:r>
              <a:rPr lang="en-US" dirty="0"/>
              <a:t>Syros Hiking </a:t>
            </a:r>
            <a:r>
              <a:rPr lang="en-US" dirty="0" smtClean="0"/>
              <a:t>Group</a:t>
            </a:r>
            <a:r>
              <a:rPr lang="el-GR" dirty="0" smtClean="0"/>
              <a:t>, 2 συνεντεύξεις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4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E607F-2108-4DD4-8C6C-282D04D2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Τεχνολογική Έρευνα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442576-840F-412D-9182-D80AC1CCD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dirty="0"/>
              <a:t>Έρευνα </a:t>
            </a:r>
            <a:r>
              <a:rPr lang="en-US" dirty="0"/>
              <a:t>AR</a:t>
            </a:r>
          </a:p>
          <a:p>
            <a:pPr fontAlgn="base"/>
            <a:r>
              <a:rPr lang="en-US" dirty="0"/>
              <a:t>Google Maps API</a:t>
            </a:r>
          </a:p>
          <a:p>
            <a:pPr fontAlgn="base"/>
            <a:r>
              <a:rPr lang="en-US" dirty="0" err="1"/>
              <a:t>OpenWeatherMap</a:t>
            </a:r>
            <a:r>
              <a:rPr lang="en-US" dirty="0"/>
              <a:t> API</a:t>
            </a:r>
          </a:p>
          <a:p>
            <a:pPr fontAlgn="base"/>
            <a:r>
              <a:rPr lang="en-US" dirty="0"/>
              <a:t>Android Studio</a:t>
            </a:r>
          </a:p>
        </p:txBody>
      </p:sp>
    </p:spTree>
    <p:extLst>
      <p:ext uri="{BB962C8B-B14F-4D97-AF65-F5344CB8AC3E}">
        <p14:creationId xmlns:p14="http://schemas.microsoft.com/office/powerpoint/2010/main" val="169593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CBB3C-F7C7-43E0-8CBA-5C3B1129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dirty="0"/>
              <a:t>Σχεδίαση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8BE98-7E47-45C3-B187-F2103012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Wireframes</a:t>
            </a:r>
            <a:r>
              <a:rPr lang="el-GR" dirty="0"/>
              <a:t>, </a:t>
            </a:r>
            <a:r>
              <a:rPr lang="en-US" dirty="0"/>
              <a:t>Paper Prototypes, Task Analysis, </a:t>
            </a:r>
            <a:r>
              <a:rPr lang="el-GR" dirty="0"/>
              <a:t>Προβλήματα Σχεδίασης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1171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213</TotalTime>
  <Words>390</Words>
  <Application>Microsoft Office PowerPoint</Application>
  <PresentationFormat>Widescreen</PresentationFormat>
  <Paragraphs>93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Schoolbook</vt:lpstr>
      <vt:lpstr>Corbel</vt:lpstr>
      <vt:lpstr>Feathered</vt:lpstr>
      <vt:lpstr>Appano Hiking app για την Απάνω Μεριά  Studio 7 Group 2017D</vt:lpstr>
      <vt:lpstr>Brief</vt:lpstr>
      <vt:lpstr>Έρευνα</vt:lpstr>
      <vt:lpstr>Έρευνα Πλαισίου</vt:lpstr>
      <vt:lpstr>Έρευνα Πλαισίου: Έρευνα Απευθυνόμενου Κοινού</vt:lpstr>
      <vt:lpstr>Ανταγωνιστές</vt:lpstr>
      <vt:lpstr>Συνεντεύξεις</vt:lpstr>
      <vt:lpstr>Τεχνολογική Έρευνα</vt:lpstr>
      <vt:lpstr>Σχεδίαση</vt:lpstr>
      <vt:lpstr>Wireframes</vt:lpstr>
      <vt:lpstr>Paper Prototypes</vt:lpstr>
      <vt:lpstr>Task Analysis</vt:lpstr>
      <vt:lpstr>Προβλήματα Σχεδίασης</vt:lpstr>
      <vt:lpstr>Ανάπτυξη</vt:lpstr>
      <vt:lpstr>Χρονοδιάγραμμα Εργασιών</vt:lpstr>
      <vt:lpstr>Εικόνες Εφαρμογής</vt:lpstr>
      <vt:lpstr>Κώδικας Εφαρμογής</vt:lpstr>
      <vt:lpstr>Συμπεράσματα</vt:lpstr>
      <vt:lpstr>Ελαττώματα</vt:lpstr>
      <vt:lpstr>Προτερήματα</vt:lpstr>
      <vt:lpstr>Μέλλον</vt:lpstr>
      <vt:lpstr>Τέλος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7 Group 2017D Mock Ups</dc:title>
  <dc:creator>Kefalian Sirpouchi-Sofia</dc:creator>
  <cp:lastModifiedBy>K Spatharas</cp:lastModifiedBy>
  <cp:revision>27</cp:revision>
  <dcterms:created xsi:type="dcterms:W3CDTF">2017-12-07T09:22:21Z</dcterms:created>
  <dcterms:modified xsi:type="dcterms:W3CDTF">2018-02-07T11:28:17Z</dcterms:modified>
</cp:coreProperties>
</file>