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7"/>
  </p:notesMasterIdLst>
  <p:sldIdLst>
    <p:sldId id="256" r:id="rId2"/>
    <p:sldId id="266" r:id="rId3"/>
    <p:sldId id="263" r:id="rId4"/>
    <p:sldId id="295" r:id="rId5"/>
    <p:sldId id="264" r:id="rId6"/>
    <p:sldId id="274" r:id="rId7"/>
    <p:sldId id="284" r:id="rId8"/>
    <p:sldId id="285" r:id="rId9"/>
    <p:sldId id="294" r:id="rId10"/>
    <p:sldId id="277" r:id="rId11"/>
    <p:sldId id="278" r:id="rId12"/>
    <p:sldId id="279" r:id="rId13"/>
    <p:sldId id="286" r:id="rId14"/>
    <p:sldId id="281" r:id="rId15"/>
    <p:sldId id="282" r:id="rId16"/>
    <p:sldId id="283" r:id="rId17"/>
    <p:sldId id="280" r:id="rId18"/>
    <p:sldId id="287" r:id="rId19"/>
    <p:sldId id="289" r:id="rId20"/>
    <p:sldId id="288" r:id="rId21"/>
    <p:sldId id="290" r:id="rId22"/>
    <p:sldId id="265" r:id="rId23"/>
    <p:sldId id="260" r:id="rId24"/>
    <p:sldId id="291" r:id="rId25"/>
    <p:sldId id="318" r:id="rId26"/>
    <p:sldId id="261" r:id="rId27"/>
    <p:sldId id="275" r:id="rId28"/>
    <p:sldId id="276" r:id="rId29"/>
    <p:sldId id="262" r:id="rId30"/>
    <p:sldId id="257" r:id="rId31"/>
    <p:sldId id="258" r:id="rId32"/>
    <p:sldId id="267" r:id="rId33"/>
    <p:sldId id="342" r:id="rId34"/>
    <p:sldId id="269" r:id="rId35"/>
    <p:sldId id="270" r:id="rId36"/>
    <p:sldId id="347" r:id="rId37"/>
    <p:sldId id="268" r:id="rId38"/>
    <p:sldId id="271" r:id="rId39"/>
    <p:sldId id="272" r:id="rId40"/>
    <p:sldId id="273" r:id="rId41"/>
    <p:sldId id="301" r:id="rId42"/>
    <p:sldId id="302" r:id="rId43"/>
    <p:sldId id="296" r:id="rId44"/>
    <p:sldId id="299" r:id="rId45"/>
    <p:sldId id="298" r:id="rId46"/>
    <p:sldId id="297" r:id="rId47"/>
    <p:sldId id="300" r:id="rId48"/>
    <p:sldId id="292" r:id="rId49"/>
    <p:sldId id="293" r:id="rId50"/>
    <p:sldId id="303" r:id="rId51"/>
    <p:sldId id="304" r:id="rId52"/>
    <p:sldId id="314" r:id="rId53"/>
    <p:sldId id="305" r:id="rId54"/>
    <p:sldId id="313" r:id="rId55"/>
    <p:sldId id="315" r:id="rId56"/>
    <p:sldId id="306" r:id="rId57"/>
    <p:sldId id="308" r:id="rId58"/>
    <p:sldId id="307" r:id="rId59"/>
    <p:sldId id="316" r:id="rId60"/>
    <p:sldId id="330" r:id="rId61"/>
    <p:sldId id="319" r:id="rId62"/>
    <p:sldId id="320" r:id="rId63"/>
    <p:sldId id="322" r:id="rId64"/>
    <p:sldId id="323" r:id="rId65"/>
    <p:sldId id="325" r:id="rId66"/>
    <p:sldId id="324" r:id="rId67"/>
    <p:sldId id="326" r:id="rId68"/>
    <p:sldId id="327" r:id="rId69"/>
    <p:sldId id="328" r:id="rId70"/>
    <p:sldId id="329" r:id="rId71"/>
    <p:sldId id="321" r:id="rId72"/>
    <p:sldId id="331" r:id="rId73"/>
    <p:sldId id="332" r:id="rId74"/>
    <p:sldId id="333" r:id="rId75"/>
    <p:sldId id="334" r:id="rId76"/>
    <p:sldId id="335" r:id="rId77"/>
    <p:sldId id="336" r:id="rId78"/>
    <p:sldId id="339" r:id="rId79"/>
    <p:sldId id="340" r:id="rId80"/>
    <p:sldId id="337" r:id="rId81"/>
    <p:sldId id="343" r:id="rId82"/>
    <p:sldId id="344" r:id="rId83"/>
    <p:sldId id="338" r:id="rId84"/>
    <p:sldId id="345" r:id="rId85"/>
    <p:sldId id="317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14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viewProps" Target="viewProps.xml"/><Relationship Id="rId91" Type="http://schemas.openxmlformats.org/officeDocument/2006/relationships/theme" Target="theme/theme1.xml"/><Relationship Id="rId9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notesMaster" Target="notesMasters/notesMaster1.xml"/><Relationship Id="rId88" Type="http://schemas.openxmlformats.org/officeDocument/2006/relationships/printerSettings" Target="printerSettings/printerSettings1.bin"/><Relationship Id="rId8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B1F7A-A656-5041-BD21-280E6C9EFD7A}" type="datetimeFigureOut">
              <a:rPr lang="en-US" smtClean="0"/>
              <a:t>05/12/17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2366F-589B-9541-918A-40A3D7C10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73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puerto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recibió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del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financiamiento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gracias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préstamos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Brasil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cargo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Odebrech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constructora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brasileña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la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operación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puerto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estará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empresa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PSA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Singapur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Mientras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 ZLC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pretende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atraer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empresas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internacionales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Cuba al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ofrecerles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bajos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impuestos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un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ambiente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ligeramente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regulado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producir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bienes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"La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propósito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ambiente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especial en el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capital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extranjero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tenga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condiciones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país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señaló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septiembre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ministro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Comercio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Exterior 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Inversiones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Cuba, Rodrigo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Malmierca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durante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Beijing.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900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millones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dólares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imita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parecidos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ZLC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surgido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últimas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décadas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naciones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comunistas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rápido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China y Vietnam,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aunque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expertos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dudan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Cuba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mismo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camino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"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tigres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asiáticos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366F-589B-9541-918A-40A3D7C10FC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13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73704-B540-404D-8EAD-76C534795599}" type="datetimeFigureOut">
              <a:rPr lang="en-US" smtClean="0"/>
              <a:t>05/12/17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0AD3-4332-B341-93CC-39BADE3CF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58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73704-B540-404D-8EAD-76C534795599}" type="datetimeFigureOut">
              <a:rPr lang="en-US" smtClean="0"/>
              <a:t>05/12/17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0AD3-4332-B341-93CC-39BADE3CF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5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73704-B540-404D-8EAD-76C534795599}" type="datetimeFigureOut">
              <a:rPr lang="en-US" smtClean="0"/>
              <a:t>05/12/17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0AD3-4332-B341-93CC-39BADE3CF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71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73704-B540-404D-8EAD-76C534795599}" type="datetimeFigureOut">
              <a:rPr lang="en-US" smtClean="0"/>
              <a:t>05/12/17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0AD3-4332-B341-93CC-39BADE3CF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22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73704-B540-404D-8EAD-76C534795599}" type="datetimeFigureOut">
              <a:rPr lang="en-US" smtClean="0"/>
              <a:t>05/12/17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0AD3-4332-B341-93CC-39BADE3CF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5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73704-B540-404D-8EAD-76C534795599}" type="datetimeFigureOut">
              <a:rPr lang="en-US" smtClean="0"/>
              <a:t>05/12/17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0AD3-4332-B341-93CC-39BADE3CF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50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73704-B540-404D-8EAD-76C534795599}" type="datetimeFigureOut">
              <a:rPr lang="en-US" smtClean="0"/>
              <a:t>05/12/17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0AD3-4332-B341-93CC-39BADE3CF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59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73704-B540-404D-8EAD-76C534795599}" type="datetimeFigureOut">
              <a:rPr lang="en-US" smtClean="0"/>
              <a:t>05/12/17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0AD3-4332-B341-93CC-39BADE3CF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79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73704-B540-404D-8EAD-76C534795599}" type="datetimeFigureOut">
              <a:rPr lang="en-US" smtClean="0"/>
              <a:t>05/12/17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0AD3-4332-B341-93CC-39BADE3CF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29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73704-B540-404D-8EAD-76C534795599}" type="datetimeFigureOut">
              <a:rPr lang="en-US" smtClean="0"/>
              <a:t>05/12/17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0AD3-4332-B341-93CC-39BADE3CF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09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73704-B540-404D-8EAD-76C534795599}" type="datetimeFigureOut">
              <a:rPr lang="en-US" smtClean="0"/>
              <a:t>05/12/17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0AD3-4332-B341-93CC-39BADE3CF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34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73704-B540-404D-8EAD-76C534795599}" type="datetimeFigureOut">
              <a:rPr lang="en-US" smtClean="0"/>
              <a:t>05/12/17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0AD3-4332-B341-93CC-39BADE3CF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3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Habana November 2017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48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1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937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1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0960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SC0341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2882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3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3092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2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2228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2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1378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2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859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2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510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3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6468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3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530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Αβ</a:t>
            </a:r>
            <a:r>
              <a:rPr lang="el-GR" smtClean="0"/>
              <a:t>άνα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l-GR" dirty="0" smtClean="0"/>
              <a:t>Ιστορία της πόλης μέσα από χάρτες και διαγράμματα</a:t>
            </a:r>
          </a:p>
          <a:p>
            <a:r>
              <a:rPr lang="el-GR" dirty="0" smtClean="0"/>
              <a:t>Ιστορία που βλέπουμε στο αστικό τοπίο</a:t>
            </a:r>
          </a:p>
          <a:p>
            <a:r>
              <a:rPr lang="el-GR" dirty="0" smtClean="0"/>
              <a:t>Ένας κόσμος που αλλάζει</a:t>
            </a:r>
          </a:p>
          <a:p>
            <a:r>
              <a:rPr lang="el-GR" dirty="0" smtClean="0"/>
              <a:t>Μια επανάσταση που επιμένει </a:t>
            </a:r>
          </a:p>
          <a:p>
            <a:r>
              <a:rPr lang="el-GR" dirty="0" smtClean="0"/>
              <a:t>2+2=5</a:t>
            </a:r>
            <a:r>
              <a:rPr lang="el-GR" dirty="0" smtClean="0"/>
              <a:t>?</a:t>
            </a:r>
            <a:endParaRPr lang="en-US" dirty="0" smtClean="0"/>
          </a:p>
          <a:p>
            <a:endParaRPr lang="en-US" dirty="0"/>
          </a:p>
          <a:p>
            <a:r>
              <a:rPr lang="el-GR" dirty="0" smtClean="0"/>
              <a:t>Πηγ</a:t>
            </a:r>
            <a:r>
              <a:rPr lang="el-GR" dirty="0" smtClean="0"/>
              <a:t>ές : Παρουσιάσεις των : </a:t>
            </a:r>
            <a:r>
              <a:rPr lang="en-US" dirty="0" smtClean="0"/>
              <a:t>Jorge Pena Diaz, Carlos Garcia </a:t>
            </a:r>
            <a:r>
              <a:rPr lang="en-US" dirty="0" err="1" smtClean="0"/>
              <a:t>Pleyan</a:t>
            </a:r>
            <a:r>
              <a:rPr lang="en-US" dirty="0" smtClean="0"/>
              <a:t>, Maria Teresa </a:t>
            </a:r>
            <a:r>
              <a:rPr lang="en-US" dirty="0" err="1" smtClean="0"/>
              <a:t>Padron</a:t>
            </a:r>
            <a:r>
              <a:rPr lang="en-US" dirty="0" smtClean="0"/>
              <a:t> </a:t>
            </a:r>
            <a:r>
              <a:rPr lang="en-US" dirty="0" err="1" smtClean="0"/>
              <a:t>Lotti</a:t>
            </a:r>
            <a:r>
              <a:rPr lang="en-US" dirty="0" smtClean="0"/>
              <a:t>, </a:t>
            </a:r>
            <a:r>
              <a:rPr lang="en-US" dirty="0" err="1" smtClean="0"/>
              <a:t>Kiovet</a:t>
            </a:r>
            <a:r>
              <a:rPr lang="en-US" dirty="0" smtClean="0"/>
              <a:t> Sanchez Alvarez INURA-Habana 2017</a:t>
            </a:r>
            <a:r>
              <a:rPr lang="el-GR" dirty="0" smtClean="0"/>
              <a:t>, σε φωτογραφίες Κ. Πετροπούλου </a:t>
            </a:r>
            <a:r>
              <a:rPr lang="el-GR" dirty="0"/>
              <a:t>και αρχείο </a:t>
            </a:r>
            <a:r>
              <a:rPr lang="el-GR" dirty="0" smtClean="0"/>
              <a:t>χαρτών </a:t>
            </a:r>
            <a:r>
              <a:rPr lang="en-US" dirty="0" err="1" smtClean="0"/>
              <a:t>gifex.com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694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3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9285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3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3443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6384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0"/>
            <a:ext cx="8741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50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SC0344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44"/>
            <a:ext cx="9144000" cy="646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30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lano_rutas_del_MetroBus_de_La_Habana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0306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atellite_Image_Photo_Cubas_Capital_City_Havana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3392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1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97648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sprawl </a:t>
            </a:r>
            <a:endParaRPr lang="en-US" dirty="0"/>
          </a:p>
        </p:txBody>
      </p:sp>
      <p:pic>
        <p:nvPicPr>
          <p:cNvPr id="4" name="Content Placeholder 3" descr="DSC0341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3512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ubas_Old_Havana_Satellite_Photo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79159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atellite_Image_Photo_Cuba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6132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avana-map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599140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avana_City_Map_Ciudad_La_Habana_Prov_Cuba_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7074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jorge_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15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51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1294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P114054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984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14036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20705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SC0375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09213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jorge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80321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79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19475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82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3458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4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02435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0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845894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7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85614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6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77373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4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889803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5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83963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5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75804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4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39176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5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79827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4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00600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4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9272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uba_Political_Map_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90703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56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43730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9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97419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9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39165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8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41921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78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5048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54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43492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SC0380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90916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80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49309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80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424942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76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2473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1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57841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60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51543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63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54730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62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87500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62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88042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62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42686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62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15490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62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43694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62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26589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61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30351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61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2411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3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85845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61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553859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62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789178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81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261475" y="1895011"/>
            <a:ext cx="5440362" cy="4485615"/>
          </a:xfrm>
        </p:spPr>
      </p:pic>
      <p:pic>
        <p:nvPicPr>
          <p:cNvPr id="5" name="Picture 4" descr="DSC0381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514" y="1417637"/>
            <a:ext cx="3829236" cy="2864773"/>
          </a:xfrm>
          <a:prstGeom prst="rect">
            <a:avLst/>
          </a:prstGeom>
        </p:spPr>
      </p:pic>
      <p:pic>
        <p:nvPicPr>
          <p:cNvPr id="6" name="Picture 5" descr="DSC0381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514" y="4282410"/>
            <a:ext cx="3863384" cy="257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705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81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59186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82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98318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83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57733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64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798065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64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02769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71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62750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72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6730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3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47309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66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36715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80px-Havana_malecon_(cropped)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37729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uba.Habana.Malecon.0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63339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69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99514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880px-Panorama_malecon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38652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ural22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982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44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81212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231</Words>
  <Application>Microsoft Macintosh PowerPoint</Application>
  <PresentationFormat>On-screen Show (4:3)</PresentationFormat>
  <Paragraphs>14</Paragraphs>
  <Slides>85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Office Theme</vt:lpstr>
      <vt:lpstr>Habana November 2017</vt:lpstr>
      <vt:lpstr>Αβάνα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Urban sprawl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Habana November 2017</dc:title>
  <dc:subject/>
  <dc:creator>chrysanthi petropoulou</dc:creator>
  <cp:keywords/>
  <dc:description/>
  <cp:lastModifiedBy>chrysanthi petropoulou</cp:lastModifiedBy>
  <cp:revision>28</cp:revision>
  <dcterms:created xsi:type="dcterms:W3CDTF">2017-12-02T21:53:03Z</dcterms:created>
  <dcterms:modified xsi:type="dcterms:W3CDTF">2017-12-05T12:17:27Z</dcterms:modified>
  <cp:category/>
</cp:coreProperties>
</file>