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3_A013F818.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60" r:id="rId5"/>
    <p:sldId id="284" r:id="rId6"/>
    <p:sldId id="280" r:id="rId7"/>
    <p:sldId id="273" r:id="rId8"/>
    <p:sldId id="378" r:id="rId9"/>
    <p:sldId id="291" r:id="rId10"/>
    <p:sldId id="379" r:id="rId11"/>
    <p:sldId id="369" r:id="rId12"/>
    <p:sldId id="381" r:id="rId13"/>
    <p:sldId id="290" r:id="rId14"/>
    <p:sldId id="282" r:id="rId15"/>
    <p:sldId id="374" r:id="rId16"/>
    <p:sldId id="373" r:id="rId17"/>
    <p:sldId id="375" r:id="rId18"/>
    <p:sldId id="376" r:id="rId19"/>
    <p:sldId id="372" r:id="rId20"/>
    <p:sldId id="288" r:id="rId21"/>
    <p:sldId id="371" r:id="rId22"/>
    <p:sldId id="285" r:id="rId23"/>
    <p:sldId id="370" r:id="rId24"/>
    <p:sldId id="377" r:id="rId25"/>
    <p:sldId id="266" r:id="rId26"/>
    <p:sldId id="2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A95455-D481-CE23-B94A-62E178DD5CF5}" name="yasemin yilmaz" initials="yy" userId="d5e044275eea260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C8C"/>
    <a:srgbClr val="F1CB2F"/>
    <a:srgbClr val="CBEF19"/>
    <a:srgbClr val="F3CC2F"/>
    <a:srgbClr val="2D56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39BEBB-1B89-4ECF-9C82-E2438284938D}" v="34" dt="2023-11-12T23:52:23.482"/>
  </p1510:revLst>
</p1510:revInfo>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 mediu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166" autoAdjust="0"/>
  </p:normalViewPr>
  <p:slideViewPr>
    <p:cSldViewPr snapToGrid="0">
      <p:cViewPr varScale="1">
        <p:scale>
          <a:sx n="67" d="100"/>
          <a:sy n="67" d="100"/>
        </p:scale>
        <p:origin x="1878" y="48"/>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i Moreira" userId="9ebab0a7-9014-42e4-8f3e-ac10f9a3ddcf" providerId="ADAL" clId="{5520CFDF-A14F-46EE-B4C5-C2279488180A}"/>
    <pc:docChg chg="undo custSel addSld delSld modSld sldOrd">
      <pc:chgData name="Rui Moreira" userId="9ebab0a7-9014-42e4-8f3e-ac10f9a3ddcf" providerId="ADAL" clId="{5520CFDF-A14F-46EE-B4C5-C2279488180A}" dt="2023-11-07T20:05:41.799" v="1838"/>
      <pc:docMkLst>
        <pc:docMk/>
      </pc:docMkLst>
      <pc:sldChg chg="addSp modSp mod modNotesTx">
        <pc:chgData name="Rui Moreira" userId="9ebab0a7-9014-42e4-8f3e-ac10f9a3ddcf" providerId="ADAL" clId="{5520CFDF-A14F-46EE-B4C5-C2279488180A}" dt="2023-11-07T05:30:15.677" v="110" actId="20577"/>
        <pc:sldMkLst>
          <pc:docMk/>
          <pc:sldMk cId="2627067955" sldId="257"/>
        </pc:sldMkLst>
        <pc:spChg chg="add mod">
          <ac:chgData name="Rui Moreira" userId="9ebab0a7-9014-42e4-8f3e-ac10f9a3ddcf" providerId="ADAL" clId="{5520CFDF-A14F-46EE-B4C5-C2279488180A}" dt="2023-11-07T05:29:50.272" v="68" actId="1076"/>
          <ac:spMkLst>
            <pc:docMk/>
            <pc:sldMk cId="2627067955" sldId="257"/>
            <ac:spMk id="2" creationId="{E8B2E722-0DB8-2490-8BD0-52FC708DDCE8}"/>
          </ac:spMkLst>
        </pc:spChg>
        <pc:spChg chg="mod">
          <ac:chgData name="Rui Moreira" userId="9ebab0a7-9014-42e4-8f3e-ac10f9a3ddcf" providerId="ADAL" clId="{5520CFDF-A14F-46EE-B4C5-C2279488180A}" dt="2023-11-07T05:29:54.173" v="69" actId="1076"/>
          <ac:spMkLst>
            <pc:docMk/>
            <pc:sldMk cId="2627067955" sldId="257"/>
            <ac:spMk id="7" creationId="{FE19B537-C959-E3FA-549F-457F2CE388E7}"/>
          </ac:spMkLst>
        </pc:spChg>
        <pc:spChg chg="mod">
          <ac:chgData name="Rui Moreira" userId="9ebab0a7-9014-42e4-8f3e-ac10f9a3ddcf" providerId="ADAL" clId="{5520CFDF-A14F-46EE-B4C5-C2279488180A}" dt="2023-11-07T05:29:47.104" v="67" actId="1076"/>
          <ac:spMkLst>
            <pc:docMk/>
            <pc:sldMk cId="2627067955" sldId="257"/>
            <ac:spMk id="8" creationId="{84844CC9-9AFC-0601-7ABD-4BC8A4E21A77}"/>
          </ac:spMkLst>
        </pc:spChg>
      </pc:sldChg>
      <pc:sldChg chg="modSp mod">
        <pc:chgData name="Rui Moreira" userId="9ebab0a7-9014-42e4-8f3e-ac10f9a3ddcf" providerId="ADAL" clId="{5520CFDF-A14F-46EE-B4C5-C2279488180A}" dt="2023-11-07T05:32:01.125" v="166" actId="20577"/>
        <pc:sldMkLst>
          <pc:docMk/>
          <pc:sldMk cId="2608337793" sldId="273"/>
        </pc:sldMkLst>
        <pc:spChg chg="mod">
          <ac:chgData name="Rui Moreira" userId="9ebab0a7-9014-42e4-8f3e-ac10f9a3ddcf" providerId="ADAL" clId="{5520CFDF-A14F-46EE-B4C5-C2279488180A}" dt="2023-11-07T05:32:01.125" v="166" actId="20577"/>
          <ac:spMkLst>
            <pc:docMk/>
            <pc:sldMk cId="2608337793" sldId="273"/>
            <ac:spMk id="49" creationId="{483E3525-C3D1-121C-836C-342C674A8710}"/>
          </ac:spMkLst>
        </pc:spChg>
      </pc:sldChg>
      <pc:sldChg chg="ord">
        <pc:chgData name="Rui Moreira" userId="9ebab0a7-9014-42e4-8f3e-ac10f9a3ddcf" providerId="ADAL" clId="{5520CFDF-A14F-46EE-B4C5-C2279488180A}" dt="2023-11-07T05:31:21.101" v="120"/>
        <pc:sldMkLst>
          <pc:docMk/>
          <pc:sldMk cId="4281956525" sldId="280"/>
        </pc:sldMkLst>
      </pc:sldChg>
      <pc:sldChg chg="addSp delSp modSp mod">
        <pc:chgData name="Rui Moreira" userId="9ebab0a7-9014-42e4-8f3e-ac10f9a3ddcf" providerId="ADAL" clId="{5520CFDF-A14F-46EE-B4C5-C2279488180A}" dt="2023-11-07T19:21:09.811" v="1287" actId="1076"/>
        <pc:sldMkLst>
          <pc:docMk/>
          <pc:sldMk cId="2793013231" sldId="282"/>
        </pc:sldMkLst>
        <pc:spChg chg="add del mod">
          <ac:chgData name="Rui Moreira" userId="9ebab0a7-9014-42e4-8f3e-ac10f9a3ddcf" providerId="ADAL" clId="{5520CFDF-A14F-46EE-B4C5-C2279488180A}" dt="2023-11-07T19:21:09.811" v="1287" actId="1076"/>
          <ac:spMkLst>
            <pc:docMk/>
            <pc:sldMk cId="2793013231" sldId="282"/>
            <ac:spMk id="4" creationId="{FA52A92E-A2B4-72D6-5804-03745D451C99}"/>
          </ac:spMkLst>
        </pc:spChg>
        <pc:spChg chg="del mod">
          <ac:chgData name="Rui Moreira" userId="9ebab0a7-9014-42e4-8f3e-ac10f9a3ddcf" providerId="ADAL" clId="{5520CFDF-A14F-46EE-B4C5-C2279488180A}" dt="2023-11-07T05:35:31.387" v="216" actId="478"/>
          <ac:spMkLst>
            <pc:docMk/>
            <pc:sldMk cId="2793013231" sldId="282"/>
            <ac:spMk id="6" creationId="{D9D3C6BF-5800-6843-3B8B-3F97358FD669}"/>
          </ac:spMkLst>
        </pc:spChg>
      </pc:sldChg>
      <pc:sldChg chg="ord">
        <pc:chgData name="Rui Moreira" userId="9ebab0a7-9014-42e4-8f3e-ac10f9a3ddcf" providerId="ADAL" clId="{5520CFDF-A14F-46EE-B4C5-C2279488180A}" dt="2023-11-07T05:31:03.911" v="116"/>
        <pc:sldMkLst>
          <pc:docMk/>
          <pc:sldMk cId="1792807073" sldId="284"/>
        </pc:sldMkLst>
      </pc:sldChg>
      <pc:sldChg chg="addSp delSp modSp mod">
        <pc:chgData name="Rui Moreira" userId="9ebab0a7-9014-42e4-8f3e-ac10f9a3ddcf" providerId="ADAL" clId="{5520CFDF-A14F-46EE-B4C5-C2279488180A}" dt="2023-11-07T20:05:11.039" v="1833"/>
        <pc:sldMkLst>
          <pc:docMk/>
          <pc:sldMk cId="2619422413" sldId="285"/>
        </pc:sldMkLst>
        <pc:spChg chg="add mod">
          <ac:chgData name="Rui Moreira" userId="9ebab0a7-9014-42e4-8f3e-ac10f9a3ddcf" providerId="ADAL" clId="{5520CFDF-A14F-46EE-B4C5-C2279488180A}" dt="2023-11-07T20:05:11.039" v="1833"/>
          <ac:spMkLst>
            <pc:docMk/>
            <pc:sldMk cId="2619422413" sldId="285"/>
            <ac:spMk id="5" creationId="{22DE91F0-D235-2C02-0E42-BE12E0E5D601}"/>
          </ac:spMkLst>
        </pc:spChg>
        <pc:spChg chg="del">
          <ac:chgData name="Rui Moreira" userId="9ebab0a7-9014-42e4-8f3e-ac10f9a3ddcf" providerId="ADAL" clId="{5520CFDF-A14F-46EE-B4C5-C2279488180A}" dt="2023-11-07T20:05:07.059" v="1832" actId="478"/>
          <ac:spMkLst>
            <pc:docMk/>
            <pc:sldMk cId="2619422413" sldId="285"/>
            <ac:spMk id="7" creationId="{B1777132-ABE7-9213-6088-5026C3F2642E}"/>
          </ac:spMkLst>
        </pc:spChg>
      </pc:sldChg>
      <pc:sldChg chg="addSp delSp modSp mod">
        <pc:chgData name="Rui Moreira" userId="9ebab0a7-9014-42e4-8f3e-ac10f9a3ddcf" providerId="ADAL" clId="{5520CFDF-A14F-46EE-B4C5-C2279488180A}" dt="2023-11-07T20:04:37.263" v="1829" actId="1076"/>
        <pc:sldMkLst>
          <pc:docMk/>
          <pc:sldMk cId="1041451956" sldId="288"/>
        </pc:sldMkLst>
        <pc:spChg chg="del">
          <ac:chgData name="Rui Moreira" userId="9ebab0a7-9014-42e4-8f3e-ac10f9a3ddcf" providerId="ADAL" clId="{5520CFDF-A14F-46EE-B4C5-C2279488180A}" dt="2023-11-07T20:04:30.429" v="1827" actId="478"/>
          <ac:spMkLst>
            <pc:docMk/>
            <pc:sldMk cId="1041451956" sldId="288"/>
            <ac:spMk id="4" creationId="{8DD385B5-203D-C79E-6247-CD3E82E8C8C1}"/>
          </ac:spMkLst>
        </pc:spChg>
        <pc:spChg chg="add mod">
          <ac:chgData name="Rui Moreira" userId="9ebab0a7-9014-42e4-8f3e-ac10f9a3ddcf" providerId="ADAL" clId="{5520CFDF-A14F-46EE-B4C5-C2279488180A}" dt="2023-11-07T20:04:37.263" v="1829" actId="1076"/>
          <ac:spMkLst>
            <pc:docMk/>
            <pc:sldMk cId="1041451956" sldId="288"/>
            <ac:spMk id="5" creationId="{16795EE5-BE53-73D0-A852-66B5F4D101D9}"/>
          </ac:spMkLst>
        </pc:spChg>
        <pc:picChg chg="add mod">
          <ac:chgData name="Rui Moreira" userId="9ebab0a7-9014-42e4-8f3e-ac10f9a3ddcf" providerId="ADAL" clId="{5520CFDF-A14F-46EE-B4C5-C2279488180A}" dt="2023-11-07T19:53:44.566" v="1380" actId="14100"/>
          <ac:picMkLst>
            <pc:docMk/>
            <pc:sldMk cId="1041451956" sldId="288"/>
            <ac:picMk id="2050" creationId="{82C7D04D-56F6-567F-C4E8-212DE5200697}"/>
          </ac:picMkLst>
        </pc:picChg>
      </pc:sldChg>
      <pc:sldChg chg="modSp mod">
        <pc:chgData name="Rui Moreira" userId="9ebab0a7-9014-42e4-8f3e-ac10f9a3ddcf" providerId="ADAL" clId="{5520CFDF-A14F-46EE-B4C5-C2279488180A}" dt="2023-11-07T19:19:11.989" v="1273" actId="20577"/>
        <pc:sldMkLst>
          <pc:docMk/>
          <pc:sldMk cId="320254172" sldId="290"/>
        </pc:sldMkLst>
        <pc:spChg chg="mod">
          <ac:chgData name="Rui Moreira" userId="9ebab0a7-9014-42e4-8f3e-ac10f9a3ddcf" providerId="ADAL" clId="{5520CFDF-A14F-46EE-B4C5-C2279488180A}" dt="2023-11-07T19:19:11.989" v="1273" actId="20577"/>
          <ac:spMkLst>
            <pc:docMk/>
            <pc:sldMk cId="320254172" sldId="290"/>
            <ac:spMk id="49" creationId="{483E3525-C3D1-121C-836C-342C674A8710}"/>
          </ac:spMkLst>
        </pc:spChg>
      </pc:sldChg>
      <pc:sldChg chg="addSp delSp modSp mod">
        <pc:chgData name="Rui Moreira" userId="9ebab0a7-9014-42e4-8f3e-ac10f9a3ddcf" providerId="ADAL" clId="{5520CFDF-A14F-46EE-B4C5-C2279488180A}" dt="2023-11-07T05:37:40.619" v="273" actId="1076"/>
        <pc:sldMkLst>
          <pc:docMk/>
          <pc:sldMk cId="414884957" sldId="291"/>
        </pc:sldMkLst>
        <pc:spChg chg="add mod">
          <ac:chgData name="Rui Moreira" userId="9ebab0a7-9014-42e4-8f3e-ac10f9a3ddcf" providerId="ADAL" clId="{5520CFDF-A14F-46EE-B4C5-C2279488180A}" dt="2023-11-07T05:33:20.353" v="179" actId="255"/>
          <ac:spMkLst>
            <pc:docMk/>
            <pc:sldMk cId="414884957" sldId="291"/>
            <ac:spMk id="8" creationId="{2F5B9093-4198-C968-2F22-0A3DBB613A09}"/>
          </ac:spMkLst>
        </pc:spChg>
        <pc:spChg chg="del">
          <ac:chgData name="Rui Moreira" userId="9ebab0a7-9014-42e4-8f3e-ac10f9a3ddcf" providerId="ADAL" clId="{5520CFDF-A14F-46EE-B4C5-C2279488180A}" dt="2023-11-07T05:33:11.690" v="177" actId="478"/>
          <ac:spMkLst>
            <pc:docMk/>
            <pc:sldMk cId="414884957" sldId="291"/>
            <ac:spMk id="9" creationId="{276D2F19-442D-ED95-4E9E-C0CF7E9447A6}"/>
          </ac:spMkLst>
        </pc:spChg>
        <pc:picChg chg="mod">
          <ac:chgData name="Rui Moreira" userId="9ebab0a7-9014-42e4-8f3e-ac10f9a3ddcf" providerId="ADAL" clId="{5520CFDF-A14F-46EE-B4C5-C2279488180A}" dt="2023-11-07T05:37:35.844" v="271" actId="14100"/>
          <ac:picMkLst>
            <pc:docMk/>
            <pc:sldMk cId="414884957" sldId="291"/>
            <ac:picMk id="3" creationId="{8C42FF34-F43E-C404-FDF9-F787A73464AF}"/>
          </ac:picMkLst>
        </pc:picChg>
        <pc:picChg chg="mod">
          <ac:chgData name="Rui Moreira" userId="9ebab0a7-9014-42e4-8f3e-ac10f9a3ddcf" providerId="ADAL" clId="{5520CFDF-A14F-46EE-B4C5-C2279488180A}" dt="2023-11-07T05:37:40.619" v="273" actId="1076"/>
          <ac:picMkLst>
            <pc:docMk/>
            <pc:sldMk cId="414884957" sldId="291"/>
            <ac:picMk id="1026" creationId="{DC3E3C79-8EF7-554C-D9A0-BF27AD849F06}"/>
          </ac:picMkLst>
        </pc:picChg>
      </pc:sldChg>
      <pc:sldChg chg="addSp delSp modSp mod modNotesTx">
        <pc:chgData name="Rui Moreira" userId="9ebab0a7-9014-42e4-8f3e-ac10f9a3ddcf" providerId="ADAL" clId="{5520CFDF-A14F-46EE-B4C5-C2279488180A}" dt="2023-11-07T20:00:38.119" v="1823" actId="6549"/>
        <pc:sldMkLst>
          <pc:docMk/>
          <pc:sldMk cId="2963060311" sldId="369"/>
        </pc:sldMkLst>
        <pc:spChg chg="add mod">
          <ac:chgData name="Rui Moreira" userId="9ebab0a7-9014-42e4-8f3e-ac10f9a3ddcf" providerId="ADAL" clId="{5520CFDF-A14F-46EE-B4C5-C2279488180A}" dt="2023-11-07T05:33:53.265" v="185" actId="1076"/>
          <ac:spMkLst>
            <pc:docMk/>
            <pc:sldMk cId="2963060311" sldId="369"/>
            <ac:spMk id="3" creationId="{72BA18FA-FBBB-C0F0-1102-EAA169F4A670}"/>
          </ac:spMkLst>
        </pc:spChg>
        <pc:spChg chg="mod">
          <ac:chgData name="Rui Moreira" userId="9ebab0a7-9014-42e4-8f3e-ac10f9a3ddcf" providerId="ADAL" clId="{5520CFDF-A14F-46EE-B4C5-C2279488180A}" dt="2023-11-07T05:33:56.757" v="186" actId="1076"/>
          <ac:spMkLst>
            <pc:docMk/>
            <pc:sldMk cId="2963060311" sldId="369"/>
            <ac:spMk id="4" creationId="{5D9B8F52-D23B-41F1-9220-A892F4BAB73E}"/>
          </ac:spMkLst>
        </pc:spChg>
        <pc:spChg chg="del">
          <ac:chgData name="Rui Moreira" userId="9ebab0a7-9014-42e4-8f3e-ac10f9a3ddcf" providerId="ADAL" clId="{5520CFDF-A14F-46EE-B4C5-C2279488180A}" dt="2023-11-07T05:33:49.025" v="184" actId="478"/>
          <ac:spMkLst>
            <pc:docMk/>
            <pc:sldMk cId="2963060311" sldId="369"/>
            <ac:spMk id="9" creationId="{31C08397-68DD-65A6-C4EE-EFB9BCE513AB}"/>
          </ac:spMkLst>
        </pc:spChg>
        <pc:graphicFrameChg chg="mod">
          <ac:chgData name="Rui Moreira" userId="9ebab0a7-9014-42e4-8f3e-ac10f9a3ddcf" providerId="ADAL" clId="{5520CFDF-A14F-46EE-B4C5-C2279488180A}" dt="2023-11-07T05:34:00.335" v="187" actId="1076"/>
          <ac:graphicFrameMkLst>
            <pc:docMk/>
            <pc:sldMk cId="2963060311" sldId="369"/>
            <ac:graphicFrameMk id="2" creationId="{E668DA4E-B219-DE66-F065-C22BCBB0386C}"/>
          </ac:graphicFrameMkLst>
        </pc:graphicFrameChg>
      </pc:sldChg>
      <pc:sldChg chg="addSp delSp modSp mod">
        <pc:chgData name="Rui Moreira" userId="9ebab0a7-9014-42e4-8f3e-ac10f9a3ddcf" providerId="ADAL" clId="{5520CFDF-A14F-46EE-B4C5-C2279488180A}" dt="2023-11-07T20:05:31.735" v="1836" actId="1076"/>
        <pc:sldMkLst>
          <pc:docMk/>
          <pc:sldMk cId="1635763582" sldId="370"/>
        </pc:sldMkLst>
        <pc:spChg chg="del">
          <ac:chgData name="Rui Moreira" userId="9ebab0a7-9014-42e4-8f3e-ac10f9a3ddcf" providerId="ADAL" clId="{5520CFDF-A14F-46EE-B4C5-C2279488180A}" dt="2023-11-07T20:05:23.489" v="1834" actId="478"/>
          <ac:spMkLst>
            <pc:docMk/>
            <pc:sldMk cId="1635763582" sldId="370"/>
            <ac:spMk id="2" creationId="{F322BAE5-B5AB-25D5-56F3-E40FB17C8F57}"/>
          </ac:spMkLst>
        </pc:spChg>
        <pc:spChg chg="add mod">
          <ac:chgData name="Rui Moreira" userId="9ebab0a7-9014-42e4-8f3e-ac10f9a3ddcf" providerId="ADAL" clId="{5520CFDF-A14F-46EE-B4C5-C2279488180A}" dt="2023-11-07T20:05:31.735" v="1836" actId="1076"/>
          <ac:spMkLst>
            <pc:docMk/>
            <pc:sldMk cId="1635763582" sldId="370"/>
            <ac:spMk id="3" creationId="{675098F4-4A32-3A8E-B189-78904B0CAA0A}"/>
          </ac:spMkLst>
        </pc:spChg>
      </pc:sldChg>
      <pc:sldChg chg="addSp delSp modSp mod">
        <pc:chgData name="Rui Moreira" userId="9ebab0a7-9014-42e4-8f3e-ac10f9a3ddcf" providerId="ADAL" clId="{5520CFDF-A14F-46EE-B4C5-C2279488180A}" dt="2023-11-07T20:04:48.419" v="1831"/>
        <pc:sldMkLst>
          <pc:docMk/>
          <pc:sldMk cId="824914354" sldId="371"/>
        </pc:sldMkLst>
        <pc:spChg chg="add mod">
          <ac:chgData name="Rui Moreira" userId="9ebab0a7-9014-42e4-8f3e-ac10f9a3ddcf" providerId="ADAL" clId="{5520CFDF-A14F-46EE-B4C5-C2279488180A}" dt="2023-11-07T20:04:48.419" v="1831"/>
          <ac:spMkLst>
            <pc:docMk/>
            <pc:sldMk cId="824914354" sldId="371"/>
            <ac:spMk id="5" creationId="{DD68BA14-F9C5-2ED9-642E-5CAA825CE20C}"/>
          </ac:spMkLst>
        </pc:spChg>
        <pc:spChg chg="del">
          <ac:chgData name="Rui Moreira" userId="9ebab0a7-9014-42e4-8f3e-ac10f9a3ddcf" providerId="ADAL" clId="{5520CFDF-A14F-46EE-B4C5-C2279488180A}" dt="2023-11-07T20:04:44.389" v="1830" actId="478"/>
          <ac:spMkLst>
            <pc:docMk/>
            <pc:sldMk cId="824914354" sldId="371"/>
            <ac:spMk id="6" creationId="{F6C09E20-9ABE-05EB-E445-B8A45958664B}"/>
          </ac:spMkLst>
        </pc:spChg>
      </pc:sldChg>
      <pc:sldChg chg="addSp delSp modSp mod modNotesTx">
        <pc:chgData name="Rui Moreira" userId="9ebab0a7-9014-42e4-8f3e-ac10f9a3ddcf" providerId="ADAL" clId="{5520CFDF-A14F-46EE-B4C5-C2279488180A}" dt="2023-11-07T20:04:23.306" v="1826"/>
        <pc:sldMkLst>
          <pc:docMk/>
          <pc:sldMk cId="3056502232" sldId="372"/>
        </pc:sldMkLst>
        <pc:spChg chg="add mod">
          <ac:chgData name="Rui Moreira" userId="9ebab0a7-9014-42e4-8f3e-ac10f9a3ddcf" providerId="ADAL" clId="{5520CFDF-A14F-46EE-B4C5-C2279488180A}" dt="2023-11-07T20:04:23.306" v="1826"/>
          <ac:spMkLst>
            <pc:docMk/>
            <pc:sldMk cId="3056502232" sldId="372"/>
            <ac:spMk id="5" creationId="{1F292A9B-DBE2-7483-50C3-4BE078BD861F}"/>
          </ac:spMkLst>
        </pc:spChg>
        <pc:spChg chg="del">
          <ac:chgData name="Rui Moreira" userId="9ebab0a7-9014-42e4-8f3e-ac10f9a3ddcf" providerId="ADAL" clId="{5520CFDF-A14F-46EE-B4C5-C2279488180A}" dt="2023-11-07T20:01:39.159" v="1825" actId="478"/>
          <ac:spMkLst>
            <pc:docMk/>
            <pc:sldMk cId="3056502232" sldId="372"/>
            <ac:spMk id="6" creationId="{F9D9E92E-7D42-9F3E-5C5A-388CCB5BAB5D}"/>
          </ac:spMkLst>
        </pc:spChg>
      </pc:sldChg>
      <pc:sldChg chg="addSp delSp modSp mod">
        <pc:chgData name="Rui Moreira" userId="9ebab0a7-9014-42e4-8f3e-ac10f9a3ddcf" providerId="ADAL" clId="{5520CFDF-A14F-46EE-B4C5-C2279488180A}" dt="2023-11-07T19:23:35.614" v="1301" actId="1076"/>
        <pc:sldMkLst>
          <pc:docMk/>
          <pc:sldMk cId="205748221" sldId="373"/>
        </pc:sldMkLst>
        <pc:spChg chg="add mod">
          <ac:chgData name="Rui Moreira" userId="9ebab0a7-9014-42e4-8f3e-ac10f9a3ddcf" providerId="ADAL" clId="{5520CFDF-A14F-46EE-B4C5-C2279488180A}" dt="2023-11-07T19:23:31.097" v="1300" actId="1076"/>
          <ac:spMkLst>
            <pc:docMk/>
            <pc:sldMk cId="205748221" sldId="373"/>
            <ac:spMk id="2" creationId="{8F746A4E-138E-D658-AC9E-BF49C39AC56C}"/>
          </ac:spMkLst>
        </pc:spChg>
        <pc:spChg chg="del">
          <ac:chgData name="Rui Moreira" userId="9ebab0a7-9014-42e4-8f3e-ac10f9a3ddcf" providerId="ADAL" clId="{5520CFDF-A14F-46EE-B4C5-C2279488180A}" dt="2023-11-07T19:23:24.342" v="1299" actId="478"/>
          <ac:spMkLst>
            <pc:docMk/>
            <pc:sldMk cId="205748221" sldId="373"/>
            <ac:spMk id="3" creationId="{4730F7D2-C5CD-B427-ADB6-E9CE60C89CB5}"/>
          </ac:spMkLst>
        </pc:spChg>
        <pc:spChg chg="mod">
          <ac:chgData name="Rui Moreira" userId="9ebab0a7-9014-42e4-8f3e-ac10f9a3ddcf" providerId="ADAL" clId="{5520CFDF-A14F-46EE-B4C5-C2279488180A}" dt="2023-11-07T19:23:35.614" v="1301" actId="1076"/>
          <ac:spMkLst>
            <pc:docMk/>
            <pc:sldMk cId="205748221" sldId="373"/>
            <ac:spMk id="10" creationId="{428318B6-8F40-9AEA-51F6-1D03D231F02D}"/>
          </ac:spMkLst>
        </pc:spChg>
      </pc:sldChg>
      <pc:sldChg chg="addSp delSp modSp mod modNotesTx">
        <pc:chgData name="Rui Moreira" userId="9ebab0a7-9014-42e4-8f3e-ac10f9a3ddcf" providerId="ADAL" clId="{5520CFDF-A14F-46EE-B4C5-C2279488180A}" dt="2023-11-07T19:24:24.839" v="1350" actId="20577"/>
        <pc:sldMkLst>
          <pc:docMk/>
          <pc:sldMk cId="3074740197" sldId="374"/>
        </pc:sldMkLst>
        <pc:spChg chg="del">
          <ac:chgData name="Rui Moreira" userId="9ebab0a7-9014-42e4-8f3e-ac10f9a3ddcf" providerId="ADAL" clId="{5520CFDF-A14F-46EE-B4C5-C2279488180A}" dt="2023-11-07T19:21:47.106" v="1290" actId="478"/>
          <ac:spMkLst>
            <pc:docMk/>
            <pc:sldMk cId="3074740197" sldId="374"/>
            <ac:spMk id="3" creationId="{F7F76C9F-1FC2-5EFF-EEBD-3FED6DFCD710}"/>
          </ac:spMkLst>
        </pc:spChg>
        <pc:spChg chg="add mod">
          <ac:chgData name="Rui Moreira" userId="9ebab0a7-9014-42e4-8f3e-ac10f9a3ddcf" providerId="ADAL" clId="{5520CFDF-A14F-46EE-B4C5-C2279488180A}" dt="2023-11-07T19:23:13.425" v="1297" actId="255"/>
          <ac:spMkLst>
            <pc:docMk/>
            <pc:sldMk cId="3074740197" sldId="374"/>
            <ac:spMk id="8" creationId="{AF75B67F-9F38-1594-4814-90293FFC82C0}"/>
          </ac:spMkLst>
        </pc:spChg>
        <pc:spChg chg="add mod">
          <ac:chgData name="Rui Moreira" userId="9ebab0a7-9014-42e4-8f3e-ac10f9a3ddcf" providerId="ADAL" clId="{5520CFDF-A14F-46EE-B4C5-C2279488180A}" dt="2023-11-07T19:23:58.901" v="1317" actId="20577"/>
          <ac:spMkLst>
            <pc:docMk/>
            <pc:sldMk cId="3074740197" sldId="374"/>
            <ac:spMk id="9" creationId="{71E9B8B9-DA52-6D97-2E5E-05B8E3E37B31}"/>
          </ac:spMkLst>
        </pc:spChg>
        <pc:spChg chg="del">
          <ac:chgData name="Rui Moreira" userId="9ebab0a7-9014-42e4-8f3e-ac10f9a3ddcf" providerId="ADAL" clId="{5520CFDF-A14F-46EE-B4C5-C2279488180A}" dt="2023-11-07T19:21:40.954" v="1289" actId="478"/>
          <ac:spMkLst>
            <pc:docMk/>
            <pc:sldMk cId="3074740197" sldId="374"/>
            <ac:spMk id="11" creationId="{132D5182-7B32-F66C-9D1D-D613CFD54AA1}"/>
          </ac:spMkLst>
        </pc:spChg>
        <pc:picChg chg="mod">
          <ac:chgData name="Rui Moreira" userId="9ebab0a7-9014-42e4-8f3e-ac10f9a3ddcf" providerId="ADAL" clId="{5520CFDF-A14F-46EE-B4C5-C2279488180A}" dt="2023-11-07T19:23:01.731" v="1296" actId="1076"/>
          <ac:picMkLst>
            <pc:docMk/>
            <pc:sldMk cId="3074740197" sldId="374"/>
            <ac:picMk id="13" creationId="{FBEC7322-2A0F-DCBA-4B93-9BFFA153A8CA}"/>
          </ac:picMkLst>
        </pc:picChg>
      </pc:sldChg>
      <pc:sldChg chg="addSp delSp modSp mod">
        <pc:chgData name="Rui Moreira" userId="9ebab0a7-9014-42e4-8f3e-ac10f9a3ddcf" providerId="ADAL" clId="{5520CFDF-A14F-46EE-B4C5-C2279488180A}" dt="2023-11-07T19:24:47.853" v="1352"/>
        <pc:sldMkLst>
          <pc:docMk/>
          <pc:sldMk cId="546626676" sldId="375"/>
        </pc:sldMkLst>
        <pc:spChg chg="add mod">
          <ac:chgData name="Rui Moreira" userId="9ebab0a7-9014-42e4-8f3e-ac10f9a3ddcf" providerId="ADAL" clId="{5520CFDF-A14F-46EE-B4C5-C2279488180A}" dt="2023-11-07T19:24:47.853" v="1352"/>
          <ac:spMkLst>
            <pc:docMk/>
            <pc:sldMk cId="546626676" sldId="375"/>
            <ac:spMk id="2" creationId="{71AC0ECF-44D1-D85A-45A4-35E63C6F0F91}"/>
          </ac:spMkLst>
        </pc:spChg>
        <pc:spChg chg="del">
          <ac:chgData name="Rui Moreira" userId="9ebab0a7-9014-42e4-8f3e-ac10f9a3ddcf" providerId="ADAL" clId="{5520CFDF-A14F-46EE-B4C5-C2279488180A}" dt="2023-11-07T19:24:32.533" v="1351" actId="478"/>
          <ac:spMkLst>
            <pc:docMk/>
            <pc:sldMk cId="546626676" sldId="375"/>
            <ac:spMk id="13" creationId="{A8D858FB-BB1F-A8D1-AAD3-8898AFD7FC00}"/>
          </ac:spMkLst>
        </pc:spChg>
      </pc:sldChg>
      <pc:sldChg chg="addSp delSp modSp mod">
        <pc:chgData name="Rui Moreira" userId="9ebab0a7-9014-42e4-8f3e-ac10f9a3ddcf" providerId="ADAL" clId="{5520CFDF-A14F-46EE-B4C5-C2279488180A}" dt="2023-11-07T19:28:09.584" v="1371" actId="1076"/>
        <pc:sldMkLst>
          <pc:docMk/>
          <pc:sldMk cId="2981589125" sldId="376"/>
        </pc:sldMkLst>
        <pc:spChg chg="add mod">
          <ac:chgData name="Rui Moreira" userId="9ebab0a7-9014-42e4-8f3e-ac10f9a3ddcf" providerId="ADAL" clId="{5520CFDF-A14F-46EE-B4C5-C2279488180A}" dt="2023-11-07T19:25:16.507" v="1356" actId="255"/>
          <ac:spMkLst>
            <pc:docMk/>
            <pc:sldMk cId="2981589125" sldId="376"/>
            <ac:spMk id="4" creationId="{D9D4EBD0-9A85-D64B-8A22-531ACD6AD707}"/>
          </ac:spMkLst>
        </pc:spChg>
        <pc:spChg chg="add mod">
          <ac:chgData name="Rui Moreira" userId="9ebab0a7-9014-42e4-8f3e-ac10f9a3ddcf" providerId="ADAL" clId="{5520CFDF-A14F-46EE-B4C5-C2279488180A}" dt="2023-11-07T19:28:09.584" v="1371" actId="1076"/>
          <ac:spMkLst>
            <pc:docMk/>
            <pc:sldMk cId="2981589125" sldId="376"/>
            <ac:spMk id="10" creationId="{DBC3B87A-0668-B4B2-3F3A-832E1C08E4C7}"/>
          </ac:spMkLst>
        </pc:spChg>
        <pc:spChg chg="del">
          <ac:chgData name="Rui Moreira" userId="9ebab0a7-9014-42e4-8f3e-ac10f9a3ddcf" providerId="ADAL" clId="{5520CFDF-A14F-46EE-B4C5-C2279488180A}" dt="2023-11-07T19:25:00.453" v="1353" actId="478"/>
          <ac:spMkLst>
            <pc:docMk/>
            <pc:sldMk cId="2981589125" sldId="376"/>
            <ac:spMk id="17" creationId="{14FA7CC0-D9E1-1C60-93E7-310507FD6AAA}"/>
          </ac:spMkLst>
        </pc:spChg>
        <pc:picChg chg="add del mod">
          <ac:chgData name="Rui Moreira" userId="9ebab0a7-9014-42e4-8f3e-ac10f9a3ddcf" providerId="ADAL" clId="{5520CFDF-A14F-46EE-B4C5-C2279488180A}" dt="2023-11-07T19:27:18.623" v="1365" actId="478"/>
          <ac:picMkLst>
            <pc:docMk/>
            <pc:sldMk cId="2981589125" sldId="376"/>
            <ac:picMk id="5" creationId="{31EB79BF-9270-98FE-4FC6-B20C2F507AC4}"/>
          </ac:picMkLst>
        </pc:picChg>
        <pc:picChg chg="del">
          <ac:chgData name="Rui Moreira" userId="9ebab0a7-9014-42e4-8f3e-ac10f9a3ddcf" providerId="ADAL" clId="{5520CFDF-A14F-46EE-B4C5-C2279488180A}" dt="2023-11-07T19:26:28.949" v="1357" actId="478"/>
          <ac:picMkLst>
            <pc:docMk/>
            <pc:sldMk cId="2981589125" sldId="376"/>
            <ac:picMk id="19" creationId="{7AA368F9-F592-1D5D-A4BE-35B6FF3B747E}"/>
          </ac:picMkLst>
        </pc:picChg>
        <pc:picChg chg="add mod">
          <ac:chgData name="Rui Moreira" userId="9ebab0a7-9014-42e4-8f3e-ac10f9a3ddcf" providerId="ADAL" clId="{5520CFDF-A14F-46EE-B4C5-C2279488180A}" dt="2023-11-07T19:28:02.565" v="1370" actId="14100"/>
          <ac:picMkLst>
            <pc:docMk/>
            <pc:sldMk cId="2981589125" sldId="376"/>
            <ac:picMk id="1026" creationId="{D09FE2F5-33B9-C088-7640-4B6F616FC2C5}"/>
          </ac:picMkLst>
        </pc:picChg>
      </pc:sldChg>
      <pc:sldChg chg="addSp delSp modSp mod modNotesTx">
        <pc:chgData name="Rui Moreira" userId="9ebab0a7-9014-42e4-8f3e-ac10f9a3ddcf" providerId="ADAL" clId="{5520CFDF-A14F-46EE-B4C5-C2279488180A}" dt="2023-11-07T20:05:41.799" v="1838"/>
        <pc:sldMkLst>
          <pc:docMk/>
          <pc:sldMk cId="2590915981" sldId="377"/>
        </pc:sldMkLst>
        <pc:spChg chg="add mod">
          <ac:chgData name="Rui Moreira" userId="9ebab0a7-9014-42e4-8f3e-ac10f9a3ddcf" providerId="ADAL" clId="{5520CFDF-A14F-46EE-B4C5-C2279488180A}" dt="2023-11-07T20:05:41.799" v="1838"/>
          <ac:spMkLst>
            <pc:docMk/>
            <pc:sldMk cId="2590915981" sldId="377"/>
            <ac:spMk id="4" creationId="{C3E29053-A676-A2C5-9FCB-2F22D70D16BC}"/>
          </ac:spMkLst>
        </pc:spChg>
        <pc:spChg chg="del">
          <ac:chgData name="Rui Moreira" userId="9ebab0a7-9014-42e4-8f3e-ac10f9a3ddcf" providerId="ADAL" clId="{5520CFDF-A14F-46EE-B4C5-C2279488180A}" dt="2023-11-07T20:05:37.739" v="1837" actId="478"/>
          <ac:spMkLst>
            <pc:docMk/>
            <pc:sldMk cId="2590915981" sldId="377"/>
            <ac:spMk id="5" creationId="{B2108B25-AFCE-27F0-7787-0A21DE1ADEC3}"/>
          </ac:spMkLst>
        </pc:spChg>
      </pc:sldChg>
      <pc:sldChg chg="addSp delSp modSp mod ord modNotesTx">
        <pc:chgData name="Rui Moreira" userId="9ebab0a7-9014-42e4-8f3e-ac10f9a3ddcf" providerId="ADAL" clId="{5520CFDF-A14F-46EE-B4C5-C2279488180A}" dt="2023-11-07T18:50:06.509" v="466" actId="20577"/>
        <pc:sldMkLst>
          <pc:docMk/>
          <pc:sldMk cId="2008726187" sldId="378"/>
        </pc:sldMkLst>
        <pc:spChg chg="add mod">
          <ac:chgData name="Rui Moreira" userId="9ebab0a7-9014-42e4-8f3e-ac10f9a3ddcf" providerId="ADAL" clId="{5520CFDF-A14F-46EE-B4C5-C2279488180A}" dt="2023-11-07T05:32:36.988" v="171" actId="255"/>
          <ac:spMkLst>
            <pc:docMk/>
            <pc:sldMk cId="2008726187" sldId="378"/>
            <ac:spMk id="3" creationId="{9AB612C2-CC47-3D1F-E350-DB8D3F99A032}"/>
          </ac:spMkLst>
        </pc:spChg>
        <pc:spChg chg="del">
          <ac:chgData name="Rui Moreira" userId="9ebab0a7-9014-42e4-8f3e-ac10f9a3ddcf" providerId="ADAL" clId="{5520CFDF-A14F-46EE-B4C5-C2279488180A}" dt="2023-11-07T05:32:23.966" v="169" actId="478"/>
          <ac:spMkLst>
            <pc:docMk/>
            <pc:sldMk cId="2008726187" sldId="378"/>
            <ac:spMk id="9" creationId="{276D2F19-442D-ED95-4E9E-C0CF7E9447A6}"/>
          </ac:spMkLst>
        </pc:spChg>
      </pc:sldChg>
      <pc:sldChg chg="addSp delSp modSp mod">
        <pc:chgData name="Rui Moreira" userId="9ebab0a7-9014-42e4-8f3e-ac10f9a3ddcf" providerId="ADAL" clId="{5520CFDF-A14F-46EE-B4C5-C2279488180A}" dt="2023-11-07T19:20:00.571" v="1274" actId="255"/>
        <pc:sldMkLst>
          <pc:docMk/>
          <pc:sldMk cId="159377294" sldId="379"/>
        </pc:sldMkLst>
        <pc:spChg chg="add mod">
          <ac:chgData name="Rui Moreira" userId="9ebab0a7-9014-42e4-8f3e-ac10f9a3ddcf" providerId="ADAL" clId="{5520CFDF-A14F-46EE-B4C5-C2279488180A}" dt="2023-11-07T19:20:00.571" v="1274" actId="255"/>
          <ac:spMkLst>
            <pc:docMk/>
            <pc:sldMk cId="159377294" sldId="379"/>
            <ac:spMk id="3" creationId="{1F881E00-EF33-90EC-D657-1D1516969662}"/>
          </ac:spMkLst>
        </pc:spChg>
        <pc:spChg chg="del">
          <ac:chgData name="Rui Moreira" userId="9ebab0a7-9014-42e4-8f3e-ac10f9a3ddcf" providerId="ADAL" clId="{5520CFDF-A14F-46EE-B4C5-C2279488180A}" dt="2023-11-07T05:33:33.516" v="181" actId="478"/>
          <ac:spMkLst>
            <pc:docMk/>
            <pc:sldMk cId="159377294" sldId="379"/>
            <ac:spMk id="4" creationId="{8D74DE09-9476-BD84-26DA-EDF5F9F8606C}"/>
          </ac:spMkLst>
        </pc:spChg>
      </pc:sldChg>
      <pc:sldChg chg="addSp delSp modSp add del mod ord">
        <pc:chgData name="Rui Moreira" userId="9ebab0a7-9014-42e4-8f3e-ac10f9a3ddcf" providerId="ADAL" clId="{5520CFDF-A14F-46EE-B4C5-C2279488180A}" dt="2023-11-07T19:02:51.356" v="505" actId="47"/>
        <pc:sldMkLst>
          <pc:docMk/>
          <pc:sldMk cId="1605019676" sldId="380"/>
        </pc:sldMkLst>
        <pc:picChg chg="add mod">
          <ac:chgData name="Rui Moreira" userId="9ebab0a7-9014-42e4-8f3e-ac10f9a3ddcf" providerId="ADAL" clId="{5520CFDF-A14F-46EE-B4C5-C2279488180A}" dt="2023-11-07T19:01:42.804" v="472" actId="962"/>
          <ac:picMkLst>
            <pc:docMk/>
            <pc:sldMk cId="1605019676" sldId="380"/>
            <ac:picMk id="4" creationId="{AF745399-0D2B-2DC1-A683-96D0CFBED8DA}"/>
          </ac:picMkLst>
        </pc:picChg>
        <pc:picChg chg="del">
          <ac:chgData name="Rui Moreira" userId="9ebab0a7-9014-42e4-8f3e-ac10f9a3ddcf" providerId="ADAL" clId="{5520CFDF-A14F-46EE-B4C5-C2279488180A}" dt="2023-11-07T05:38:13.130" v="277" actId="478"/>
          <ac:picMkLst>
            <pc:docMk/>
            <pc:sldMk cId="1605019676" sldId="380"/>
            <ac:picMk id="5" creationId="{CAE93F21-3C2C-8079-DDCC-BE6A95B4DFD7}"/>
          </ac:picMkLst>
        </pc:picChg>
      </pc:sldChg>
      <pc:sldChg chg="addSp delSp modSp add mod ord modNotesTx">
        <pc:chgData name="Rui Moreira" userId="9ebab0a7-9014-42e4-8f3e-ac10f9a3ddcf" providerId="ADAL" clId="{5520CFDF-A14F-46EE-B4C5-C2279488180A}" dt="2023-11-07T19:18:49.083" v="1268" actId="20577"/>
        <pc:sldMkLst>
          <pc:docMk/>
          <pc:sldMk cId="3257683518" sldId="381"/>
        </pc:sldMkLst>
        <pc:spChg chg="mod">
          <ac:chgData name="Rui Moreira" userId="9ebab0a7-9014-42e4-8f3e-ac10f9a3ddcf" providerId="ADAL" clId="{5520CFDF-A14F-46EE-B4C5-C2279488180A}" dt="2023-11-07T19:08:34.773" v="513" actId="1076"/>
          <ac:spMkLst>
            <pc:docMk/>
            <pc:sldMk cId="3257683518" sldId="381"/>
            <ac:spMk id="6" creationId="{542B6447-9853-EEC7-7FEB-47BE3F4BB872}"/>
          </ac:spMkLst>
        </pc:spChg>
        <pc:picChg chg="add mod">
          <ac:chgData name="Rui Moreira" userId="9ebab0a7-9014-42e4-8f3e-ac10f9a3ddcf" providerId="ADAL" clId="{5520CFDF-A14F-46EE-B4C5-C2279488180A}" dt="2023-11-07T19:02:43.103" v="504" actId="1076"/>
          <ac:picMkLst>
            <pc:docMk/>
            <pc:sldMk cId="3257683518" sldId="381"/>
            <ac:picMk id="3" creationId="{3FE77896-1187-6B9F-C2B0-7FA09C7DD10A}"/>
          </ac:picMkLst>
        </pc:picChg>
        <pc:picChg chg="add mod">
          <ac:chgData name="Rui Moreira" userId="9ebab0a7-9014-42e4-8f3e-ac10f9a3ddcf" providerId="ADAL" clId="{5520CFDF-A14F-46EE-B4C5-C2279488180A}" dt="2023-11-07T19:08:44.783" v="515" actId="14100"/>
          <ac:picMkLst>
            <pc:docMk/>
            <pc:sldMk cId="3257683518" sldId="381"/>
            <ac:picMk id="4" creationId="{DE03CA5D-0AAF-1DE4-2382-CAEDA00AEDC7}"/>
          </ac:picMkLst>
        </pc:picChg>
        <pc:picChg chg="del">
          <ac:chgData name="Rui Moreira" userId="9ebab0a7-9014-42e4-8f3e-ac10f9a3ddcf" providerId="ADAL" clId="{5520CFDF-A14F-46EE-B4C5-C2279488180A}" dt="2023-11-07T19:02:13.052" v="477" actId="478"/>
          <ac:picMkLst>
            <pc:docMk/>
            <pc:sldMk cId="3257683518" sldId="381"/>
            <ac:picMk id="3076" creationId="{E1484DFA-87BE-6FFD-39E4-4D3C96C01C02}"/>
          </ac:picMkLst>
        </pc:picChg>
        <pc:picChg chg="del">
          <ac:chgData name="Rui Moreira" userId="9ebab0a7-9014-42e4-8f3e-ac10f9a3ddcf" providerId="ADAL" clId="{5520CFDF-A14F-46EE-B4C5-C2279488180A}" dt="2023-11-07T19:02:10.756" v="476" actId="478"/>
          <ac:picMkLst>
            <pc:docMk/>
            <pc:sldMk cId="3257683518" sldId="381"/>
            <ac:picMk id="4098" creationId="{61EB45DA-F00D-0C48-0BA0-5D428D970457}"/>
          </ac:picMkLst>
        </pc:picChg>
      </pc:sldChg>
    </pc:docChg>
  </pc:docChgLst>
  <pc:docChgLst>
    <pc:chgData name="Rita Souto" userId="7c7f685c-315c-4c7e-8a9f-6e7a052d4d1c" providerId="ADAL" clId="{5539BEBB-1B89-4ECF-9C82-E2438284938D}"/>
    <pc:docChg chg="undo redo custSel modSld sldOrd">
      <pc:chgData name="Rita Souto" userId="7c7f685c-315c-4c7e-8a9f-6e7a052d4d1c" providerId="ADAL" clId="{5539BEBB-1B89-4ECF-9C82-E2438284938D}" dt="2023-11-12T23:53:46.833" v="209" actId="33524"/>
      <pc:docMkLst>
        <pc:docMk/>
      </pc:docMkLst>
      <pc:sldChg chg="modSp mod">
        <pc:chgData name="Rita Souto" userId="7c7f685c-315c-4c7e-8a9f-6e7a052d4d1c" providerId="ADAL" clId="{5539BEBB-1B89-4ECF-9C82-E2438284938D}" dt="2023-11-08T21:44:49.631" v="17" actId="1076"/>
        <pc:sldMkLst>
          <pc:docMk/>
          <pc:sldMk cId="2627067955" sldId="257"/>
        </pc:sldMkLst>
        <pc:spChg chg="mod">
          <ac:chgData name="Rita Souto" userId="7c7f685c-315c-4c7e-8a9f-6e7a052d4d1c" providerId="ADAL" clId="{5539BEBB-1B89-4ECF-9C82-E2438284938D}" dt="2023-11-08T21:44:49.631" v="17" actId="1076"/>
          <ac:spMkLst>
            <pc:docMk/>
            <pc:sldMk cId="2627067955" sldId="257"/>
            <ac:spMk id="8" creationId="{84844CC9-9AFC-0601-7ABD-4BC8A4E21A77}"/>
          </ac:spMkLst>
        </pc:spChg>
      </pc:sldChg>
      <pc:sldChg chg="modNotesTx">
        <pc:chgData name="Rita Souto" userId="7c7f685c-315c-4c7e-8a9f-6e7a052d4d1c" providerId="ADAL" clId="{5539BEBB-1B89-4ECF-9C82-E2438284938D}" dt="2023-11-12T23:37:08.387" v="143" actId="790"/>
        <pc:sldMkLst>
          <pc:docMk/>
          <pc:sldMk cId="2685663256" sldId="259"/>
        </pc:sldMkLst>
      </pc:sldChg>
      <pc:sldChg chg="modNotesTx">
        <pc:chgData name="Rita Souto" userId="7c7f685c-315c-4c7e-8a9f-6e7a052d4d1c" providerId="ADAL" clId="{5539BEBB-1B89-4ECF-9C82-E2438284938D}" dt="2023-11-12T23:37:48.341" v="146" actId="313"/>
        <pc:sldMkLst>
          <pc:docMk/>
          <pc:sldMk cId="260573646" sldId="260"/>
        </pc:sldMkLst>
      </pc:sldChg>
      <pc:sldChg chg="modSp mod">
        <pc:chgData name="Rita Souto" userId="7c7f685c-315c-4c7e-8a9f-6e7a052d4d1c" providerId="ADAL" clId="{5539BEBB-1B89-4ECF-9C82-E2438284938D}" dt="2023-11-08T21:58:48.667" v="122" actId="20577"/>
        <pc:sldMkLst>
          <pc:docMk/>
          <pc:sldMk cId="3841928487" sldId="266"/>
        </pc:sldMkLst>
        <pc:spChg chg="mod">
          <ac:chgData name="Rita Souto" userId="7c7f685c-315c-4c7e-8a9f-6e7a052d4d1c" providerId="ADAL" clId="{5539BEBB-1B89-4ECF-9C82-E2438284938D}" dt="2023-11-08T21:58:48.667" v="122" actId="20577"/>
          <ac:spMkLst>
            <pc:docMk/>
            <pc:sldMk cId="3841928487" sldId="266"/>
            <ac:spMk id="3" creationId="{6AF08640-FF18-FD16-7212-F030CC6BEDDE}"/>
          </ac:spMkLst>
        </pc:spChg>
      </pc:sldChg>
      <pc:sldChg chg="modSp mod modNotesTx">
        <pc:chgData name="Rita Souto" userId="7c7f685c-315c-4c7e-8a9f-6e7a052d4d1c" providerId="ADAL" clId="{5539BEBB-1B89-4ECF-9C82-E2438284938D}" dt="2023-11-12T23:44:11.970" v="152" actId="790"/>
        <pc:sldMkLst>
          <pc:docMk/>
          <pc:sldMk cId="2608337793" sldId="273"/>
        </pc:sldMkLst>
        <pc:spChg chg="mod">
          <ac:chgData name="Rita Souto" userId="7c7f685c-315c-4c7e-8a9f-6e7a052d4d1c" providerId="ADAL" clId="{5539BEBB-1B89-4ECF-9C82-E2438284938D}" dt="2023-11-08T21:45:30.101" v="20" actId="255"/>
          <ac:spMkLst>
            <pc:docMk/>
            <pc:sldMk cId="2608337793" sldId="273"/>
            <ac:spMk id="49" creationId="{483E3525-C3D1-121C-836C-342C674A8710}"/>
          </ac:spMkLst>
        </pc:spChg>
      </pc:sldChg>
      <pc:sldChg chg="modSp mod modNotesTx">
        <pc:chgData name="Rita Souto" userId="7c7f685c-315c-4c7e-8a9f-6e7a052d4d1c" providerId="ADAL" clId="{5539BEBB-1B89-4ECF-9C82-E2438284938D}" dt="2023-11-12T23:38:50.512" v="148" actId="790"/>
        <pc:sldMkLst>
          <pc:docMk/>
          <pc:sldMk cId="4281956525" sldId="280"/>
        </pc:sldMkLst>
        <pc:spChg chg="mod">
          <ac:chgData name="Rita Souto" userId="7c7f685c-315c-4c7e-8a9f-6e7a052d4d1c" providerId="ADAL" clId="{5539BEBB-1B89-4ECF-9C82-E2438284938D}" dt="2023-11-08T21:41:42.253" v="9" actId="1076"/>
          <ac:spMkLst>
            <pc:docMk/>
            <pc:sldMk cId="4281956525" sldId="280"/>
            <ac:spMk id="5" creationId="{30F7DFF4-AAE3-F368-6073-0EEA60F037C7}"/>
          </ac:spMkLst>
        </pc:spChg>
        <pc:spChg chg="mod">
          <ac:chgData name="Rita Souto" userId="7c7f685c-315c-4c7e-8a9f-6e7a052d4d1c" providerId="ADAL" clId="{5539BEBB-1B89-4ECF-9C82-E2438284938D}" dt="2023-11-08T21:45:21.465" v="19" actId="255"/>
          <ac:spMkLst>
            <pc:docMk/>
            <pc:sldMk cId="4281956525" sldId="280"/>
            <ac:spMk id="9" creationId="{AC13677A-E1F6-1385-8446-D6C8E706B4A3}"/>
          </ac:spMkLst>
        </pc:spChg>
        <pc:picChg chg="mod">
          <ac:chgData name="Rita Souto" userId="7c7f685c-315c-4c7e-8a9f-6e7a052d4d1c" providerId="ADAL" clId="{5539BEBB-1B89-4ECF-9C82-E2438284938D}" dt="2023-11-08T21:41:55.340" v="12" actId="1076"/>
          <ac:picMkLst>
            <pc:docMk/>
            <pc:sldMk cId="4281956525" sldId="280"/>
            <ac:picMk id="1026" creationId="{6B44FDCA-EADD-3352-F080-8DB8D78568F2}"/>
          </ac:picMkLst>
        </pc:picChg>
      </pc:sldChg>
      <pc:sldChg chg="addSp delSp modSp mod">
        <pc:chgData name="Rita Souto" userId="7c7f685c-315c-4c7e-8a9f-6e7a052d4d1c" providerId="ADAL" clId="{5539BEBB-1B89-4ECF-9C82-E2438284938D}" dt="2023-11-08T21:48:10.559" v="46" actId="20577"/>
        <pc:sldMkLst>
          <pc:docMk/>
          <pc:sldMk cId="2793013231" sldId="282"/>
        </pc:sldMkLst>
        <pc:spChg chg="del">
          <ac:chgData name="Rita Souto" userId="7c7f685c-315c-4c7e-8a9f-6e7a052d4d1c" providerId="ADAL" clId="{5539BEBB-1B89-4ECF-9C82-E2438284938D}" dt="2023-11-08T21:47:35.887" v="41" actId="478"/>
          <ac:spMkLst>
            <pc:docMk/>
            <pc:sldMk cId="2793013231" sldId="282"/>
            <ac:spMk id="4" creationId="{FA52A92E-A2B4-72D6-5804-03745D451C99}"/>
          </ac:spMkLst>
        </pc:spChg>
        <pc:spChg chg="add mod">
          <ac:chgData name="Rita Souto" userId="7c7f685c-315c-4c7e-8a9f-6e7a052d4d1c" providerId="ADAL" clId="{5539BEBB-1B89-4ECF-9C82-E2438284938D}" dt="2023-11-08T21:47:47.975" v="43" actId="1076"/>
          <ac:spMkLst>
            <pc:docMk/>
            <pc:sldMk cId="2793013231" sldId="282"/>
            <ac:spMk id="5" creationId="{112C44EA-C23A-FE51-0572-3408FAE0AAC9}"/>
          </ac:spMkLst>
        </pc:spChg>
        <pc:spChg chg="mod">
          <ac:chgData name="Rita Souto" userId="7c7f685c-315c-4c7e-8a9f-6e7a052d4d1c" providerId="ADAL" clId="{5539BEBB-1B89-4ECF-9C82-E2438284938D}" dt="2023-11-08T21:48:10.559" v="46" actId="20577"/>
          <ac:spMkLst>
            <pc:docMk/>
            <pc:sldMk cId="2793013231" sldId="282"/>
            <ac:spMk id="17" creationId="{501CED4F-AED9-1C61-D413-E50E7BEE18D4}"/>
          </ac:spMkLst>
        </pc:spChg>
        <pc:picChg chg="mod">
          <ac:chgData name="Rita Souto" userId="7c7f685c-315c-4c7e-8a9f-6e7a052d4d1c" providerId="ADAL" clId="{5539BEBB-1B89-4ECF-9C82-E2438284938D}" dt="2023-11-08T21:47:53.256" v="44" actId="1076"/>
          <ac:picMkLst>
            <pc:docMk/>
            <pc:sldMk cId="2793013231" sldId="282"/>
            <ac:picMk id="2050" creationId="{4A4404B6-88BB-5915-B32E-212A70775398}"/>
          </ac:picMkLst>
        </pc:picChg>
      </pc:sldChg>
      <pc:sldChg chg="modSp mod modNotesTx">
        <pc:chgData name="Rita Souto" userId="7c7f685c-315c-4c7e-8a9f-6e7a052d4d1c" providerId="ADAL" clId="{5539BEBB-1B89-4ECF-9C82-E2438284938D}" dt="2023-11-12T23:38:19.246" v="147" actId="790"/>
        <pc:sldMkLst>
          <pc:docMk/>
          <pc:sldMk cId="1792807073" sldId="284"/>
        </pc:sldMkLst>
        <pc:spChg chg="mod">
          <ac:chgData name="Rita Souto" userId="7c7f685c-315c-4c7e-8a9f-6e7a052d4d1c" providerId="ADAL" clId="{5539BEBB-1B89-4ECF-9C82-E2438284938D}" dt="2023-11-08T21:45:15.133" v="18" actId="255"/>
          <ac:spMkLst>
            <pc:docMk/>
            <pc:sldMk cId="1792807073" sldId="284"/>
            <ac:spMk id="15" creationId="{06A8E681-4C72-ACE1-6572-3792C8114522}"/>
          </ac:spMkLst>
        </pc:spChg>
      </pc:sldChg>
      <pc:sldChg chg="addSp delSp modSp mod modNotesTx">
        <pc:chgData name="Rita Souto" userId="7c7f685c-315c-4c7e-8a9f-6e7a052d4d1c" providerId="ADAL" clId="{5539BEBB-1B89-4ECF-9C82-E2438284938D}" dt="2023-11-12T23:52:51.215" v="203" actId="33524"/>
        <pc:sldMkLst>
          <pc:docMk/>
          <pc:sldMk cId="2619422413" sldId="285"/>
        </pc:sldMkLst>
        <pc:spChg chg="mod">
          <ac:chgData name="Rita Souto" userId="7c7f685c-315c-4c7e-8a9f-6e7a052d4d1c" providerId="ADAL" clId="{5539BEBB-1B89-4ECF-9C82-E2438284938D}" dt="2023-11-08T21:51:00.292" v="85" actId="1076"/>
          <ac:spMkLst>
            <pc:docMk/>
            <pc:sldMk cId="2619422413" sldId="285"/>
            <ac:spMk id="4" creationId="{2C609B55-0F0F-6DC1-B999-93254763A0B1}"/>
          </ac:spMkLst>
        </pc:spChg>
        <pc:spChg chg="del">
          <ac:chgData name="Rita Souto" userId="7c7f685c-315c-4c7e-8a9f-6e7a052d4d1c" providerId="ADAL" clId="{5539BEBB-1B89-4ECF-9C82-E2438284938D}" dt="2023-11-08T21:50:41.399" v="79" actId="478"/>
          <ac:spMkLst>
            <pc:docMk/>
            <pc:sldMk cId="2619422413" sldId="285"/>
            <ac:spMk id="5" creationId="{22DE91F0-D235-2C02-0E42-BE12E0E5D601}"/>
          </ac:spMkLst>
        </pc:spChg>
        <pc:spChg chg="add mod">
          <ac:chgData name="Rita Souto" userId="7c7f685c-315c-4c7e-8a9f-6e7a052d4d1c" providerId="ADAL" clId="{5539BEBB-1B89-4ECF-9C82-E2438284938D}" dt="2023-11-08T21:50:57.662" v="84" actId="1076"/>
          <ac:spMkLst>
            <pc:docMk/>
            <pc:sldMk cId="2619422413" sldId="285"/>
            <ac:spMk id="7" creationId="{2F7A97FA-084A-77FE-AA5B-B8FA9519F043}"/>
          </ac:spMkLst>
        </pc:spChg>
        <pc:picChg chg="mod">
          <ac:chgData name="Rita Souto" userId="7c7f685c-315c-4c7e-8a9f-6e7a052d4d1c" providerId="ADAL" clId="{5539BEBB-1B89-4ECF-9C82-E2438284938D}" dt="2023-11-08T21:50:53.578" v="83" actId="1076"/>
          <ac:picMkLst>
            <pc:docMk/>
            <pc:sldMk cId="2619422413" sldId="285"/>
            <ac:picMk id="6" creationId="{65F1808E-1302-B960-EFC7-3889DF5FD6C4}"/>
          </ac:picMkLst>
        </pc:picChg>
      </pc:sldChg>
      <pc:sldChg chg="addSp delSp modSp mod modNotesTx">
        <pc:chgData name="Rita Souto" userId="7c7f685c-315c-4c7e-8a9f-6e7a052d4d1c" providerId="ADAL" clId="{5539BEBB-1B89-4ECF-9C82-E2438284938D}" dt="2023-11-12T23:52:04.529" v="197" actId="33524"/>
        <pc:sldMkLst>
          <pc:docMk/>
          <pc:sldMk cId="1041451956" sldId="288"/>
        </pc:sldMkLst>
        <pc:spChg chg="add mod">
          <ac:chgData name="Rita Souto" userId="7c7f685c-315c-4c7e-8a9f-6e7a052d4d1c" providerId="ADAL" clId="{5539BEBB-1B89-4ECF-9C82-E2438284938D}" dt="2023-11-08T21:49:51.539" v="71" actId="1076"/>
          <ac:spMkLst>
            <pc:docMk/>
            <pc:sldMk cId="1041451956" sldId="288"/>
            <ac:spMk id="4" creationId="{7E52BA99-52DE-BBF4-914B-60C0F58AD1FD}"/>
          </ac:spMkLst>
        </pc:spChg>
        <pc:spChg chg="del">
          <ac:chgData name="Rita Souto" userId="7c7f685c-315c-4c7e-8a9f-6e7a052d4d1c" providerId="ADAL" clId="{5539BEBB-1B89-4ECF-9C82-E2438284938D}" dt="2023-11-08T21:49:46.795" v="69" actId="478"/>
          <ac:spMkLst>
            <pc:docMk/>
            <pc:sldMk cId="1041451956" sldId="288"/>
            <ac:spMk id="5" creationId="{16795EE5-BE53-73D0-A852-66B5F4D101D9}"/>
          </ac:spMkLst>
        </pc:spChg>
        <pc:spChg chg="mod">
          <ac:chgData name="Rita Souto" userId="7c7f685c-315c-4c7e-8a9f-6e7a052d4d1c" providerId="ADAL" clId="{5539BEBB-1B89-4ECF-9C82-E2438284938D}" dt="2023-11-08T21:49:55.190" v="72" actId="1076"/>
          <ac:spMkLst>
            <pc:docMk/>
            <pc:sldMk cId="1041451956" sldId="288"/>
            <ac:spMk id="6" creationId="{D5B83BE4-8DDF-C7D3-4F88-8653D5B0207D}"/>
          </ac:spMkLst>
        </pc:spChg>
      </pc:sldChg>
      <pc:sldChg chg="modSp mod">
        <pc:chgData name="Rita Souto" userId="7c7f685c-315c-4c7e-8a9f-6e7a052d4d1c" providerId="ADAL" clId="{5539BEBB-1B89-4ECF-9C82-E2438284938D}" dt="2023-11-08T21:47:25.401" v="40" actId="1076"/>
        <pc:sldMkLst>
          <pc:docMk/>
          <pc:sldMk cId="320254172" sldId="290"/>
        </pc:sldMkLst>
        <pc:spChg chg="mod">
          <ac:chgData name="Rita Souto" userId="7c7f685c-315c-4c7e-8a9f-6e7a052d4d1c" providerId="ADAL" clId="{5539BEBB-1B89-4ECF-9C82-E2438284938D}" dt="2023-11-08T21:47:25.401" v="40" actId="1076"/>
          <ac:spMkLst>
            <pc:docMk/>
            <pc:sldMk cId="320254172" sldId="290"/>
            <ac:spMk id="49" creationId="{483E3525-C3D1-121C-836C-342C674A8710}"/>
          </ac:spMkLst>
        </pc:spChg>
      </pc:sldChg>
      <pc:sldChg chg="modSp mod modNotesTx">
        <pc:chgData name="Rita Souto" userId="7c7f685c-315c-4c7e-8a9f-6e7a052d4d1c" providerId="ADAL" clId="{5539BEBB-1B89-4ECF-9C82-E2438284938D}" dt="2023-11-12T23:44:49.733" v="154" actId="790"/>
        <pc:sldMkLst>
          <pc:docMk/>
          <pc:sldMk cId="414884957" sldId="291"/>
        </pc:sldMkLst>
        <pc:spChg chg="mod">
          <ac:chgData name="Rita Souto" userId="7c7f685c-315c-4c7e-8a9f-6e7a052d4d1c" providerId="ADAL" clId="{5539BEBB-1B89-4ECF-9C82-E2438284938D}" dt="2023-11-08T21:45:53.565" v="24" actId="14100"/>
          <ac:spMkLst>
            <pc:docMk/>
            <pc:sldMk cId="414884957" sldId="291"/>
            <ac:spMk id="8" creationId="{2F5B9093-4198-C968-2F22-0A3DBB613A09}"/>
          </ac:spMkLst>
        </pc:spChg>
      </pc:sldChg>
      <pc:sldChg chg="modSp mod ord modNotesTx">
        <pc:chgData name="Rita Souto" userId="7c7f685c-315c-4c7e-8a9f-6e7a052d4d1c" providerId="ADAL" clId="{5539BEBB-1B89-4ECF-9C82-E2438284938D}" dt="2023-11-12T23:45:54.017" v="160" actId="313"/>
        <pc:sldMkLst>
          <pc:docMk/>
          <pc:sldMk cId="2963060311" sldId="369"/>
        </pc:sldMkLst>
        <pc:spChg chg="mod">
          <ac:chgData name="Rita Souto" userId="7c7f685c-315c-4c7e-8a9f-6e7a052d4d1c" providerId="ADAL" clId="{5539BEBB-1B89-4ECF-9C82-E2438284938D}" dt="2023-11-08T21:46:05.464" v="25" actId="255"/>
          <ac:spMkLst>
            <pc:docMk/>
            <pc:sldMk cId="2963060311" sldId="369"/>
            <ac:spMk id="3" creationId="{72BA18FA-FBBB-C0F0-1102-EAA169F4A670}"/>
          </ac:spMkLst>
        </pc:spChg>
        <pc:spChg chg="mod">
          <ac:chgData name="Rita Souto" userId="7c7f685c-315c-4c7e-8a9f-6e7a052d4d1c" providerId="ADAL" clId="{5539BEBB-1B89-4ECF-9C82-E2438284938D}" dt="2023-11-12T23:45:47.207" v="159" actId="790"/>
          <ac:spMkLst>
            <pc:docMk/>
            <pc:sldMk cId="2963060311" sldId="369"/>
            <ac:spMk id="4" creationId="{5D9B8F52-D23B-41F1-9220-A892F4BAB73E}"/>
          </ac:spMkLst>
        </pc:spChg>
        <pc:graphicFrameChg chg="mod">
          <ac:chgData name="Rita Souto" userId="7c7f685c-315c-4c7e-8a9f-6e7a052d4d1c" providerId="ADAL" clId="{5539BEBB-1B89-4ECF-9C82-E2438284938D}" dt="2023-11-11T19:17:26.502" v="130" actId="255"/>
          <ac:graphicFrameMkLst>
            <pc:docMk/>
            <pc:sldMk cId="2963060311" sldId="369"/>
            <ac:graphicFrameMk id="2" creationId="{E668DA4E-B219-DE66-F065-C22BCBB0386C}"/>
          </ac:graphicFrameMkLst>
        </pc:graphicFrameChg>
      </pc:sldChg>
      <pc:sldChg chg="addSp delSp modSp mod modNotesTx">
        <pc:chgData name="Rita Souto" userId="7c7f685c-315c-4c7e-8a9f-6e7a052d4d1c" providerId="ADAL" clId="{5539BEBB-1B89-4ECF-9C82-E2438284938D}" dt="2023-11-12T23:53:38.268" v="208" actId="33524"/>
        <pc:sldMkLst>
          <pc:docMk/>
          <pc:sldMk cId="1635763582" sldId="370"/>
        </pc:sldMkLst>
        <pc:spChg chg="add mod">
          <ac:chgData name="Rita Souto" userId="7c7f685c-315c-4c7e-8a9f-6e7a052d4d1c" providerId="ADAL" clId="{5539BEBB-1B89-4ECF-9C82-E2438284938D}" dt="2023-11-08T21:51:11.606" v="88" actId="1076"/>
          <ac:spMkLst>
            <pc:docMk/>
            <pc:sldMk cId="1635763582" sldId="370"/>
            <ac:spMk id="2" creationId="{27F031F7-FD83-B3A3-1250-880960A2FAA4}"/>
          </ac:spMkLst>
        </pc:spChg>
        <pc:spChg chg="del">
          <ac:chgData name="Rita Souto" userId="7c7f685c-315c-4c7e-8a9f-6e7a052d4d1c" providerId="ADAL" clId="{5539BEBB-1B89-4ECF-9C82-E2438284938D}" dt="2023-11-08T21:51:07.116" v="86" actId="478"/>
          <ac:spMkLst>
            <pc:docMk/>
            <pc:sldMk cId="1635763582" sldId="370"/>
            <ac:spMk id="3" creationId="{675098F4-4A32-3A8E-B189-78904B0CAA0A}"/>
          </ac:spMkLst>
        </pc:spChg>
      </pc:sldChg>
      <pc:sldChg chg="addSp delSp modSp mod modNotesTx">
        <pc:chgData name="Rita Souto" userId="7c7f685c-315c-4c7e-8a9f-6e7a052d4d1c" providerId="ADAL" clId="{5539BEBB-1B89-4ECF-9C82-E2438284938D}" dt="2023-11-12T23:52:15.898" v="198" actId="313"/>
        <pc:sldMkLst>
          <pc:docMk/>
          <pc:sldMk cId="824914354" sldId="371"/>
        </pc:sldMkLst>
        <pc:spChg chg="del">
          <ac:chgData name="Rita Souto" userId="7c7f685c-315c-4c7e-8a9f-6e7a052d4d1c" providerId="ADAL" clId="{5539BEBB-1B89-4ECF-9C82-E2438284938D}" dt="2023-11-08T21:50:10.521" v="73" actId="478"/>
          <ac:spMkLst>
            <pc:docMk/>
            <pc:sldMk cId="824914354" sldId="371"/>
            <ac:spMk id="5" creationId="{DD68BA14-F9C5-2ED9-642E-5CAA825CE20C}"/>
          </ac:spMkLst>
        </pc:spChg>
        <pc:spChg chg="add mod">
          <ac:chgData name="Rita Souto" userId="7c7f685c-315c-4c7e-8a9f-6e7a052d4d1c" providerId="ADAL" clId="{5539BEBB-1B89-4ECF-9C82-E2438284938D}" dt="2023-11-08T21:50:33.049" v="77" actId="1076"/>
          <ac:spMkLst>
            <pc:docMk/>
            <pc:sldMk cId="824914354" sldId="371"/>
            <ac:spMk id="6" creationId="{745BF4B5-548E-1724-22B5-5A5C379E98D3}"/>
          </ac:spMkLst>
        </pc:spChg>
        <pc:spChg chg="mod">
          <ac:chgData name="Rita Souto" userId="7c7f685c-315c-4c7e-8a9f-6e7a052d4d1c" providerId="ADAL" clId="{5539BEBB-1B89-4ECF-9C82-E2438284938D}" dt="2023-11-08T21:50:35.701" v="78" actId="1076"/>
          <ac:spMkLst>
            <pc:docMk/>
            <pc:sldMk cId="824914354" sldId="371"/>
            <ac:spMk id="7" creationId="{71A0D838-988F-776E-E2FD-5193AD9AE4A7}"/>
          </ac:spMkLst>
        </pc:spChg>
        <pc:picChg chg="mod">
          <ac:chgData name="Rita Souto" userId="7c7f685c-315c-4c7e-8a9f-6e7a052d4d1c" providerId="ADAL" clId="{5539BEBB-1B89-4ECF-9C82-E2438284938D}" dt="2023-11-11T19:35:35.945" v="136" actId="1076"/>
          <ac:picMkLst>
            <pc:docMk/>
            <pc:sldMk cId="824914354" sldId="371"/>
            <ac:picMk id="4" creationId="{C8963C21-4C68-BA54-080B-6913D3CA1737}"/>
          </ac:picMkLst>
        </pc:picChg>
      </pc:sldChg>
      <pc:sldChg chg="addSp delSp modSp mod modNotesTx">
        <pc:chgData name="Rita Souto" userId="7c7f685c-315c-4c7e-8a9f-6e7a052d4d1c" providerId="ADAL" clId="{5539BEBB-1B89-4ECF-9C82-E2438284938D}" dt="2023-11-12T23:51:28.371" v="190" actId="33524"/>
        <pc:sldMkLst>
          <pc:docMk/>
          <pc:sldMk cId="3056502232" sldId="372"/>
        </pc:sldMkLst>
        <pc:spChg chg="mod">
          <ac:chgData name="Rita Souto" userId="7c7f685c-315c-4c7e-8a9f-6e7a052d4d1c" providerId="ADAL" clId="{5539BEBB-1B89-4ECF-9C82-E2438284938D}" dt="2023-11-08T21:49:36.780" v="67" actId="1076"/>
          <ac:spMkLst>
            <pc:docMk/>
            <pc:sldMk cId="3056502232" sldId="372"/>
            <ac:spMk id="4" creationId="{EC03FCC1-511D-B1EF-6712-FF50F4C83B9D}"/>
          </ac:spMkLst>
        </pc:spChg>
        <pc:spChg chg="del">
          <ac:chgData name="Rita Souto" userId="7c7f685c-315c-4c7e-8a9f-6e7a052d4d1c" providerId="ADAL" clId="{5539BEBB-1B89-4ECF-9C82-E2438284938D}" dt="2023-11-08T21:49:16.415" v="61" actId="478"/>
          <ac:spMkLst>
            <pc:docMk/>
            <pc:sldMk cId="3056502232" sldId="372"/>
            <ac:spMk id="5" creationId="{1F292A9B-DBE2-7483-50C3-4BE078BD861F}"/>
          </ac:spMkLst>
        </pc:spChg>
        <pc:spChg chg="add mod">
          <ac:chgData name="Rita Souto" userId="7c7f685c-315c-4c7e-8a9f-6e7a052d4d1c" providerId="ADAL" clId="{5539BEBB-1B89-4ECF-9C82-E2438284938D}" dt="2023-11-08T21:49:33.632" v="66" actId="1076"/>
          <ac:spMkLst>
            <pc:docMk/>
            <pc:sldMk cId="3056502232" sldId="372"/>
            <ac:spMk id="6" creationId="{B75CCB11-7BA5-4721-6C83-1ACBC79D97D9}"/>
          </ac:spMkLst>
        </pc:spChg>
        <pc:spChg chg="mod">
          <ac:chgData name="Rita Souto" userId="7c7f685c-315c-4c7e-8a9f-6e7a052d4d1c" providerId="ADAL" clId="{5539BEBB-1B89-4ECF-9C82-E2438284938D}" dt="2023-11-11T19:33:26.660" v="135" actId="1076"/>
          <ac:spMkLst>
            <pc:docMk/>
            <pc:sldMk cId="3056502232" sldId="372"/>
            <ac:spMk id="19" creationId="{DEB3A94B-A5CA-90C0-4DA3-07B017FE8174}"/>
          </ac:spMkLst>
        </pc:spChg>
        <pc:picChg chg="mod">
          <ac:chgData name="Rita Souto" userId="7c7f685c-315c-4c7e-8a9f-6e7a052d4d1c" providerId="ADAL" clId="{5539BEBB-1B89-4ECF-9C82-E2438284938D}" dt="2023-11-08T21:49:26.653" v="64" actId="14100"/>
          <ac:picMkLst>
            <pc:docMk/>
            <pc:sldMk cId="3056502232" sldId="372"/>
            <ac:picMk id="17" creationId="{CED71C8A-73F1-EF2B-CBCD-487A313E3D02}"/>
          </ac:picMkLst>
        </pc:picChg>
      </pc:sldChg>
      <pc:sldChg chg="addSp delSp modSp mod modNotesTx">
        <pc:chgData name="Rita Souto" userId="7c7f685c-315c-4c7e-8a9f-6e7a052d4d1c" providerId="ADAL" clId="{5539BEBB-1B89-4ECF-9C82-E2438284938D}" dt="2023-11-12T23:48:20.493" v="168" actId="313"/>
        <pc:sldMkLst>
          <pc:docMk/>
          <pc:sldMk cId="205748221" sldId="373"/>
        </pc:sldMkLst>
        <pc:spChg chg="del">
          <ac:chgData name="Rita Souto" userId="7c7f685c-315c-4c7e-8a9f-6e7a052d4d1c" providerId="ADAL" clId="{5539BEBB-1B89-4ECF-9C82-E2438284938D}" dt="2023-11-08T21:48:37.812" v="50" actId="478"/>
          <ac:spMkLst>
            <pc:docMk/>
            <pc:sldMk cId="205748221" sldId="373"/>
            <ac:spMk id="2" creationId="{8F746A4E-138E-D658-AC9E-BF49C39AC56C}"/>
          </ac:spMkLst>
        </pc:spChg>
        <pc:spChg chg="add mod">
          <ac:chgData name="Rita Souto" userId="7c7f685c-315c-4c7e-8a9f-6e7a052d4d1c" providerId="ADAL" clId="{5539BEBB-1B89-4ECF-9C82-E2438284938D}" dt="2023-11-08T21:48:42.088" v="52" actId="1076"/>
          <ac:spMkLst>
            <pc:docMk/>
            <pc:sldMk cId="205748221" sldId="373"/>
            <ac:spMk id="3" creationId="{5119312C-8866-8202-E046-1467D7F0534D}"/>
          </ac:spMkLst>
        </pc:spChg>
        <pc:spChg chg="mod">
          <ac:chgData name="Rita Souto" userId="7c7f685c-315c-4c7e-8a9f-6e7a052d4d1c" providerId="ADAL" clId="{5539BEBB-1B89-4ECF-9C82-E2438284938D}" dt="2023-11-12T23:48:20.493" v="168" actId="313"/>
          <ac:spMkLst>
            <pc:docMk/>
            <pc:sldMk cId="205748221" sldId="373"/>
            <ac:spMk id="8" creationId="{5EC0AB35-2079-4A84-979E-1B9C77354BE2}"/>
          </ac:spMkLst>
        </pc:spChg>
        <pc:picChg chg="mod">
          <ac:chgData name="Rita Souto" userId="7c7f685c-315c-4c7e-8a9f-6e7a052d4d1c" providerId="ADAL" clId="{5539BEBB-1B89-4ECF-9C82-E2438284938D}" dt="2023-11-11T19:26:38.371" v="132" actId="1076"/>
          <ac:picMkLst>
            <pc:docMk/>
            <pc:sldMk cId="205748221" sldId="373"/>
            <ac:picMk id="4" creationId="{9744F17E-010F-48D4-821A-C335375079BE}"/>
          </ac:picMkLst>
        </pc:picChg>
      </pc:sldChg>
      <pc:sldChg chg="addSp delSp modSp mod">
        <pc:chgData name="Rita Souto" userId="7c7f685c-315c-4c7e-8a9f-6e7a052d4d1c" providerId="ADAL" clId="{5539BEBB-1B89-4ECF-9C82-E2438284938D}" dt="2023-11-11T19:25:02.106" v="131" actId="1076"/>
        <pc:sldMkLst>
          <pc:docMk/>
          <pc:sldMk cId="3074740197" sldId="374"/>
        </pc:sldMkLst>
        <pc:spChg chg="add mod">
          <ac:chgData name="Rita Souto" userId="7c7f685c-315c-4c7e-8a9f-6e7a052d4d1c" providerId="ADAL" clId="{5539BEBB-1B89-4ECF-9C82-E2438284938D}" dt="2023-11-08T21:48:31.738" v="49" actId="1076"/>
          <ac:spMkLst>
            <pc:docMk/>
            <pc:sldMk cId="3074740197" sldId="374"/>
            <ac:spMk id="3" creationId="{B816E203-0A94-E734-1F42-AFB12A9CD0F0}"/>
          </ac:spMkLst>
        </pc:spChg>
        <pc:spChg chg="del">
          <ac:chgData name="Rita Souto" userId="7c7f685c-315c-4c7e-8a9f-6e7a052d4d1c" providerId="ADAL" clId="{5539BEBB-1B89-4ECF-9C82-E2438284938D}" dt="2023-11-08T21:48:24.372" v="47" actId="478"/>
          <ac:spMkLst>
            <pc:docMk/>
            <pc:sldMk cId="3074740197" sldId="374"/>
            <ac:spMk id="8" creationId="{AF75B67F-9F38-1594-4814-90293FFC82C0}"/>
          </ac:spMkLst>
        </pc:spChg>
        <pc:picChg chg="mod">
          <ac:chgData name="Rita Souto" userId="7c7f685c-315c-4c7e-8a9f-6e7a052d4d1c" providerId="ADAL" clId="{5539BEBB-1B89-4ECF-9C82-E2438284938D}" dt="2023-11-11T19:25:02.106" v="131" actId="1076"/>
          <ac:picMkLst>
            <pc:docMk/>
            <pc:sldMk cId="3074740197" sldId="374"/>
            <ac:picMk id="10" creationId="{09B5E568-B386-4971-8576-FB206E49768E}"/>
          </ac:picMkLst>
        </pc:picChg>
      </pc:sldChg>
      <pc:sldChg chg="addSp delSp modSp mod modNotesTx">
        <pc:chgData name="Rita Souto" userId="7c7f685c-315c-4c7e-8a9f-6e7a052d4d1c" providerId="ADAL" clId="{5539BEBB-1B89-4ECF-9C82-E2438284938D}" dt="2023-11-12T23:50:25.341" v="182" actId="313"/>
        <pc:sldMkLst>
          <pc:docMk/>
          <pc:sldMk cId="546626676" sldId="375"/>
        </pc:sldMkLst>
        <pc:spChg chg="del">
          <ac:chgData name="Rita Souto" userId="7c7f685c-315c-4c7e-8a9f-6e7a052d4d1c" providerId="ADAL" clId="{5539BEBB-1B89-4ECF-9C82-E2438284938D}" dt="2023-11-08T21:48:47.527" v="53" actId="478"/>
          <ac:spMkLst>
            <pc:docMk/>
            <pc:sldMk cId="546626676" sldId="375"/>
            <ac:spMk id="2" creationId="{71AC0ECF-44D1-D85A-45A4-35E63C6F0F91}"/>
          </ac:spMkLst>
        </pc:spChg>
        <pc:spChg chg="mod">
          <ac:chgData name="Rita Souto" userId="7c7f685c-315c-4c7e-8a9f-6e7a052d4d1c" providerId="ADAL" clId="{5539BEBB-1B89-4ECF-9C82-E2438284938D}" dt="2023-11-08T21:43:02.516" v="15" actId="1076"/>
          <ac:spMkLst>
            <pc:docMk/>
            <pc:sldMk cId="546626676" sldId="375"/>
            <ac:spMk id="4" creationId="{5446E189-BA25-0CAD-0036-27893A7FD535}"/>
          </ac:spMkLst>
        </pc:spChg>
        <pc:spChg chg="add mod">
          <ac:chgData name="Rita Souto" userId="7c7f685c-315c-4c7e-8a9f-6e7a052d4d1c" providerId="ADAL" clId="{5539BEBB-1B89-4ECF-9C82-E2438284938D}" dt="2023-11-08T21:48:54.292" v="55" actId="1076"/>
          <ac:spMkLst>
            <pc:docMk/>
            <pc:sldMk cId="546626676" sldId="375"/>
            <ac:spMk id="5" creationId="{393409BC-E597-5B10-7FB2-16F8B3B8027E}"/>
          </ac:spMkLst>
        </pc:spChg>
        <pc:spChg chg="mod">
          <ac:chgData name="Rita Souto" userId="7c7f685c-315c-4c7e-8a9f-6e7a052d4d1c" providerId="ADAL" clId="{5539BEBB-1B89-4ECF-9C82-E2438284938D}" dt="2023-11-08T21:43:00.323" v="14" actId="14100"/>
          <ac:spMkLst>
            <pc:docMk/>
            <pc:sldMk cId="546626676" sldId="375"/>
            <ac:spMk id="8" creationId="{90E194DD-44C7-73E3-CC69-DF3885A56BB6}"/>
          </ac:spMkLst>
        </pc:spChg>
        <pc:spChg chg="mod">
          <ac:chgData name="Rita Souto" userId="7c7f685c-315c-4c7e-8a9f-6e7a052d4d1c" providerId="ADAL" clId="{5539BEBB-1B89-4ECF-9C82-E2438284938D}" dt="2023-11-08T21:43:05.628" v="16" actId="14100"/>
          <ac:spMkLst>
            <pc:docMk/>
            <pc:sldMk cId="546626676" sldId="375"/>
            <ac:spMk id="9" creationId="{5F2C26E5-2463-0240-DACA-3DF5C3401C3D}"/>
          </ac:spMkLst>
        </pc:spChg>
        <pc:spChg chg="mod">
          <ac:chgData name="Rita Souto" userId="7c7f685c-315c-4c7e-8a9f-6e7a052d4d1c" providerId="ADAL" clId="{5539BEBB-1B89-4ECF-9C82-E2438284938D}" dt="2023-11-12T23:50:23.430" v="181" actId="313"/>
          <ac:spMkLst>
            <pc:docMk/>
            <pc:sldMk cId="546626676" sldId="375"/>
            <ac:spMk id="10" creationId="{5FFDC2D6-B86E-B944-9890-400F88A31FCB}"/>
          </ac:spMkLst>
        </pc:spChg>
        <pc:spChg chg="mod">
          <ac:chgData name="Rita Souto" userId="7c7f685c-315c-4c7e-8a9f-6e7a052d4d1c" providerId="ADAL" clId="{5539BEBB-1B89-4ECF-9C82-E2438284938D}" dt="2023-11-12T23:50:07.237" v="179" actId="790"/>
          <ac:spMkLst>
            <pc:docMk/>
            <pc:sldMk cId="546626676" sldId="375"/>
            <ac:spMk id="11" creationId="{F8B939CD-0240-F643-AA77-EE6887F7B21D}"/>
          </ac:spMkLst>
        </pc:spChg>
        <pc:spChg chg="mod">
          <ac:chgData name="Rita Souto" userId="7c7f685c-315c-4c7e-8a9f-6e7a052d4d1c" providerId="ADAL" clId="{5539BEBB-1B89-4ECF-9C82-E2438284938D}" dt="2023-11-12T23:50:25.341" v="182" actId="313"/>
          <ac:spMkLst>
            <pc:docMk/>
            <pc:sldMk cId="546626676" sldId="375"/>
            <ac:spMk id="12" creationId="{FC5B55A5-32FF-B84E-B5F3-37ED4939E1C4}"/>
          </ac:spMkLst>
        </pc:spChg>
      </pc:sldChg>
      <pc:sldChg chg="addSp delSp modSp mod modNotesTx">
        <pc:chgData name="Rita Souto" userId="7c7f685c-315c-4c7e-8a9f-6e7a052d4d1c" providerId="ADAL" clId="{5539BEBB-1B89-4ECF-9C82-E2438284938D}" dt="2023-11-12T23:51:01.266" v="187" actId="33524"/>
        <pc:sldMkLst>
          <pc:docMk/>
          <pc:sldMk cId="2981589125" sldId="376"/>
        </pc:sldMkLst>
        <pc:spChg chg="del">
          <ac:chgData name="Rita Souto" userId="7c7f685c-315c-4c7e-8a9f-6e7a052d4d1c" providerId="ADAL" clId="{5539BEBB-1B89-4ECF-9C82-E2438284938D}" dt="2023-11-08T21:48:59.137" v="56" actId="478"/>
          <ac:spMkLst>
            <pc:docMk/>
            <pc:sldMk cId="2981589125" sldId="376"/>
            <ac:spMk id="4" creationId="{D9D4EBD0-9A85-D64B-8A22-531ACD6AD707}"/>
          </ac:spMkLst>
        </pc:spChg>
        <pc:spChg chg="add mod">
          <ac:chgData name="Rita Souto" userId="7c7f685c-315c-4c7e-8a9f-6e7a052d4d1c" providerId="ADAL" clId="{5539BEBB-1B89-4ECF-9C82-E2438284938D}" dt="2023-11-08T21:49:09.596" v="59" actId="1076"/>
          <ac:spMkLst>
            <pc:docMk/>
            <pc:sldMk cId="2981589125" sldId="376"/>
            <ac:spMk id="5" creationId="{94C7E097-4EB6-031D-3903-7614EC60D672}"/>
          </ac:spMkLst>
        </pc:spChg>
        <pc:spChg chg="mod">
          <ac:chgData name="Rita Souto" userId="7c7f685c-315c-4c7e-8a9f-6e7a052d4d1c" providerId="ADAL" clId="{5539BEBB-1B89-4ECF-9C82-E2438284938D}" dt="2023-11-08T21:49:12.052" v="60" actId="1076"/>
          <ac:spMkLst>
            <pc:docMk/>
            <pc:sldMk cId="2981589125" sldId="376"/>
            <ac:spMk id="6" creationId="{D5B83BE4-8DDF-C7D3-4F88-8653D5B0207D}"/>
          </ac:spMkLst>
        </pc:spChg>
        <pc:picChg chg="mod">
          <ac:chgData name="Rita Souto" userId="7c7f685c-315c-4c7e-8a9f-6e7a052d4d1c" providerId="ADAL" clId="{5539BEBB-1B89-4ECF-9C82-E2438284938D}" dt="2023-11-11T19:31:34.165" v="134" actId="1076"/>
          <ac:picMkLst>
            <pc:docMk/>
            <pc:sldMk cId="2981589125" sldId="376"/>
            <ac:picMk id="1026" creationId="{D09FE2F5-33B9-C088-7640-4B6F616FC2C5}"/>
          </ac:picMkLst>
        </pc:picChg>
      </pc:sldChg>
      <pc:sldChg chg="addSp delSp modSp mod modNotesTx">
        <pc:chgData name="Rita Souto" userId="7c7f685c-315c-4c7e-8a9f-6e7a052d4d1c" providerId="ADAL" clId="{5539BEBB-1B89-4ECF-9C82-E2438284938D}" dt="2023-11-12T23:53:46.833" v="209" actId="33524"/>
        <pc:sldMkLst>
          <pc:docMk/>
          <pc:sldMk cId="2590915981" sldId="377"/>
        </pc:sldMkLst>
        <pc:spChg chg="del">
          <ac:chgData name="Rita Souto" userId="7c7f685c-315c-4c7e-8a9f-6e7a052d4d1c" providerId="ADAL" clId="{5539BEBB-1B89-4ECF-9C82-E2438284938D}" dt="2023-11-08T21:51:20.884" v="89" actId="478"/>
          <ac:spMkLst>
            <pc:docMk/>
            <pc:sldMk cId="2590915981" sldId="377"/>
            <ac:spMk id="4" creationId="{C3E29053-A676-A2C5-9FCB-2F22D70D16BC}"/>
          </ac:spMkLst>
        </pc:spChg>
        <pc:spChg chg="add mod">
          <ac:chgData name="Rita Souto" userId="7c7f685c-315c-4c7e-8a9f-6e7a052d4d1c" providerId="ADAL" clId="{5539BEBB-1B89-4ECF-9C82-E2438284938D}" dt="2023-11-08T21:51:25.766" v="91" actId="1076"/>
          <ac:spMkLst>
            <pc:docMk/>
            <pc:sldMk cId="2590915981" sldId="377"/>
            <ac:spMk id="5" creationId="{9AA2F832-8F9D-0EC9-925F-FDDEA10AF8C8}"/>
          </ac:spMkLst>
        </pc:spChg>
        <pc:picChg chg="mod">
          <ac:chgData name="Rita Souto" userId="7c7f685c-315c-4c7e-8a9f-6e7a052d4d1c" providerId="ADAL" clId="{5539BEBB-1B89-4ECF-9C82-E2438284938D}" dt="2023-11-08T21:51:32.693" v="92" actId="1076"/>
          <ac:picMkLst>
            <pc:docMk/>
            <pc:sldMk cId="2590915981" sldId="377"/>
            <ac:picMk id="6" creationId="{515B7C11-279F-69D5-BFAD-971F48DB3B7E}"/>
          </ac:picMkLst>
        </pc:picChg>
      </pc:sldChg>
      <pc:sldChg chg="modSp mod modNotesTx">
        <pc:chgData name="Rita Souto" userId="7c7f685c-315c-4c7e-8a9f-6e7a052d4d1c" providerId="ADAL" clId="{5539BEBB-1B89-4ECF-9C82-E2438284938D}" dt="2023-11-12T23:44:31.892" v="153" actId="790"/>
        <pc:sldMkLst>
          <pc:docMk/>
          <pc:sldMk cId="2008726187" sldId="378"/>
        </pc:sldMkLst>
        <pc:spChg chg="mod">
          <ac:chgData name="Rita Souto" userId="7c7f685c-315c-4c7e-8a9f-6e7a052d4d1c" providerId="ADAL" clId="{5539BEBB-1B89-4ECF-9C82-E2438284938D}" dt="2023-11-08T21:45:43.830" v="23" actId="1076"/>
          <ac:spMkLst>
            <pc:docMk/>
            <pc:sldMk cId="2008726187" sldId="378"/>
            <ac:spMk id="3" creationId="{9AB612C2-CC47-3D1F-E350-DB8D3F99A032}"/>
          </ac:spMkLst>
        </pc:spChg>
      </pc:sldChg>
      <pc:sldChg chg="modNotesTx">
        <pc:chgData name="Rita Souto" userId="7c7f685c-315c-4c7e-8a9f-6e7a052d4d1c" providerId="ADAL" clId="{5539BEBB-1B89-4ECF-9C82-E2438284938D}" dt="2023-11-12T23:44:59.368" v="155" actId="790"/>
        <pc:sldMkLst>
          <pc:docMk/>
          <pc:sldMk cId="159377294" sldId="379"/>
        </pc:sldMkLst>
      </pc:sldChg>
      <pc:sldChg chg="modSp mod modNotesTx">
        <pc:chgData name="Rita Souto" userId="7c7f685c-315c-4c7e-8a9f-6e7a052d4d1c" providerId="ADAL" clId="{5539BEBB-1B89-4ECF-9C82-E2438284938D}" dt="2023-11-12T23:46:19.181" v="162" actId="790"/>
        <pc:sldMkLst>
          <pc:docMk/>
          <pc:sldMk cId="3257683518" sldId="381"/>
        </pc:sldMkLst>
        <pc:spChg chg="mod">
          <ac:chgData name="Rita Souto" userId="7c7f685c-315c-4c7e-8a9f-6e7a052d4d1c" providerId="ADAL" clId="{5539BEBB-1B89-4ECF-9C82-E2438284938D}" dt="2023-11-08T21:46:36.558" v="33" actId="1076"/>
          <ac:spMkLst>
            <pc:docMk/>
            <pc:sldMk cId="3257683518" sldId="381"/>
            <ac:spMk id="2" creationId="{F322BAE5-B5AB-25D5-56F3-E40FB17C8F57}"/>
          </ac:spMkLst>
        </pc:spChg>
      </pc:sldChg>
    </pc:docChg>
  </pc:docChgLst>
</pc:chgInfo>
</file>

<file path=ppt/comments/modernComment_103_A013F818.xml><?xml version="1.0" encoding="utf-8"?>
<p188:cmLst xmlns:a="http://schemas.openxmlformats.org/drawingml/2006/main" xmlns:r="http://schemas.openxmlformats.org/officeDocument/2006/relationships" xmlns:p188="http://schemas.microsoft.com/office/powerpoint/2018/8/main">
  <p188:cm id="{E9F415CF-9890-4522-90D5-2C0932C3DD6D}" authorId="{64A95455-D481-CE23-B94A-62E178DD5CF5}" created="2024-10-25T10:50:43.439">
    <ac:txMkLst xmlns:ac="http://schemas.microsoft.com/office/drawing/2013/main/command">
      <pc:docMk xmlns:pc="http://schemas.microsoft.com/office/powerpoint/2013/main/command"/>
      <pc:sldMk xmlns:pc="http://schemas.microsoft.com/office/powerpoint/2013/main/command" cId="2685663256" sldId="259"/>
      <ac:spMk id="11" creationId="{A9C24E54-A2DC-87AC-C748-7DD38547ED9D}"/>
      <ac:txMk cp="329" len="5">
        <ac:context len="601" hash="1339254939"/>
      </ac:txMk>
    </ac:txMkLst>
    <p188:pos x="7238917" y="2165778"/>
    <p188:txBody>
      <a:bodyPr/>
      <a:lstStyle/>
      <a:p>
        <a:r>
          <a:rPr lang="tr-TR"/>
          <a:t>Geri mi ilerimi?</a:t>
        </a:r>
      </a:p>
    </p188:txBody>
  </p188:cm>
</p188: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4CB9F-1EB2-4D0A-95D5-E075D12F982B}" type="doc">
      <dgm:prSet loTypeId="urn:microsoft.com/office/officeart/2011/layout/HexagonRadial" loCatId="officeonline" qsTypeId="urn:microsoft.com/office/officeart/2005/8/quickstyle/simple1" qsCatId="simple" csTypeId="urn:microsoft.com/office/officeart/2005/8/colors/colorful4" csCatId="colorful" phldr="1"/>
      <dgm:spPr/>
      <dgm:t>
        <a:bodyPr/>
        <a:lstStyle/>
        <a:p>
          <a:endParaRPr lang="en-US"/>
        </a:p>
      </dgm:t>
    </dgm:pt>
    <dgm:pt modelId="{AE19AA90-871E-42D5-8FD6-EC8C563F223A}">
      <dgm:prSet phldrT="[Text]" custT="1"/>
      <dgm:spPr>
        <a:solidFill>
          <a:srgbClr val="9BBB59"/>
        </a:solidFill>
      </dgm:spPr>
      <dgm:t>
        <a:bodyPr/>
        <a:lstStyle/>
        <a:p>
          <a:r>
            <a:rPr lang="en-US" sz="1400" b="0" dirty="0" err="1">
              <a:latin typeface="Open Sans Condensed Light" panose="020B0306030504020204"/>
              <a:cs typeface="Avenir Book"/>
            </a:rPr>
            <a:t>Sürdürülebilir</a:t>
          </a:r>
          <a:r>
            <a:rPr lang="en-US" sz="1400" b="0" dirty="0">
              <a:latin typeface="Open Sans Condensed Light" panose="020B0306030504020204"/>
              <a:cs typeface="Avenir Book"/>
            </a:rPr>
            <a:t> </a:t>
          </a:r>
          <a:r>
            <a:rPr lang="en-US" sz="1400" b="0" dirty="0" err="1">
              <a:latin typeface="Open Sans Condensed Light" panose="020B0306030504020204"/>
              <a:cs typeface="Avenir Book"/>
            </a:rPr>
            <a:t>bir</a:t>
          </a:r>
          <a:r>
            <a:rPr lang="en-US" sz="1400" b="0" dirty="0">
              <a:latin typeface="Open Sans Condensed Light" panose="020B0306030504020204"/>
              <a:cs typeface="Avenir Book"/>
            </a:rPr>
            <a:t> </a:t>
          </a:r>
          <a:r>
            <a:rPr lang="en-US" sz="1400" b="0" dirty="0" err="1">
              <a:latin typeface="Open Sans Condensed Light" panose="020B0306030504020204"/>
              <a:cs typeface="Avenir Book"/>
            </a:rPr>
            <a:t>üretim</a:t>
          </a:r>
          <a:r>
            <a:rPr lang="en-US" sz="1400" b="0" dirty="0">
              <a:latin typeface="Open Sans Condensed Light" panose="020B0306030504020204"/>
              <a:cs typeface="Avenir Book"/>
            </a:rPr>
            <a:t> </a:t>
          </a:r>
          <a:r>
            <a:rPr lang="en-US" sz="1400" b="0" dirty="0" err="1">
              <a:latin typeface="Open Sans Condensed Light" panose="020B0306030504020204"/>
              <a:cs typeface="Avenir Book"/>
            </a:rPr>
            <a:t>süreci</a:t>
          </a:r>
          <a:r>
            <a:rPr lang="en-US" sz="1400" b="0" dirty="0">
              <a:latin typeface="Open Sans Condensed Light" panose="020B0306030504020204"/>
              <a:cs typeface="Avenir Book"/>
            </a:rPr>
            <a:t> </a:t>
          </a:r>
          <a:r>
            <a:rPr lang="en-US" sz="1400" b="0" dirty="0" err="1">
              <a:latin typeface="Open Sans Condensed Light" panose="020B0306030504020204"/>
              <a:cs typeface="Avenir Book"/>
            </a:rPr>
            <a:t>elde</a:t>
          </a:r>
          <a:r>
            <a:rPr lang="en-US" sz="1400" b="0" dirty="0">
              <a:latin typeface="Open Sans Condensed Light" panose="020B0306030504020204"/>
              <a:cs typeface="Avenir Book"/>
            </a:rPr>
            <a:t> </a:t>
          </a:r>
          <a:r>
            <a:rPr lang="en-US" sz="1400" b="0" dirty="0" err="1">
              <a:latin typeface="Open Sans Condensed Light" panose="020B0306030504020204"/>
              <a:cs typeface="Avenir Book"/>
            </a:rPr>
            <a:t>etmek</a:t>
          </a:r>
          <a:r>
            <a:rPr lang="en-US" sz="1400" b="0" dirty="0">
              <a:latin typeface="Open Sans Condensed Light" panose="020B0306030504020204"/>
              <a:cs typeface="Avenir Book"/>
            </a:rPr>
            <a:t> ve </a:t>
          </a:r>
          <a:r>
            <a:rPr lang="en-US" sz="1400" b="0" dirty="0" err="1">
              <a:latin typeface="Open Sans Condensed Light" panose="020B0306030504020204"/>
              <a:cs typeface="Avenir Book"/>
            </a:rPr>
            <a:t>sürdürmek</a:t>
          </a:r>
          <a:r>
            <a:rPr lang="en-US" sz="1400" b="0" dirty="0">
              <a:latin typeface="Open Sans Condensed Light" panose="020B0306030504020204"/>
              <a:cs typeface="Avenir Book"/>
            </a:rPr>
            <a:t> </a:t>
          </a:r>
          <a:r>
            <a:rPr lang="en-US" sz="1400" b="0" dirty="0" err="1">
              <a:latin typeface="Open Sans Condensed Light" panose="020B0306030504020204"/>
              <a:cs typeface="Avenir Book"/>
            </a:rPr>
            <a:t>için</a:t>
          </a:r>
          <a:r>
            <a:rPr lang="en-US" sz="1400" b="0" dirty="0">
              <a:latin typeface="Open Sans Condensed Light" panose="020B0306030504020204"/>
              <a:cs typeface="Avenir Book"/>
            </a:rPr>
            <a:t> </a:t>
          </a:r>
          <a:r>
            <a:rPr lang="en-US" sz="1400" b="0" dirty="0" err="1">
              <a:latin typeface="Open Sans Condensed Light" panose="020B0306030504020204"/>
              <a:cs typeface="Avenir Book"/>
            </a:rPr>
            <a:t>yöntemler</a:t>
          </a:r>
          <a:endParaRPr lang="en-US" sz="1400" b="0" dirty="0">
            <a:latin typeface="Open Sans Condensed Light" panose="020B0306030504020204"/>
          </a:endParaRPr>
        </a:p>
      </dgm:t>
    </dgm:pt>
    <dgm:pt modelId="{DB48D339-08FC-46A6-B9C1-5242987D8722}" type="parTrans" cxnId="{9433D0DF-48AE-4762-81CE-8F96681486E7}">
      <dgm:prSet/>
      <dgm:spPr/>
      <dgm:t>
        <a:bodyPr/>
        <a:lstStyle/>
        <a:p>
          <a:endParaRPr lang="en-US"/>
        </a:p>
      </dgm:t>
    </dgm:pt>
    <dgm:pt modelId="{2D06DCF6-132B-4499-A47D-C49024B1E21E}" type="sibTrans" cxnId="{9433D0DF-48AE-4762-81CE-8F96681486E7}">
      <dgm:prSet/>
      <dgm:spPr/>
      <dgm:t>
        <a:bodyPr/>
        <a:lstStyle/>
        <a:p>
          <a:endParaRPr lang="en-US"/>
        </a:p>
      </dgm:t>
    </dgm:pt>
    <dgm:pt modelId="{0DD9B9C8-B69A-4562-AF63-DE180CABD944}">
      <dgm:prSet phldrT="[Text]" custT="1"/>
      <dgm:spPr>
        <a:solidFill>
          <a:srgbClr val="462A75"/>
        </a:solidFill>
      </dgm:spPr>
      <dgm:t>
        <a:bodyPr/>
        <a:lstStyle/>
        <a:p>
          <a:r>
            <a:rPr lang="en-US" sz="1400" dirty="0">
              <a:latin typeface="Open Sans Condensed Light" panose="020B0306030504020204"/>
            </a:rPr>
            <a:t>Tam </a:t>
          </a:r>
          <a:r>
            <a:rPr lang="en-US" sz="1400" dirty="0" err="1">
              <a:latin typeface="Open Sans Condensed Light" panose="020B0306030504020204"/>
            </a:rPr>
            <a:t>zamanında</a:t>
          </a:r>
          <a:endParaRPr lang="en-US" sz="1400" dirty="0">
            <a:latin typeface="Open Sans Condensed Light" panose="020B0306030504020204"/>
          </a:endParaRPr>
        </a:p>
      </dgm:t>
    </dgm:pt>
    <dgm:pt modelId="{050598C8-1306-4BDB-BA4B-B7B80537D900}" type="parTrans" cxnId="{DB548C2D-3FD3-4BF9-870A-D5AEE98C334A}">
      <dgm:prSet/>
      <dgm:spPr/>
      <dgm:t>
        <a:bodyPr/>
        <a:lstStyle/>
        <a:p>
          <a:endParaRPr lang="en-US"/>
        </a:p>
      </dgm:t>
    </dgm:pt>
    <dgm:pt modelId="{54A21197-FD18-40BA-8517-9CB72FE31E39}" type="sibTrans" cxnId="{DB548C2D-3FD3-4BF9-870A-D5AEE98C334A}">
      <dgm:prSet/>
      <dgm:spPr/>
      <dgm:t>
        <a:bodyPr/>
        <a:lstStyle/>
        <a:p>
          <a:endParaRPr lang="en-US"/>
        </a:p>
      </dgm:t>
    </dgm:pt>
    <dgm:pt modelId="{D85C12DD-55F8-47D2-8628-6C7380E71AB3}">
      <dgm:prSet phldrT="[Text]" custT="1"/>
      <dgm:spPr>
        <a:solidFill>
          <a:srgbClr val="154D80"/>
        </a:solidFill>
      </dgm:spPr>
      <dgm:t>
        <a:bodyPr/>
        <a:lstStyle/>
        <a:p>
          <a:r>
            <a:rPr lang="en-US" sz="1600" dirty="0" err="1"/>
            <a:t>Yalın</a:t>
          </a:r>
          <a:r>
            <a:rPr lang="en-US" sz="1600" dirty="0"/>
            <a:t> </a:t>
          </a:r>
          <a:r>
            <a:rPr lang="en-US" sz="1600" dirty="0" err="1"/>
            <a:t>Üretim</a:t>
          </a:r>
          <a:endParaRPr lang="en-US" sz="1600" dirty="0">
            <a:latin typeface="Open Sans Condensed Light" panose="020B0306030504020204"/>
          </a:endParaRPr>
        </a:p>
      </dgm:t>
    </dgm:pt>
    <dgm:pt modelId="{714DC798-0CF2-4213-94C9-A3B13F86ECC7}" type="parTrans" cxnId="{8E066092-6242-42DA-A970-218BC2141139}">
      <dgm:prSet/>
      <dgm:spPr/>
      <dgm:t>
        <a:bodyPr/>
        <a:lstStyle/>
        <a:p>
          <a:endParaRPr lang="en-US"/>
        </a:p>
      </dgm:t>
    </dgm:pt>
    <dgm:pt modelId="{ED75B0EF-6D7B-4228-B8D7-45C79D6F907D}" type="sibTrans" cxnId="{8E066092-6242-42DA-A970-218BC2141139}">
      <dgm:prSet/>
      <dgm:spPr/>
      <dgm:t>
        <a:bodyPr/>
        <a:lstStyle/>
        <a:p>
          <a:endParaRPr lang="en-US"/>
        </a:p>
      </dgm:t>
    </dgm:pt>
    <dgm:pt modelId="{5B4D10E7-7EF8-4E07-B7D7-521E6705661D}">
      <dgm:prSet phldrT="[Text]" custT="1"/>
      <dgm:spPr>
        <a:solidFill>
          <a:srgbClr val="942967"/>
        </a:solidFill>
      </dgm:spPr>
      <dgm:t>
        <a:bodyPr/>
        <a:lstStyle/>
        <a:p>
          <a:r>
            <a:rPr lang="en-US" sz="1600" dirty="0">
              <a:latin typeface="Open Sans Condensed Light" panose="020B0306030504020204"/>
            </a:rPr>
            <a:t>TPS</a:t>
          </a:r>
        </a:p>
      </dgm:t>
    </dgm:pt>
    <dgm:pt modelId="{F0430DCF-045A-48A5-A36F-31DFD256FF54}" type="parTrans" cxnId="{D4451A1B-8C4F-4AB8-AF70-6E18DE408DB9}">
      <dgm:prSet/>
      <dgm:spPr/>
      <dgm:t>
        <a:bodyPr/>
        <a:lstStyle/>
        <a:p>
          <a:endParaRPr lang="en-US"/>
        </a:p>
      </dgm:t>
    </dgm:pt>
    <dgm:pt modelId="{9B8745E6-E301-4451-AD1D-227F84E5CA37}" type="sibTrans" cxnId="{D4451A1B-8C4F-4AB8-AF70-6E18DE408DB9}">
      <dgm:prSet/>
      <dgm:spPr/>
      <dgm:t>
        <a:bodyPr/>
        <a:lstStyle/>
        <a:p>
          <a:endParaRPr lang="en-US"/>
        </a:p>
      </dgm:t>
    </dgm:pt>
    <dgm:pt modelId="{383CD29A-151B-40F3-BFDF-563991CA7955}">
      <dgm:prSet phldrT="[Text]" custT="1"/>
      <dgm:spPr>
        <a:solidFill>
          <a:srgbClr val="5E4A8A"/>
        </a:solidFill>
      </dgm:spPr>
      <dgm:t>
        <a:bodyPr/>
        <a:lstStyle/>
        <a:p>
          <a:r>
            <a:rPr lang="en-US" sz="1600" dirty="0">
              <a:latin typeface="Open Sans Condensed Light" panose="020B0306030504020204"/>
            </a:rPr>
            <a:t>5Ss</a:t>
          </a:r>
        </a:p>
      </dgm:t>
    </dgm:pt>
    <dgm:pt modelId="{1B826FC2-C57D-403A-BC8C-41FA1431A35A}" type="parTrans" cxnId="{14C40E75-7DD4-415E-BC5D-0C6B82E6C2D6}">
      <dgm:prSet/>
      <dgm:spPr/>
      <dgm:t>
        <a:bodyPr/>
        <a:lstStyle/>
        <a:p>
          <a:endParaRPr lang="en-US"/>
        </a:p>
      </dgm:t>
    </dgm:pt>
    <dgm:pt modelId="{41ED9CD0-630F-4FE9-86D2-47AD3F8A17C1}" type="sibTrans" cxnId="{14C40E75-7DD4-415E-BC5D-0C6B82E6C2D6}">
      <dgm:prSet/>
      <dgm:spPr/>
      <dgm:t>
        <a:bodyPr/>
        <a:lstStyle/>
        <a:p>
          <a:endParaRPr lang="en-US"/>
        </a:p>
      </dgm:t>
    </dgm:pt>
    <dgm:pt modelId="{5955E130-D930-4F79-979B-D5E6753D7C49}">
      <dgm:prSet phldrT="[Text]" custT="1"/>
      <dgm:spPr>
        <a:solidFill>
          <a:srgbClr val="007DBA"/>
        </a:solidFill>
      </dgm:spPr>
      <dgm:t>
        <a:bodyPr/>
        <a:lstStyle/>
        <a:p>
          <a:r>
            <a:rPr lang="en-US" sz="1600" dirty="0">
              <a:latin typeface="Open Sans Condensed Light" panose="020B0306030504020204"/>
            </a:rPr>
            <a:t>TPM</a:t>
          </a:r>
        </a:p>
      </dgm:t>
    </dgm:pt>
    <dgm:pt modelId="{833136F3-73A9-4722-8CE4-B525302A9218}" type="parTrans" cxnId="{600851B9-A12F-47AA-8B06-54057122B7A6}">
      <dgm:prSet/>
      <dgm:spPr/>
      <dgm:t>
        <a:bodyPr/>
        <a:lstStyle/>
        <a:p>
          <a:endParaRPr lang="en-US"/>
        </a:p>
      </dgm:t>
    </dgm:pt>
    <dgm:pt modelId="{8247FC1A-B572-4AE9-87B4-36F7B575B62F}" type="sibTrans" cxnId="{600851B9-A12F-47AA-8B06-54057122B7A6}">
      <dgm:prSet/>
      <dgm:spPr/>
      <dgm:t>
        <a:bodyPr/>
        <a:lstStyle/>
        <a:p>
          <a:endParaRPr lang="en-US"/>
        </a:p>
      </dgm:t>
    </dgm:pt>
    <dgm:pt modelId="{93730A91-6F54-4CAF-BD7A-0098B7E7363E}">
      <dgm:prSet phldrT="[Text]" custT="1"/>
      <dgm:spPr>
        <a:solidFill>
          <a:srgbClr val="CE0F69"/>
        </a:solidFill>
      </dgm:spPr>
      <dgm:t>
        <a:bodyPr/>
        <a:lstStyle/>
        <a:p>
          <a:r>
            <a:rPr lang="en-US" sz="1600" dirty="0">
              <a:latin typeface="Open Sans Condensed Light" panose="020B0306030504020204"/>
            </a:rPr>
            <a:t>SMED</a:t>
          </a:r>
        </a:p>
      </dgm:t>
    </dgm:pt>
    <dgm:pt modelId="{CD0C3789-510E-4111-A06E-1D2256B99396}" type="parTrans" cxnId="{3355FE8C-FB57-402A-8034-8D7C6448B3A0}">
      <dgm:prSet/>
      <dgm:spPr/>
      <dgm:t>
        <a:bodyPr/>
        <a:lstStyle/>
        <a:p>
          <a:endParaRPr lang="en-US"/>
        </a:p>
      </dgm:t>
    </dgm:pt>
    <dgm:pt modelId="{4AB96913-D72E-4303-95E9-4A316A04E2D1}" type="sibTrans" cxnId="{3355FE8C-FB57-402A-8034-8D7C6448B3A0}">
      <dgm:prSet/>
      <dgm:spPr/>
      <dgm:t>
        <a:bodyPr/>
        <a:lstStyle/>
        <a:p>
          <a:endParaRPr lang="en-US"/>
        </a:p>
      </dgm:t>
    </dgm:pt>
    <dgm:pt modelId="{8942C3D9-224D-4BE0-9145-12B0CF2A6D14}" type="pres">
      <dgm:prSet presAssocID="{A044CB9F-1EB2-4D0A-95D5-E075D12F982B}" presName="Name0" presStyleCnt="0">
        <dgm:presLayoutVars>
          <dgm:chMax val="1"/>
          <dgm:chPref val="1"/>
          <dgm:dir/>
          <dgm:animOne val="branch"/>
          <dgm:animLvl val="lvl"/>
        </dgm:presLayoutVars>
      </dgm:prSet>
      <dgm:spPr/>
    </dgm:pt>
    <dgm:pt modelId="{90EFFA68-B4AD-4146-8240-A21038AD8F2C}" type="pres">
      <dgm:prSet presAssocID="{AE19AA90-871E-42D5-8FD6-EC8C563F223A}" presName="Parent" presStyleLbl="node0" presStyleIdx="0" presStyleCnt="1">
        <dgm:presLayoutVars>
          <dgm:chMax val="6"/>
          <dgm:chPref val="6"/>
        </dgm:presLayoutVars>
      </dgm:prSet>
      <dgm:spPr/>
    </dgm:pt>
    <dgm:pt modelId="{2D348E5B-6CA0-429C-818C-4838B553DC4B}" type="pres">
      <dgm:prSet presAssocID="{0DD9B9C8-B69A-4562-AF63-DE180CABD944}" presName="Accent1" presStyleCnt="0"/>
      <dgm:spPr/>
    </dgm:pt>
    <dgm:pt modelId="{3556AD2C-3493-4686-887F-58DFFC088B6B}" type="pres">
      <dgm:prSet presAssocID="{0DD9B9C8-B69A-4562-AF63-DE180CABD944}" presName="Accent" presStyleLbl="bgShp" presStyleIdx="0" presStyleCnt="6"/>
      <dgm:spPr/>
    </dgm:pt>
    <dgm:pt modelId="{E06C5BDD-5AE8-4E5C-A320-9F01FE2904D6}" type="pres">
      <dgm:prSet presAssocID="{0DD9B9C8-B69A-4562-AF63-DE180CABD944}" presName="Child1" presStyleLbl="node1" presStyleIdx="0" presStyleCnt="6" custLinFactNeighborX="-13774">
        <dgm:presLayoutVars>
          <dgm:chMax val="0"/>
          <dgm:chPref val="0"/>
          <dgm:bulletEnabled val="1"/>
        </dgm:presLayoutVars>
      </dgm:prSet>
      <dgm:spPr/>
    </dgm:pt>
    <dgm:pt modelId="{7DB61FE4-DE2E-468F-9EA1-9FE7246FC367}" type="pres">
      <dgm:prSet presAssocID="{D85C12DD-55F8-47D2-8628-6C7380E71AB3}" presName="Accent2" presStyleCnt="0"/>
      <dgm:spPr/>
    </dgm:pt>
    <dgm:pt modelId="{1DC3E7DD-F29A-4A9C-B955-AB3471933000}" type="pres">
      <dgm:prSet presAssocID="{D85C12DD-55F8-47D2-8628-6C7380E71AB3}" presName="Accent" presStyleLbl="bgShp" presStyleIdx="1" presStyleCnt="6"/>
      <dgm:spPr/>
    </dgm:pt>
    <dgm:pt modelId="{BECB404A-9A36-4D29-8F3C-F1A3FEE87F43}" type="pres">
      <dgm:prSet presAssocID="{D85C12DD-55F8-47D2-8628-6C7380E71AB3}" presName="Child2" presStyleLbl="node1" presStyleIdx="1" presStyleCnt="6">
        <dgm:presLayoutVars>
          <dgm:chMax val="0"/>
          <dgm:chPref val="0"/>
          <dgm:bulletEnabled val="1"/>
        </dgm:presLayoutVars>
      </dgm:prSet>
      <dgm:spPr/>
    </dgm:pt>
    <dgm:pt modelId="{88816DB7-AF6B-4070-A215-2C6018F65ABB}" type="pres">
      <dgm:prSet presAssocID="{5B4D10E7-7EF8-4E07-B7D7-521E6705661D}" presName="Accent3" presStyleCnt="0"/>
      <dgm:spPr/>
    </dgm:pt>
    <dgm:pt modelId="{AE385C75-EB7A-4533-9694-6D37358B505B}" type="pres">
      <dgm:prSet presAssocID="{5B4D10E7-7EF8-4E07-B7D7-521E6705661D}" presName="Accent" presStyleLbl="bgShp" presStyleIdx="2" presStyleCnt="6"/>
      <dgm:spPr/>
    </dgm:pt>
    <dgm:pt modelId="{4817ED66-7D0F-4076-B6A1-A20167524524}" type="pres">
      <dgm:prSet presAssocID="{5B4D10E7-7EF8-4E07-B7D7-521E6705661D}" presName="Child3" presStyleLbl="node1" presStyleIdx="2" presStyleCnt="6" custLinFactNeighborX="-3046" custLinFactNeighborY="1981">
        <dgm:presLayoutVars>
          <dgm:chMax val="0"/>
          <dgm:chPref val="0"/>
          <dgm:bulletEnabled val="1"/>
        </dgm:presLayoutVars>
      </dgm:prSet>
      <dgm:spPr/>
    </dgm:pt>
    <dgm:pt modelId="{8E2C3E8B-8CDF-4F6F-B3EE-435677FBD1A4}" type="pres">
      <dgm:prSet presAssocID="{383CD29A-151B-40F3-BFDF-563991CA7955}" presName="Accent4" presStyleCnt="0"/>
      <dgm:spPr/>
    </dgm:pt>
    <dgm:pt modelId="{4E538EF3-81B5-40DD-83F3-D0171617ED44}" type="pres">
      <dgm:prSet presAssocID="{383CD29A-151B-40F3-BFDF-563991CA7955}" presName="Accent" presStyleLbl="bgShp" presStyleIdx="3" presStyleCnt="6"/>
      <dgm:spPr/>
    </dgm:pt>
    <dgm:pt modelId="{FBDD3278-8DED-48E7-AEA7-B4C6CC44D14F}" type="pres">
      <dgm:prSet presAssocID="{383CD29A-151B-40F3-BFDF-563991CA7955}" presName="Child4" presStyleLbl="node1" presStyleIdx="3" presStyleCnt="6">
        <dgm:presLayoutVars>
          <dgm:chMax val="0"/>
          <dgm:chPref val="0"/>
          <dgm:bulletEnabled val="1"/>
        </dgm:presLayoutVars>
      </dgm:prSet>
      <dgm:spPr/>
    </dgm:pt>
    <dgm:pt modelId="{1C4963C8-FB26-4147-B143-64D17F379B0E}" type="pres">
      <dgm:prSet presAssocID="{5955E130-D930-4F79-979B-D5E6753D7C49}" presName="Accent5" presStyleCnt="0"/>
      <dgm:spPr/>
    </dgm:pt>
    <dgm:pt modelId="{F5FAAA2C-7E51-4274-AD81-1A79D9F79F99}" type="pres">
      <dgm:prSet presAssocID="{5955E130-D930-4F79-979B-D5E6753D7C49}" presName="Accent" presStyleLbl="bgShp" presStyleIdx="4" presStyleCnt="6"/>
      <dgm:spPr/>
    </dgm:pt>
    <dgm:pt modelId="{AE295537-800E-4EF2-BAF3-BD9F528616D4}" type="pres">
      <dgm:prSet presAssocID="{5955E130-D930-4F79-979B-D5E6753D7C49}" presName="Child5" presStyleLbl="node1" presStyleIdx="4" presStyleCnt="6" custLinFactNeighborX="-5908" custLinFactNeighborY="-5691">
        <dgm:presLayoutVars>
          <dgm:chMax val="0"/>
          <dgm:chPref val="0"/>
          <dgm:bulletEnabled val="1"/>
        </dgm:presLayoutVars>
      </dgm:prSet>
      <dgm:spPr/>
    </dgm:pt>
    <dgm:pt modelId="{60183F24-7F32-4772-AE44-DFEAF12118F2}" type="pres">
      <dgm:prSet presAssocID="{93730A91-6F54-4CAF-BD7A-0098B7E7363E}" presName="Accent6" presStyleCnt="0"/>
      <dgm:spPr/>
    </dgm:pt>
    <dgm:pt modelId="{C32860E5-C302-43DB-89F4-B1E69E02B3EF}" type="pres">
      <dgm:prSet presAssocID="{93730A91-6F54-4CAF-BD7A-0098B7E7363E}" presName="Accent" presStyleLbl="bgShp" presStyleIdx="5" presStyleCnt="6"/>
      <dgm:spPr/>
    </dgm:pt>
    <dgm:pt modelId="{FD574470-5FF7-407C-B052-CD9DEA8E2B4F}" type="pres">
      <dgm:prSet presAssocID="{93730A91-6F54-4CAF-BD7A-0098B7E7363E}" presName="Child6" presStyleLbl="node1" presStyleIdx="5" presStyleCnt="6">
        <dgm:presLayoutVars>
          <dgm:chMax val="0"/>
          <dgm:chPref val="0"/>
          <dgm:bulletEnabled val="1"/>
        </dgm:presLayoutVars>
      </dgm:prSet>
      <dgm:spPr/>
    </dgm:pt>
  </dgm:ptLst>
  <dgm:cxnLst>
    <dgm:cxn modelId="{D4451A1B-8C4F-4AB8-AF70-6E18DE408DB9}" srcId="{AE19AA90-871E-42D5-8FD6-EC8C563F223A}" destId="{5B4D10E7-7EF8-4E07-B7D7-521E6705661D}" srcOrd="2" destOrd="0" parTransId="{F0430DCF-045A-48A5-A36F-31DFD256FF54}" sibTransId="{9B8745E6-E301-4451-AD1D-227F84E5CA37}"/>
    <dgm:cxn modelId="{DB548C2D-3FD3-4BF9-870A-D5AEE98C334A}" srcId="{AE19AA90-871E-42D5-8FD6-EC8C563F223A}" destId="{0DD9B9C8-B69A-4562-AF63-DE180CABD944}" srcOrd="0" destOrd="0" parTransId="{050598C8-1306-4BDB-BA4B-B7B80537D900}" sibTransId="{54A21197-FD18-40BA-8517-9CB72FE31E39}"/>
    <dgm:cxn modelId="{C75A4033-50DD-4A66-9B32-E64B45392E84}" type="presOf" srcId="{0DD9B9C8-B69A-4562-AF63-DE180CABD944}" destId="{E06C5BDD-5AE8-4E5C-A320-9F01FE2904D6}" srcOrd="0" destOrd="0" presId="urn:microsoft.com/office/officeart/2011/layout/HexagonRadial"/>
    <dgm:cxn modelId="{FB030C5D-39C7-45DE-9344-F764C7075089}" type="presOf" srcId="{D85C12DD-55F8-47D2-8628-6C7380E71AB3}" destId="{BECB404A-9A36-4D29-8F3C-F1A3FEE87F43}" srcOrd="0" destOrd="0" presId="urn:microsoft.com/office/officeart/2011/layout/HexagonRadial"/>
    <dgm:cxn modelId="{479FB651-6142-4BD6-93B7-FD6B508C2C60}" type="presOf" srcId="{A044CB9F-1EB2-4D0A-95D5-E075D12F982B}" destId="{8942C3D9-224D-4BE0-9145-12B0CF2A6D14}" srcOrd="0" destOrd="0" presId="urn:microsoft.com/office/officeart/2011/layout/HexagonRadial"/>
    <dgm:cxn modelId="{14C40E75-7DD4-415E-BC5D-0C6B82E6C2D6}" srcId="{AE19AA90-871E-42D5-8FD6-EC8C563F223A}" destId="{383CD29A-151B-40F3-BFDF-563991CA7955}" srcOrd="3" destOrd="0" parTransId="{1B826FC2-C57D-403A-BC8C-41FA1431A35A}" sibTransId="{41ED9CD0-630F-4FE9-86D2-47AD3F8A17C1}"/>
    <dgm:cxn modelId="{F83F0688-9B9C-47BB-9C61-F16DE88BC0F6}" type="presOf" srcId="{AE19AA90-871E-42D5-8FD6-EC8C563F223A}" destId="{90EFFA68-B4AD-4146-8240-A21038AD8F2C}" srcOrd="0" destOrd="0" presId="urn:microsoft.com/office/officeart/2011/layout/HexagonRadial"/>
    <dgm:cxn modelId="{3355FE8C-FB57-402A-8034-8D7C6448B3A0}" srcId="{AE19AA90-871E-42D5-8FD6-EC8C563F223A}" destId="{93730A91-6F54-4CAF-BD7A-0098B7E7363E}" srcOrd="5" destOrd="0" parTransId="{CD0C3789-510E-4111-A06E-1D2256B99396}" sibTransId="{4AB96913-D72E-4303-95E9-4A316A04E2D1}"/>
    <dgm:cxn modelId="{8E066092-6242-42DA-A970-218BC2141139}" srcId="{AE19AA90-871E-42D5-8FD6-EC8C563F223A}" destId="{D85C12DD-55F8-47D2-8628-6C7380E71AB3}" srcOrd="1" destOrd="0" parTransId="{714DC798-0CF2-4213-94C9-A3B13F86ECC7}" sibTransId="{ED75B0EF-6D7B-4228-B8D7-45C79D6F907D}"/>
    <dgm:cxn modelId="{F9D1D6AF-03F1-41BD-83C7-612A93891C57}" type="presOf" srcId="{5B4D10E7-7EF8-4E07-B7D7-521E6705661D}" destId="{4817ED66-7D0F-4076-B6A1-A20167524524}" srcOrd="0" destOrd="0" presId="urn:microsoft.com/office/officeart/2011/layout/HexagonRadial"/>
    <dgm:cxn modelId="{600851B9-A12F-47AA-8B06-54057122B7A6}" srcId="{AE19AA90-871E-42D5-8FD6-EC8C563F223A}" destId="{5955E130-D930-4F79-979B-D5E6753D7C49}" srcOrd="4" destOrd="0" parTransId="{833136F3-73A9-4722-8CE4-B525302A9218}" sibTransId="{8247FC1A-B572-4AE9-87B4-36F7B575B62F}"/>
    <dgm:cxn modelId="{490A6FC1-D71D-44DC-A9D2-B8BBB9FB7FE0}" type="presOf" srcId="{93730A91-6F54-4CAF-BD7A-0098B7E7363E}" destId="{FD574470-5FF7-407C-B052-CD9DEA8E2B4F}" srcOrd="0" destOrd="0" presId="urn:microsoft.com/office/officeart/2011/layout/HexagonRadial"/>
    <dgm:cxn modelId="{FA9C90C5-55A1-4C13-B05C-72E0B13EB730}" type="presOf" srcId="{5955E130-D930-4F79-979B-D5E6753D7C49}" destId="{AE295537-800E-4EF2-BAF3-BD9F528616D4}" srcOrd="0" destOrd="0" presId="urn:microsoft.com/office/officeart/2011/layout/HexagonRadial"/>
    <dgm:cxn modelId="{A2E84ACB-F2CD-4858-9409-0D549CCE0967}" type="presOf" srcId="{383CD29A-151B-40F3-BFDF-563991CA7955}" destId="{FBDD3278-8DED-48E7-AEA7-B4C6CC44D14F}" srcOrd="0" destOrd="0" presId="urn:microsoft.com/office/officeart/2011/layout/HexagonRadial"/>
    <dgm:cxn modelId="{9433D0DF-48AE-4762-81CE-8F96681486E7}" srcId="{A044CB9F-1EB2-4D0A-95D5-E075D12F982B}" destId="{AE19AA90-871E-42D5-8FD6-EC8C563F223A}" srcOrd="0" destOrd="0" parTransId="{DB48D339-08FC-46A6-B9C1-5242987D8722}" sibTransId="{2D06DCF6-132B-4499-A47D-C49024B1E21E}"/>
    <dgm:cxn modelId="{9A466F07-784C-4EFA-A631-DAA8E66206AB}" type="presParOf" srcId="{8942C3D9-224D-4BE0-9145-12B0CF2A6D14}" destId="{90EFFA68-B4AD-4146-8240-A21038AD8F2C}" srcOrd="0" destOrd="0" presId="urn:microsoft.com/office/officeart/2011/layout/HexagonRadial"/>
    <dgm:cxn modelId="{71FDDAE4-8228-4B1E-9D6C-7928114156E6}" type="presParOf" srcId="{8942C3D9-224D-4BE0-9145-12B0CF2A6D14}" destId="{2D348E5B-6CA0-429C-818C-4838B553DC4B}" srcOrd="1" destOrd="0" presId="urn:microsoft.com/office/officeart/2011/layout/HexagonRadial"/>
    <dgm:cxn modelId="{47AC6E35-FC53-4AD1-8FBB-0FBA4DEF7567}" type="presParOf" srcId="{2D348E5B-6CA0-429C-818C-4838B553DC4B}" destId="{3556AD2C-3493-4686-887F-58DFFC088B6B}" srcOrd="0" destOrd="0" presId="urn:microsoft.com/office/officeart/2011/layout/HexagonRadial"/>
    <dgm:cxn modelId="{9C8EFF6D-862C-436A-98C9-53ED6B2A4C36}" type="presParOf" srcId="{8942C3D9-224D-4BE0-9145-12B0CF2A6D14}" destId="{E06C5BDD-5AE8-4E5C-A320-9F01FE2904D6}" srcOrd="2" destOrd="0" presId="urn:microsoft.com/office/officeart/2011/layout/HexagonRadial"/>
    <dgm:cxn modelId="{58FD4B98-5143-457C-9EB2-7A325CC8E164}" type="presParOf" srcId="{8942C3D9-224D-4BE0-9145-12B0CF2A6D14}" destId="{7DB61FE4-DE2E-468F-9EA1-9FE7246FC367}" srcOrd="3" destOrd="0" presId="urn:microsoft.com/office/officeart/2011/layout/HexagonRadial"/>
    <dgm:cxn modelId="{55E9CF30-FE03-4329-9EE3-71435C8A4958}" type="presParOf" srcId="{7DB61FE4-DE2E-468F-9EA1-9FE7246FC367}" destId="{1DC3E7DD-F29A-4A9C-B955-AB3471933000}" srcOrd="0" destOrd="0" presId="urn:microsoft.com/office/officeart/2011/layout/HexagonRadial"/>
    <dgm:cxn modelId="{E52302F6-A52B-45A3-AF9D-43A916D936A9}" type="presParOf" srcId="{8942C3D9-224D-4BE0-9145-12B0CF2A6D14}" destId="{BECB404A-9A36-4D29-8F3C-F1A3FEE87F43}" srcOrd="4" destOrd="0" presId="urn:microsoft.com/office/officeart/2011/layout/HexagonRadial"/>
    <dgm:cxn modelId="{F3B9C1F4-50F9-4922-8A07-0B4FADE1EA71}" type="presParOf" srcId="{8942C3D9-224D-4BE0-9145-12B0CF2A6D14}" destId="{88816DB7-AF6B-4070-A215-2C6018F65ABB}" srcOrd="5" destOrd="0" presId="urn:microsoft.com/office/officeart/2011/layout/HexagonRadial"/>
    <dgm:cxn modelId="{BD55A6C0-8C4F-44E9-9A57-647289667DD4}" type="presParOf" srcId="{88816DB7-AF6B-4070-A215-2C6018F65ABB}" destId="{AE385C75-EB7A-4533-9694-6D37358B505B}" srcOrd="0" destOrd="0" presId="urn:microsoft.com/office/officeart/2011/layout/HexagonRadial"/>
    <dgm:cxn modelId="{F1841F64-5EB8-4074-88D7-645193780815}" type="presParOf" srcId="{8942C3D9-224D-4BE0-9145-12B0CF2A6D14}" destId="{4817ED66-7D0F-4076-B6A1-A20167524524}" srcOrd="6" destOrd="0" presId="urn:microsoft.com/office/officeart/2011/layout/HexagonRadial"/>
    <dgm:cxn modelId="{EBDFC472-D634-46D4-878B-95B128D4B7BD}" type="presParOf" srcId="{8942C3D9-224D-4BE0-9145-12B0CF2A6D14}" destId="{8E2C3E8B-8CDF-4F6F-B3EE-435677FBD1A4}" srcOrd="7" destOrd="0" presId="urn:microsoft.com/office/officeart/2011/layout/HexagonRadial"/>
    <dgm:cxn modelId="{F84FBB09-5CA8-4216-A773-167BDDD7F7E7}" type="presParOf" srcId="{8E2C3E8B-8CDF-4F6F-B3EE-435677FBD1A4}" destId="{4E538EF3-81B5-40DD-83F3-D0171617ED44}" srcOrd="0" destOrd="0" presId="urn:microsoft.com/office/officeart/2011/layout/HexagonRadial"/>
    <dgm:cxn modelId="{35BC220A-86F7-42F0-B7A2-AFC065471306}" type="presParOf" srcId="{8942C3D9-224D-4BE0-9145-12B0CF2A6D14}" destId="{FBDD3278-8DED-48E7-AEA7-B4C6CC44D14F}" srcOrd="8" destOrd="0" presId="urn:microsoft.com/office/officeart/2011/layout/HexagonRadial"/>
    <dgm:cxn modelId="{4468B96D-63EC-4EC7-8E3C-0E97E52B9C8F}" type="presParOf" srcId="{8942C3D9-224D-4BE0-9145-12B0CF2A6D14}" destId="{1C4963C8-FB26-4147-B143-64D17F379B0E}" srcOrd="9" destOrd="0" presId="urn:microsoft.com/office/officeart/2011/layout/HexagonRadial"/>
    <dgm:cxn modelId="{04D213E4-1C1B-4811-BE59-4CB40FAC7072}" type="presParOf" srcId="{1C4963C8-FB26-4147-B143-64D17F379B0E}" destId="{F5FAAA2C-7E51-4274-AD81-1A79D9F79F99}" srcOrd="0" destOrd="0" presId="urn:microsoft.com/office/officeart/2011/layout/HexagonRadial"/>
    <dgm:cxn modelId="{875F2838-1D3F-4E02-99A6-A01531991CD5}" type="presParOf" srcId="{8942C3D9-224D-4BE0-9145-12B0CF2A6D14}" destId="{AE295537-800E-4EF2-BAF3-BD9F528616D4}" srcOrd="10" destOrd="0" presId="urn:microsoft.com/office/officeart/2011/layout/HexagonRadial"/>
    <dgm:cxn modelId="{2713FB5D-23CB-4C2D-B7E3-FE31FB261A89}" type="presParOf" srcId="{8942C3D9-224D-4BE0-9145-12B0CF2A6D14}" destId="{60183F24-7F32-4772-AE44-DFEAF12118F2}" srcOrd="11" destOrd="0" presId="urn:microsoft.com/office/officeart/2011/layout/HexagonRadial"/>
    <dgm:cxn modelId="{734EF898-7FF2-4E73-9240-848C8BF2305D}" type="presParOf" srcId="{60183F24-7F32-4772-AE44-DFEAF12118F2}" destId="{C32860E5-C302-43DB-89F4-B1E69E02B3EF}" srcOrd="0" destOrd="0" presId="urn:microsoft.com/office/officeart/2011/layout/HexagonRadial"/>
    <dgm:cxn modelId="{E9EC6F68-D1E3-496C-A411-3E419B3767DD}" type="presParOf" srcId="{8942C3D9-224D-4BE0-9145-12B0CF2A6D14}" destId="{FD574470-5FF7-407C-B052-CD9DEA8E2B4F}"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FFA68-B4AD-4146-8240-A21038AD8F2C}">
      <dsp:nvSpPr>
        <dsp:cNvPr id="0" name=""/>
        <dsp:cNvSpPr/>
      </dsp:nvSpPr>
      <dsp:spPr>
        <a:xfrm>
          <a:off x="2303924" y="1410118"/>
          <a:ext cx="1792322" cy="1550431"/>
        </a:xfrm>
        <a:prstGeom prst="hexagon">
          <a:avLst>
            <a:gd name="adj" fmla="val 28570"/>
            <a:gd name="vf" fmla="val 115470"/>
          </a:avLst>
        </a:prstGeom>
        <a:solidFill>
          <a:srgbClr val="9BB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err="1">
              <a:latin typeface="Open Sans Condensed Light" panose="020B0306030504020204"/>
              <a:cs typeface="Avenir Book"/>
            </a:rPr>
            <a:t>Sürdürülebilir</a:t>
          </a:r>
          <a:r>
            <a:rPr lang="en-US" sz="1400" b="0" kern="1200" dirty="0">
              <a:latin typeface="Open Sans Condensed Light" panose="020B0306030504020204"/>
              <a:cs typeface="Avenir Book"/>
            </a:rPr>
            <a:t> </a:t>
          </a:r>
          <a:r>
            <a:rPr lang="en-US" sz="1400" b="0" kern="1200" dirty="0" err="1">
              <a:latin typeface="Open Sans Condensed Light" panose="020B0306030504020204"/>
              <a:cs typeface="Avenir Book"/>
            </a:rPr>
            <a:t>bir</a:t>
          </a:r>
          <a:r>
            <a:rPr lang="en-US" sz="1400" b="0" kern="1200" dirty="0">
              <a:latin typeface="Open Sans Condensed Light" panose="020B0306030504020204"/>
              <a:cs typeface="Avenir Book"/>
            </a:rPr>
            <a:t> </a:t>
          </a:r>
          <a:r>
            <a:rPr lang="en-US" sz="1400" b="0" kern="1200" dirty="0" err="1">
              <a:latin typeface="Open Sans Condensed Light" panose="020B0306030504020204"/>
              <a:cs typeface="Avenir Book"/>
            </a:rPr>
            <a:t>üretim</a:t>
          </a:r>
          <a:r>
            <a:rPr lang="en-US" sz="1400" b="0" kern="1200" dirty="0">
              <a:latin typeface="Open Sans Condensed Light" panose="020B0306030504020204"/>
              <a:cs typeface="Avenir Book"/>
            </a:rPr>
            <a:t> </a:t>
          </a:r>
          <a:r>
            <a:rPr lang="en-US" sz="1400" b="0" kern="1200" dirty="0" err="1">
              <a:latin typeface="Open Sans Condensed Light" panose="020B0306030504020204"/>
              <a:cs typeface="Avenir Book"/>
            </a:rPr>
            <a:t>süreci</a:t>
          </a:r>
          <a:r>
            <a:rPr lang="en-US" sz="1400" b="0" kern="1200" dirty="0">
              <a:latin typeface="Open Sans Condensed Light" panose="020B0306030504020204"/>
              <a:cs typeface="Avenir Book"/>
            </a:rPr>
            <a:t> </a:t>
          </a:r>
          <a:r>
            <a:rPr lang="en-US" sz="1400" b="0" kern="1200" dirty="0" err="1">
              <a:latin typeface="Open Sans Condensed Light" panose="020B0306030504020204"/>
              <a:cs typeface="Avenir Book"/>
            </a:rPr>
            <a:t>elde</a:t>
          </a:r>
          <a:r>
            <a:rPr lang="en-US" sz="1400" b="0" kern="1200" dirty="0">
              <a:latin typeface="Open Sans Condensed Light" panose="020B0306030504020204"/>
              <a:cs typeface="Avenir Book"/>
            </a:rPr>
            <a:t> </a:t>
          </a:r>
          <a:r>
            <a:rPr lang="en-US" sz="1400" b="0" kern="1200" dirty="0" err="1">
              <a:latin typeface="Open Sans Condensed Light" panose="020B0306030504020204"/>
              <a:cs typeface="Avenir Book"/>
            </a:rPr>
            <a:t>etmek</a:t>
          </a:r>
          <a:r>
            <a:rPr lang="en-US" sz="1400" b="0" kern="1200" dirty="0">
              <a:latin typeface="Open Sans Condensed Light" panose="020B0306030504020204"/>
              <a:cs typeface="Avenir Book"/>
            </a:rPr>
            <a:t> ve </a:t>
          </a:r>
          <a:r>
            <a:rPr lang="en-US" sz="1400" b="0" kern="1200" dirty="0" err="1">
              <a:latin typeface="Open Sans Condensed Light" panose="020B0306030504020204"/>
              <a:cs typeface="Avenir Book"/>
            </a:rPr>
            <a:t>sürdürmek</a:t>
          </a:r>
          <a:r>
            <a:rPr lang="en-US" sz="1400" b="0" kern="1200" dirty="0">
              <a:latin typeface="Open Sans Condensed Light" panose="020B0306030504020204"/>
              <a:cs typeface="Avenir Book"/>
            </a:rPr>
            <a:t> </a:t>
          </a:r>
          <a:r>
            <a:rPr lang="en-US" sz="1400" b="0" kern="1200" dirty="0" err="1">
              <a:latin typeface="Open Sans Condensed Light" panose="020B0306030504020204"/>
              <a:cs typeface="Avenir Book"/>
            </a:rPr>
            <a:t>için</a:t>
          </a:r>
          <a:r>
            <a:rPr lang="en-US" sz="1400" b="0" kern="1200" dirty="0">
              <a:latin typeface="Open Sans Condensed Light" panose="020B0306030504020204"/>
              <a:cs typeface="Avenir Book"/>
            </a:rPr>
            <a:t> </a:t>
          </a:r>
          <a:r>
            <a:rPr lang="en-US" sz="1400" b="0" kern="1200" dirty="0" err="1">
              <a:latin typeface="Open Sans Condensed Light" panose="020B0306030504020204"/>
              <a:cs typeface="Avenir Book"/>
            </a:rPr>
            <a:t>yöntemler</a:t>
          </a:r>
          <a:endParaRPr lang="en-US" sz="1400" b="0" kern="1200" dirty="0">
            <a:latin typeface="Open Sans Condensed Light" panose="020B0306030504020204"/>
          </a:endParaRPr>
        </a:p>
      </dsp:txBody>
      <dsp:txXfrm>
        <a:off x="2600937" y="1667046"/>
        <a:ext cx="1198296" cy="1036575"/>
      </dsp:txXfrm>
    </dsp:sp>
    <dsp:sp modelId="{1DC3E7DD-F29A-4A9C-B955-AB3471933000}">
      <dsp:nvSpPr>
        <dsp:cNvPr id="0" name=""/>
        <dsp:cNvSpPr/>
      </dsp:nvSpPr>
      <dsp:spPr>
        <a:xfrm>
          <a:off x="3426263" y="668342"/>
          <a:ext cx="676237" cy="58266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6C5BDD-5AE8-4E5C-A320-9F01FE2904D6}">
      <dsp:nvSpPr>
        <dsp:cNvPr id="0" name=""/>
        <dsp:cNvSpPr/>
      </dsp:nvSpPr>
      <dsp:spPr>
        <a:xfrm>
          <a:off x="2266711" y="0"/>
          <a:ext cx="1468795" cy="1270680"/>
        </a:xfrm>
        <a:prstGeom prst="hexagon">
          <a:avLst>
            <a:gd name="adj" fmla="val 28570"/>
            <a:gd name="vf" fmla="val 115470"/>
          </a:avLst>
        </a:prstGeom>
        <a:solidFill>
          <a:srgbClr val="462A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Open Sans Condensed Light" panose="020B0306030504020204"/>
            </a:rPr>
            <a:t>Tam </a:t>
          </a:r>
          <a:r>
            <a:rPr lang="en-US" sz="1400" kern="1200" dirty="0" err="1">
              <a:latin typeface="Open Sans Condensed Light" panose="020B0306030504020204"/>
            </a:rPr>
            <a:t>zamanında</a:t>
          </a:r>
          <a:endParaRPr lang="en-US" sz="1400" kern="1200" dirty="0">
            <a:latin typeface="Open Sans Condensed Light" panose="020B0306030504020204"/>
          </a:endParaRPr>
        </a:p>
      </dsp:txBody>
      <dsp:txXfrm>
        <a:off x="2510122" y="210579"/>
        <a:ext cx="981973" cy="849522"/>
      </dsp:txXfrm>
    </dsp:sp>
    <dsp:sp modelId="{AE385C75-EB7A-4533-9694-6D37358B505B}">
      <dsp:nvSpPr>
        <dsp:cNvPr id="0" name=""/>
        <dsp:cNvSpPr/>
      </dsp:nvSpPr>
      <dsp:spPr>
        <a:xfrm>
          <a:off x="4215485" y="1757621"/>
          <a:ext cx="676237" cy="58266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CB404A-9A36-4D29-8F3C-F1A3FEE87F43}">
      <dsp:nvSpPr>
        <dsp:cNvPr id="0" name=""/>
        <dsp:cNvSpPr/>
      </dsp:nvSpPr>
      <dsp:spPr>
        <a:xfrm>
          <a:off x="3816079" y="781553"/>
          <a:ext cx="1468795" cy="1270680"/>
        </a:xfrm>
        <a:prstGeom prst="hexagon">
          <a:avLst>
            <a:gd name="adj" fmla="val 28570"/>
            <a:gd name="vf" fmla="val 115470"/>
          </a:avLst>
        </a:prstGeom>
        <a:solidFill>
          <a:srgbClr val="154D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Yalın</a:t>
          </a:r>
          <a:r>
            <a:rPr lang="en-US" sz="1600" kern="1200" dirty="0"/>
            <a:t> </a:t>
          </a:r>
          <a:r>
            <a:rPr lang="en-US" sz="1600" kern="1200" dirty="0" err="1"/>
            <a:t>Üretim</a:t>
          </a:r>
          <a:endParaRPr lang="en-US" sz="1600" kern="1200" dirty="0">
            <a:latin typeface="Open Sans Condensed Light" panose="020B0306030504020204"/>
          </a:endParaRPr>
        </a:p>
      </dsp:txBody>
      <dsp:txXfrm>
        <a:off x="4059490" y="992132"/>
        <a:ext cx="981973" cy="849522"/>
      </dsp:txXfrm>
    </dsp:sp>
    <dsp:sp modelId="{4E538EF3-81B5-40DD-83F3-D0171617ED44}">
      <dsp:nvSpPr>
        <dsp:cNvPr id="0" name=""/>
        <dsp:cNvSpPr/>
      </dsp:nvSpPr>
      <dsp:spPr>
        <a:xfrm>
          <a:off x="3667240" y="2987213"/>
          <a:ext cx="676237" cy="58266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7ED66-7D0F-4076-B6A1-A20167524524}">
      <dsp:nvSpPr>
        <dsp:cNvPr id="0" name=""/>
        <dsp:cNvSpPr/>
      </dsp:nvSpPr>
      <dsp:spPr>
        <a:xfrm>
          <a:off x="3771340" y="2343169"/>
          <a:ext cx="1468795" cy="1270680"/>
        </a:xfrm>
        <a:prstGeom prst="hexagon">
          <a:avLst>
            <a:gd name="adj" fmla="val 28570"/>
            <a:gd name="vf" fmla="val 115470"/>
          </a:avLst>
        </a:prstGeom>
        <a:solidFill>
          <a:srgbClr val="9429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Open Sans Condensed Light" panose="020B0306030504020204"/>
            </a:rPr>
            <a:t>TPS</a:t>
          </a:r>
        </a:p>
      </dsp:txBody>
      <dsp:txXfrm>
        <a:off x="4014751" y="2553748"/>
        <a:ext cx="981973" cy="849522"/>
      </dsp:txXfrm>
    </dsp:sp>
    <dsp:sp modelId="{F5FAAA2C-7E51-4274-AD81-1A79D9F79F99}">
      <dsp:nvSpPr>
        <dsp:cNvPr id="0" name=""/>
        <dsp:cNvSpPr/>
      </dsp:nvSpPr>
      <dsp:spPr>
        <a:xfrm>
          <a:off x="2307260" y="3114850"/>
          <a:ext cx="676237" cy="58266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DD3278-8DED-48E7-AEA7-B4C6CC44D14F}">
      <dsp:nvSpPr>
        <dsp:cNvPr id="0" name=""/>
        <dsp:cNvSpPr/>
      </dsp:nvSpPr>
      <dsp:spPr>
        <a:xfrm>
          <a:off x="2469023" y="3100425"/>
          <a:ext cx="1468795" cy="1270680"/>
        </a:xfrm>
        <a:prstGeom prst="hexagon">
          <a:avLst>
            <a:gd name="adj" fmla="val 28570"/>
            <a:gd name="vf" fmla="val 115470"/>
          </a:avLst>
        </a:prstGeom>
        <a:solidFill>
          <a:srgbClr val="5E4A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Open Sans Condensed Light" panose="020B0306030504020204"/>
            </a:rPr>
            <a:t>5Ss</a:t>
          </a:r>
        </a:p>
      </dsp:txBody>
      <dsp:txXfrm>
        <a:off x="2712434" y="3311004"/>
        <a:ext cx="981973" cy="849522"/>
      </dsp:txXfrm>
    </dsp:sp>
    <dsp:sp modelId="{C32860E5-C302-43DB-89F4-B1E69E02B3EF}">
      <dsp:nvSpPr>
        <dsp:cNvPr id="0" name=""/>
        <dsp:cNvSpPr/>
      </dsp:nvSpPr>
      <dsp:spPr>
        <a:xfrm>
          <a:off x="1505113" y="2026007"/>
          <a:ext cx="676237" cy="58266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95537-800E-4EF2-BAF3-BD9F528616D4}">
      <dsp:nvSpPr>
        <dsp:cNvPr id="0" name=""/>
        <dsp:cNvSpPr/>
      </dsp:nvSpPr>
      <dsp:spPr>
        <a:xfrm>
          <a:off x="1028937" y="2246557"/>
          <a:ext cx="1468795" cy="1270680"/>
        </a:xfrm>
        <a:prstGeom prst="hexagon">
          <a:avLst>
            <a:gd name="adj" fmla="val 28570"/>
            <a:gd name="vf" fmla="val 115470"/>
          </a:avLst>
        </a:prstGeom>
        <a:solidFill>
          <a:srgbClr val="007D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Open Sans Condensed Light" panose="020B0306030504020204"/>
            </a:rPr>
            <a:t>TPM</a:t>
          </a:r>
        </a:p>
      </dsp:txBody>
      <dsp:txXfrm>
        <a:off x="1272348" y="2457136"/>
        <a:ext cx="981973" cy="849522"/>
      </dsp:txXfrm>
    </dsp:sp>
    <dsp:sp modelId="{FD574470-5FF7-407C-B052-CD9DEA8E2B4F}">
      <dsp:nvSpPr>
        <dsp:cNvPr id="0" name=""/>
        <dsp:cNvSpPr/>
      </dsp:nvSpPr>
      <dsp:spPr>
        <a:xfrm>
          <a:off x="1115714" y="779805"/>
          <a:ext cx="1468795" cy="1270680"/>
        </a:xfrm>
        <a:prstGeom prst="hexagon">
          <a:avLst>
            <a:gd name="adj" fmla="val 28570"/>
            <a:gd name="vf" fmla="val 115470"/>
          </a:avLst>
        </a:prstGeom>
        <a:solidFill>
          <a:srgbClr val="CE0F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Open Sans Condensed Light" panose="020B0306030504020204"/>
            </a:rPr>
            <a:t>SMED</a:t>
          </a:r>
        </a:p>
      </dsp:txBody>
      <dsp:txXfrm>
        <a:off x="1359125" y="990384"/>
        <a:ext cx="981973" cy="84952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7CA7D-3B98-44BD-8123-78EC05AD755E}" type="datetimeFigureOut">
              <a:rPr lang="en-GB" smtClean="0"/>
              <a:t>25/10/2024</a:t>
            </a:fld>
            <a:endParaRPr lang="en-GB"/>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9D874-D2D9-4365-960D-3C315028749F}" type="slidenum">
              <a:rPr lang="en-GB" smtClean="0"/>
              <a:t>‹#›</a:t>
            </a:fld>
            <a:endParaRPr lang="en-GB"/>
          </a:p>
        </p:txBody>
      </p:sp>
    </p:spTree>
    <p:extLst>
      <p:ext uri="{BB962C8B-B14F-4D97-AF65-F5344CB8AC3E}">
        <p14:creationId xmlns:p14="http://schemas.microsoft.com/office/powerpoint/2010/main" val="424980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ULO 4: AYAKKABI ÜRETİMİNDE SÜRDÜRÜLEBİLİR UYGULAMALAR
Ders 4.3: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Çevresel</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Performansın</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İyileştirilmesi</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için</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Mevcut</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Yöntemler</a:t>
            </a:r>
            <a:r>
              <a:rPr lang="en-US" sz="1200" b="0" i="0" u="none" strike="noStrike" dirty="0">
                <a:solidFill>
                  <a:srgbClr val="000000"/>
                </a:solidFill>
                <a:effectLst/>
                <a:latin typeface="Josefin Sans Bold" pitchFamily="2" charset="0"/>
              </a:rPr>
              <a:t>.</a:t>
            </a:r>
            <a:endParaRPr lang="en-US" sz="1200" dirty="0">
              <a:solidFill>
                <a:srgbClr val="000000"/>
              </a:solidFill>
              <a:effectLst/>
              <a:latin typeface="Josefin Sans Bold" pitchFamily="2" charset="0"/>
            </a:endParaRPr>
          </a:p>
          <a:p>
            <a:pPr algn="l"/>
            <a:endPar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endParaRPr>
          </a:p>
          <a:p>
            <a:pPr algn="l"/>
            <a:endParaRPr lang="ro-RO"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2939D874-D2D9-4365-960D-3C315028749F}" type="slidenum">
              <a:rPr lang="en-GB" smtClean="0"/>
              <a:t>1</a:t>
            </a:fld>
            <a:endParaRPr lang="en-GB"/>
          </a:p>
        </p:txBody>
      </p:sp>
    </p:spTree>
    <p:extLst>
      <p:ext uri="{BB962C8B-B14F-4D97-AF65-F5344CB8AC3E}">
        <p14:creationId xmlns:p14="http://schemas.microsoft.com/office/powerpoint/2010/main" val="73344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err="1"/>
              <a:t>Yenilenebilir</a:t>
            </a:r>
            <a:r>
              <a:rPr lang="en-US" noProof="0" dirty="0"/>
              <a:t> </a:t>
            </a:r>
            <a:r>
              <a:rPr lang="en-US" noProof="0" dirty="0" err="1"/>
              <a:t>enerji</a:t>
            </a:r>
            <a:r>
              <a:rPr lang="en-US" noProof="0" dirty="0"/>
              <a:t> </a:t>
            </a:r>
            <a:r>
              <a:rPr lang="en-US" noProof="0" dirty="0" err="1"/>
              <a:t>kullanımı</a:t>
            </a:r>
            <a:r>
              <a:rPr lang="en-US" noProof="0" dirty="0"/>
              <a:t>, </a:t>
            </a:r>
            <a:r>
              <a:rPr lang="en-US" noProof="0" dirty="0" err="1"/>
              <a:t>fosil</a:t>
            </a:r>
            <a:r>
              <a:rPr lang="en-US" noProof="0" dirty="0"/>
              <a:t> </a:t>
            </a:r>
            <a:r>
              <a:rPr lang="en-US" noProof="0" dirty="0" err="1"/>
              <a:t>kaynakların</a:t>
            </a:r>
            <a:r>
              <a:rPr lang="en-US" noProof="0" dirty="0"/>
              <a:t> ve sera </a:t>
            </a:r>
            <a:r>
              <a:rPr lang="en-US" noProof="0" dirty="0" err="1"/>
              <a:t>gazı</a:t>
            </a:r>
            <a:r>
              <a:rPr lang="en-US" noProof="0" dirty="0"/>
              <a:t> </a:t>
            </a:r>
            <a:r>
              <a:rPr lang="en-US" noProof="0" dirty="0" err="1"/>
              <a:t>emisyonlarının</a:t>
            </a:r>
            <a:r>
              <a:rPr lang="en-US" noProof="0" dirty="0"/>
              <a:t> </a:t>
            </a:r>
            <a:r>
              <a:rPr lang="en-US" noProof="0" dirty="0" err="1"/>
              <a:t>azaltılmasında</a:t>
            </a:r>
            <a:r>
              <a:rPr lang="en-US" noProof="0" dirty="0"/>
              <a:t> </a:t>
            </a:r>
            <a:r>
              <a:rPr lang="en-US" noProof="0" dirty="0" err="1"/>
              <a:t>önemli</a:t>
            </a:r>
            <a:r>
              <a:rPr lang="en-US" noProof="0" dirty="0"/>
              <a:t> </a:t>
            </a:r>
            <a:r>
              <a:rPr lang="en-US" noProof="0" dirty="0" err="1"/>
              <a:t>bir</a:t>
            </a:r>
            <a:r>
              <a:rPr lang="en-US" noProof="0" dirty="0"/>
              <a:t> </a:t>
            </a:r>
            <a:r>
              <a:rPr lang="en-US" noProof="0" dirty="0" err="1"/>
              <a:t>faktördür</a:t>
            </a:r>
            <a:r>
              <a:rPr lang="en-US" noProof="0" dirty="0"/>
              <a:t>. </a:t>
            </a:r>
            <a:r>
              <a:rPr lang="en-US" noProof="0" dirty="0" err="1"/>
              <a:t>Ayakkabı</a:t>
            </a:r>
            <a:r>
              <a:rPr lang="en-US" noProof="0" dirty="0"/>
              <a:t> </a:t>
            </a:r>
            <a:r>
              <a:rPr lang="en-US" noProof="0" dirty="0" err="1"/>
              <a:t>üretimi</a:t>
            </a:r>
            <a:r>
              <a:rPr lang="en-US" noProof="0" dirty="0"/>
              <a:t> </a:t>
            </a:r>
            <a:r>
              <a:rPr lang="en-US" noProof="0" dirty="0" err="1"/>
              <a:t>düşük</a:t>
            </a:r>
            <a:r>
              <a:rPr lang="en-US" noProof="0" dirty="0"/>
              <a:t> </a:t>
            </a:r>
            <a:r>
              <a:rPr lang="en-US" noProof="0" dirty="0" err="1"/>
              <a:t>yoğunluklu</a:t>
            </a:r>
            <a:r>
              <a:rPr lang="en-US" noProof="0" dirty="0"/>
              <a:t> </a:t>
            </a:r>
            <a:r>
              <a:rPr lang="en-US" noProof="0" dirty="0" err="1"/>
              <a:t>bir</a:t>
            </a:r>
            <a:r>
              <a:rPr lang="en-US" noProof="0" dirty="0"/>
              <a:t> </a:t>
            </a:r>
            <a:r>
              <a:rPr lang="en-US" noProof="0" dirty="0" err="1"/>
              <a:t>enerji</a:t>
            </a:r>
            <a:r>
              <a:rPr lang="en-US" noProof="0" dirty="0"/>
              <a:t> </a:t>
            </a:r>
            <a:r>
              <a:rPr lang="en-US" noProof="0" dirty="0" err="1"/>
              <a:t>tüketicisi</a:t>
            </a:r>
            <a:r>
              <a:rPr lang="en-US" noProof="0" dirty="0"/>
              <a:t> </a:t>
            </a:r>
            <a:r>
              <a:rPr lang="en-US" noProof="0" dirty="0" err="1"/>
              <a:t>olduğundan</a:t>
            </a:r>
            <a:r>
              <a:rPr lang="en-US" noProof="0" dirty="0"/>
              <a:t>, </a:t>
            </a:r>
            <a:r>
              <a:rPr lang="en-US" noProof="0" dirty="0" err="1"/>
              <a:t>fotovoltaik</a:t>
            </a:r>
            <a:r>
              <a:rPr lang="en-US" noProof="0" dirty="0"/>
              <a:t> </a:t>
            </a:r>
            <a:r>
              <a:rPr lang="en-US" noProof="0" dirty="0" err="1"/>
              <a:t>güneş</a:t>
            </a:r>
            <a:r>
              <a:rPr lang="en-US" noProof="0" dirty="0"/>
              <a:t> </a:t>
            </a:r>
            <a:r>
              <a:rPr lang="en-US" noProof="0" dirty="0" err="1"/>
              <a:t>panellerinin</a:t>
            </a:r>
            <a:r>
              <a:rPr lang="en-US" noProof="0" dirty="0"/>
              <a:t> </a:t>
            </a:r>
            <a:r>
              <a:rPr lang="en-US" noProof="0" dirty="0" err="1"/>
              <a:t>kullanımı</a:t>
            </a:r>
            <a:r>
              <a:rPr lang="en-US" noProof="0" dirty="0"/>
              <a:t> </a:t>
            </a:r>
            <a:r>
              <a:rPr lang="en-US" noProof="0" dirty="0" err="1"/>
              <a:t>ayakkabı</a:t>
            </a:r>
            <a:r>
              <a:rPr lang="en-US" noProof="0" dirty="0"/>
              <a:t> </a:t>
            </a:r>
            <a:r>
              <a:rPr lang="en-US" noProof="0" dirty="0" err="1"/>
              <a:t>şirketleri</a:t>
            </a:r>
            <a:r>
              <a:rPr lang="en-US" noProof="0" dirty="0"/>
              <a:t> </a:t>
            </a:r>
            <a:r>
              <a:rPr lang="en-US" noProof="0" dirty="0" err="1"/>
              <a:t>için</a:t>
            </a:r>
            <a:r>
              <a:rPr lang="en-US" noProof="0" dirty="0"/>
              <a:t> </a:t>
            </a:r>
            <a:r>
              <a:rPr lang="en-US" noProof="0" dirty="0" err="1"/>
              <a:t>yaygın</a:t>
            </a:r>
            <a:r>
              <a:rPr lang="en-US" noProof="0" dirty="0"/>
              <a:t> </a:t>
            </a:r>
            <a:r>
              <a:rPr lang="en-US" noProof="0" dirty="0" err="1"/>
              <a:t>bir</a:t>
            </a:r>
            <a:r>
              <a:rPr lang="en-US" noProof="0" dirty="0"/>
              <a:t> </a:t>
            </a:r>
            <a:r>
              <a:rPr lang="en-US" noProof="0" dirty="0" err="1"/>
              <a:t>seçenektir</a:t>
            </a:r>
            <a:r>
              <a:rPr lang="en-US" noProof="0" dirty="0"/>
              <a:t>. Bu </a:t>
            </a:r>
            <a:r>
              <a:rPr lang="en-US" noProof="0" dirty="0" err="1"/>
              <a:t>teknoloji</a:t>
            </a:r>
            <a:r>
              <a:rPr lang="en-US" noProof="0" dirty="0"/>
              <a:t> </a:t>
            </a:r>
            <a:r>
              <a:rPr lang="en-US" noProof="0" dirty="0" err="1"/>
              <a:t>ile</a:t>
            </a:r>
            <a:r>
              <a:rPr lang="en-US" noProof="0" dirty="0"/>
              <a:t> </a:t>
            </a:r>
            <a:r>
              <a:rPr lang="en-US" noProof="0" dirty="0" err="1"/>
              <a:t>yenilenebilir</a:t>
            </a:r>
            <a:r>
              <a:rPr lang="en-US" noProof="0" dirty="0"/>
              <a:t> </a:t>
            </a:r>
            <a:r>
              <a:rPr lang="en-US" noProof="0" dirty="0" err="1"/>
              <a:t>enerjinin</a:t>
            </a:r>
            <a:r>
              <a:rPr lang="en-US" noProof="0" dirty="0"/>
              <a:t> </a:t>
            </a:r>
            <a:r>
              <a:rPr lang="en-US" noProof="0" dirty="0" err="1"/>
              <a:t>ortalama</a:t>
            </a:r>
            <a:r>
              <a:rPr lang="en-US" noProof="0" dirty="0"/>
              <a:t> </a:t>
            </a:r>
            <a:r>
              <a:rPr lang="en-US" noProof="0" dirty="0" err="1"/>
              <a:t>yüzde</a:t>
            </a:r>
            <a:r>
              <a:rPr lang="en-US" noProof="0" dirty="0"/>
              <a:t> 30'unu </a:t>
            </a:r>
            <a:r>
              <a:rPr lang="en-US" noProof="0" dirty="0" err="1"/>
              <a:t>kullanmak</a:t>
            </a:r>
            <a:r>
              <a:rPr lang="en-US" noProof="0" dirty="0"/>
              <a:t> ve </a:t>
            </a:r>
            <a:r>
              <a:rPr lang="en-US" noProof="0" dirty="0" err="1"/>
              <a:t>bu</a:t>
            </a:r>
            <a:r>
              <a:rPr lang="en-US" noProof="0" dirty="0"/>
              <a:t> </a:t>
            </a:r>
            <a:r>
              <a:rPr lang="en-US" noProof="0" dirty="0" err="1"/>
              <a:t>şekilde</a:t>
            </a:r>
            <a:r>
              <a:rPr lang="en-US" noProof="0" dirty="0"/>
              <a:t> </a:t>
            </a:r>
            <a:r>
              <a:rPr lang="en-US" noProof="0" dirty="0" err="1"/>
              <a:t>çevresel</a:t>
            </a:r>
            <a:r>
              <a:rPr lang="en-US" noProof="0" dirty="0"/>
              <a:t> </a:t>
            </a:r>
            <a:r>
              <a:rPr lang="en-US" noProof="0" dirty="0" err="1"/>
              <a:t>performansı</a:t>
            </a:r>
            <a:r>
              <a:rPr lang="en-US" noProof="0" dirty="0"/>
              <a:t> </a:t>
            </a:r>
            <a:r>
              <a:rPr lang="en-US" noProof="0" dirty="0" err="1"/>
              <a:t>iyileştirmek</a:t>
            </a:r>
            <a:r>
              <a:rPr lang="en-US" noProof="0" dirty="0"/>
              <a:t> </a:t>
            </a:r>
            <a:r>
              <a:rPr lang="en-US" noProof="0" dirty="0" err="1"/>
              <a:t>mümkün</a:t>
            </a:r>
            <a:r>
              <a:rPr lang="en-US" noProof="0" dirty="0"/>
              <a:t>. Bu </a:t>
            </a:r>
            <a:r>
              <a:rPr lang="en-US" noProof="0" dirty="0" err="1"/>
              <a:t>yatırım</a:t>
            </a:r>
            <a:r>
              <a:rPr lang="en-US" noProof="0" dirty="0"/>
              <a:t>, </a:t>
            </a:r>
            <a:r>
              <a:rPr lang="en-US" noProof="0" dirty="0" err="1"/>
              <a:t>altyapı</a:t>
            </a:r>
            <a:r>
              <a:rPr lang="en-US" noProof="0" dirty="0"/>
              <a:t> </a:t>
            </a:r>
            <a:r>
              <a:rPr lang="en-US" noProof="0" dirty="0" err="1"/>
              <a:t>değişiklikleri</a:t>
            </a:r>
            <a:r>
              <a:rPr lang="en-US" noProof="0" dirty="0"/>
              <a:t>, </a:t>
            </a:r>
            <a:r>
              <a:rPr lang="en-US" noProof="0" dirty="0" err="1"/>
              <a:t>LED'lerin</a:t>
            </a:r>
            <a:r>
              <a:rPr lang="en-US" noProof="0" dirty="0"/>
              <a:t> </a:t>
            </a:r>
            <a:r>
              <a:rPr lang="en-US" noProof="0" dirty="0" err="1"/>
              <a:t>kullanımı</a:t>
            </a:r>
            <a:r>
              <a:rPr lang="en-US" noProof="0" dirty="0"/>
              <a:t> ve </a:t>
            </a:r>
            <a:r>
              <a:rPr lang="en-US" noProof="0" dirty="0" err="1"/>
              <a:t>daha</a:t>
            </a:r>
            <a:r>
              <a:rPr lang="en-US" noProof="0" dirty="0"/>
              <a:t> </a:t>
            </a:r>
            <a:r>
              <a:rPr lang="en-US" noProof="0" dirty="0" err="1"/>
              <a:t>az</a:t>
            </a:r>
            <a:r>
              <a:rPr lang="en-US" noProof="0" dirty="0"/>
              <a:t> </a:t>
            </a:r>
            <a:r>
              <a:rPr lang="en-US" noProof="0" dirty="0" err="1"/>
              <a:t>tüketen</a:t>
            </a:r>
            <a:r>
              <a:rPr lang="en-US" noProof="0" dirty="0"/>
              <a:t> </a:t>
            </a:r>
            <a:r>
              <a:rPr lang="en-US" noProof="0" dirty="0" err="1"/>
              <a:t>üretim</a:t>
            </a:r>
            <a:r>
              <a:rPr lang="en-US" noProof="0" dirty="0"/>
              <a:t> </a:t>
            </a:r>
            <a:r>
              <a:rPr lang="en-US" noProof="0" dirty="0" err="1"/>
              <a:t>ekipmanları</a:t>
            </a:r>
            <a:r>
              <a:rPr lang="en-US" noProof="0" dirty="0"/>
              <a:t> </a:t>
            </a:r>
            <a:r>
              <a:rPr lang="en-US" noProof="0" dirty="0" err="1"/>
              <a:t>için</a:t>
            </a:r>
            <a:r>
              <a:rPr lang="en-US" noProof="0" dirty="0"/>
              <a:t> </a:t>
            </a:r>
            <a:r>
              <a:rPr lang="en-US" noProof="0" dirty="0" err="1"/>
              <a:t>kademeli</a:t>
            </a:r>
            <a:r>
              <a:rPr lang="en-US" noProof="0" dirty="0"/>
              <a:t> </a:t>
            </a:r>
            <a:r>
              <a:rPr lang="en-US" noProof="0" dirty="0" err="1"/>
              <a:t>değişim</a:t>
            </a:r>
            <a:r>
              <a:rPr lang="en-US" noProof="0" dirty="0"/>
              <a:t> </a:t>
            </a:r>
            <a:r>
              <a:rPr lang="en-US" noProof="0" dirty="0" err="1"/>
              <a:t>gibi</a:t>
            </a:r>
            <a:r>
              <a:rPr lang="en-US" noProof="0" dirty="0"/>
              <a:t> </a:t>
            </a:r>
            <a:r>
              <a:rPr lang="en-US" noProof="0" dirty="0" err="1"/>
              <a:t>enerji</a:t>
            </a:r>
            <a:r>
              <a:rPr lang="en-US" noProof="0" dirty="0"/>
              <a:t> </a:t>
            </a:r>
            <a:r>
              <a:rPr lang="en-US" noProof="0" dirty="0" err="1"/>
              <a:t>verimliliğini</a:t>
            </a:r>
            <a:r>
              <a:rPr lang="en-US" noProof="0" dirty="0"/>
              <a:t> </a:t>
            </a:r>
            <a:r>
              <a:rPr lang="en-US" noProof="0" dirty="0" err="1"/>
              <a:t>artırmaya</a:t>
            </a:r>
            <a:r>
              <a:rPr lang="en-US" noProof="0" dirty="0"/>
              <a:t> </a:t>
            </a:r>
            <a:r>
              <a:rPr lang="en-US" noProof="0" dirty="0" err="1"/>
              <a:t>yönelik</a:t>
            </a:r>
            <a:r>
              <a:rPr lang="en-US" noProof="0" dirty="0"/>
              <a:t> </a:t>
            </a:r>
            <a:r>
              <a:rPr lang="en-US" noProof="0" dirty="0" err="1"/>
              <a:t>eylemlerle</a:t>
            </a:r>
            <a:r>
              <a:rPr lang="en-US" noProof="0" dirty="0"/>
              <a:t> </a:t>
            </a:r>
            <a:r>
              <a:rPr lang="en-US" noProof="0" dirty="0" err="1"/>
              <a:t>tamamlanmalıdır</a:t>
            </a:r>
            <a:r>
              <a:rPr lang="en-US" noProof="0" dirty="0"/>
              <a:t>.</a:t>
            </a:r>
          </a:p>
        </p:txBody>
      </p:sp>
      <p:sp>
        <p:nvSpPr>
          <p:cNvPr id="4" name="Slide Number Placeholder 3"/>
          <p:cNvSpPr>
            <a:spLocks noGrp="1"/>
          </p:cNvSpPr>
          <p:nvPr>
            <p:ph type="sldNum" sz="quarter" idx="10"/>
          </p:nvPr>
        </p:nvSpPr>
        <p:spPr/>
        <p:txBody>
          <a:bodyPr/>
          <a:lstStyle/>
          <a:p>
            <a:fld id="{2939D874-D2D9-4365-960D-3C315028749F}" type="slidenum">
              <a:rPr lang="en-GB" smtClean="0"/>
              <a:t>10</a:t>
            </a:fld>
            <a:endParaRPr lang="en-GB"/>
          </a:p>
        </p:txBody>
      </p:sp>
    </p:spTree>
    <p:extLst>
      <p:ext uri="{BB962C8B-B14F-4D97-AF65-F5344CB8AC3E}">
        <p14:creationId xmlns:p14="http://schemas.microsoft.com/office/powerpoint/2010/main" val="293743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a:t>
            </a:r>
            <a:r>
              <a:rPr lang="en-GB" noProof="0" dirty="0" err="1"/>
              <a:t>Sürdürülebilirlik</a:t>
            </a:r>
            <a:r>
              <a:rPr lang="en-GB" noProof="0" dirty="0"/>
              <a:t>" </a:t>
            </a:r>
            <a:r>
              <a:rPr lang="en-GB" noProof="0" dirty="0" err="1"/>
              <a:t>açısından</a:t>
            </a:r>
            <a:r>
              <a:rPr lang="en-GB" noProof="0" dirty="0"/>
              <a:t> </a:t>
            </a:r>
            <a:r>
              <a:rPr lang="en-GB" noProof="0" dirty="0" err="1"/>
              <a:t>devrim</a:t>
            </a:r>
            <a:r>
              <a:rPr lang="en-GB" noProof="0" dirty="0"/>
              <a:t> </a:t>
            </a:r>
            <a:r>
              <a:rPr lang="en-GB" noProof="0" dirty="0" err="1"/>
              <a:t>niteliğinde</a:t>
            </a:r>
            <a:r>
              <a:rPr lang="en-GB" noProof="0" dirty="0"/>
              <a:t> </a:t>
            </a:r>
            <a:r>
              <a:rPr lang="en-GB" noProof="0" dirty="0" err="1"/>
              <a:t>olabilecek</a:t>
            </a:r>
            <a:r>
              <a:rPr lang="en-GB" noProof="0" dirty="0"/>
              <a:t>, </a:t>
            </a:r>
            <a:r>
              <a:rPr lang="en-GB" noProof="0" dirty="0" err="1"/>
              <a:t>mevcut</a:t>
            </a:r>
            <a:r>
              <a:rPr lang="en-GB" noProof="0" dirty="0"/>
              <a:t> </a:t>
            </a:r>
            <a:r>
              <a:rPr lang="en-GB" noProof="0" dirty="0" err="1"/>
              <a:t>süreçlere</a:t>
            </a:r>
            <a:r>
              <a:rPr lang="en-GB" noProof="0" dirty="0"/>
              <a:t> </a:t>
            </a:r>
            <a:r>
              <a:rPr lang="en-GB" noProof="0" dirty="0" err="1"/>
              <a:t>odaklanmayı</a:t>
            </a:r>
            <a:r>
              <a:rPr lang="en-GB" noProof="0" dirty="0"/>
              <a:t> ve </a:t>
            </a:r>
            <a:r>
              <a:rPr lang="en-GB" noProof="0" dirty="0" err="1"/>
              <a:t>atıkları</a:t>
            </a:r>
            <a:r>
              <a:rPr lang="en-GB" noProof="0" dirty="0"/>
              <a:t> </a:t>
            </a:r>
            <a:r>
              <a:rPr lang="en-GB" noProof="0" dirty="0" err="1"/>
              <a:t>ortadan</a:t>
            </a:r>
            <a:r>
              <a:rPr lang="en-GB" noProof="0" dirty="0"/>
              <a:t> </a:t>
            </a:r>
            <a:r>
              <a:rPr lang="en-GB" noProof="0" dirty="0" err="1"/>
              <a:t>kaldırmayı</a:t>
            </a:r>
            <a:r>
              <a:rPr lang="en-GB" noProof="0" dirty="0"/>
              <a:t> </a:t>
            </a:r>
            <a:r>
              <a:rPr lang="en-GB" noProof="0" dirty="0" err="1"/>
              <a:t>hedefleyen</a:t>
            </a:r>
            <a:r>
              <a:rPr lang="en-GB" noProof="0" dirty="0"/>
              <a:t> </a:t>
            </a:r>
            <a:r>
              <a:rPr lang="en-GB" noProof="0" dirty="0" err="1"/>
              <a:t>bazı</a:t>
            </a:r>
            <a:r>
              <a:rPr lang="en-GB" noProof="0" dirty="0"/>
              <a:t> yeni </a:t>
            </a:r>
            <a:r>
              <a:rPr lang="en-GB" noProof="0" dirty="0" err="1"/>
              <a:t>üretim</a:t>
            </a:r>
            <a:r>
              <a:rPr lang="en-GB" noProof="0" dirty="0"/>
              <a:t> </a:t>
            </a:r>
            <a:r>
              <a:rPr lang="en-GB" noProof="0" dirty="0" err="1"/>
              <a:t>yöntemleri</a:t>
            </a:r>
            <a:r>
              <a:rPr lang="en-GB" noProof="0" dirty="0"/>
              <a:t> var. Bu </a:t>
            </a:r>
            <a:r>
              <a:rPr lang="en-GB" noProof="0" dirty="0" err="1"/>
              <a:t>yaklaşıma</a:t>
            </a:r>
            <a:r>
              <a:rPr lang="en-GB" noProof="0" dirty="0"/>
              <a:t> </a:t>
            </a:r>
            <a:r>
              <a:rPr lang="en-GB" noProof="0" dirty="0" err="1"/>
              <a:t>bir</a:t>
            </a:r>
            <a:r>
              <a:rPr lang="en-GB" noProof="0" dirty="0"/>
              <a:t> </a:t>
            </a:r>
            <a:r>
              <a:rPr lang="en-GB" noProof="0" dirty="0" err="1"/>
              <a:t>metodoloji</a:t>
            </a:r>
            <a:r>
              <a:rPr lang="en-GB" noProof="0" dirty="0"/>
              <a:t> </a:t>
            </a:r>
            <a:r>
              <a:rPr lang="en-GB" noProof="0" dirty="0" err="1"/>
              <a:t>olarak</a:t>
            </a:r>
            <a:r>
              <a:rPr lang="en-GB" noProof="0" dirty="0"/>
              <a:t> </a:t>
            </a:r>
            <a:r>
              <a:rPr lang="en-GB" noProof="0" dirty="0" err="1"/>
              <a:t>Yalın</a:t>
            </a:r>
            <a:r>
              <a:rPr lang="en-GB" noProof="0" dirty="0"/>
              <a:t> ve Yeşil </a:t>
            </a:r>
            <a:r>
              <a:rPr lang="en-GB" noProof="0" dirty="0" err="1"/>
              <a:t>diyebiliriz</a:t>
            </a:r>
            <a:r>
              <a:rPr lang="en-GB" noProof="0" dirty="0"/>
              <a:t>,
</a:t>
            </a:r>
            <a:r>
              <a:rPr lang="en-GB" noProof="0" dirty="0" err="1"/>
              <a:t>Bazen</a:t>
            </a:r>
            <a:r>
              <a:rPr lang="en-GB" noProof="0" dirty="0"/>
              <a:t> </a:t>
            </a:r>
            <a:r>
              <a:rPr lang="en-GB" noProof="0" dirty="0" err="1"/>
              <a:t>pratik</a:t>
            </a:r>
            <a:r>
              <a:rPr lang="en-GB" noProof="0" dirty="0"/>
              <a:t>, </a:t>
            </a:r>
            <a:r>
              <a:rPr lang="en-GB" noProof="0" dirty="0" err="1"/>
              <a:t>çözüm</a:t>
            </a:r>
            <a:r>
              <a:rPr lang="en-GB" noProof="0" dirty="0"/>
              <a:t> </a:t>
            </a:r>
            <a:r>
              <a:rPr lang="en-GB" noProof="0" dirty="0" err="1"/>
              <a:t>odaklı</a:t>
            </a:r>
            <a:r>
              <a:rPr lang="en-GB" noProof="0" dirty="0"/>
              <a:t> </a:t>
            </a:r>
            <a:r>
              <a:rPr lang="en-GB" noProof="0" dirty="0" err="1"/>
              <a:t>bir</a:t>
            </a:r>
            <a:r>
              <a:rPr lang="en-GB" noProof="0" dirty="0"/>
              <a:t> </a:t>
            </a:r>
            <a:r>
              <a:rPr lang="en-GB" noProof="0" dirty="0" err="1"/>
              <a:t>yaklaşım</a:t>
            </a:r>
            <a:r>
              <a:rPr lang="en-GB" noProof="0" dirty="0"/>
              <a:t> ve </a:t>
            </a:r>
            <a:r>
              <a:rPr lang="en-GB" noProof="0" dirty="0" err="1"/>
              <a:t>sağlam</a:t>
            </a:r>
            <a:r>
              <a:rPr lang="en-GB" noProof="0" dirty="0"/>
              <a:t> </a:t>
            </a:r>
            <a:r>
              <a:rPr lang="en-GB" noProof="0" dirty="0" err="1"/>
              <a:t>bir</a:t>
            </a:r>
            <a:r>
              <a:rPr lang="en-GB" noProof="0" dirty="0"/>
              <a:t> bilgi </a:t>
            </a:r>
            <a:r>
              <a:rPr lang="en-GB" noProof="0" dirty="0" err="1"/>
              <a:t>birikimi</a:t>
            </a:r>
            <a:r>
              <a:rPr lang="en-GB" noProof="0" dirty="0"/>
              <a:t>, </a:t>
            </a:r>
            <a:r>
              <a:rPr lang="en-GB" noProof="0" dirty="0" err="1"/>
              <a:t>en</a:t>
            </a:r>
            <a:r>
              <a:rPr lang="en-GB" noProof="0" dirty="0"/>
              <a:t> yeni </a:t>
            </a:r>
            <a:r>
              <a:rPr lang="en-GB" noProof="0" dirty="0" err="1"/>
              <a:t>yüksek</a:t>
            </a:r>
            <a:r>
              <a:rPr lang="en-GB" noProof="0" dirty="0"/>
              <a:t> </a:t>
            </a:r>
            <a:r>
              <a:rPr lang="en-GB" noProof="0" dirty="0" err="1"/>
              <a:t>teknolojili</a:t>
            </a:r>
            <a:r>
              <a:rPr lang="en-GB" noProof="0" dirty="0"/>
              <a:t> </a:t>
            </a:r>
            <a:r>
              <a:rPr lang="en-GB" noProof="0" dirty="0" err="1"/>
              <a:t>makinelerle</a:t>
            </a:r>
            <a:r>
              <a:rPr lang="en-GB" noProof="0" dirty="0"/>
              <a:t> </a:t>
            </a:r>
            <a:r>
              <a:rPr lang="en-GB" noProof="0" dirty="0" err="1"/>
              <a:t>çalışmaktan</a:t>
            </a:r>
            <a:r>
              <a:rPr lang="en-GB" noProof="0" dirty="0"/>
              <a:t> </a:t>
            </a:r>
            <a:r>
              <a:rPr lang="en-GB" noProof="0" dirty="0" err="1"/>
              <a:t>daha</a:t>
            </a:r>
            <a:r>
              <a:rPr lang="en-GB" noProof="0" dirty="0"/>
              <a:t> </a:t>
            </a:r>
            <a:r>
              <a:rPr lang="en-GB" noProof="0" dirty="0" err="1"/>
              <a:t>önemlidir</a:t>
            </a:r>
            <a:r>
              <a:rPr lang="en-GB" noProof="0" dirty="0"/>
              <a:t>.
"Tam </a:t>
            </a:r>
            <a:r>
              <a:rPr lang="en-GB" noProof="0" dirty="0" err="1"/>
              <a:t>zamanında</a:t>
            </a:r>
            <a:r>
              <a:rPr lang="en-GB" noProof="0" dirty="0"/>
              <a:t>", </a:t>
            </a:r>
            <a:r>
              <a:rPr lang="en-GB" noProof="0" dirty="0" err="1"/>
              <a:t>üretimi</a:t>
            </a:r>
            <a:r>
              <a:rPr lang="en-GB" noProof="0" dirty="0"/>
              <a:t> "</a:t>
            </a:r>
            <a:r>
              <a:rPr lang="en-GB" noProof="0" dirty="0" err="1"/>
              <a:t>çekme</a:t>
            </a:r>
            <a:r>
              <a:rPr lang="en-GB" noProof="0" dirty="0"/>
              <a:t>" </a:t>
            </a:r>
            <a:r>
              <a:rPr lang="en-GB" noProof="0" dirty="0" err="1"/>
              <a:t>sistemine</a:t>
            </a:r>
            <a:r>
              <a:rPr lang="en-GB" noProof="0" dirty="0"/>
              <a:t> ve </a:t>
            </a:r>
            <a:r>
              <a:rPr lang="en-GB" noProof="0" dirty="0" err="1"/>
              <a:t>müşterinin</a:t>
            </a:r>
            <a:r>
              <a:rPr lang="en-GB" noProof="0" dirty="0"/>
              <a:t> </a:t>
            </a:r>
            <a:r>
              <a:rPr lang="en-GB" noProof="0" dirty="0" err="1"/>
              <a:t>teslimat</a:t>
            </a:r>
            <a:r>
              <a:rPr lang="en-GB" noProof="0" dirty="0"/>
              <a:t> </a:t>
            </a:r>
            <a:r>
              <a:rPr lang="en-GB" noProof="0" dirty="0" err="1"/>
              <a:t>gereksinimlerine</a:t>
            </a:r>
            <a:r>
              <a:rPr lang="en-GB" noProof="0" dirty="0"/>
              <a:t> </a:t>
            </a:r>
            <a:r>
              <a:rPr lang="en-GB" noProof="0" dirty="0" err="1"/>
              <a:t>göre</a:t>
            </a:r>
            <a:r>
              <a:rPr lang="en-GB" noProof="0" dirty="0"/>
              <a:t> organize </a:t>
            </a:r>
            <a:r>
              <a:rPr lang="en-GB" noProof="0" dirty="0" err="1"/>
              <a:t>etmek</a:t>
            </a:r>
            <a:r>
              <a:rPr lang="en-GB" noProof="0" dirty="0"/>
              <a:t> </a:t>
            </a:r>
            <a:r>
              <a:rPr lang="en-GB" noProof="0" dirty="0" err="1"/>
              <a:t>anlamına</a:t>
            </a:r>
            <a:r>
              <a:rPr lang="en-GB" noProof="0" dirty="0"/>
              <a:t> </a:t>
            </a:r>
            <a:r>
              <a:rPr lang="en-GB" noProof="0" dirty="0" err="1"/>
              <a:t>gelir</a:t>
            </a:r>
            <a:r>
              <a:rPr lang="en-GB" noProof="0" dirty="0"/>
              <a:t>. </a:t>
            </a:r>
            <a:r>
              <a:rPr lang="en-GB" noProof="0" dirty="0" err="1"/>
              <a:t>Üretim</a:t>
            </a:r>
            <a:r>
              <a:rPr lang="en-GB" noProof="0" dirty="0"/>
              <a:t> </a:t>
            </a:r>
            <a:r>
              <a:rPr lang="tr-TR" noProof="0" dirty="0"/>
              <a:t>miktarı</a:t>
            </a:r>
            <a:r>
              <a:rPr lang="en-GB" noProof="0" dirty="0"/>
              <a:t>, </a:t>
            </a:r>
            <a:r>
              <a:rPr lang="en-GB" noProof="0" dirty="0" err="1"/>
              <a:t>sipariş</a:t>
            </a:r>
            <a:r>
              <a:rPr lang="en-GB" noProof="0" dirty="0"/>
              <a:t> </a:t>
            </a:r>
            <a:r>
              <a:rPr lang="en-GB" noProof="0" dirty="0" err="1"/>
              <a:t>edilen</a:t>
            </a:r>
            <a:r>
              <a:rPr lang="en-GB" noProof="0" dirty="0"/>
              <a:t> </a:t>
            </a:r>
            <a:r>
              <a:rPr lang="en-GB" noProof="0" dirty="0" err="1"/>
              <a:t>teslimat</a:t>
            </a:r>
            <a:r>
              <a:rPr lang="en-GB" noProof="0" dirty="0"/>
              <a:t> </a:t>
            </a:r>
            <a:r>
              <a:rPr lang="en-GB" noProof="0" dirty="0" err="1"/>
              <a:t>miktarlarına</a:t>
            </a:r>
            <a:r>
              <a:rPr lang="en-GB" noProof="0" dirty="0"/>
              <a:t> ve </a:t>
            </a:r>
            <a:r>
              <a:rPr lang="en-GB" noProof="0" dirty="0" err="1"/>
              <a:t>mevcut</a:t>
            </a:r>
            <a:r>
              <a:rPr lang="en-GB" noProof="0" dirty="0"/>
              <a:t> </a:t>
            </a:r>
            <a:r>
              <a:rPr lang="en-GB" noProof="0" dirty="0" err="1"/>
              <a:t>siparişlere</a:t>
            </a:r>
            <a:r>
              <a:rPr lang="en-GB" noProof="0" dirty="0"/>
              <a:t> </a:t>
            </a:r>
            <a:r>
              <a:rPr lang="en-GB" noProof="0" dirty="0" err="1"/>
              <a:t>göre</a:t>
            </a:r>
            <a:r>
              <a:rPr lang="en-GB" noProof="0" dirty="0"/>
              <a:t> </a:t>
            </a:r>
            <a:r>
              <a:rPr lang="en-GB" noProof="0" dirty="0" err="1"/>
              <a:t>küçük</a:t>
            </a:r>
            <a:r>
              <a:rPr lang="en-GB" noProof="0" dirty="0"/>
              <a:t> </a:t>
            </a:r>
            <a:r>
              <a:rPr lang="en-GB" noProof="0" dirty="0" err="1"/>
              <a:t>birimlere</a:t>
            </a:r>
            <a:r>
              <a:rPr lang="en-GB" noProof="0" dirty="0"/>
              <a:t> </a:t>
            </a:r>
            <a:r>
              <a:rPr lang="en-GB" noProof="0" dirty="0" err="1"/>
              <a:t>bölünür</a:t>
            </a:r>
            <a:r>
              <a:rPr lang="en-GB" noProof="0" dirty="0"/>
              <a:t>.
Toyota </a:t>
            </a:r>
            <a:r>
              <a:rPr lang="en-GB" noProof="0" dirty="0" err="1"/>
              <a:t>Üretim</a:t>
            </a:r>
            <a:r>
              <a:rPr lang="en-GB" noProof="0" dirty="0"/>
              <a:t> </a:t>
            </a:r>
            <a:r>
              <a:rPr lang="en-GB" noProof="0" dirty="0" err="1"/>
              <a:t>Sistemi</a:t>
            </a:r>
            <a:r>
              <a:rPr lang="en-GB" noProof="0" dirty="0"/>
              <a:t>, </a:t>
            </a:r>
            <a:r>
              <a:rPr lang="en-GB" noProof="0" dirty="0" err="1"/>
              <a:t>aşırı</a:t>
            </a:r>
            <a:r>
              <a:rPr lang="en-GB" noProof="0" dirty="0"/>
              <a:t> </a:t>
            </a:r>
            <a:r>
              <a:rPr lang="en-GB" noProof="0" dirty="0" err="1"/>
              <a:t>yükü</a:t>
            </a:r>
            <a:r>
              <a:rPr lang="en-GB" noProof="0" dirty="0"/>
              <a:t>, </a:t>
            </a:r>
            <a:r>
              <a:rPr lang="en-GB" noProof="0" dirty="0" err="1"/>
              <a:t>tutarsızlığı</a:t>
            </a:r>
            <a:r>
              <a:rPr lang="en-GB" noProof="0" dirty="0"/>
              <a:t> ve </a:t>
            </a:r>
            <a:r>
              <a:rPr lang="en-GB" noProof="0" dirty="0" err="1"/>
              <a:t>israfı</a:t>
            </a:r>
            <a:r>
              <a:rPr lang="en-GB" noProof="0" dirty="0"/>
              <a:t> </a:t>
            </a:r>
            <a:r>
              <a:rPr lang="en-GB" noProof="0" dirty="0" err="1"/>
              <a:t>ortadan</a:t>
            </a:r>
            <a:r>
              <a:rPr lang="en-GB" noProof="0" dirty="0"/>
              <a:t> </a:t>
            </a:r>
            <a:r>
              <a:rPr lang="en-GB" noProof="0" dirty="0" err="1"/>
              <a:t>kaldırarak</a:t>
            </a:r>
            <a:r>
              <a:rPr lang="en-GB" noProof="0" dirty="0"/>
              <a:t> </a:t>
            </a:r>
            <a:r>
              <a:rPr lang="en-GB" noProof="0" dirty="0" err="1"/>
              <a:t>katma</a:t>
            </a:r>
            <a:r>
              <a:rPr lang="en-GB" noProof="0" dirty="0"/>
              <a:t> </a:t>
            </a:r>
            <a:r>
              <a:rPr lang="en-GB" noProof="0" dirty="0" err="1"/>
              <a:t>değerli</a:t>
            </a:r>
            <a:r>
              <a:rPr lang="en-GB" noProof="0" dirty="0"/>
              <a:t> zaman </a:t>
            </a:r>
            <a:r>
              <a:rPr lang="en-GB" noProof="0" dirty="0" err="1"/>
              <a:t>ile</a:t>
            </a:r>
            <a:r>
              <a:rPr lang="en-GB" noProof="0" dirty="0"/>
              <a:t> </a:t>
            </a:r>
            <a:r>
              <a:rPr lang="en-GB" noProof="0" dirty="0" err="1"/>
              <a:t>boşta</a:t>
            </a:r>
            <a:r>
              <a:rPr lang="en-GB" noProof="0" dirty="0"/>
              <a:t> </a:t>
            </a:r>
            <a:r>
              <a:rPr lang="en-GB" noProof="0" dirty="0" err="1"/>
              <a:t>kalma</a:t>
            </a:r>
            <a:r>
              <a:rPr lang="en-GB" noProof="0" dirty="0"/>
              <a:t> </a:t>
            </a:r>
            <a:r>
              <a:rPr lang="en-GB" noProof="0" dirty="0" err="1"/>
              <a:t>süresi</a:t>
            </a:r>
            <a:r>
              <a:rPr lang="en-GB" noProof="0" dirty="0"/>
              <a:t> </a:t>
            </a:r>
            <a:r>
              <a:rPr lang="en-GB" noProof="0" dirty="0" err="1"/>
              <a:t>arasındaki</a:t>
            </a:r>
            <a:r>
              <a:rPr lang="en-GB" noProof="0" dirty="0"/>
              <a:t> </a:t>
            </a:r>
            <a:r>
              <a:rPr lang="en-GB" noProof="0" dirty="0" err="1"/>
              <a:t>oranı</a:t>
            </a:r>
            <a:r>
              <a:rPr lang="en-GB" noProof="0" dirty="0"/>
              <a:t> </a:t>
            </a:r>
            <a:r>
              <a:rPr lang="en-GB" noProof="0" dirty="0" err="1"/>
              <a:t>en</a:t>
            </a:r>
            <a:r>
              <a:rPr lang="en-GB" noProof="0" dirty="0"/>
              <a:t> </a:t>
            </a:r>
            <a:r>
              <a:rPr lang="en-GB" noProof="0" dirty="0" err="1"/>
              <a:t>üst</a:t>
            </a:r>
            <a:r>
              <a:rPr lang="en-GB" noProof="0" dirty="0"/>
              <a:t> </a:t>
            </a:r>
            <a:r>
              <a:rPr lang="en-GB" noProof="0" dirty="0" err="1"/>
              <a:t>düzeye</a:t>
            </a:r>
            <a:r>
              <a:rPr lang="en-GB" noProof="0" dirty="0"/>
              <a:t> </a:t>
            </a:r>
            <a:r>
              <a:rPr lang="en-GB" noProof="0" dirty="0" err="1"/>
              <a:t>çıkarır</a:t>
            </a:r>
            <a:r>
              <a:rPr lang="en-GB" noProof="0" dirty="0"/>
              <a:t>.
</a:t>
            </a:r>
            <a:r>
              <a:rPr lang="en-GB" noProof="0" dirty="0" err="1"/>
              <a:t>Prensip</a:t>
            </a:r>
            <a:r>
              <a:rPr lang="en-GB" noProof="0" dirty="0"/>
              <a:t>, </a:t>
            </a:r>
            <a:r>
              <a:rPr lang="en-GB" noProof="0" dirty="0" err="1"/>
              <a:t>iş</a:t>
            </a:r>
            <a:r>
              <a:rPr lang="en-GB" noProof="0" dirty="0"/>
              <a:t> </a:t>
            </a:r>
            <a:r>
              <a:rPr lang="en-GB" noProof="0" dirty="0" err="1"/>
              <a:t>parçalarının</a:t>
            </a:r>
            <a:r>
              <a:rPr lang="en-GB" noProof="0" dirty="0"/>
              <a:t> </a:t>
            </a:r>
            <a:r>
              <a:rPr lang="en-GB" noProof="0" dirty="0" err="1"/>
              <a:t>elde</a:t>
            </a:r>
            <a:r>
              <a:rPr lang="en-GB" noProof="0" dirty="0"/>
              <a:t> </a:t>
            </a:r>
            <a:r>
              <a:rPr lang="en-GB" noProof="0" dirty="0" err="1"/>
              <a:t>tutulduğu</a:t>
            </a:r>
            <a:r>
              <a:rPr lang="en-GB" noProof="0" dirty="0"/>
              <a:t> </a:t>
            </a:r>
            <a:r>
              <a:rPr lang="en-GB" noProof="0" dirty="0" err="1"/>
              <a:t>anda</a:t>
            </a:r>
            <a:r>
              <a:rPr lang="en-GB" noProof="0" dirty="0"/>
              <a:t> </a:t>
            </a:r>
            <a:r>
              <a:rPr lang="en-GB" noProof="0" dirty="0" err="1"/>
              <a:t>mümkün</a:t>
            </a:r>
            <a:r>
              <a:rPr lang="en-GB" noProof="0" dirty="0"/>
              <a:t> </a:t>
            </a:r>
            <a:r>
              <a:rPr lang="en-GB" noProof="0" dirty="0" err="1"/>
              <a:t>olduğunca</a:t>
            </a:r>
            <a:r>
              <a:rPr lang="en-GB" noProof="0" dirty="0"/>
              <a:t> </a:t>
            </a:r>
            <a:r>
              <a:rPr lang="en-GB" noProof="0" dirty="0" err="1"/>
              <a:t>fazla</a:t>
            </a:r>
            <a:r>
              <a:rPr lang="en-GB" noProof="0" dirty="0"/>
              <a:t> </a:t>
            </a:r>
            <a:r>
              <a:rPr lang="en-GB" noProof="0" dirty="0" err="1"/>
              <a:t>değer</a:t>
            </a:r>
            <a:r>
              <a:rPr lang="en-GB" noProof="0" dirty="0"/>
              <a:t> </a:t>
            </a:r>
            <a:r>
              <a:rPr lang="en-GB" noProof="0" dirty="0" err="1"/>
              <a:t>katmak</a:t>
            </a:r>
            <a:r>
              <a:rPr lang="en-GB" noProof="0" dirty="0"/>
              <a:t> ve </a:t>
            </a:r>
            <a:r>
              <a:rPr lang="en-GB" noProof="0" dirty="0" err="1"/>
              <a:t>kusurlardan</a:t>
            </a:r>
            <a:r>
              <a:rPr lang="en-GB" noProof="0" dirty="0"/>
              <a:t> ve </a:t>
            </a:r>
            <a:r>
              <a:rPr lang="en-GB" noProof="0" dirty="0" err="1"/>
              <a:t>uygun</a:t>
            </a:r>
            <a:r>
              <a:rPr lang="en-GB" noProof="0" dirty="0"/>
              <a:t> </a:t>
            </a:r>
            <a:r>
              <a:rPr lang="en-GB" noProof="0" dirty="0" err="1"/>
              <a:t>olmayan</a:t>
            </a:r>
            <a:r>
              <a:rPr lang="en-GB" noProof="0" dirty="0"/>
              <a:t> </a:t>
            </a:r>
            <a:r>
              <a:rPr lang="en-GB" noProof="0" dirty="0" err="1"/>
              <a:t>ayakkabılardan</a:t>
            </a:r>
            <a:r>
              <a:rPr lang="en-GB" noProof="0" dirty="0"/>
              <a:t> </a:t>
            </a:r>
            <a:r>
              <a:rPr lang="en-GB" noProof="0" dirty="0" err="1"/>
              <a:t>kaçınmaktır</a:t>
            </a:r>
            <a:r>
              <a:rPr lang="en-GB" noProof="0" dirty="0"/>
              <a:t>.
Bu </a:t>
            </a:r>
            <a:r>
              <a:rPr lang="en-GB" noProof="0" dirty="0" err="1"/>
              <a:t>yalın</a:t>
            </a:r>
            <a:r>
              <a:rPr lang="en-GB" noProof="0" dirty="0"/>
              <a:t> </a:t>
            </a:r>
            <a:r>
              <a:rPr lang="en-GB" noProof="0" dirty="0" err="1"/>
              <a:t>araçlar</a:t>
            </a:r>
            <a:r>
              <a:rPr lang="en-GB" noProof="0" dirty="0"/>
              <a:t>, </a:t>
            </a:r>
            <a:r>
              <a:rPr lang="en-GB" noProof="0" dirty="0" err="1"/>
              <a:t>enerji</a:t>
            </a:r>
            <a:r>
              <a:rPr lang="en-GB" noProof="0" dirty="0"/>
              <a:t>, </a:t>
            </a:r>
            <a:r>
              <a:rPr lang="en-GB" noProof="0" dirty="0" err="1"/>
              <a:t>malzeme</a:t>
            </a:r>
            <a:r>
              <a:rPr lang="en-GB" noProof="0" dirty="0"/>
              <a:t> ve </a:t>
            </a:r>
            <a:r>
              <a:rPr lang="en-GB" noProof="0" dirty="0" err="1"/>
              <a:t>özellikle</a:t>
            </a:r>
            <a:r>
              <a:rPr lang="en-GB" noProof="0" dirty="0"/>
              <a:t> </a:t>
            </a:r>
            <a:r>
              <a:rPr lang="en-GB" noProof="0" dirty="0" err="1"/>
              <a:t>işçilik</a:t>
            </a:r>
            <a:r>
              <a:rPr lang="en-GB" noProof="0" dirty="0"/>
              <a:t> </a:t>
            </a:r>
            <a:r>
              <a:rPr lang="en-GB" noProof="0" dirty="0" err="1"/>
              <a:t>gibi</a:t>
            </a:r>
            <a:r>
              <a:rPr lang="en-GB" noProof="0" dirty="0"/>
              <a:t> her </a:t>
            </a:r>
            <a:r>
              <a:rPr lang="en-GB" noProof="0" dirty="0" err="1"/>
              <a:t>türlü</a:t>
            </a:r>
            <a:r>
              <a:rPr lang="en-GB" noProof="0" dirty="0"/>
              <a:t> </a:t>
            </a:r>
            <a:r>
              <a:rPr lang="en-GB" noProof="0" dirty="0" err="1"/>
              <a:t>israfa</a:t>
            </a:r>
            <a:r>
              <a:rPr lang="en-GB" noProof="0" dirty="0"/>
              <a:t> </a:t>
            </a:r>
            <a:r>
              <a:rPr lang="en-GB" noProof="0" dirty="0" err="1"/>
              <a:t>karşı</a:t>
            </a:r>
            <a:r>
              <a:rPr lang="en-GB" noProof="0" dirty="0"/>
              <a:t> </a:t>
            </a:r>
            <a:r>
              <a:rPr lang="en-GB" noProof="0" dirty="0" err="1"/>
              <a:t>savaşmaya</a:t>
            </a:r>
            <a:r>
              <a:rPr lang="en-GB" noProof="0" dirty="0"/>
              <a:t> </a:t>
            </a:r>
            <a:r>
              <a:rPr lang="en-GB" noProof="0" dirty="0" err="1"/>
              <a:t>odaklanmıştır</a:t>
            </a:r>
            <a:r>
              <a:rPr lang="en-GB" noProof="0" dirty="0"/>
              <a:t>.</a:t>
            </a:r>
          </a:p>
        </p:txBody>
      </p:sp>
      <p:sp>
        <p:nvSpPr>
          <p:cNvPr id="4" name="Slide Number Placeholder 3"/>
          <p:cNvSpPr>
            <a:spLocks noGrp="1"/>
          </p:cNvSpPr>
          <p:nvPr>
            <p:ph type="sldNum" sz="quarter" idx="10"/>
          </p:nvPr>
        </p:nvSpPr>
        <p:spPr/>
        <p:txBody>
          <a:bodyPr/>
          <a:lstStyle/>
          <a:p>
            <a:fld id="{2939D874-D2D9-4365-960D-3C315028749F}" type="slidenum">
              <a:rPr lang="en-GB" smtClean="0"/>
              <a:t>11</a:t>
            </a:fld>
            <a:endParaRPr lang="en-GB"/>
          </a:p>
        </p:txBody>
      </p:sp>
    </p:spTree>
    <p:extLst>
      <p:ext uri="{BB962C8B-B14F-4D97-AF65-F5344CB8AC3E}">
        <p14:creationId xmlns:p14="http://schemas.microsoft.com/office/powerpoint/2010/main" val="94829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err="1">
                <a:latin typeface="Montserrat"/>
              </a:rPr>
              <a:t>Ayakkabı</a:t>
            </a:r>
            <a:r>
              <a:rPr lang="en-GB" sz="1200" noProof="0" dirty="0">
                <a:latin typeface="Montserrat"/>
              </a:rPr>
              <a:t> </a:t>
            </a:r>
            <a:r>
              <a:rPr lang="en-GB" sz="1200" noProof="0" dirty="0" err="1">
                <a:latin typeface="Montserrat"/>
              </a:rPr>
              <a:t>üretiminde</a:t>
            </a:r>
            <a:r>
              <a:rPr lang="en-GB" sz="1200" noProof="0" dirty="0">
                <a:latin typeface="Montserrat"/>
              </a:rPr>
              <a:t> </a:t>
            </a:r>
            <a:r>
              <a:rPr lang="en-GB" sz="1200" noProof="0" dirty="0" err="1">
                <a:latin typeface="Montserrat"/>
              </a:rPr>
              <a:t>malzeme</a:t>
            </a:r>
            <a:r>
              <a:rPr lang="en-GB" sz="1200" noProof="0" dirty="0">
                <a:latin typeface="Montserrat"/>
              </a:rPr>
              <a:t> </a:t>
            </a:r>
            <a:r>
              <a:rPr lang="en-GB" sz="1200" noProof="0" dirty="0" err="1">
                <a:latin typeface="Montserrat"/>
              </a:rPr>
              <a:t>israfının</a:t>
            </a:r>
            <a:r>
              <a:rPr lang="en-GB" sz="1200" noProof="0" dirty="0">
                <a:latin typeface="Montserrat"/>
              </a:rPr>
              <a:t> </a:t>
            </a:r>
            <a:r>
              <a:rPr lang="en-GB" sz="1200" noProof="0" dirty="0" err="1">
                <a:latin typeface="Montserrat"/>
              </a:rPr>
              <a:t>büyük</a:t>
            </a:r>
            <a:r>
              <a:rPr lang="en-GB" sz="1200" noProof="0" dirty="0">
                <a:latin typeface="Montserrat"/>
              </a:rPr>
              <a:t> </a:t>
            </a:r>
            <a:r>
              <a:rPr lang="en-GB" sz="1200" noProof="0" dirty="0" err="1">
                <a:latin typeface="Montserrat"/>
              </a:rPr>
              <a:t>bir</a:t>
            </a:r>
            <a:r>
              <a:rPr lang="en-GB" sz="1200" noProof="0" dirty="0">
                <a:latin typeface="Montserrat"/>
              </a:rPr>
              <a:t> </a:t>
            </a:r>
            <a:r>
              <a:rPr lang="en-GB" sz="1200" noProof="0" dirty="0" err="1">
                <a:latin typeface="Montserrat"/>
              </a:rPr>
              <a:t>kısmı</a:t>
            </a:r>
            <a:r>
              <a:rPr lang="en-GB" sz="1200" noProof="0" dirty="0">
                <a:latin typeface="Montserrat"/>
              </a:rPr>
              <a:t> </a:t>
            </a:r>
            <a:r>
              <a:rPr lang="en-GB" sz="1200" noProof="0" dirty="0" err="1">
                <a:latin typeface="Montserrat"/>
              </a:rPr>
              <a:t>deri</a:t>
            </a:r>
            <a:r>
              <a:rPr lang="en-GB" sz="1200" noProof="0" dirty="0">
                <a:latin typeface="Montserrat"/>
              </a:rPr>
              <a:t> ve </a:t>
            </a:r>
            <a:r>
              <a:rPr lang="en-GB" sz="1200" noProof="0" dirty="0" err="1">
                <a:latin typeface="Montserrat"/>
              </a:rPr>
              <a:t>diğer</a:t>
            </a:r>
            <a:r>
              <a:rPr lang="en-GB" sz="1200" noProof="0" dirty="0">
                <a:latin typeface="Montserrat"/>
              </a:rPr>
              <a:t> </a:t>
            </a:r>
            <a:r>
              <a:rPr lang="en-GB" sz="1200" noProof="0" dirty="0" err="1">
                <a:latin typeface="Montserrat"/>
              </a:rPr>
              <a:t>malzemelerin</a:t>
            </a:r>
            <a:r>
              <a:rPr lang="en-GB" sz="1200" noProof="0" dirty="0">
                <a:latin typeface="Montserrat"/>
              </a:rPr>
              <a:t> </a:t>
            </a:r>
            <a:r>
              <a:rPr lang="en-GB" sz="1200" noProof="0" dirty="0" err="1">
                <a:latin typeface="Montserrat"/>
              </a:rPr>
              <a:t>kesim</a:t>
            </a:r>
            <a:r>
              <a:rPr lang="en-GB" sz="1200" noProof="0" dirty="0">
                <a:latin typeface="Montserrat"/>
              </a:rPr>
              <a:t> </a:t>
            </a:r>
            <a:r>
              <a:rPr lang="en-GB" sz="1200" noProof="0" dirty="0" err="1">
                <a:latin typeface="Montserrat"/>
              </a:rPr>
              <a:t>işlemleri</a:t>
            </a:r>
            <a:r>
              <a:rPr lang="en-GB" sz="1200" noProof="0" dirty="0">
                <a:latin typeface="Montserrat"/>
              </a:rPr>
              <a:t> </a:t>
            </a:r>
            <a:r>
              <a:rPr lang="en-GB" sz="1200" noProof="0" dirty="0" err="1">
                <a:latin typeface="Montserrat"/>
              </a:rPr>
              <a:t>sırasında</a:t>
            </a:r>
            <a:r>
              <a:rPr lang="en-GB" sz="1200" noProof="0" dirty="0">
                <a:latin typeface="Montserrat"/>
              </a:rPr>
              <a:t> </a:t>
            </a:r>
            <a:r>
              <a:rPr lang="en-GB" sz="1200" noProof="0" dirty="0" err="1">
                <a:latin typeface="Montserrat"/>
              </a:rPr>
              <a:t>ortaya</a:t>
            </a:r>
            <a:r>
              <a:rPr lang="en-GB" sz="1200" noProof="0" dirty="0">
                <a:latin typeface="Montserrat"/>
              </a:rPr>
              <a:t> </a:t>
            </a:r>
            <a:r>
              <a:rPr lang="en-GB" sz="1200" noProof="0" dirty="0" err="1">
                <a:latin typeface="Montserrat"/>
              </a:rPr>
              <a:t>çıkmaktadır</a:t>
            </a:r>
            <a:r>
              <a:rPr lang="en-GB" sz="1200" noProof="0" dirty="0">
                <a:latin typeface="Montserrat"/>
              </a:rPr>
              <a:t>. </a:t>
            </a:r>
            <a:r>
              <a:rPr lang="en-GB" sz="1200" noProof="0" dirty="0" err="1">
                <a:latin typeface="Montserrat"/>
              </a:rPr>
              <a:t>Küçük</a:t>
            </a:r>
            <a:r>
              <a:rPr lang="en-GB" sz="1200" noProof="0" dirty="0">
                <a:latin typeface="Montserrat"/>
              </a:rPr>
              <a:t>, </a:t>
            </a:r>
            <a:r>
              <a:rPr lang="en-GB" sz="1200" noProof="0" dirty="0" err="1">
                <a:latin typeface="Montserrat"/>
              </a:rPr>
              <a:t>kullanılamaz</a:t>
            </a:r>
            <a:r>
              <a:rPr lang="en-GB" sz="1200" noProof="0" dirty="0">
                <a:latin typeface="Montserrat"/>
              </a:rPr>
              <a:t> </a:t>
            </a:r>
            <a:r>
              <a:rPr lang="en-GB" sz="1200" noProof="0" dirty="0" err="1">
                <a:latin typeface="Montserrat"/>
              </a:rPr>
              <a:t>malzeme</a:t>
            </a:r>
            <a:r>
              <a:rPr lang="en-GB" sz="1200" noProof="0" dirty="0">
                <a:latin typeface="Montserrat"/>
              </a:rPr>
              <a:t> </a:t>
            </a:r>
            <a:r>
              <a:rPr lang="en-GB" sz="1200" noProof="0" dirty="0" err="1">
                <a:latin typeface="Montserrat"/>
              </a:rPr>
              <a:t>parçaları</a:t>
            </a:r>
            <a:r>
              <a:rPr lang="en-GB" sz="1200" noProof="0" dirty="0">
                <a:latin typeface="Montserrat"/>
              </a:rPr>
              <a:t> </a:t>
            </a:r>
            <a:r>
              <a:rPr lang="en-GB" sz="1200" noProof="0" dirty="0" err="1">
                <a:latin typeface="Montserrat"/>
              </a:rPr>
              <a:t>genellikle</a:t>
            </a:r>
            <a:r>
              <a:rPr lang="en-GB" sz="1200" noProof="0" dirty="0">
                <a:latin typeface="Montserrat"/>
              </a:rPr>
              <a:t> </a:t>
            </a:r>
            <a:r>
              <a:rPr lang="en-GB" sz="1200" noProof="0" dirty="0" err="1">
                <a:latin typeface="Montserrat"/>
              </a:rPr>
              <a:t>çevre</a:t>
            </a:r>
            <a:r>
              <a:rPr lang="en-GB" sz="1200" noProof="0" dirty="0">
                <a:latin typeface="Montserrat"/>
              </a:rPr>
              <a:t> </a:t>
            </a:r>
            <a:r>
              <a:rPr lang="en-GB" sz="1200" noProof="0" dirty="0" err="1">
                <a:latin typeface="Montserrat"/>
              </a:rPr>
              <a:t>üzerinde</a:t>
            </a:r>
            <a:r>
              <a:rPr lang="en-GB" sz="1200" noProof="0" dirty="0">
                <a:latin typeface="Montserrat"/>
              </a:rPr>
              <a:t> </a:t>
            </a:r>
            <a:r>
              <a:rPr lang="en-GB" sz="1200" noProof="0" dirty="0" err="1">
                <a:latin typeface="Montserrat"/>
              </a:rPr>
              <a:t>olumsuz</a:t>
            </a:r>
            <a:r>
              <a:rPr lang="en-GB" sz="1200" noProof="0" dirty="0">
                <a:latin typeface="Montserrat"/>
              </a:rPr>
              <a:t> </a:t>
            </a:r>
            <a:r>
              <a:rPr lang="en-GB" sz="1200" noProof="0" dirty="0" err="1">
                <a:latin typeface="Montserrat"/>
              </a:rPr>
              <a:t>etki</a:t>
            </a:r>
            <a:r>
              <a:rPr lang="en-GB" sz="1200" noProof="0" dirty="0">
                <a:latin typeface="Montserrat"/>
              </a:rPr>
              <a:t> </a:t>
            </a:r>
            <a:r>
              <a:rPr lang="en-GB" sz="1200" noProof="0" dirty="0" err="1">
                <a:latin typeface="Montserrat"/>
              </a:rPr>
              <a:t>yaratarak</a:t>
            </a:r>
            <a:r>
              <a:rPr lang="en-GB" sz="1200" noProof="0" dirty="0">
                <a:latin typeface="Montserrat"/>
              </a:rPr>
              <a:t> </a:t>
            </a:r>
            <a:r>
              <a:rPr lang="en-GB" sz="1200" noProof="0" dirty="0" err="1">
                <a:latin typeface="Montserrat"/>
              </a:rPr>
              <a:t>doğrudan</a:t>
            </a:r>
            <a:r>
              <a:rPr lang="en-GB" sz="1200" noProof="0" dirty="0">
                <a:latin typeface="Montserrat"/>
              </a:rPr>
              <a:t> </a:t>
            </a:r>
            <a:r>
              <a:rPr lang="tr-TR" sz="1200" noProof="0" dirty="0">
                <a:latin typeface="Montserrat"/>
              </a:rPr>
              <a:t>çöpe gider. </a:t>
            </a:r>
            <a:r>
              <a:rPr lang="en-GB" sz="1200" noProof="0" dirty="0">
                <a:latin typeface="Montserrat"/>
              </a:rPr>
              <a:t>Ek </a:t>
            </a:r>
            <a:r>
              <a:rPr lang="en-GB" sz="1200" noProof="0" dirty="0" err="1">
                <a:latin typeface="Montserrat"/>
              </a:rPr>
              <a:t>olarak</a:t>
            </a:r>
            <a:r>
              <a:rPr lang="en-GB" sz="1200" noProof="0" dirty="0">
                <a:latin typeface="Montserrat"/>
              </a:rPr>
              <a:t>, </a:t>
            </a:r>
            <a:r>
              <a:rPr lang="en-GB" sz="1200" noProof="0" dirty="0" err="1">
                <a:latin typeface="Montserrat"/>
              </a:rPr>
              <a:t>üretim</a:t>
            </a:r>
            <a:r>
              <a:rPr lang="en-GB" sz="1200" noProof="0" dirty="0">
                <a:latin typeface="Montserrat"/>
              </a:rPr>
              <a:t> </a:t>
            </a:r>
            <a:r>
              <a:rPr lang="en-GB" sz="1200" noProof="0" dirty="0" err="1">
                <a:latin typeface="Montserrat"/>
              </a:rPr>
              <a:t>için</a:t>
            </a:r>
            <a:r>
              <a:rPr lang="en-GB" sz="1200" noProof="0" dirty="0">
                <a:latin typeface="Montserrat"/>
              </a:rPr>
              <a:t> </a:t>
            </a:r>
            <a:r>
              <a:rPr lang="en-GB" sz="1200" noProof="0" dirty="0" err="1">
                <a:latin typeface="Montserrat"/>
              </a:rPr>
              <a:t>malzeme</a:t>
            </a:r>
            <a:r>
              <a:rPr lang="en-GB" sz="1200" noProof="0" dirty="0">
                <a:latin typeface="Montserrat"/>
              </a:rPr>
              <a:t> </a:t>
            </a:r>
            <a:r>
              <a:rPr lang="en-GB" sz="1200" noProof="0" dirty="0" err="1">
                <a:latin typeface="Montserrat"/>
              </a:rPr>
              <a:t>stoğu</a:t>
            </a:r>
            <a:r>
              <a:rPr lang="en-GB" sz="1200" noProof="0" dirty="0">
                <a:latin typeface="Montserrat"/>
              </a:rPr>
              <a:t> </a:t>
            </a:r>
            <a:r>
              <a:rPr lang="en-GB" sz="1200" noProof="0" dirty="0" err="1">
                <a:latin typeface="Montserrat"/>
              </a:rPr>
              <a:t>artık</a:t>
            </a:r>
            <a:r>
              <a:rPr lang="en-GB" sz="1200" noProof="0" dirty="0">
                <a:latin typeface="Montserrat"/>
              </a:rPr>
              <a:t> </a:t>
            </a:r>
            <a:r>
              <a:rPr lang="en-GB" sz="1200" noProof="0" dirty="0" err="1">
                <a:latin typeface="Montserrat"/>
              </a:rPr>
              <a:t>gerekli</a:t>
            </a:r>
            <a:r>
              <a:rPr lang="en-GB" sz="1200" noProof="0" dirty="0">
                <a:latin typeface="Montserrat"/>
              </a:rPr>
              <a:t> </a:t>
            </a:r>
            <a:r>
              <a:rPr lang="en-GB" sz="1200" noProof="0" dirty="0" err="1">
                <a:latin typeface="Montserrat"/>
              </a:rPr>
              <a:t>olmadığında</a:t>
            </a:r>
            <a:r>
              <a:rPr lang="en-GB" sz="1200" noProof="0" dirty="0">
                <a:latin typeface="Montserrat"/>
              </a:rPr>
              <a:t> </a:t>
            </a:r>
            <a:r>
              <a:rPr lang="en-GB" sz="1200" noProof="0" dirty="0" err="1">
                <a:latin typeface="Montserrat"/>
              </a:rPr>
              <a:t>fazla</a:t>
            </a:r>
            <a:r>
              <a:rPr lang="en-GB" sz="1200" noProof="0" dirty="0">
                <a:latin typeface="Montserrat"/>
              </a:rPr>
              <a:t> </a:t>
            </a:r>
            <a:r>
              <a:rPr lang="en-GB" sz="1200" noProof="0" dirty="0" err="1">
                <a:latin typeface="Montserrat"/>
              </a:rPr>
              <a:t>atık</a:t>
            </a:r>
            <a:r>
              <a:rPr lang="en-GB" sz="1200" noProof="0" dirty="0">
                <a:latin typeface="Montserrat"/>
              </a:rPr>
              <a:t> </a:t>
            </a:r>
            <a:r>
              <a:rPr lang="en-GB" sz="1200" noProof="0" dirty="0" err="1">
                <a:latin typeface="Montserrat"/>
              </a:rPr>
              <a:t>malzeme</a:t>
            </a:r>
            <a:r>
              <a:rPr lang="en-GB" sz="1200" noProof="0" dirty="0">
                <a:latin typeface="Montserrat"/>
              </a:rPr>
              <a:t> </a:t>
            </a:r>
            <a:r>
              <a:rPr lang="en-GB" sz="1200" noProof="0" dirty="0" err="1">
                <a:latin typeface="Montserrat"/>
              </a:rPr>
              <a:t>oluşturulur</a:t>
            </a:r>
            <a:r>
              <a:rPr lang="en-GB" sz="1200" noProof="0" dirty="0">
                <a:latin typeface="Montserrat"/>
              </a:rPr>
              <a:t>. </a:t>
            </a:r>
            <a:r>
              <a:rPr lang="en-GB" sz="1200" noProof="0" dirty="0" err="1">
                <a:latin typeface="Montserrat"/>
              </a:rPr>
              <a:t>Örneğin</a:t>
            </a:r>
            <a:r>
              <a:rPr lang="en-GB" sz="1200" noProof="0" dirty="0">
                <a:latin typeface="Montserrat"/>
              </a:rPr>
              <a:t>, </a:t>
            </a:r>
            <a:r>
              <a:rPr lang="en-GB" sz="1200" noProof="0" dirty="0" err="1">
                <a:latin typeface="Montserrat"/>
              </a:rPr>
              <a:t>ihtiyaçların</a:t>
            </a:r>
            <a:r>
              <a:rPr lang="en-GB" sz="1200" noProof="0" dirty="0">
                <a:latin typeface="Montserrat"/>
              </a:rPr>
              <a:t> </a:t>
            </a:r>
            <a:r>
              <a:rPr lang="en-GB" sz="1200" noProof="0" dirty="0" err="1">
                <a:latin typeface="Montserrat"/>
              </a:rPr>
              <a:t>yanlış</a:t>
            </a:r>
            <a:r>
              <a:rPr lang="en-GB" sz="1200" noProof="0" dirty="0">
                <a:latin typeface="Montserrat"/>
              </a:rPr>
              <a:t> </a:t>
            </a:r>
            <a:r>
              <a:rPr lang="en-GB" sz="1200" noProof="0" dirty="0" err="1">
                <a:latin typeface="Montserrat"/>
              </a:rPr>
              <a:t>hesaplanması</a:t>
            </a:r>
            <a:r>
              <a:rPr lang="en-GB" sz="1200" noProof="0" dirty="0">
                <a:latin typeface="Montserrat"/>
              </a:rPr>
              <a:t> </a:t>
            </a:r>
            <a:r>
              <a:rPr lang="en-GB" sz="1200" noProof="0" dirty="0" err="1">
                <a:latin typeface="Montserrat"/>
              </a:rPr>
              <a:t>veya</a:t>
            </a:r>
            <a:r>
              <a:rPr lang="en-GB" sz="1200" noProof="0" dirty="0">
                <a:latin typeface="Montserrat"/>
              </a:rPr>
              <a:t> </a:t>
            </a:r>
            <a:r>
              <a:rPr lang="en-GB" sz="1200" noProof="0" dirty="0" err="1">
                <a:latin typeface="Montserrat"/>
              </a:rPr>
              <a:t>başka</a:t>
            </a:r>
            <a:r>
              <a:rPr lang="en-GB" sz="1200" noProof="0" dirty="0">
                <a:latin typeface="Montserrat"/>
              </a:rPr>
              <a:t> </a:t>
            </a:r>
            <a:r>
              <a:rPr lang="en-GB" sz="1200" noProof="0" dirty="0" err="1">
                <a:latin typeface="Montserrat"/>
              </a:rPr>
              <a:t>sebeplerden</a:t>
            </a:r>
            <a:r>
              <a:rPr lang="en-GB" sz="1200" noProof="0" dirty="0">
                <a:latin typeface="Montserrat"/>
              </a:rPr>
              <a:t> </a:t>
            </a:r>
            <a:r>
              <a:rPr lang="en-GB" sz="1200" noProof="0" dirty="0" err="1">
                <a:latin typeface="Montserrat"/>
              </a:rPr>
              <a:t>dolayı</a:t>
            </a:r>
            <a:r>
              <a:rPr lang="en-GB" sz="1200" noProof="0" dirty="0">
                <a:latin typeface="Montserrat"/>
              </a:rPr>
              <a:t> </a:t>
            </a:r>
            <a:r>
              <a:rPr lang="en-GB" sz="1200" noProof="0" dirty="0" err="1">
                <a:latin typeface="Montserrat"/>
              </a:rPr>
              <a:t>fazla</a:t>
            </a:r>
            <a:r>
              <a:rPr lang="en-GB" sz="1200" noProof="0" dirty="0">
                <a:latin typeface="Montserrat"/>
              </a:rPr>
              <a:t> </a:t>
            </a:r>
            <a:r>
              <a:rPr lang="en-GB" sz="1200" noProof="0" dirty="0" err="1">
                <a:latin typeface="Montserrat"/>
              </a:rPr>
              <a:t>satın</a:t>
            </a:r>
            <a:r>
              <a:rPr lang="en-GB" sz="1200" noProof="0" dirty="0">
                <a:latin typeface="Montserrat"/>
              </a:rPr>
              <a:t> </a:t>
            </a:r>
            <a:r>
              <a:rPr lang="en-GB" sz="1200" noProof="0" dirty="0" err="1">
                <a:latin typeface="Montserrat"/>
              </a:rPr>
              <a:t>alınan</a:t>
            </a:r>
            <a:r>
              <a:rPr lang="en-GB" sz="1200" noProof="0" dirty="0">
                <a:latin typeface="Montserrat"/>
              </a:rPr>
              <a:t> </a:t>
            </a:r>
            <a:r>
              <a:rPr lang="en-GB" sz="1200" noProof="0" dirty="0" err="1">
                <a:latin typeface="Montserrat"/>
              </a:rPr>
              <a:t>deriler</a:t>
            </a:r>
            <a:r>
              <a:rPr lang="en-GB" sz="1200" noProof="0" dirty="0">
                <a:latin typeface="Montserrat"/>
              </a:rPr>
              <a:t>, </a:t>
            </a:r>
            <a:r>
              <a:rPr lang="en-GB" sz="1200" noProof="0" dirty="0" err="1">
                <a:latin typeface="Montserrat"/>
              </a:rPr>
              <a:t>firmanın</a:t>
            </a:r>
            <a:r>
              <a:rPr lang="en-GB" sz="1200" noProof="0" dirty="0">
                <a:latin typeface="Montserrat"/>
              </a:rPr>
              <a:t> minimum </a:t>
            </a:r>
            <a:r>
              <a:rPr lang="en-GB" sz="1200" noProof="0" dirty="0" err="1">
                <a:latin typeface="Montserrat"/>
              </a:rPr>
              <a:t>miktarda</a:t>
            </a:r>
            <a:r>
              <a:rPr lang="en-GB" sz="1200" noProof="0" dirty="0">
                <a:latin typeface="Montserrat"/>
              </a:rPr>
              <a:t> </a:t>
            </a:r>
            <a:r>
              <a:rPr lang="en-GB" sz="1200" noProof="0" dirty="0" err="1">
                <a:latin typeface="Montserrat"/>
              </a:rPr>
              <a:t>satın</a:t>
            </a:r>
            <a:r>
              <a:rPr lang="en-GB" sz="1200" noProof="0" dirty="0">
                <a:latin typeface="Montserrat"/>
              </a:rPr>
              <a:t> </a:t>
            </a:r>
            <a:r>
              <a:rPr lang="en-GB" sz="1200" noProof="0" dirty="0" err="1">
                <a:latin typeface="Montserrat"/>
              </a:rPr>
              <a:t>almak</a:t>
            </a:r>
            <a:r>
              <a:rPr lang="en-GB" sz="1200" noProof="0" dirty="0">
                <a:latin typeface="Montserrat"/>
              </a:rPr>
              <a:t> </a:t>
            </a:r>
            <a:r>
              <a:rPr lang="en-GB" sz="1200" noProof="0" dirty="0" err="1">
                <a:latin typeface="Montserrat"/>
              </a:rPr>
              <a:t>zorunda</a:t>
            </a:r>
            <a:r>
              <a:rPr lang="en-GB" sz="1200" noProof="0" dirty="0">
                <a:latin typeface="Montserrat"/>
              </a:rPr>
              <a:t> </a:t>
            </a:r>
            <a:r>
              <a:rPr lang="en-GB" sz="1200" noProof="0" dirty="0" err="1">
                <a:latin typeface="Montserrat"/>
              </a:rPr>
              <a:t>kaldığı</a:t>
            </a:r>
            <a:r>
              <a:rPr lang="en-GB" sz="1200" noProof="0" dirty="0">
                <a:latin typeface="Montserrat"/>
              </a:rPr>
              <a:t> </a:t>
            </a:r>
            <a:r>
              <a:rPr lang="en-GB" sz="1200" noProof="0" dirty="0" err="1">
                <a:latin typeface="Montserrat"/>
              </a:rPr>
              <a:t>malzemeler</a:t>
            </a:r>
            <a:r>
              <a:rPr lang="en-GB" sz="1200" noProof="0" dirty="0">
                <a:latin typeface="Montserrat"/>
              </a:rPr>
              <a:t> ve </a:t>
            </a:r>
            <a:r>
              <a:rPr lang="en-GB" sz="1200" noProof="0" dirty="0" err="1">
                <a:latin typeface="Montserrat"/>
              </a:rPr>
              <a:t>kullanılamaz</a:t>
            </a:r>
            <a:r>
              <a:rPr lang="en-GB" sz="1200" noProof="0" dirty="0">
                <a:latin typeface="Montserrat"/>
              </a:rPr>
              <a:t> </a:t>
            </a:r>
            <a:r>
              <a:rPr lang="en-GB" sz="1200" noProof="0" dirty="0" err="1">
                <a:latin typeface="Montserrat"/>
              </a:rPr>
              <a:t>durumda</a:t>
            </a:r>
            <a:r>
              <a:rPr lang="en-GB" sz="1200" noProof="0" dirty="0">
                <a:latin typeface="Montserrat"/>
              </a:rPr>
              <a:t> </a:t>
            </a:r>
            <a:r>
              <a:rPr lang="en-GB" sz="1200" noProof="0" dirty="0" err="1">
                <a:latin typeface="Montserrat"/>
              </a:rPr>
              <a:t>olan</a:t>
            </a:r>
            <a:r>
              <a:rPr lang="en-GB" sz="1200" noProof="0" dirty="0">
                <a:latin typeface="Montserrat"/>
              </a:rPr>
              <a:t> </a:t>
            </a:r>
            <a:r>
              <a:rPr lang="en-GB" sz="1200" noProof="0" dirty="0" err="1">
                <a:latin typeface="Montserrat"/>
              </a:rPr>
              <a:t>malzemelerin</a:t>
            </a:r>
            <a:r>
              <a:rPr lang="en-GB" sz="1200" noProof="0" dirty="0">
                <a:latin typeface="Montserrat"/>
              </a:rPr>
              <a:t> </a:t>
            </a:r>
            <a:r>
              <a:rPr lang="en-GB" sz="1200" noProof="0" dirty="0" err="1">
                <a:latin typeface="Montserrat"/>
              </a:rPr>
              <a:t>stoklanmasına</a:t>
            </a:r>
            <a:r>
              <a:rPr lang="en-GB" sz="1200" noProof="0" dirty="0">
                <a:latin typeface="Montserrat"/>
              </a:rPr>
              <a:t> </a:t>
            </a:r>
            <a:r>
              <a:rPr lang="en-GB" sz="1200" noProof="0" dirty="0" err="1">
                <a:latin typeface="Montserrat"/>
              </a:rPr>
              <a:t>neden</a:t>
            </a:r>
            <a:r>
              <a:rPr lang="en-GB" sz="1200" noProof="0" dirty="0">
                <a:latin typeface="Montserrat"/>
              </a:rPr>
              <a:t> </a:t>
            </a:r>
            <a:r>
              <a:rPr lang="en-GB" sz="1200" noProof="0" dirty="0" err="1">
                <a:latin typeface="Montserrat"/>
              </a:rPr>
              <a:t>olan</a:t>
            </a:r>
            <a:r>
              <a:rPr lang="en-GB" sz="1200" noProof="0" dirty="0">
                <a:latin typeface="Montserrat"/>
              </a:rPr>
              <a:t> </a:t>
            </a:r>
            <a:r>
              <a:rPr lang="en-GB" sz="1200" noProof="0" dirty="0" err="1">
                <a:latin typeface="Montserrat"/>
              </a:rPr>
              <a:t>diğer</a:t>
            </a:r>
            <a:r>
              <a:rPr lang="en-GB" sz="1200" noProof="0" dirty="0">
                <a:latin typeface="Montserrat"/>
              </a:rPr>
              <a:t> </a:t>
            </a:r>
            <a:r>
              <a:rPr lang="en-GB" sz="1200" noProof="0" dirty="0" err="1">
                <a:latin typeface="Montserrat"/>
              </a:rPr>
              <a:t>durumlar</a:t>
            </a:r>
            <a:r>
              <a:rPr lang="en-GB" sz="1200" noProof="0" dirty="0">
                <a:latin typeface="Montserrat"/>
              </a:rPr>
              <a:t>. 
</a:t>
            </a:r>
            <a:r>
              <a:rPr lang="en-GB" sz="1200" noProof="0" dirty="0" err="1">
                <a:latin typeface="Montserrat"/>
              </a:rPr>
              <a:t>Sürecin</a:t>
            </a:r>
            <a:r>
              <a:rPr lang="en-GB" sz="1200" noProof="0" dirty="0">
                <a:latin typeface="Montserrat"/>
              </a:rPr>
              <a:t> </a:t>
            </a:r>
            <a:r>
              <a:rPr lang="en-GB" sz="1200" noProof="0" dirty="0" err="1">
                <a:latin typeface="Montserrat"/>
              </a:rPr>
              <a:t>verimliliği</a:t>
            </a:r>
            <a:r>
              <a:rPr lang="en-GB" sz="1200" noProof="0" dirty="0">
                <a:latin typeface="Montserrat"/>
              </a:rPr>
              <a:t>, </a:t>
            </a:r>
            <a:r>
              <a:rPr lang="en-GB" sz="1200" noProof="0" dirty="0" err="1">
                <a:latin typeface="Montserrat"/>
              </a:rPr>
              <a:t>ihtiyaçların</a:t>
            </a:r>
            <a:r>
              <a:rPr lang="en-GB" sz="1200" noProof="0" dirty="0">
                <a:latin typeface="Montserrat"/>
              </a:rPr>
              <a:t> </a:t>
            </a:r>
            <a:r>
              <a:rPr lang="en-GB" sz="1200" noProof="0" dirty="0" err="1">
                <a:latin typeface="Montserrat"/>
              </a:rPr>
              <a:t>doğru</a:t>
            </a:r>
            <a:r>
              <a:rPr lang="en-GB" sz="1200" noProof="0" dirty="0">
                <a:latin typeface="Montserrat"/>
              </a:rPr>
              <a:t> </a:t>
            </a:r>
            <a:r>
              <a:rPr lang="en-GB" sz="1200" noProof="0" dirty="0" err="1">
                <a:latin typeface="Montserrat"/>
              </a:rPr>
              <a:t>hesaplanmasını</a:t>
            </a:r>
            <a:r>
              <a:rPr lang="en-GB" sz="1200" noProof="0" dirty="0">
                <a:latin typeface="Montserrat"/>
              </a:rPr>
              <a:t>, </a:t>
            </a:r>
            <a:r>
              <a:rPr lang="en-GB" sz="1200" noProof="0" dirty="0" err="1">
                <a:latin typeface="Montserrat"/>
              </a:rPr>
              <a:t>hassas</a:t>
            </a:r>
            <a:r>
              <a:rPr lang="en-GB" sz="1200" noProof="0" dirty="0">
                <a:latin typeface="Montserrat"/>
              </a:rPr>
              <a:t> </a:t>
            </a:r>
            <a:r>
              <a:rPr lang="en-GB" sz="1200" noProof="0" dirty="0" err="1">
                <a:latin typeface="Montserrat"/>
              </a:rPr>
              <a:t>stok</a:t>
            </a:r>
            <a:r>
              <a:rPr lang="en-GB" sz="1200" noProof="0" dirty="0">
                <a:latin typeface="Montserrat"/>
              </a:rPr>
              <a:t> </a:t>
            </a:r>
            <a:r>
              <a:rPr lang="en-GB" sz="1200" noProof="0" dirty="0" err="1">
                <a:latin typeface="Montserrat"/>
              </a:rPr>
              <a:t>yönetimini</a:t>
            </a:r>
            <a:r>
              <a:rPr lang="en-GB" sz="1200" noProof="0" dirty="0">
                <a:latin typeface="Montserrat"/>
              </a:rPr>
              <a:t>, </a:t>
            </a:r>
            <a:r>
              <a:rPr lang="en-GB" sz="1200" noProof="0" dirty="0" err="1">
                <a:latin typeface="Montserrat"/>
              </a:rPr>
              <a:t>malzemelerin</a:t>
            </a:r>
            <a:r>
              <a:rPr lang="en-GB" sz="1200" noProof="0" dirty="0">
                <a:latin typeface="Montserrat"/>
              </a:rPr>
              <a:t> </a:t>
            </a:r>
            <a:r>
              <a:rPr lang="en-GB" sz="1200" noProof="0" dirty="0" err="1">
                <a:latin typeface="Montserrat"/>
              </a:rPr>
              <a:t>yeterli</a:t>
            </a:r>
            <a:r>
              <a:rPr lang="en-GB" sz="1200" noProof="0" dirty="0">
                <a:latin typeface="Montserrat"/>
              </a:rPr>
              <a:t> </a:t>
            </a:r>
            <a:r>
              <a:rPr lang="en-GB" sz="1200" noProof="0" dirty="0" err="1">
                <a:latin typeface="Montserrat"/>
              </a:rPr>
              <a:t>şekilde</a:t>
            </a:r>
            <a:r>
              <a:rPr lang="en-GB" sz="1200" noProof="0" dirty="0">
                <a:latin typeface="Montserrat"/>
              </a:rPr>
              <a:t> </a:t>
            </a:r>
            <a:r>
              <a:rPr lang="en-GB" sz="1200" noProof="0" dirty="0" err="1">
                <a:latin typeface="Montserrat"/>
              </a:rPr>
              <a:t>satın</a:t>
            </a:r>
            <a:r>
              <a:rPr lang="en-GB" sz="1200" noProof="0" dirty="0">
                <a:latin typeface="Montserrat"/>
              </a:rPr>
              <a:t> </a:t>
            </a:r>
            <a:r>
              <a:rPr lang="en-GB" sz="1200" noProof="0" dirty="0" err="1">
                <a:latin typeface="Montserrat"/>
              </a:rPr>
              <a:t>alınmasını</a:t>
            </a:r>
            <a:r>
              <a:rPr lang="en-GB" sz="1200" noProof="0" dirty="0">
                <a:latin typeface="Montserrat"/>
              </a:rPr>
              <a:t>, </a:t>
            </a:r>
            <a:r>
              <a:rPr lang="en-GB" sz="1200" noProof="0" dirty="0" err="1">
                <a:latin typeface="Montserrat"/>
              </a:rPr>
              <a:t>ve</a:t>
            </a:r>
            <a:r>
              <a:rPr lang="en-GB" sz="1200" noProof="0" dirty="0">
                <a:latin typeface="Montserrat"/>
              </a:rPr>
              <a:t> </a:t>
            </a:r>
            <a:r>
              <a:rPr lang="en-GB" sz="1200" noProof="0" dirty="0" err="1">
                <a:latin typeface="Montserrat"/>
              </a:rPr>
              <a:t>kesilmesini</a:t>
            </a:r>
            <a:r>
              <a:rPr lang="en-GB" sz="1200" noProof="0" dirty="0">
                <a:latin typeface="Montserrat"/>
              </a:rPr>
              <a:t> </a:t>
            </a:r>
            <a:r>
              <a:rPr lang="en-GB" sz="1200" noProof="0" dirty="0" err="1">
                <a:latin typeface="Montserrat"/>
              </a:rPr>
              <a:t>içerir</a:t>
            </a:r>
            <a:r>
              <a:rPr lang="en-GB" sz="1200" noProof="0" dirty="0">
                <a:latin typeface="Montserrat"/>
              </a:rPr>
              <a:t>, </a:t>
            </a:r>
            <a:r>
              <a:rPr lang="en-GB" sz="1200" noProof="0" dirty="0" err="1">
                <a:latin typeface="Montserrat"/>
              </a:rPr>
              <a:t>büyük</a:t>
            </a:r>
            <a:r>
              <a:rPr lang="en-GB" sz="1200" noProof="0" dirty="0">
                <a:latin typeface="Montserrat"/>
              </a:rPr>
              <a:t> </a:t>
            </a:r>
            <a:r>
              <a:rPr lang="en-GB" sz="1200" noProof="0" dirty="0" err="1">
                <a:latin typeface="Montserrat"/>
              </a:rPr>
              <a:t>miktarlarda</a:t>
            </a:r>
            <a:r>
              <a:rPr lang="en-GB" sz="1200" noProof="0" dirty="0">
                <a:latin typeface="Montserrat"/>
              </a:rPr>
              <a:t> </a:t>
            </a:r>
            <a:r>
              <a:rPr lang="en-GB" sz="1200" noProof="0" dirty="0" err="1">
                <a:latin typeface="Montserrat"/>
              </a:rPr>
              <a:t>atığı</a:t>
            </a:r>
            <a:r>
              <a:rPr lang="en-GB" sz="1200" noProof="0" dirty="0">
                <a:latin typeface="Montserrat"/>
              </a:rPr>
              <a:t> </a:t>
            </a:r>
            <a:r>
              <a:rPr lang="en-GB" sz="1200" noProof="0" dirty="0" err="1">
                <a:latin typeface="Montserrat"/>
              </a:rPr>
              <a:t>önleyebilir</a:t>
            </a:r>
            <a:r>
              <a:rPr lang="en-GB" sz="1200" noProof="0" dirty="0">
                <a:latin typeface="Montserrat"/>
              </a:rPr>
              <a:t> ve </a:t>
            </a:r>
            <a:r>
              <a:rPr lang="en-GB" sz="1200" noProof="0" dirty="0" err="1">
                <a:latin typeface="Montserrat"/>
              </a:rPr>
              <a:t>ayakkabı</a:t>
            </a:r>
            <a:r>
              <a:rPr lang="en-GB" sz="1200" noProof="0" dirty="0">
                <a:latin typeface="Montserrat"/>
              </a:rPr>
              <a:t> </a:t>
            </a:r>
            <a:r>
              <a:rPr lang="en-GB" sz="1200" noProof="0" dirty="0" err="1">
                <a:latin typeface="Montserrat"/>
              </a:rPr>
              <a:t>üretim</a:t>
            </a:r>
            <a:r>
              <a:rPr lang="en-GB" sz="1200" noProof="0" dirty="0">
                <a:latin typeface="Montserrat"/>
              </a:rPr>
              <a:t> </a:t>
            </a:r>
            <a:r>
              <a:rPr lang="en-GB" sz="1200" noProof="0" dirty="0" err="1">
                <a:latin typeface="Montserrat"/>
              </a:rPr>
              <a:t>sürecinin</a:t>
            </a:r>
            <a:r>
              <a:rPr lang="en-GB" sz="1200" noProof="0" dirty="0">
                <a:latin typeface="Montserrat"/>
              </a:rPr>
              <a:t> </a:t>
            </a:r>
            <a:r>
              <a:rPr lang="en-GB" sz="1200" noProof="0" dirty="0" err="1">
                <a:latin typeface="Montserrat"/>
              </a:rPr>
              <a:t>çevresel</a:t>
            </a:r>
            <a:r>
              <a:rPr lang="en-GB" sz="1200" noProof="0" dirty="0">
                <a:latin typeface="Montserrat"/>
              </a:rPr>
              <a:t> </a:t>
            </a:r>
            <a:r>
              <a:rPr lang="en-GB" sz="1200" noProof="0" dirty="0" err="1">
                <a:latin typeface="Montserrat"/>
              </a:rPr>
              <a:t>performansını</a:t>
            </a:r>
            <a:r>
              <a:rPr lang="en-GB" sz="1200" noProof="0" dirty="0">
                <a:latin typeface="Montserrat"/>
              </a:rPr>
              <a:t> </a:t>
            </a:r>
            <a:r>
              <a:rPr lang="en-GB" sz="1200" noProof="0" dirty="0" err="1">
                <a:latin typeface="Montserrat"/>
              </a:rPr>
              <a:t>iyileştirebilir</a:t>
            </a:r>
            <a:r>
              <a:rPr lang="en-GB" sz="1200" noProof="0" dirty="0">
                <a:latin typeface="Montserrat"/>
              </a:rPr>
              <a:t>.</a:t>
            </a:r>
            <a:endParaRPr lang="en-GB" noProof="0" dirty="0"/>
          </a:p>
        </p:txBody>
      </p:sp>
      <p:sp>
        <p:nvSpPr>
          <p:cNvPr id="4" name="Slide Number Placeholder 3"/>
          <p:cNvSpPr>
            <a:spLocks noGrp="1"/>
          </p:cNvSpPr>
          <p:nvPr>
            <p:ph type="sldNum" sz="quarter" idx="10"/>
          </p:nvPr>
        </p:nvSpPr>
        <p:spPr/>
        <p:txBody>
          <a:bodyPr/>
          <a:lstStyle/>
          <a:p>
            <a:fld id="{2939D874-D2D9-4365-960D-3C315028749F}" type="slidenum">
              <a:rPr lang="en-GB" smtClean="0"/>
              <a:t>12</a:t>
            </a:fld>
            <a:endParaRPr lang="en-GB"/>
          </a:p>
        </p:txBody>
      </p:sp>
    </p:spTree>
    <p:extLst>
      <p:ext uri="{BB962C8B-B14F-4D97-AF65-F5344CB8AC3E}">
        <p14:creationId xmlns:p14="http://schemas.microsoft.com/office/powerpoint/2010/main" val="769671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Kaynakları </a:t>
            </a:r>
            <a:r>
              <a:rPr lang="en-GB" dirty="0" err="1"/>
              <a:t>verimli</a:t>
            </a:r>
            <a:r>
              <a:rPr lang="en-GB" dirty="0"/>
              <a:t> </a:t>
            </a:r>
            <a:r>
              <a:rPr lang="en-GB" dirty="0" err="1"/>
              <a:t>bir</a:t>
            </a:r>
            <a:r>
              <a:rPr lang="en-GB" dirty="0"/>
              <a:t> </a:t>
            </a:r>
            <a:r>
              <a:rPr lang="en-GB" dirty="0" err="1"/>
              <a:t>şekilde</a:t>
            </a:r>
            <a:r>
              <a:rPr lang="en-GB" dirty="0"/>
              <a:t> </a:t>
            </a:r>
            <a:r>
              <a:rPr lang="en-GB" dirty="0" err="1"/>
              <a:t>korumak</a:t>
            </a:r>
            <a:r>
              <a:rPr lang="en-GB" dirty="0"/>
              <a:t>, </a:t>
            </a:r>
            <a:r>
              <a:rPr lang="en-GB" dirty="0" err="1"/>
              <a:t>ürün</a:t>
            </a:r>
            <a:r>
              <a:rPr lang="en-GB" dirty="0"/>
              <a:t> </a:t>
            </a:r>
            <a:r>
              <a:rPr lang="en-GB" dirty="0" err="1"/>
              <a:t>konsepti</a:t>
            </a:r>
            <a:r>
              <a:rPr lang="en-GB" dirty="0"/>
              <a:t> / </a:t>
            </a:r>
            <a:r>
              <a:rPr lang="en-GB" dirty="0" err="1"/>
              <a:t>ürün</a:t>
            </a:r>
            <a:r>
              <a:rPr lang="en-GB" dirty="0"/>
              <a:t> </a:t>
            </a:r>
            <a:r>
              <a:rPr lang="en-GB" dirty="0" err="1"/>
              <a:t>geliştirme</a:t>
            </a:r>
            <a:r>
              <a:rPr lang="en-GB" dirty="0"/>
              <a:t> </a:t>
            </a:r>
            <a:r>
              <a:rPr lang="en-GB" dirty="0" err="1"/>
              <a:t>ile</a:t>
            </a:r>
            <a:r>
              <a:rPr lang="en-GB" dirty="0"/>
              <a:t> </a:t>
            </a:r>
            <a:r>
              <a:rPr lang="en-GB" dirty="0" err="1"/>
              <a:t>başlar</a:t>
            </a:r>
            <a:r>
              <a:rPr lang="en-GB" dirty="0"/>
              <a:t>. 
</a:t>
            </a:r>
            <a:r>
              <a:rPr lang="en-GB" dirty="0" err="1"/>
              <a:t>Tasarım</a:t>
            </a:r>
            <a:r>
              <a:rPr lang="en-GB" dirty="0"/>
              <a:t> </a:t>
            </a:r>
            <a:r>
              <a:rPr lang="en-GB" dirty="0" err="1"/>
              <a:t>sürecinin</a:t>
            </a:r>
            <a:r>
              <a:rPr lang="en-GB" dirty="0"/>
              <a:t> </a:t>
            </a:r>
            <a:r>
              <a:rPr lang="en-GB" dirty="0" err="1"/>
              <a:t>kendisi</a:t>
            </a:r>
            <a:r>
              <a:rPr lang="en-GB" dirty="0"/>
              <a:t>, </a:t>
            </a:r>
            <a:r>
              <a:rPr lang="en-GB" dirty="0" err="1"/>
              <a:t>fiziksel</a:t>
            </a:r>
            <a:r>
              <a:rPr lang="en-GB" dirty="0"/>
              <a:t> </a:t>
            </a:r>
            <a:r>
              <a:rPr lang="en-GB" dirty="0" err="1"/>
              <a:t>numune</a:t>
            </a:r>
            <a:r>
              <a:rPr lang="en-GB" dirty="0"/>
              <a:t> </a:t>
            </a:r>
            <a:r>
              <a:rPr lang="en-GB" dirty="0" err="1"/>
              <a:t>sayısını</a:t>
            </a:r>
            <a:r>
              <a:rPr lang="en-GB" dirty="0"/>
              <a:t> </a:t>
            </a:r>
            <a:r>
              <a:rPr lang="en-GB" dirty="0" err="1"/>
              <a:t>en</a:t>
            </a:r>
            <a:r>
              <a:rPr lang="en-GB" dirty="0"/>
              <a:t> </a:t>
            </a:r>
            <a:r>
              <a:rPr lang="en-GB" dirty="0" err="1"/>
              <a:t>aza</a:t>
            </a:r>
            <a:r>
              <a:rPr lang="en-GB" dirty="0"/>
              <a:t> </a:t>
            </a:r>
            <a:r>
              <a:rPr lang="en-GB" dirty="0" err="1"/>
              <a:t>indirecek</a:t>
            </a:r>
            <a:r>
              <a:rPr lang="en-GB" dirty="0"/>
              <a:t> </a:t>
            </a:r>
            <a:r>
              <a:rPr lang="en-GB" dirty="0" err="1"/>
              <a:t>şekilde</a:t>
            </a:r>
            <a:r>
              <a:rPr lang="en-GB" dirty="0"/>
              <a:t> organize </a:t>
            </a:r>
            <a:r>
              <a:rPr lang="en-GB" dirty="0" err="1"/>
              <a:t>edilmelidir</a:t>
            </a:r>
            <a:r>
              <a:rPr lang="en-GB" dirty="0"/>
              <a:t>. 
</a:t>
            </a:r>
            <a:r>
              <a:rPr lang="en-GB" dirty="0" err="1"/>
              <a:t>Sanal</a:t>
            </a:r>
            <a:r>
              <a:rPr lang="en-GB" dirty="0"/>
              <a:t> </a:t>
            </a:r>
            <a:r>
              <a:rPr lang="en-GB" dirty="0" err="1"/>
              <a:t>prototiplemeye</a:t>
            </a:r>
            <a:r>
              <a:rPr lang="en-GB" dirty="0"/>
              <a:t> </a:t>
            </a:r>
            <a:r>
              <a:rPr lang="en-GB" dirty="0" err="1"/>
              <a:t>izin</a:t>
            </a:r>
            <a:r>
              <a:rPr lang="en-GB" dirty="0"/>
              <a:t> </a:t>
            </a:r>
            <a:r>
              <a:rPr lang="en-GB" dirty="0" err="1"/>
              <a:t>veren</a:t>
            </a:r>
            <a:r>
              <a:rPr lang="en-GB" dirty="0"/>
              <a:t> modern CAD </a:t>
            </a:r>
            <a:r>
              <a:rPr lang="en-GB" dirty="0" err="1"/>
              <a:t>sistemleri</a:t>
            </a:r>
            <a:r>
              <a:rPr lang="en-GB" dirty="0"/>
              <a:t>, </a:t>
            </a:r>
            <a:r>
              <a:rPr lang="en-GB" dirty="0" err="1"/>
              <a:t>kaynaklardan</a:t>
            </a:r>
            <a:r>
              <a:rPr lang="en-GB" dirty="0"/>
              <a:t> </a:t>
            </a:r>
            <a:r>
              <a:rPr lang="en-GB" dirty="0" err="1"/>
              <a:t>tasarruf</a:t>
            </a:r>
            <a:r>
              <a:rPr lang="en-GB" dirty="0"/>
              <a:t> </a:t>
            </a:r>
            <a:r>
              <a:rPr lang="en-GB" dirty="0" err="1"/>
              <a:t>etmek</a:t>
            </a:r>
            <a:r>
              <a:rPr lang="en-GB" dirty="0"/>
              <a:t> ve </a:t>
            </a:r>
            <a:r>
              <a:rPr lang="en-GB" dirty="0" err="1"/>
              <a:t>pazara</a:t>
            </a:r>
            <a:r>
              <a:rPr lang="en-GB" dirty="0"/>
              <a:t> </a:t>
            </a:r>
            <a:r>
              <a:rPr lang="en-GB" dirty="0" err="1"/>
              <a:t>sunma</a:t>
            </a:r>
            <a:r>
              <a:rPr lang="en-GB" dirty="0"/>
              <a:t> </a:t>
            </a:r>
            <a:r>
              <a:rPr lang="en-GB" dirty="0" err="1"/>
              <a:t>süresini</a:t>
            </a:r>
            <a:r>
              <a:rPr lang="en-GB" dirty="0"/>
              <a:t> </a:t>
            </a:r>
            <a:r>
              <a:rPr lang="en-GB" dirty="0" err="1"/>
              <a:t>hızlandırmak</a:t>
            </a:r>
            <a:r>
              <a:rPr lang="en-GB" dirty="0"/>
              <a:t> </a:t>
            </a:r>
            <a:r>
              <a:rPr lang="en-GB" dirty="0" err="1"/>
              <a:t>için</a:t>
            </a:r>
            <a:r>
              <a:rPr lang="en-GB" dirty="0"/>
              <a:t> </a:t>
            </a:r>
            <a:r>
              <a:rPr lang="en-GB" dirty="0" err="1"/>
              <a:t>çok</a:t>
            </a:r>
            <a:r>
              <a:rPr lang="en-GB" dirty="0"/>
              <a:t> </a:t>
            </a:r>
            <a:r>
              <a:rPr lang="en-GB" dirty="0" err="1"/>
              <a:t>yardımcı</a:t>
            </a:r>
            <a:r>
              <a:rPr lang="en-GB" dirty="0"/>
              <a:t> </a:t>
            </a:r>
            <a:r>
              <a:rPr lang="en-GB" dirty="0" err="1"/>
              <a:t>olur</a:t>
            </a:r>
            <a:endParaRPr lang="en-US" dirty="0"/>
          </a:p>
        </p:txBody>
      </p:sp>
      <p:sp>
        <p:nvSpPr>
          <p:cNvPr id="4" name="Slide Number Placeholder 3"/>
          <p:cNvSpPr>
            <a:spLocks noGrp="1"/>
          </p:cNvSpPr>
          <p:nvPr>
            <p:ph type="sldNum" sz="quarter" idx="10"/>
          </p:nvPr>
        </p:nvSpPr>
        <p:spPr/>
        <p:txBody>
          <a:bodyPr/>
          <a:lstStyle/>
          <a:p>
            <a:fld id="{2939D874-D2D9-4365-960D-3C315028749F}" type="slidenum">
              <a:rPr lang="en-GB" smtClean="0"/>
              <a:t>13</a:t>
            </a:fld>
            <a:endParaRPr lang="en-GB"/>
          </a:p>
        </p:txBody>
      </p:sp>
    </p:spTree>
    <p:extLst>
      <p:ext uri="{BB962C8B-B14F-4D97-AF65-F5344CB8AC3E}">
        <p14:creationId xmlns:p14="http://schemas.microsoft.com/office/powerpoint/2010/main" val="1579605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Sanal</a:t>
            </a:r>
            <a:r>
              <a:rPr lang="en-GB" dirty="0"/>
              <a:t> </a:t>
            </a:r>
            <a:r>
              <a:rPr lang="en-GB" dirty="0" err="1"/>
              <a:t>prototiplemeye</a:t>
            </a:r>
            <a:r>
              <a:rPr lang="en-GB" dirty="0"/>
              <a:t> </a:t>
            </a:r>
            <a:r>
              <a:rPr lang="en-GB" dirty="0" err="1"/>
              <a:t>izin</a:t>
            </a:r>
            <a:r>
              <a:rPr lang="en-GB" dirty="0"/>
              <a:t> </a:t>
            </a:r>
            <a:r>
              <a:rPr lang="en-GB" dirty="0" err="1"/>
              <a:t>veren</a:t>
            </a:r>
            <a:r>
              <a:rPr lang="en-GB" dirty="0"/>
              <a:t> modern CAD </a:t>
            </a:r>
            <a:r>
              <a:rPr lang="en-GB" dirty="0" err="1"/>
              <a:t>sistemleri</a:t>
            </a:r>
            <a:r>
              <a:rPr lang="en-GB" dirty="0"/>
              <a:t>, </a:t>
            </a:r>
            <a:r>
              <a:rPr lang="en-GB" dirty="0" err="1"/>
              <a:t>kaynakları</a:t>
            </a:r>
            <a:r>
              <a:rPr lang="en-GB" dirty="0"/>
              <a:t> </a:t>
            </a:r>
            <a:r>
              <a:rPr lang="en-GB" dirty="0" err="1"/>
              <a:t>korumak</a:t>
            </a:r>
            <a:r>
              <a:rPr lang="en-GB" dirty="0"/>
              <a:t> ve </a:t>
            </a:r>
            <a:r>
              <a:rPr lang="en-GB" dirty="0" err="1"/>
              <a:t>pazara</a:t>
            </a:r>
            <a:r>
              <a:rPr lang="en-GB" dirty="0"/>
              <a:t> </a:t>
            </a:r>
            <a:r>
              <a:rPr lang="en-GB" dirty="0" err="1"/>
              <a:t>sunma</a:t>
            </a:r>
            <a:r>
              <a:rPr lang="en-GB" dirty="0"/>
              <a:t> </a:t>
            </a:r>
            <a:r>
              <a:rPr lang="en-GB" dirty="0" err="1"/>
              <a:t>süresini</a:t>
            </a:r>
            <a:r>
              <a:rPr lang="en-GB" dirty="0"/>
              <a:t> </a:t>
            </a:r>
            <a:r>
              <a:rPr lang="en-GB" dirty="0" err="1"/>
              <a:t>hızlandırmak</a:t>
            </a:r>
            <a:r>
              <a:rPr lang="en-GB" dirty="0"/>
              <a:t> </a:t>
            </a:r>
            <a:r>
              <a:rPr lang="en-GB" dirty="0" err="1"/>
              <a:t>için</a:t>
            </a:r>
            <a:r>
              <a:rPr lang="en-GB" dirty="0"/>
              <a:t> </a:t>
            </a:r>
            <a:r>
              <a:rPr lang="en-GB" dirty="0" err="1"/>
              <a:t>çok</a:t>
            </a:r>
            <a:r>
              <a:rPr lang="en-GB" dirty="0"/>
              <a:t> </a:t>
            </a:r>
            <a:r>
              <a:rPr lang="en-GB" dirty="0" err="1"/>
              <a:t>yardımcı</a:t>
            </a:r>
            <a:r>
              <a:rPr lang="en-GB" dirty="0"/>
              <a:t> </a:t>
            </a:r>
            <a:r>
              <a:rPr lang="en-GB" dirty="0" err="1"/>
              <a:t>olur</a:t>
            </a:r>
            <a:r>
              <a:rPr lang="en-GB" dirty="0"/>
              <a:t>.
</a:t>
            </a:r>
            <a:r>
              <a:rPr lang="en-GB" dirty="0" err="1"/>
              <a:t>Ayakkabı</a:t>
            </a:r>
            <a:r>
              <a:rPr lang="en-GB" dirty="0"/>
              <a:t> </a:t>
            </a:r>
            <a:r>
              <a:rPr lang="en-GB" dirty="0" err="1"/>
              <a:t>tasarımlarının</a:t>
            </a:r>
            <a:r>
              <a:rPr lang="en-GB" dirty="0"/>
              <a:t> </a:t>
            </a:r>
            <a:r>
              <a:rPr lang="tr-TR" dirty="0"/>
              <a:t>gerçekçi</a:t>
            </a:r>
            <a:r>
              <a:rPr lang="en-GB" dirty="0"/>
              <a:t> 3D </a:t>
            </a:r>
            <a:r>
              <a:rPr lang="en-GB" dirty="0" err="1"/>
              <a:t>görüntüleri</a:t>
            </a:r>
            <a:r>
              <a:rPr lang="en-GB" dirty="0"/>
              <a:t>, </a:t>
            </a:r>
            <a:r>
              <a:rPr lang="en-GB" dirty="0" err="1"/>
              <a:t>ürün</a:t>
            </a:r>
            <a:r>
              <a:rPr lang="en-GB" dirty="0"/>
              <a:t> </a:t>
            </a:r>
            <a:r>
              <a:rPr lang="en-GB" dirty="0" err="1"/>
              <a:t>yelpazesi</a:t>
            </a:r>
            <a:r>
              <a:rPr lang="en-GB" dirty="0"/>
              <a:t> </a:t>
            </a:r>
            <a:r>
              <a:rPr lang="en-GB" dirty="0" err="1"/>
              <a:t>oluşturma</a:t>
            </a:r>
            <a:r>
              <a:rPr lang="en-GB" dirty="0"/>
              <a:t> </a:t>
            </a:r>
            <a:r>
              <a:rPr lang="en-GB" dirty="0" err="1"/>
              <a:t>sürecini</a:t>
            </a:r>
            <a:r>
              <a:rPr lang="en-GB" dirty="0"/>
              <a:t> </a:t>
            </a:r>
            <a:r>
              <a:rPr lang="en-GB" dirty="0" err="1"/>
              <a:t>önemli</a:t>
            </a:r>
            <a:r>
              <a:rPr lang="en-GB" dirty="0"/>
              <a:t> </a:t>
            </a:r>
            <a:r>
              <a:rPr lang="en-GB" dirty="0" err="1"/>
              <a:t>ölçüde</a:t>
            </a:r>
            <a:r>
              <a:rPr lang="en-GB" dirty="0"/>
              <a:t> </a:t>
            </a:r>
            <a:r>
              <a:rPr lang="en-GB" dirty="0" err="1"/>
              <a:t>hızlandırabilir</a:t>
            </a:r>
            <a:r>
              <a:rPr lang="tr-TR" dirty="0"/>
              <a:t> </a:t>
            </a:r>
            <a:r>
              <a:rPr lang="en-GB" dirty="0"/>
              <a:t>ve </a:t>
            </a:r>
            <a:r>
              <a:rPr lang="en-GB" dirty="0" err="1"/>
              <a:t>nihayet</a:t>
            </a:r>
            <a:r>
              <a:rPr lang="en-GB" dirty="0"/>
              <a:t> </a:t>
            </a:r>
            <a:r>
              <a:rPr lang="en-GB" dirty="0" err="1"/>
              <a:t>ürün</a:t>
            </a:r>
            <a:r>
              <a:rPr lang="en-GB" dirty="0"/>
              <a:t> </a:t>
            </a:r>
            <a:r>
              <a:rPr lang="en-GB" dirty="0" err="1"/>
              <a:t>yelpazesinin</a:t>
            </a:r>
            <a:r>
              <a:rPr lang="en-GB" dirty="0"/>
              <a:t> </a:t>
            </a:r>
            <a:r>
              <a:rPr lang="en-GB" dirty="0" err="1"/>
              <a:t>bir</a:t>
            </a:r>
            <a:r>
              <a:rPr lang="en-GB" dirty="0"/>
              <a:t> </a:t>
            </a:r>
            <a:r>
              <a:rPr lang="en-GB" dirty="0" err="1"/>
              <a:t>parçası</a:t>
            </a:r>
            <a:r>
              <a:rPr lang="en-GB" dirty="0"/>
              <a:t> </a:t>
            </a:r>
            <a:r>
              <a:rPr lang="en-GB" dirty="0" err="1"/>
              <a:t>olmayacak</a:t>
            </a:r>
            <a:r>
              <a:rPr lang="en-GB" dirty="0"/>
              <a:t> </a:t>
            </a:r>
            <a:r>
              <a:rPr lang="en-GB" dirty="0" err="1"/>
              <a:t>ayakkabı</a:t>
            </a:r>
            <a:r>
              <a:rPr lang="en-GB" dirty="0"/>
              <a:t> </a:t>
            </a:r>
            <a:r>
              <a:rPr lang="en-GB" dirty="0" err="1"/>
              <a:t>modellerini</a:t>
            </a:r>
            <a:r>
              <a:rPr lang="en-GB" dirty="0"/>
              <a:t> </a:t>
            </a:r>
            <a:r>
              <a:rPr lang="en-GB" dirty="0" err="1"/>
              <a:t>geliştirmek</a:t>
            </a:r>
            <a:r>
              <a:rPr lang="en-GB" dirty="0"/>
              <a:t> ve </a:t>
            </a:r>
            <a:r>
              <a:rPr lang="en-GB" dirty="0" err="1"/>
              <a:t>prototiplemek</a:t>
            </a:r>
            <a:r>
              <a:rPr lang="en-GB" dirty="0"/>
              <a:t> </a:t>
            </a:r>
            <a:r>
              <a:rPr lang="en-GB" dirty="0" err="1"/>
              <a:t>için</a:t>
            </a:r>
            <a:r>
              <a:rPr lang="en-GB" dirty="0"/>
              <a:t> </a:t>
            </a:r>
            <a:r>
              <a:rPr lang="en-GB" dirty="0" err="1"/>
              <a:t>çok</a:t>
            </a:r>
            <a:r>
              <a:rPr lang="en-GB" dirty="0"/>
              <a:t> </a:t>
            </a:r>
            <a:r>
              <a:rPr lang="en-GB" dirty="0" err="1"/>
              <a:t>fazla</a:t>
            </a:r>
            <a:r>
              <a:rPr lang="en-GB" dirty="0"/>
              <a:t> </a:t>
            </a:r>
            <a:r>
              <a:rPr lang="en-GB" dirty="0" err="1"/>
              <a:t>çaba</a:t>
            </a:r>
            <a:r>
              <a:rPr lang="en-GB" dirty="0"/>
              <a:t> ve </a:t>
            </a:r>
            <a:r>
              <a:rPr lang="en-GB" dirty="0" err="1"/>
              <a:t>kaynak</a:t>
            </a:r>
            <a:r>
              <a:rPr lang="en-GB" dirty="0"/>
              <a:t> </a:t>
            </a:r>
            <a:r>
              <a:rPr lang="en-GB" dirty="0" err="1"/>
              <a:t>tasarrufu</a:t>
            </a:r>
            <a:r>
              <a:rPr lang="tr-TR" dirty="0"/>
              <a:t> yapılmasına olanak sağlar</a:t>
            </a:r>
            <a:r>
              <a:rPr lang="en-GB" dirty="0"/>
              <a:t>. Bu </a:t>
            </a:r>
            <a:r>
              <a:rPr lang="en-GB" dirty="0" err="1">
                <a:highlight>
                  <a:srgbClr val="FFFF00"/>
                </a:highlight>
              </a:rPr>
              <a:t>anda</a:t>
            </a:r>
            <a:r>
              <a:rPr lang="en-GB" dirty="0">
                <a:highlight>
                  <a:srgbClr val="FFFF00"/>
                </a:highlight>
              </a:rPr>
              <a:t>, </a:t>
            </a:r>
            <a:r>
              <a:rPr lang="en-GB" dirty="0" err="1"/>
              <a:t>tasarım</a:t>
            </a:r>
            <a:r>
              <a:rPr lang="en-GB" dirty="0"/>
              <a:t> </a:t>
            </a:r>
            <a:r>
              <a:rPr lang="en-GB" dirty="0" err="1"/>
              <a:t>süreci</a:t>
            </a:r>
            <a:r>
              <a:rPr lang="en-GB" dirty="0"/>
              <a:t> </a:t>
            </a:r>
            <a:r>
              <a:rPr lang="en-GB" dirty="0" err="1"/>
              <a:t>daha</a:t>
            </a:r>
            <a:r>
              <a:rPr lang="en-GB" dirty="0"/>
              <a:t> </a:t>
            </a:r>
            <a:r>
              <a:rPr lang="en-GB" dirty="0" err="1"/>
              <a:t>az</a:t>
            </a:r>
            <a:r>
              <a:rPr lang="en-GB" dirty="0"/>
              <a:t> </a:t>
            </a:r>
            <a:r>
              <a:rPr lang="en-GB" dirty="0" err="1"/>
              <a:t>çevresel</a:t>
            </a:r>
            <a:r>
              <a:rPr lang="en-GB" dirty="0"/>
              <a:t> </a:t>
            </a:r>
            <a:r>
              <a:rPr lang="en-GB" dirty="0" err="1"/>
              <a:t>etkiye</a:t>
            </a:r>
            <a:r>
              <a:rPr lang="en-GB" dirty="0"/>
              <a:t> </a:t>
            </a:r>
            <a:r>
              <a:rPr lang="en-GB" dirty="0" err="1"/>
              <a:t>sahip</a:t>
            </a:r>
            <a:r>
              <a:rPr lang="en-GB" dirty="0"/>
              <a:t> </a:t>
            </a:r>
            <a:r>
              <a:rPr lang="en-GB" dirty="0" err="1"/>
              <a:t>malzemeleri</a:t>
            </a:r>
            <a:r>
              <a:rPr lang="en-GB" dirty="0"/>
              <a:t> ve </a:t>
            </a:r>
            <a:r>
              <a:rPr lang="en-GB" dirty="0" err="1"/>
              <a:t>geri</a:t>
            </a:r>
            <a:r>
              <a:rPr lang="en-GB" dirty="0"/>
              <a:t> </a:t>
            </a:r>
            <a:r>
              <a:rPr lang="en-GB" dirty="0" err="1"/>
              <a:t>dönüştürülmüş</a:t>
            </a:r>
            <a:r>
              <a:rPr lang="en-GB" dirty="0"/>
              <a:t> </a:t>
            </a:r>
            <a:r>
              <a:rPr lang="en-GB" dirty="0" err="1"/>
              <a:t>malzemelerin</a:t>
            </a:r>
            <a:r>
              <a:rPr lang="en-GB" dirty="0"/>
              <a:t> </a:t>
            </a:r>
            <a:r>
              <a:rPr lang="en-GB" dirty="0" err="1"/>
              <a:t>entegrasyonunu</a:t>
            </a:r>
            <a:r>
              <a:rPr lang="en-GB" dirty="0"/>
              <a:t> </a:t>
            </a:r>
            <a:r>
              <a:rPr lang="en-GB" dirty="0" err="1"/>
              <a:t>seçebilir</a:t>
            </a:r>
            <a:r>
              <a:rPr lang="en-GB" dirty="0"/>
              <a:t>.
Yeni </a:t>
            </a:r>
            <a:r>
              <a:rPr lang="en-GB" dirty="0" err="1"/>
              <a:t>ürünler</a:t>
            </a:r>
            <a:r>
              <a:rPr lang="en-GB" dirty="0"/>
              <a:t> </a:t>
            </a:r>
            <a:r>
              <a:rPr lang="en-GB" dirty="0" err="1"/>
              <a:t>tasarlamak</a:t>
            </a:r>
            <a:r>
              <a:rPr lang="en-GB" dirty="0"/>
              <a:t> </a:t>
            </a:r>
            <a:r>
              <a:rPr lang="en-GB" dirty="0" err="1"/>
              <a:t>için</a:t>
            </a:r>
            <a:r>
              <a:rPr lang="en-GB" dirty="0"/>
              <a:t> 3 </a:t>
            </a:r>
            <a:r>
              <a:rPr lang="en-GB" dirty="0" err="1"/>
              <a:t>boyutlu</a:t>
            </a:r>
            <a:r>
              <a:rPr lang="en-GB" dirty="0"/>
              <a:t> </a:t>
            </a:r>
            <a:r>
              <a:rPr lang="en-GB" dirty="0" err="1"/>
              <a:t>yazılımların</a:t>
            </a:r>
            <a:r>
              <a:rPr lang="en-GB" dirty="0"/>
              <a:t> </a:t>
            </a:r>
            <a:r>
              <a:rPr lang="en-GB" dirty="0" err="1"/>
              <a:t>kullanılması</a:t>
            </a:r>
            <a:r>
              <a:rPr lang="en-GB" dirty="0"/>
              <a:t>, </a:t>
            </a:r>
            <a:r>
              <a:rPr lang="en-GB" dirty="0" err="1"/>
              <a:t>prototip</a:t>
            </a:r>
            <a:r>
              <a:rPr lang="en-GB" dirty="0"/>
              <a:t> </a:t>
            </a:r>
            <a:r>
              <a:rPr lang="en-GB" dirty="0" err="1"/>
              <a:t>sayısının</a:t>
            </a:r>
            <a:r>
              <a:rPr lang="en-GB" dirty="0"/>
              <a:t> </a:t>
            </a:r>
            <a:r>
              <a:rPr lang="en-GB" dirty="0" err="1"/>
              <a:t>azaltılmasına</a:t>
            </a:r>
            <a:r>
              <a:rPr lang="en-GB" dirty="0"/>
              <a:t>, </a:t>
            </a:r>
            <a:r>
              <a:rPr lang="en-GB" dirty="0" err="1"/>
              <a:t>malzeme</a:t>
            </a:r>
            <a:r>
              <a:rPr lang="en-GB" dirty="0"/>
              <a:t>, </a:t>
            </a:r>
            <a:r>
              <a:rPr lang="en-GB" dirty="0" err="1"/>
              <a:t>enerji</a:t>
            </a:r>
            <a:r>
              <a:rPr lang="en-GB" dirty="0"/>
              <a:t> ve </a:t>
            </a:r>
            <a:r>
              <a:rPr lang="en-GB" dirty="0" err="1"/>
              <a:t>iş</a:t>
            </a:r>
            <a:r>
              <a:rPr lang="en-GB" dirty="0"/>
              <a:t> </a:t>
            </a:r>
            <a:r>
              <a:rPr lang="en-GB" dirty="0" err="1"/>
              <a:t>gücü</a:t>
            </a:r>
            <a:r>
              <a:rPr lang="en-GB" dirty="0"/>
              <a:t> </a:t>
            </a:r>
            <a:r>
              <a:rPr lang="en-GB" dirty="0" err="1"/>
              <a:t>kullanımının</a:t>
            </a:r>
            <a:r>
              <a:rPr lang="en-GB" dirty="0"/>
              <a:t> </a:t>
            </a:r>
            <a:r>
              <a:rPr lang="en-GB" dirty="0" err="1"/>
              <a:t>azaltılmasına</a:t>
            </a:r>
            <a:r>
              <a:rPr lang="en-GB" dirty="0"/>
              <a:t> ve </a:t>
            </a:r>
            <a:r>
              <a:rPr lang="en-GB" dirty="0" err="1"/>
              <a:t>fikirden</a:t>
            </a:r>
            <a:r>
              <a:rPr lang="en-GB" dirty="0"/>
              <a:t> ilk </a:t>
            </a:r>
            <a:r>
              <a:rPr lang="en-GB" dirty="0" err="1"/>
              <a:t>ayakkabı</a:t>
            </a:r>
            <a:r>
              <a:rPr lang="en-GB" dirty="0"/>
              <a:t> </a:t>
            </a:r>
            <a:r>
              <a:rPr lang="en-GB" dirty="0" err="1"/>
              <a:t>seçimine</a:t>
            </a:r>
            <a:r>
              <a:rPr lang="en-GB" dirty="0"/>
              <a:t> ve </a:t>
            </a:r>
            <a:r>
              <a:rPr lang="en-GB" dirty="0" err="1"/>
              <a:t>bir</a:t>
            </a:r>
            <a:r>
              <a:rPr lang="en-GB" dirty="0"/>
              <a:t> </a:t>
            </a:r>
            <a:r>
              <a:rPr lang="en-GB" dirty="0" err="1"/>
              <a:t>koleksiyonun</a:t>
            </a:r>
            <a:r>
              <a:rPr lang="en-GB" dirty="0"/>
              <a:t> </a:t>
            </a:r>
            <a:r>
              <a:rPr lang="en-GB" dirty="0" err="1"/>
              <a:t>tanımlanmasına</a:t>
            </a:r>
            <a:r>
              <a:rPr lang="en-GB" dirty="0"/>
              <a:t> </a:t>
            </a:r>
            <a:r>
              <a:rPr lang="en-GB" dirty="0" err="1"/>
              <a:t>kadar</a:t>
            </a:r>
            <a:r>
              <a:rPr lang="en-GB" dirty="0"/>
              <a:t> </a:t>
            </a:r>
            <a:r>
              <a:rPr lang="en-GB" dirty="0" err="1"/>
              <a:t>daha</a:t>
            </a:r>
            <a:r>
              <a:rPr lang="en-GB" dirty="0"/>
              <a:t> </a:t>
            </a:r>
            <a:r>
              <a:rPr lang="en-GB" dirty="0" err="1"/>
              <a:t>hızlı</a:t>
            </a:r>
            <a:r>
              <a:rPr lang="en-GB" dirty="0"/>
              <a:t> </a:t>
            </a:r>
            <a:r>
              <a:rPr lang="en-GB" dirty="0" err="1"/>
              <a:t>bir</a:t>
            </a:r>
            <a:r>
              <a:rPr lang="en-GB" dirty="0"/>
              <a:t> </a:t>
            </a:r>
            <a:r>
              <a:rPr lang="en-GB" dirty="0" err="1"/>
              <a:t>süreç</a:t>
            </a:r>
            <a:r>
              <a:rPr lang="en-GB" dirty="0"/>
              <a:t> </a:t>
            </a:r>
            <a:r>
              <a:rPr lang="en-GB" dirty="0" err="1"/>
              <a:t>sağlanmasına</a:t>
            </a:r>
            <a:r>
              <a:rPr lang="en-GB" dirty="0"/>
              <a:t> </a:t>
            </a:r>
            <a:r>
              <a:rPr lang="en-GB" dirty="0" err="1"/>
              <a:t>olanak</a:t>
            </a:r>
            <a:r>
              <a:rPr lang="en-GB" dirty="0"/>
              <a:t> </a:t>
            </a:r>
            <a:r>
              <a:rPr lang="en-GB" dirty="0" err="1"/>
              <a:t>tanır</a:t>
            </a:r>
            <a:r>
              <a:rPr lang="en-GB" dirty="0"/>
              <a:t>.</a:t>
            </a:r>
          </a:p>
        </p:txBody>
      </p:sp>
      <p:sp>
        <p:nvSpPr>
          <p:cNvPr id="4" name="Slide Number Placeholder 3"/>
          <p:cNvSpPr>
            <a:spLocks noGrp="1"/>
          </p:cNvSpPr>
          <p:nvPr>
            <p:ph type="sldNum" sz="quarter" idx="10"/>
          </p:nvPr>
        </p:nvSpPr>
        <p:spPr/>
        <p:txBody>
          <a:bodyPr/>
          <a:lstStyle/>
          <a:p>
            <a:fld id="{2939D874-D2D9-4365-960D-3C315028749F}" type="slidenum">
              <a:rPr lang="en-GB" smtClean="0"/>
              <a:t>14</a:t>
            </a:fld>
            <a:endParaRPr lang="en-GB"/>
          </a:p>
        </p:txBody>
      </p:sp>
    </p:spTree>
    <p:extLst>
      <p:ext uri="{BB962C8B-B14F-4D97-AF65-F5344CB8AC3E}">
        <p14:creationId xmlns:p14="http://schemas.microsoft.com/office/powerpoint/2010/main" val="414203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Çoğu</a:t>
            </a:r>
            <a:r>
              <a:rPr lang="en-US" dirty="0"/>
              <a:t> CAD </a:t>
            </a:r>
            <a:r>
              <a:rPr lang="en-US" dirty="0" err="1"/>
              <a:t>sistemi</a:t>
            </a:r>
            <a:r>
              <a:rPr lang="en-US" dirty="0"/>
              <a:t>, </a:t>
            </a:r>
            <a:r>
              <a:rPr lang="en-US" dirty="0" err="1"/>
              <a:t>kalıp</a:t>
            </a:r>
            <a:r>
              <a:rPr lang="en-US" dirty="0"/>
              <a:t> </a:t>
            </a:r>
            <a:r>
              <a:rPr lang="en-US" dirty="0" err="1"/>
              <a:t>oluşturma</a:t>
            </a:r>
            <a:r>
              <a:rPr lang="en-US" dirty="0"/>
              <a:t> </a:t>
            </a:r>
            <a:r>
              <a:rPr lang="en-US" dirty="0" err="1"/>
              <a:t>sürecindeki</a:t>
            </a:r>
            <a:r>
              <a:rPr lang="en-US" dirty="0"/>
              <a:t> ilk </a:t>
            </a:r>
            <a:r>
              <a:rPr lang="en-US" dirty="0" err="1"/>
              <a:t>atığı</a:t>
            </a:r>
            <a:r>
              <a:rPr lang="en-US" dirty="0"/>
              <a:t> </a:t>
            </a:r>
            <a:r>
              <a:rPr lang="en-US" dirty="0" err="1"/>
              <a:t>hemen</a:t>
            </a:r>
            <a:r>
              <a:rPr lang="en-US" dirty="0"/>
              <a:t> </a:t>
            </a:r>
            <a:r>
              <a:rPr lang="en-US" dirty="0" err="1"/>
              <a:t>hesaplayabilir</a:t>
            </a:r>
            <a:r>
              <a:rPr lang="en-US" dirty="0"/>
              <a:t>. Deri, </a:t>
            </a:r>
            <a:r>
              <a:rPr lang="en-US" dirty="0" err="1"/>
              <a:t>taban</a:t>
            </a:r>
            <a:r>
              <a:rPr lang="en-US" dirty="0"/>
              <a:t> ve </a:t>
            </a:r>
            <a:r>
              <a:rPr lang="en-US" dirty="0" err="1"/>
              <a:t>astar</a:t>
            </a:r>
            <a:r>
              <a:rPr lang="en-US" dirty="0"/>
              <a:t> </a:t>
            </a:r>
            <a:r>
              <a:rPr lang="en-US" dirty="0" err="1"/>
              <a:t>malzemelerinin</a:t>
            </a:r>
            <a:r>
              <a:rPr lang="en-US" dirty="0"/>
              <a:t> </a:t>
            </a:r>
            <a:r>
              <a:rPr lang="en-US" dirty="0" err="1"/>
              <a:t>birim</a:t>
            </a:r>
            <a:r>
              <a:rPr lang="en-US" dirty="0"/>
              <a:t> </a:t>
            </a:r>
            <a:r>
              <a:rPr lang="en-US" dirty="0" err="1"/>
              <a:t>fiyatlarının</a:t>
            </a:r>
            <a:r>
              <a:rPr lang="en-US" dirty="0"/>
              <a:t> </a:t>
            </a:r>
            <a:r>
              <a:rPr lang="en-US" dirty="0" err="1"/>
              <a:t>yanı</a:t>
            </a:r>
            <a:r>
              <a:rPr lang="en-US" dirty="0"/>
              <a:t> </a:t>
            </a:r>
            <a:r>
              <a:rPr lang="en-US" dirty="0" err="1"/>
              <a:t>sıra</a:t>
            </a:r>
            <a:r>
              <a:rPr lang="en-US" dirty="0"/>
              <a:t> ilk </a:t>
            </a:r>
            <a:r>
              <a:rPr lang="en-US" dirty="0" err="1"/>
              <a:t>atık</a:t>
            </a:r>
            <a:r>
              <a:rPr lang="en-US" dirty="0"/>
              <a:t> </a:t>
            </a:r>
            <a:r>
              <a:rPr lang="en-US" dirty="0" err="1"/>
              <a:t>yüzdesi</a:t>
            </a:r>
            <a:r>
              <a:rPr lang="en-US" dirty="0"/>
              <a:t> de </a:t>
            </a:r>
            <a:r>
              <a:rPr lang="en-US" dirty="0" err="1"/>
              <a:t>biliniyorsa</a:t>
            </a:r>
            <a:r>
              <a:rPr lang="en-US" dirty="0"/>
              <a:t>, </a:t>
            </a:r>
            <a:r>
              <a:rPr lang="en-US" dirty="0" err="1"/>
              <a:t>küresel</a:t>
            </a:r>
            <a:r>
              <a:rPr lang="en-US" dirty="0"/>
              <a:t> </a:t>
            </a:r>
            <a:r>
              <a:rPr lang="en-US" dirty="0" err="1"/>
              <a:t>atığı</a:t>
            </a:r>
            <a:r>
              <a:rPr lang="en-US" dirty="0"/>
              <a:t> </a:t>
            </a:r>
            <a:r>
              <a:rPr lang="en-US" dirty="0" err="1"/>
              <a:t>tahmin</a:t>
            </a:r>
            <a:r>
              <a:rPr lang="en-US" dirty="0"/>
              <a:t> </a:t>
            </a:r>
            <a:r>
              <a:rPr lang="en-US" dirty="0" err="1"/>
              <a:t>etmek</a:t>
            </a:r>
            <a:r>
              <a:rPr lang="en-US" dirty="0"/>
              <a:t> ve </a:t>
            </a:r>
            <a:r>
              <a:rPr lang="en-US" dirty="0" err="1"/>
              <a:t>öngörülen</a:t>
            </a:r>
            <a:r>
              <a:rPr lang="en-US" dirty="0"/>
              <a:t> </a:t>
            </a:r>
            <a:r>
              <a:rPr lang="en-US" dirty="0" err="1"/>
              <a:t>atık</a:t>
            </a:r>
            <a:r>
              <a:rPr lang="en-US" dirty="0"/>
              <a:t> </a:t>
            </a:r>
            <a:r>
              <a:rPr lang="en-US" dirty="0" err="1"/>
              <a:t>miktarını</a:t>
            </a:r>
            <a:r>
              <a:rPr lang="en-US" dirty="0"/>
              <a:t> </a:t>
            </a:r>
            <a:r>
              <a:rPr lang="en-US" dirty="0" err="1"/>
              <a:t>azaltmak</a:t>
            </a:r>
            <a:r>
              <a:rPr lang="en-US" dirty="0"/>
              <a:t> </a:t>
            </a:r>
            <a:r>
              <a:rPr lang="en-US" dirty="0" err="1"/>
              <a:t>için</a:t>
            </a:r>
            <a:r>
              <a:rPr lang="en-US" dirty="0"/>
              <a:t> </a:t>
            </a:r>
            <a:r>
              <a:rPr lang="en-US" dirty="0" err="1"/>
              <a:t>kalıp</a:t>
            </a:r>
            <a:r>
              <a:rPr lang="en-US" dirty="0"/>
              <a:t> </a:t>
            </a:r>
            <a:r>
              <a:rPr lang="en-US" dirty="0" err="1"/>
              <a:t>yapımında</a:t>
            </a:r>
            <a:r>
              <a:rPr lang="en-US" dirty="0"/>
              <a:t> </a:t>
            </a:r>
            <a:r>
              <a:rPr lang="en-US" dirty="0" err="1"/>
              <a:t>değişiklikler</a:t>
            </a:r>
            <a:r>
              <a:rPr lang="en-US" dirty="0"/>
              <a:t> </a:t>
            </a:r>
            <a:r>
              <a:rPr lang="en-US" dirty="0" err="1"/>
              <a:t>yapmak</a:t>
            </a:r>
            <a:r>
              <a:rPr lang="en-US" dirty="0"/>
              <a:t> </a:t>
            </a:r>
            <a:r>
              <a:rPr lang="en-US" dirty="0" err="1"/>
              <a:t>için</a:t>
            </a:r>
            <a:r>
              <a:rPr lang="en-US" dirty="0"/>
              <a:t> </a:t>
            </a:r>
            <a:r>
              <a:rPr lang="en-US" dirty="0" err="1"/>
              <a:t>şu</a:t>
            </a:r>
            <a:r>
              <a:rPr lang="en-US" dirty="0"/>
              <a:t> </a:t>
            </a:r>
            <a:r>
              <a:rPr lang="en-US" dirty="0" err="1"/>
              <a:t>anda</a:t>
            </a:r>
            <a:r>
              <a:rPr lang="en-US" dirty="0"/>
              <a:t> </a:t>
            </a:r>
            <a:r>
              <a:rPr lang="en-US" dirty="0" err="1"/>
              <a:t>harekete</a:t>
            </a:r>
            <a:r>
              <a:rPr lang="en-US" dirty="0"/>
              <a:t> </a:t>
            </a:r>
            <a:r>
              <a:rPr lang="en-US" dirty="0" err="1"/>
              <a:t>geçmek</a:t>
            </a:r>
            <a:r>
              <a:rPr lang="en-US" dirty="0"/>
              <a:t> </a:t>
            </a:r>
            <a:r>
              <a:rPr lang="en-US" dirty="0" err="1"/>
              <a:t>mümkündür</a:t>
            </a:r>
            <a:r>
              <a:rPr lang="en-US" dirty="0"/>
              <a:t>. Bu </a:t>
            </a:r>
            <a:r>
              <a:rPr lang="en-US" dirty="0" err="1"/>
              <a:t>değişiklikler</a:t>
            </a:r>
            <a:r>
              <a:rPr lang="en-US" dirty="0"/>
              <a:t>, </a:t>
            </a:r>
            <a:r>
              <a:rPr lang="en-US" dirty="0" err="1"/>
              <a:t>aralarındaki</a:t>
            </a:r>
            <a:r>
              <a:rPr lang="en-US" dirty="0"/>
              <a:t> </a:t>
            </a:r>
            <a:r>
              <a:rPr lang="en-US" dirty="0" err="1"/>
              <a:t>bağlantı</a:t>
            </a:r>
            <a:r>
              <a:rPr lang="en-US" dirty="0"/>
              <a:t> </a:t>
            </a:r>
            <a:r>
              <a:rPr lang="en-US" dirty="0" err="1"/>
              <a:t>parçasındaki</a:t>
            </a:r>
            <a:r>
              <a:rPr lang="en-US" dirty="0"/>
              <a:t> </a:t>
            </a:r>
            <a:r>
              <a:rPr lang="en-US" dirty="0" err="1"/>
              <a:t>parçaların</a:t>
            </a:r>
            <a:r>
              <a:rPr lang="en-US" dirty="0"/>
              <a:t> </a:t>
            </a:r>
            <a:r>
              <a:rPr lang="en-US" dirty="0" err="1"/>
              <a:t>formatı</a:t>
            </a:r>
            <a:r>
              <a:rPr lang="en-US" dirty="0"/>
              <a:t> </a:t>
            </a:r>
            <a:r>
              <a:rPr lang="en-US" dirty="0" err="1"/>
              <a:t>üzerinde</a:t>
            </a:r>
            <a:r>
              <a:rPr lang="en-US" dirty="0"/>
              <a:t> </a:t>
            </a:r>
            <a:r>
              <a:rPr lang="en-US" dirty="0" err="1"/>
              <a:t>yapılabilir</a:t>
            </a:r>
            <a:r>
              <a:rPr lang="en-US" dirty="0"/>
              <a:t>. 
İyi </a:t>
            </a:r>
            <a:r>
              <a:rPr lang="en-US" dirty="0" err="1"/>
              <a:t>eğitimli</a:t>
            </a:r>
            <a:r>
              <a:rPr lang="en-US" dirty="0"/>
              <a:t> </a:t>
            </a:r>
            <a:r>
              <a:rPr lang="en-US" dirty="0" err="1"/>
              <a:t>bir</a:t>
            </a:r>
            <a:r>
              <a:rPr lang="en-US" dirty="0"/>
              <a:t> </a:t>
            </a:r>
            <a:r>
              <a:rPr lang="en-US" dirty="0" err="1"/>
              <a:t>ekip</a:t>
            </a:r>
            <a:r>
              <a:rPr lang="en-US" dirty="0"/>
              <a:t>, </a:t>
            </a:r>
            <a:r>
              <a:rPr lang="en-US" dirty="0" err="1"/>
              <a:t>malzeme</a:t>
            </a:r>
            <a:r>
              <a:rPr lang="en-US" dirty="0"/>
              <a:t> </a:t>
            </a:r>
            <a:r>
              <a:rPr lang="en-US" dirty="0" err="1"/>
              <a:t>kullanım</a:t>
            </a:r>
            <a:r>
              <a:rPr lang="en-US" dirty="0"/>
              <a:t> </a:t>
            </a:r>
            <a:r>
              <a:rPr lang="en-US" dirty="0" err="1"/>
              <a:t>yüzdesini</a:t>
            </a:r>
            <a:r>
              <a:rPr lang="en-US" dirty="0"/>
              <a:t> </a:t>
            </a:r>
            <a:r>
              <a:rPr lang="en-US" dirty="0" err="1"/>
              <a:t>artırabilir</a:t>
            </a:r>
            <a:r>
              <a:rPr lang="en-US" dirty="0"/>
              <a:t> ve </a:t>
            </a:r>
            <a:r>
              <a:rPr lang="en-US" dirty="0" err="1"/>
              <a:t>bu</a:t>
            </a:r>
            <a:r>
              <a:rPr lang="en-US" dirty="0"/>
              <a:t> </a:t>
            </a:r>
            <a:r>
              <a:rPr lang="en-US" dirty="0" err="1"/>
              <a:t>sayede</a:t>
            </a:r>
            <a:r>
              <a:rPr lang="en-US" dirty="0"/>
              <a:t> </a:t>
            </a:r>
            <a:r>
              <a:rPr lang="en-US" dirty="0" err="1"/>
              <a:t>israfı</a:t>
            </a:r>
            <a:r>
              <a:rPr lang="en-US" dirty="0"/>
              <a:t> </a:t>
            </a:r>
            <a:r>
              <a:rPr lang="en-US" dirty="0" err="1"/>
              <a:t>azaltabilir</a:t>
            </a:r>
            <a:r>
              <a:rPr lang="en-US" dirty="0"/>
              <a:t> ve </a:t>
            </a:r>
            <a:r>
              <a:rPr lang="en-US" dirty="0" err="1"/>
              <a:t>bu</a:t>
            </a:r>
            <a:r>
              <a:rPr lang="en-US" dirty="0"/>
              <a:t> </a:t>
            </a:r>
            <a:r>
              <a:rPr lang="en-US" dirty="0" err="1"/>
              <a:t>süreç</a:t>
            </a:r>
            <a:r>
              <a:rPr lang="en-US" dirty="0"/>
              <a:t> </a:t>
            </a:r>
            <a:r>
              <a:rPr lang="en-US" dirty="0" err="1"/>
              <a:t>sistematik</a:t>
            </a:r>
            <a:r>
              <a:rPr lang="en-US" dirty="0"/>
              <a:t> </a:t>
            </a:r>
            <a:r>
              <a:rPr lang="en-US" dirty="0" err="1"/>
              <a:t>olarak</a:t>
            </a:r>
            <a:r>
              <a:rPr lang="en-US" dirty="0"/>
              <a:t> </a:t>
            </a:r>
            <a:r>
              <a:rPr lang="en-US" dirty="0" err="1"/>
              <a:t>uygulanırsa</a:t>
            </a:r>
            <a:r>
              <a:rPr lang="en-US" dirty="0"/>
              <a:t> </a:t>
            </a:r>
            <a:r>
              <a:rPr lang="en-US" dirty="0" err="1"/>
              <a:t>bol</a:t>
            </a:r>
            <a:r>
              <a:rPr lang="en-US" dirty="0"/>
              <a:t> </a:t>
            </a:r>
            <a:r>
              <a:rPr lang="en-US" dirty="0" err="1"/>
              <a:t>miktarda</a:t>
            </a:r>
            <a:r>
              <a:rPr lang="en-US" dirty="0"/>
              <a:t> para </a:t>
            </a:r>
            <a:r>
              <a:rPr lang="en-US" dirty="0" err="1"/>
              <a:t>tasarrufu</a:t>
            </a:r>
            <a:r>
              <a:rPr lang="en-US" dirty="0"/>
              <a:t> </a:t>
            </a:r>
            <a:r>
              <a:rPr lang="en-US" dirty="0" err="1"/>
              <a:t>sağlayabilir</a:t>
            </a:r>
            <a:r>
              <a:rPr lang="en-US" dirty="0"/>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15</a:t>
            </a:fld>
            <a:endParaRPr lang="en-GB"/>
          </a:p>
        </p:txBody>
      </p:sp>
    </p:spTree>
    <p:extLst>
      <p:ext uri="{BB962C8B-B14F-4D97-AF65-F5344CB8AC3E}">
        <p14:creationId xmlns:p14="http://schemas.microsoft.com/office/powerpoint/2010/main" val="3030866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noProof="0" dirty="0" err="1"/>
              <a:t>Otomatik</a:t>
            </a:r>
            <a:r>
              <a:rPr lang="en-GB" noProof="0" dirty="0"/>
              <a:t> </a:t>
            </a:r>
            <a:r>
              <a:rPr lang="en-GB" noProof="0" dirty="0" err="1"/>
              <a:t>makineler</a:t>
            </a:r>
            <a:r>
              <a:rPr lang="en-GB" noProof="0" dirty="0"/>
              <a:t> </a:t>
            </a:r>
            <a:r>
              <a:rPr lang="en-GB" noProof="0" dirty="0" err="1"/>
              <a:t>kullanılarak</a:t>
            </a:r>
            <a:r>
              <a:rPr lang="en-GB" noProof="0" dirty="0"/>
              <a:t> </a:t>
            </a:r>
            <a:r>
              <a:rPr lang="en-GB" noProof="0" dirty="0" err="1"/>
              <a:t>yapılan</a:t>
            </a:r>
            <a:r>
              <a:rPr lang="en-GB" noProof="0" dirty="0"/>
              <a:t> </a:t>
            </a:r>
            <a:r>
              <a:rPr lang="en-GB" noProof="0" dirty="0" err="1"/>
              <a:t>kesim</a:t>
            </a:r>
            <a:r>
              <a:rPr lang="en-GB" noProof="0" dirty="0"/>
              <a:t> </a:t>
            </a:r>
            <a:r>
              <a:rPr lang="en-GB" noProof="0" dirty="0" err="1"/>
              <a:t>işlemi</a:t>
            </a:r>
            <a:r>
              <a:rPr lang="en-GB" noProof="0" dirty="0"/>
              <a:t>, </a:t>
            </a:r>
            <a:r>
              <a:rPr lang="en-GB" noProof="0" dirty="0" err="1"/>
              <a:t>bıçak</a:t>
            </a:r>
            <a:r>
              <a:rPr lang="en-GB" noProof="0" dirty="0"/>
              <a:t> </a:t>
            </a:r>
            <a:r>
              <a:rPr lang="en-GB" noProof="0" dirty="0" err="1"/>
              <a:t>üretimine</a:t>
            </a:r>
            <a:r>
              <a:rPr lang="en-GB" noProof="0" dirty="0"/>
              <a:t> </a:t>
            </a:r>
            <a:r>
              <a:rPr lang="en-GB" noProof="0" dirty="0" err="1"/>
              <a:t>ihtiyaç</a:t>
            </a:r>
            <a:r>
              <a:rPr lang="en-GB" noProof="0" dirty="0"/>
              <a:t> </a:t>
            </a:r>
            <a:r>
              <a:rPr lang="en-GB" noProof="0" dirty="0" err="1"/>
              <a:t>duymadan</a:t>
            </a:r>
            <a:r>
              <a:rPr lang="en-GB" noProof="0" dirty="0"/>
              <a:t> </a:t>
            </a:r>
            <a:r>
              <a:rPr lang="en-GB" noProof="0" dirty="0" err="1"/>
              <a:t>kaynakların</a:t>
            </a:r>
            <a:r>
              <a:rPr lang="en-GB" noProof="0" dirty="0"/>
              <a:t> </a:t>
            </a:r>
            <a:r>
              <a:rPr lang="en-GB" noProof="0" dirty="0" err="1"/>
              <a:t>daha</a:t>
            </a:r>
            <a:r>
              <a:rPr lang="en-GB" noProof="0" dirty="0"/>
              <a:t> </a:t>
            </a:r>
            <a:r>
              <a:rPr lang="en-GB" noProof="0" dirty="0" err="1"/>
              <a:t>verimli</a:t>
            </a:r>
            <a:r>
              <a:rPr lang="en-GB" noProof="0" dirty="0"/>
              <a:t> </a:t>
            </a:r>
            <a:r>
              <a:rPr lang="en-GB" noProof="0" dirty="0" err="1"/>
              <a:t>kullanılmasını</a:t>
            </a:r>
            <a:r>
              <a:rPr lang="en-GB" noProof="0" dirty="0"/>
              <a:t> </a:t>
            </a:r>
            <a:r>
              <a:rPr lang="en-GB" noProof="0" dirty="0" err="1"/>
              <a:t>sağlar</a:t>
            </a:r>
            <a:r>
              <a:rPr lang="en-GB" noProof="0" dirty="0"/>
              <a:t>. CAD </a:t>
            </a:r>
            <a:r>
              <a:rPr lang="en-GB" noProof="0" dirty="0" err="1"/>
              <a:t>sistemi</a:t>
            </a:r>
            <a:r>
              <a:rPr lang="en-GB" noProof="0" dirty="0"/>
              <a:t>, </a:t>
            </a:r>
            <a:r>
              <a:rPr lang="en-GB" noProof="0" dirty="0" err="1"/>
              <a:t>kesilecek</a:t>
            </a:r>
            <a:r>
              <a:rPr lang="en-GB" noProof="0" dirty="0"/>
              <a:t> </a:t>
            </a:r>
            <a:r>
              <a:rPr lang="en-GB" noProof="0" dirty="0" err="1"/>
              <a:t>parçaların</a:t>
            </a:r>
            <a:r>
              <a:rPr lang="en-GB" noProof="0" dirty="0"/>
              <a:t> </a:t>
            </a:r>
            <a:r>
              <a:rPr lang="en-GB" noProof="0" dirty="0" err="1"/>
              <a:t>geometrik</a:t>
            </a:r>
            <a:r>
              <a:rPr lang="en-GB" noProof="0" dirty="0"/>
              <a:t> </a:t>
            </a:r>
            <a:r>
              <a:rPr lang="en-GB" noProof="0" dirty="0" err="1"/>
              <a:t>verilerini</a:t>
            </a:r>
            <a:r>
              <a:rPr lang="en-GB" noProof="0" dirty="0"/>
              <a:t> CAM </a:t>
            </a:r>
            <a:r>
              <a:rPr lang="en-GB" noProof="0" dirty="0" err="1"/>
              <a:t>kesim</a:t>
            </a:r>
            <a:r>
              <a:rPr lang="en-GB" noProof="0" dirty="0"/>
              <a:t> </a:t>
            </a:r>
            <a:r>
              <a:rPr lang="en-GB" noProof="0" dirty="0" err="1"/>
              <a:t>tablasına</a:t>
            </a:r>
            <a:r>
              <a:rPr lang="en-GB" noProof="0" dirty="0"/>
              <a:t> </a:t>
            </a:r>
            <a:r>
              <a:rPr lang="en-GB" noProof="0" dirty="0" err="1"/>
              <a:t>iletir</a:t>
            </a:r>
            <a:r>
              <a:rPr lang="en-GB" noProof="0" dirty="0"/>
              <a:t>, </a:t>
            </a:r>
            <a:r>
              <a:rPr lang="en-GB" noProof="0" dirty="0" err="1"/>
              <a:t>malzeme</a:t>
            </a:r>
            <a:r>
              <a:rPr lang="en-GB" noProof="0" dirty="0"/>
              <a:t> </a:t>
            </a:r>
            <a:r>
              <a:rPr lang="en-GB" noProof="0" dirty="0" err="1"/>
              <a:t>kesim</a:t>
            </a:r>
            <a:r>
              <a:rPr lang="en-GB" noProof="0" dirty="0"/>
              <a:t> </a:t>
            </a:r>
            <a:r>
              <a:rPr lang="en-GB" noProof="0" dirty="0" err="1"/>
              <a:t>tablasının</a:t>
            </a:r>
            <a:r>
              <a:rPr lang="en-GB" noProof="0" dirty="0"/>
              <a:t> </a:t>
            </a:r>
            <a:r>
              <a:rPr lang="en-GB" noProof="0" dirty="0" err="1"/>
              <a:t>çalışma</a:t>
            </a:r>
            <a:r>
              <a:rPr lang="en-GB" noProof="0" dirty="0"/>
              <a:t> </a:t>
            </a:r>
            <a:r>
              <a:rPr lang="en-GB" noProof="0" dirty="0" err="1"/>
              <a:t>alanına</a:t>
            </a:r>
            <a:r>
              <a:rPr lang="en-GB" noProof="0" dirty="0"/>
              <a:t> </a:t>
            </a:r>
            <a:r>
              <a:rPr lang="en-GB" noProof="0" dirty="0" err="1"/>
              <a:t>yerleştirilir</a:t>
            </a:r>
            <a:r>
              <a:rPr lang="en-GB" noProof="0" dirty="0"/>
              <a:t> ve </a:t>
            </a:r>
            <a:r>
              <a:rPr lang="en-GB" noProof="0" dirty="0" err="1"/>
              <a:t>parçalar</a:t>
            </a:r>
            <a:r>
              <a:rPr lang="en-GB" noProof="0" dirty="0"/>
              <a:t> </a:t>
            </a:r>
            <a:r>
              <a:rPr lang="en-GB" noProof="0" dirty="0" err="1"/>
              <a:t>malzeme</a:t>
            </a:r>
            <a:r>
              <a:rPr lang="en-GB" noProof="0" dirty="0"/>
              <a:t> </a:t>
            </a:r>
            <a:r>
              <a:rPr lang="en-GB" noProof="0" dirty="0" err="1"/>
              <a:t>üzerine</a:t>
            </a:r>
            <a:r>
              <a:rPr lang="en-GB" noProof="0" dirty="0"/>
              <a:t> </a:t>
            </a:r>
            <a:r>
              <a:rPr lang="en-GB" noProof="0" dirty="0" err="1"/>
              <a:t>yansıtılır</a:t>
            </a:r>
            <a:r>
              <a:rPr lang="en-GB" noProof="0" dirty="0"/>
              <a:t>. </a:t>
            </a:r>
            <a:r>
              <a:rPr lang="en-GB" noProof="0" dirty="0" err="1"/>
              <a:t>Parçalar</a:t>
            </a:r>
            <a:r>
              <a:rPr lang="en-GB" noProof="0" dirty="0"/>
              <a:t> </a:t>
            </a:r>
            <a:r>
              <a:rPr lang="en-GB" noProof="0" dirty="0" err="1"/>
              <a:t>masaüstü</a:t>
            </a:r>
            <a:r>
              <a:rPr lang="en-GB" noProof="0" dirty="0"/>
              <a:t> ve fare </a:t>
            </a:r>
            <a:r>
              <a:rPr lang="en-GB" noProof="0" dirty="0" err="1"/>
              <a:t>kullanılarak</a:t>
            </a:r>
            <a:r>
              <a:rPr lang="en-GB" noProof="0" dirty="0"/>
              <a:t> </a:t>
            </a:r>
            <a:r>
              <a:rPr lang="en-GB" noProof="0" dirty="0" err="1"/>
              <a:t>yerleştirilir</a:t>
            </a:r>
            <a:r>
              <a:rPr lang="en-GB" noProof="0" dirty="0"/>
              <a:t> ve </a:t>
            </a:r>
            <a:r>
              <a:rPr lang="en-GB" noProof="0" dirty="0" err="1"/>
              <a:t>bitmiş</a:t>
            </a:r>
            <a:r>
              <a:rPr lang="en-GB" noProof="0" dirty="0"/>
              <a:t> </a:t>
            </a:r>
            <a:r>
              <a:rPr lang="en-GB" noProof="0" dirty="0" err="1"/>
              <a:t>parçaların</a:t>
            </a:r>
            <a:r>
              <a:rPr lang="en-GB" noProof="0" dirty="0"/>
              <a:t> </a:t>
            </a:r>
            <a:r>
              <a:rPr lang="en-GB" noProof="0" dirty="0" err="1"/>
              <a:t>sayısı</a:t>
            </a:r>
            <a:r>
              <a:rPr lang="en-GB" noProof="0" dirty="0"/>
              <a:t> ve </a:t>
            </a:r>
            <a:r>
              <a:rPr lang="en-GB" noProof="0" dirty="0" err="1"/>
              <a:t>kesilecek</a:t>
            </a:r>
            <a:r>
              <a:rPr lang="en-GB" noProof="0" dirty="0"/>
              <a:t> </a:t>
            </a:r>
            <a:r>
              <a:rPr lang="en-GB" noProof="0" dirty="0" err="1"/>
              <a:t>kalan</a:t>
            </a:r>
            <a:r>
              <a:rPr lang="en-GB" noProof="0" dirty="0"/>
              <a:t> </a:t>
            </a:r>
            <a:r>
              <a:rPr lang="en-GB" noProof="0" dirty="0" err="1"/>
              <a:t>parça</a:t>
            </a:r>
            <a:r>
              <a:rPr lang="en-GB" noProof="0" dirty="0"/>
              <a:t> </a:t>
            </a:r>
            <a:r>
              <a:rPr lang="en-GB" noProof="0" dirty="0" err="1"/>
              <a:t>sayısı</a:t>
            </a:r>
            <a:r>
              <a:rPr lang="en-GB" noProof="0" dirty="0"/>
              <a:t> </a:t>
            </a:r>
            <a:r>
              <a:rPr lang="en-GB" noProof="0" dirty="0" err="1"/>
              <a:t>otomatik</a:t>
            </a:r>
            <a:r>
              <a:rPr lang="en-GB" noProof="0" dirty="0"/>
              <a:t> </a:t>
            </a:r>
            <a:r>
              <a:rPr lang="en-GB" noProof="0" dirty="0" err="1"/>
              <a:t>olarak</a:t>
            </a:r>
            <a:r>
              <a:rPr lang="en-GB" noProof="0" dirty="0"/>
              <a:t> </a:t>
            </a:r>
            <a:r>
              <a:rPr lang="en-GB" noProof="0" dirty="0" err="1"/>
              <a:t>görüntülenir</a:t>
            </a:r>
            <a:r>
              <a:rPr lang="en-GB" noProof="0" dirty="0"/>
              <a:t> ve </a:t>
            </a:r>
            <a:r>
              <a:rPr lang="en-GB" noProof="0" dirty="0" err="1"/>
              <a:t>fazlalıkların</a:t>
            </a:r>
            <a:r>
              <a:rPr lang="en-GB" noProof="0" dirty="0"/>
              <a:t> </a:t>
            </a:r>
            <a:r>
              <a:rPr lang="en-GB" noProof="0" dirty="0" err="1"/>
              <a:t>kesilmesi</a:t>
            </a:r>
            <a:r>
              <a:rPr lang="en-GB" noProof="0" dirty="0"/>
              <a:t> </a:t>
            </a:r>
            <a:r>
              <a:rPr lang="en-GB" noProof="0" dirty="0" err="1"/>
              <a:t>önlenir</a:t>
            </a:r>
            <a:r>
              <a:rPr lang="en-GB" noProof="0" dirty="0"/>
              <a:t>.
</a:t>
            </a:r>
            <a:r>
              <a:rPr lang="en-GB" noProof="0" dirty="0" err="1"/>
              <a:t>Çoğu</a:t>
            </a:r>
            <a:r>
              <a:rPr lang="en-GB" noProof="0" dirty="0"/>
              <a:t> CAM </a:t>
            </a:r>
            <a:r>
              <a:rPr lang="en-GB" noProof="0" dirty="0" err="1"/>
              <a:t>sistemi</a:t>
            </a:r>
            <a:r>
              <a:rPr lang="en-GB" noProof="0" dirty="0"/>
              <a:t>, </a:t>
            </a:r>
            <a:r>
              <a:rPr lang="en-GB" noProof="0" dirty="0" err="1"/>
              <a:t>parçaların</a:t>
            </a:r>
            <a:r>
              <a:rPr lang="en-GB" noProof="0" dirty="0"/>
              <a:t> </a:t>
            </a:r>
            <a:r>
              <a:rPr lang="en-GB" noProof="0" dirty="0" err="1"/>
              <a:t>aynı</a:t>
            </a:r>
            <a:r>
              <a:rPr lang="en-GB" noProof="0" dirty="0"/>
              <a:t> </a:t>
            </a:r>
            <a:r>
              <a:rPr lang="en-GB" noProof="0" dirty="0" err="1"/>
              <a:t>anda</a:t>
            </a:r>
            <a:r>
              <a:rPr lang="en-GB" noProof="0" dirty="0"/>
              <a:t> </a:t>
            </a:r>
            <a:r>
              <a:rPr lang="en-GB" noProof="0" dirty="0" err="1"/>
              <a:t>markalanmasına</a:t>
            </a:r>
            <a:r>
              <a:rPr lang="en-GB" noProof="0" dirty="0"/>
              <a:t>, </a:t>
            </a:r>
            <a:r>
              <a:rPr lang="en-GB" noProof="0" dirty="0" err="1"/>
              <a:t>numaralandırılmasına</a:t>
            </a:r>
            <a:r>
              <a:rPr lang="en-GB" noProof="0" dirty="0"/>
              <a:t> ve </a:t>
            </a:r>
            <a:r>
              <a:rPr lang="en-GB" noProof="0" dirty="0" err="1"/>
              <a:t>delinmesine</a:t>
            </a:r>
            <a:r>
              <a:rPr lang="en-GB" noProof="0" dirty="0"/>
              <a:t> </a:t>
            </a:r>
            <a:r>
              <a:rPr lang="en-GB" noProof="0" dirty="0" err="1"/>
              <a:t>izin</a:t>
            </a:r>
            <a:r>
              <a:rPr lang="en-GB" noProof="0" dirty="0"/>
              <a:t> </a:t>
            </a:r>
            <a:r>
              <a:rPr lang="en-GB" noProof="0" dirty="0" err="1"/>
              <a:t>verir</a:t>
            </a:r>
            <a:r>
              <a:rPr lang="en-GB" noProof="0" dirty="0"/>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16</a:t>
            </a:fld>
            <a:endParaRPr lang="en-GB"/>
          </a:p>
        </p:txBody>
      </p:sp>
    </p:spTree>
    <p:extLst>
      <p:ext uri="{BB962C8B-B14F-4D97-AF65-F5344CB8AC3E}">
        <p14:creationId xmlns:p14="http://schemas.microsoft.com/office/powerpoint/2010/main" val="1038368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noProof="0" dirty="0" err="1">
                <a:solidFill>
                  <a:schemeClr val="tx1"/>
                </a:solidFill>
                <a:latin typeface="+mn-lt"/>
                <a:cs typeface="Avenir Book"/>
              </a:rPr>
              <a:t>Bazı</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ön</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dikiş</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işlemlerinde</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bu</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durumlarda</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enerji</a:t>
            </a:r>
            <a:r>
              <a:rPr lang="en-GB" sz="1200" b="0" noProof="0" dirty="0">
                <a:solidFill>
                  <a:schemeClr val="tx1"/>
                </a:solidFill>
                <a:latin typeface="+mn-lt"/>
                <a:cs typeface="Avenir Book"/>
              </a:rPr>
              <a:t> ve </a:t>
            </a:r>
            <a:r>
              <a:rPr lang="en-GB" sz="1200" b="0" noProof="0" dirty="0" err="1">
                <a:solidFill>
                  <a:schemeClr val="tx1"/>
                </a:solidFill>
                <a:latin typeface="+mn-lt"/>
                <a:cs typeface="Avenir Book"/>
              </a:rPr>
              <a:t>işgücü</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kaynaklarında</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çevresel</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etkilerini</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azaltmak</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için</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benimsenebilecek</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basit</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prosedürler</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vardır</a:t>
            </a:r>
            <a:r>
              <a:rPr lang="en-GB" sz="1200" b="0" noProof="0" dirty="0">
                <a:solidFill>
                  <a:schemeClr val="tx1"/>
                </a:solidFill>
                <a:latin typeface="+mn-lt"/>
                <a:cs typeface="Avenir Book"/>
              </a:rPr>
              <a:t>. Bu</a:t>
            </a:r>
            <a:r>
              <a:rPr lang="tr-TR" sz="1200" b="0" noProof="0" dirty="0">
                <a:solidFill>
                  <a:schemeClr val="tx1"/>
                </a:solidFill>
                <a:latin typeface="+mn-lt"/>
                <a:cs typeface="Avenir Book"/>
              </a:rPr>
              <a:t> yarma</a:t>
            </a:r>
            <a:r>
              <a:rPr lang="en-GB" sz="1200" b="0" noProof="0" dirty="0">
                <a:solidFill>
                  <a:schemeClr val="tx1"/>
                </a:solidFill>
                <a:latin typeface="+mn-lt"/>
                <a:cs typeface="Avenir Book"/>
              </a:rPr>
              <a:t>, </a:t>
            </a:r>
            <a:r>
              <a:rPr lang="tr-TR" sz="1200" b="0" noProof="0" dirty="0" err="1">
                <a:solidFill>
                  <a:schemeClr val="tx1"/>
                </a:solidFill>
                <a:latin typeface="+mn-lt"/>
                <a:cs typeface="Avenir Book"/>
              </a:rPr>
              <a:t>traşlama</a:t>
            </a:r>
            <a:r>
              <a:rPr lang="tr-TR" sz="1200" b="0" noProof="0" dirty="0">
                <a:solidFill>
                  <a:schemeClr val="tx1"/>
                </a:solidFill>
                <a:latin typeface="+mn-lt"/>
                <a:cs typeface="Avenir Book"/>
              </a:rPr>
              <a:t> </a:t>
            </a:r>
            <a:r>
              <a:rPr lang="en-GB" sz="1200" b="0" noProof="0" dirty="0">
                <a:solidFill>
                  <a:schemeClr val="tx1"/>
                </a:solidFill>
                <a:latin typeface="+mn-lt"/>
                <a:cs typeface="Avenir Book"/>
              </a:rPr>
              <a:t>ve </a:t>
            </a:r>
            <a:r>
              <a:rPr lang="en-GB" sz="1200" b="0" noProof="0" dirty="0" err="1">
                <a:solidFill>
                  <a:schemeClr val="tx1"/>
                </a:solidFill>
                <a:latin typeface="+mn-lt"/>
                <a:cs typeface="Avenir Book"/>
              </a:rPr>
              <a:t>ütüleme</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gibi</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işlemler</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için</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geçerlidir</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Etkilerini</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azaltmanın</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en</a:t>
            </a:r>
            <a:r>
              <a:rPr lang="en-GB" sz="1200" b="0" noProof="0" dirty="0">
                <a:solidFill>
                  <a:schemeClr val="tx1"/>
                </a:solidFill>
                <a:latin typeface="+mn-lt"/>
                <a:cs typeface="Avenir Book"/>
              </a:rPr>
              <a:t> iyi </a:t>
            </a:r>
            <a:r>
              <a:rPr lang="en-GB" sz="1200" b="0" noProof="0" dirty="0" err="1">
                <a:solidFill>
                  <a:schemeClr val="tx1"/>
                </a:solidFill>
                <a:latin typeface="+mn-lt"/>
                <a:cs typeface="Avenir Book"/>
              </a:rPr>
              <a:t>yolu</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bu</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işlemlere</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ihtiyaç</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duymayan</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malzemelerin</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tümüne</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veya</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bir</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kısmına</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kullanılarak</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bu</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işlemleri</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gerçekleştirme</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ihtiyacını</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ortadan</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kaldırmaktır</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Ayakkabı</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üretim</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süreci</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bu</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işlemleri</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içeriyorsa</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çevresel</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etkilerini</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şu</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şekilde</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azaltmak</a:t>
            </a:r>
            <a:r>
              <a:rPr lang="en-GB" sz="1200" b="0" noProof="0" dirty="0">
                <a:solidFill>
                  <a:schemeClr val="tx1"/>
                </a:solidFill>
                <a:latin typeface="+mn-lt"/>
                <a:cs typeface="Avenir Book"/>
              </a:rPr>
              <a:t> </a:t>
            </a:r>
            <a:r>
              <a:rPr lang="en-GB" sz="1200" b="0" noProof="0" dirty="0" err="1">
                <a:solidFill>
                  <a:schemeClr val="tx1"/>
                </a:solidFill>
                <a:latin typeface="+mn-lt"/>
                <a:cs typeface="Avenir Book"/>
              </a:rPr>
              <a:t>mümkündür</a:t>
            </a:r>
            <a:r>
              <a:rPr lang="en-GB" sz="1200" b="0" noProof="0" dirty="0">
                <a:solidFill>
                  <a:schemeClr val="tx1"/>
                </a:solidFill>
                <a:latin typeface="+mn-lt"/>
                <a:cs typeface="Avenir Book"/>
              </a:rPr>
              <a:t>:</a:t>
            </a:r>
            <a:endParaRPr lang="tr-TR" sz="1200" b="0" noProof="0" dirty="0">
              <a:solidFill>
                <a:schemeClr val="tx1"/>
              </a:solidFill>
              <a:latin typeface="+mn-lt"/>
              <a:cs typeface="Avenir Book"/>
            </a:endParaRPr>
          </a:p>
          <a:p>
            <a:pPr marL="0" indent="0">
              <a:buFont typeface="Arial" panose="020B0604020202020204" pitchFamily="34" charset="0"/>
              <a:buNone/>
            </a:pPr>
            <a:endParaRPr lang="en-GB" sz="1200" kern="1200" noProof="0" dirty="0">
              <a:solidFill>
                <a:schemeClr val="tx1"/>
              </a:solidFill>
              <a:effectLst/>
              <a:latin typeface="+mn-lt"/>
              <a:ea typeface="+mn-ea"/>
              <a:cs typeface="+mn-cs"/>
            </a:endParaRPr>
          </a:p>
          <a:p>
            <a:pPr marL="0" indent="0">
              <a:buFont typeface="Arial" panose="020B0604020202020204" pitchFamily="34" charset="0"/>
              <a:buNone/>
            </a:pPr>
            <a:r>
              <a:rPr lang="tr-TR" sz="1200" b="1" kern="1200" noProof="0" dirty="0">
                <a:solidFill>
                  <a:schemeClr val="tx1"/>
                </a:solidFill>
                <a:effectLst/>
                <a:latin typeface="+mn-lt"/>
                <a:ea typeface="+mn-ea"/>
                <a:cs typeface="+mn-cs"/>
              </a:rPr>
              <a:t>Bölme</a:t>
            </a:r>
            <a:r>
              <a:rPr lang="tr-TR" sz="1200" kern="1200" noProof="0" dirty="0">
                <a:solidFill>
                  <a:schemeClr val="tx1"/>
                </a:solidFill>
                <a:effectLst/>
                <a:latin typeface="+mn-lt"/>
                <a:ea typeface="+mn-ea"/>
                <a:cs typeface="+mn-cs"/>
              </a:rPr>
              <a:t>: </a:t>
            </a:r>
            <a:endParaRPr lang="en-GB" noProof="0" dirty="0"/>
          </a:p>
          <a:p>
            <a:pPr marL="342900" lvl="0" indent="-342900" algn="just">
              <a:spcAft>
                <a:spcPts val="0"/>
              </a:spcAft>
              <a:buFont typeface="Symbol"/>
              <a:buChar char=""/>
            </a:pPr>
            <a:r>
              <a:rPr lang="en-GB" sz="1200" dirty="0" err="1">
                <a:ea typeface="Times New Roman"/>
                <a:cs typeface="Times New Roman"/>
              </a:rPr>
              <a:t>Makineyi</a:t>
            </a:r>
            <a:r>
              <a:rPr lang="en-GB" sz="1200" dirty="0">
                <a:ea typeface="Times New Roman"/>
                <a:cs typeface="Times New Roman"/>
              </a:rPr>
              <a:t> </a:t>
            </a:r>
            <a:r>
              <a:rPr lang="en-GB" sz="1200" dirty="0" err="1">
                <a:ea typeface="Times New Roman"/>
                <a:cs typeface="Times New Roman"/>
              </a:rPr>
              <a:t>genel</a:t>
            </a:r>
            <a:r>
              <a:rPr lang="en-GB" sz="1200" dirty="0">
                <a:ea typeface="Times New Roman"/>
                <a:cs typeface="Times New Roman"/>
              </a:rPr>
              <a:t> </a:t>
            </a:r>
            <a:r>
              <a:rPr lang="en-GB" sz="1200" dirty="0" err="1">
                <a:ea typeface="Times New Roman"/>
                <a:cs typeface="Times New Roman"/>
              </a:rPr>
              <a:t>ayar</a:t>
            </a:r>
            <a:r>
              <a:rPr lang="en-GB" sz="1200" dirty="0">
                <a:ea typeface="Times New Roman"/>
                <a:cs typeface="Times New Roman"/>
              </a:rPr>
              <a:t> </a:t>
            </a:r>
            <a:r>
              <a:rPr lang="en-GB" sz="1200" dirty="0" err="1">
                <a:ea typeface="Times New Roman"/>
                <a:cs typeface="Times New Roman"/>
              </a:rPr>
              <a:t>tavsiyelerine</a:t>
            </a:r>
            <a:r>
              <a:rPr lang="en-GB" sz="1200" dirty="0">
                <a:ea typeface="Times New Roman"/>
                <a:cs typeface="Times New Roman"/>
              </a:rPr>
              <a:t> </a:t>
            </a:r>
            <a:r>
              <a:rPr lang="en-GB" sz="1200" dirty="0" err="1">
                <a:ea typeface="Times New Roman"/>
                <a:cs typeface="Times New Roman"/>
              </a:rPr>
              <a:t>göre</a:t>
            </a:r>
            <a:r>
              <a:rPr lang="en-GB" sz="1200" dirty="0">
                <a:ea typeface="Times New Roman"/>
                <a:cs typeface="Times New Roman"/>
              </a:rPr>
              <a:t> </a:t>
            </a:r>
            <a:r>
              <a:rPr lang="en-GB" sz="1200" dirty="0" err="1">
                <a:ea typeface="Times New Roman"/>
                <a:cs typeface="Times New Roman"/>
              </a:rPr>
              <a:t>ayarlayın</a:t>
            </a:r>
            <a:r>
              <a:rPr lang="en-GB" sz="1200" dirty="0">
                <a:ea typeface="Times New Roman"/>
                <a:cs typeface="Times New Roman"/>
              </a:rPr>
              <a:t> 
</a:t>
            </a:r>
            <a:r>
              <a:rPr lang="en-GB" sz="1200" dirty="0" err="1">
                <a:ea typeface="Times New Roman"/>
                <a:cs typeface="Times New Roman"/>
              </a:rPr>
              <a:t>Parametreleri</a:t>
            </a:r>
            <a:r>
              <a:rPr lang="en-GB" sz="1200" dirty="0">
                <a:ea typeface="Times New Roman"/>
                <a:cs typeface="Times New Roman"/>
              </a:rPr>
              <a:t> </a:t>
            </a:r>
            <a:r>
              <a:rPr lang="en-GB" sz="1200" dirty="0" err="1">
                <a:ea typeface="Times New Roman"/>
                <a:cs typeface="Times New Roman"/>
              </a:rPr>
              <a:t>haftada</a:t>
            </a:r>
            <a:r>
              <a:rPr lang="en-GB" sz="1200" dirty="0">
                <a:ea typeface="Times New Roman"/>
                <a:cs typeface="Times New Roman"/>
              </a:rPr>
              <a:t> </a:t>
            </a:r>
            <a:r>
              <a:rPr lang="en-GB" sz="1200" dirty="0" err="1">
                <a:ea typeface="Times New Roman"/>
                <a:cs typeface="Times New Roman"/>
              </a:rPr>
              <a:t>en</a:t>
            </a:r>
            <a:r>
              <a:rPr lang="en-GB" sz="1200" dirty="0">
                <a:ea typeface="Times New Roman"/>
                <a:cs typeface="Times New Roman"/>
              </a:rPr>
              <a:t> </a:t>
            </a:r>
            <a:r>
              <a:rPr lang="en-GB" sz="1200" dirty="0" err="1">
                <a:ea typeface="Times New Roman"/>
                <a:cs typeface="Times New Roman"/>
              </a:rPr>
              <a:t>az</a:t>
            </a:r>
            <a:r>
              <a:rPr lang="en-GB" sz="1200" dirty="0">
                <a:ea typeface="Times New Roman"/>
                <a:cs typeface="Times New Roman"/>
              </a:rPr>
              <a:t> </a:t>
            </a:r>
            <a:r>
              <a:rPr lang="en-GB" sz="1200" dirty="0" err="1">
                <a:ea typeface="Times New Roman"/>
                <a:cs typeface="Times New Roman"/>
              </a:rPr>
              <a:t>bir</a:t>
            </a:r>
            <a:r>
              <a:rPr lang="en-GB" sz="1200" dirty="0">
                <a:ea typeface="Times New Roman"/>
                <a:cs typeface="Times New Roman"/>
              </a:rPr>
              <a:t> </a:t>
            </a:r>
            <a:r>
              <a:rPr lang="en-GB" sz="1200" dirty="0" err="1">
                <a:ea typeface="Times New Roman"/>
                <a:cs typeface="Times New Roman"/>
              </a:rPr>
              <a:t>kez</a:t>
            </a:r>
            <a:r>
              <a:rPr lang="en-GB" sz="1200" dirty="0">
                <a:ea typeface="Times New Roman"/>
                <a:cs typeface="Times New Roman"/>
              </a:rPr>
              <a:t> </a:t>
            </a:r>
            <a:r>
              <a:rPr lang="en-GB" sz="1200" dirty="0" err="1">
                <a:ea typeface="Times New Roman"/>
                <a:cs typeface="Times New Roman"/>
              </a:rPr>
              <a:t>kontrol</a:t>
            </a:r>
            <a:r>
              <a:rPr lang="en-GB" sz="1200" dirty="0">
                <a:ea typeface="Times New Roman"/>
                <a:cs typeface="Times New Roman"/>
              </a:rPr>
              <a:t> </a:t>
            </a:r>
            <a:r>
              <a:rPr lang="en-GB" sz="1200" dirty="0" err="1">
                <a:ea typeface="Times New Roman"/>
                <a:cs typeface="Times New Roman"/>
              </a:rPr>
              <a:t>edin</a:t>
            </a:r>
            <a:r>
              <a:rPr lang="en-GB" sz="1200" dirty="0">
                <a:ea typeface="Times New Roman"/>
                <a:cs typeface="Times New Roman"/>
              </a:rPr>
              <a:t> 
</a:t>
            </a:r>
            <a:r>
              <a:rPr lang="en-GB" sz="1200" dirty="0" err="1">
                <a:ea typeface="Times New Roman"/>
                <a:cs typeface="Times New Roman"/>
              </a:rPr>
              <a:t>yağlama</a:t>
            </a:r>
            <a:r>
              <a:rPr lang="en-GB" sz="1200" dirty="0">
                <a:ea typeface="Times New Roman"/>
                <a:cs typeface="Times New Roman"/>
              </a:rPr>
              <a:t> </a:t>
            </a:r>
            <a:r>
              <a:rPr lang="en-GB" sz="1200" dirty="0" err="1">
                <a:ea typeface="Times New Roman"/>
                <a:cs typeface="Times New Roman"/>
              </a:rPr>
              <a:t>keçesini</a:t>
            </a:r>
            <a:r>
              <a:rPr lang="en-GB" sz="1200" dirty="0">
                <a:ea typeface="Times New Roman"/>
                <a:cs typeface="Times New Roman"/>
              </a:rPr>
              <a:t> </a:t>
            </a:r>
            <a:r>
              <a:rPr lang="en-GB" sz="1200" dirty="0" err="1">
                <a:ea typeface="Times New Roman"/>
                <a:cs typeface="Times New Roman"/>
              </a:rPr>
              <a:t>yağlayın</a:t>
            </a:r>
            <a:r>
              <a:rPr lang="en-GB" sz="1200" dirty="0">
                <a:ea typeface="Times New Roman"/>
                <a:cs typeface="Times New Roman"/>
              </a:rPr>
              <a:t>
Hem </a:t>
            </a:r>
            <a:r>
              <a:rPr lang="en-GB" sz="1200" dirty="0" err="1">
                <a:ea typeface="Times New Roman"/>
                <a:cs typeface="Times New Roman"/>
              </a:rPr>
              <a:t>üst</a:t>
            </a:r>
            <a:r>
              <a:rPr lang="en-GB" sz="1200" dirty="0">
                <a:ea typeface="Times New Roman"/>
                <a:cs typeface="Times New Roman"/>
              </a:rPr>
              <a:t> hem de alt </a:t>
            </a:r>
            <a:r>
              <a:rPr lang="en-GB" sz="1200" dirty="0" err="1">
                <a:ea typeface="Times New Roman"/>
                <a:cs typeface="Times New Roman"/>
              </a:rPr>
              <a:t>taşlama</a:t>
            </a:r>
            <a:r>
              <a:rPr lang="en-GB" sz="1200" dirty="0">
                <a:ea typeface="Times New Roman"/>
                <a:cs typeface="Times New Roman"/>
              </a:rPr>
              <a:t> </a:t>
            </a:r>
            <a:r>
              <a:rPr lang="en-GB" sz="1200" dirty="0" err="1">
                <a:ea typeface="Times New Roman"/>
                <a:cs typeface="Times New Roman"/>
              </a:rPr>
              <a:t>taşlarının</a:t>
            </a:r>
            <a:r>
              <a:rPr lang="en-GB" sz="1200" dirty="0">
                <a:ea typeface="Times New Roman"/>
                <a:cs typeface="Times New Roman"/>
              </a:rPr>
              <a:t> </a:t>
            </a:r>
            <a:r>
              <a:rPr lang="en-GB" sz="1200" dirty="0" err="1">
                <a:ea typeface="Times New Roman"/>
                <a:cs typeface="Times New Roman"/>
              </a:rPr>
              <a:t>eşit</a:t>
            </a:r>
            <a:r>
              <a:rPr lang="en-GB" sz="1200" dirty="0">
                <a:ea typeface="Times New Roman"/>
                <a:cs typeface="Times New Roman"/>
              </a:rPr>
              <a:t> </a:t>
            </a:r>
            <a:r>
              <a:rPr lang="en-GB" sz="1200" dirty="0" err="1">
                <a:ea typeface="Times New Roman"/>
                <a:cs typeface="Times New Roman"/>
              </a:rPr>
              <a:t>şekilde</a:t>
            </a:r>
            <a:r>
              <a:rPr lang="en-GB" sz="1200" dirty="0">
                <a:ea typeface="Times New Roman"/>
                <a:cs typeface="Times New Roman"/>
              </a:rPr>
              <a:t> </a:t>
            </a:r>
            <a:r>
              <a:rPr lang="en-GB" sz="1200" dirty="0" err="1">
                <a:ea typeface="Times New Roman"/>
                <a:cs typeface="Times New Roman"/>
              </a:rPr>
              <a:t>aşındığını</a:t>
            </a:r>
            <a:r>
              <a:rPr lang="en-GB" sz="1200" dirty="0">
                <a:ea typeface="Times New Roman"/>
                <a:cs typeface="Times New Roman"/>
              </a:rPr>
              <a:t> </a:t>
            </a:r>
            <a:r>
              <a:rPr lang="en-GB" sz="1200" dirty="0" err="1">
                <a:ea typeface="Times New Roman"/>
                <a:cs typeface="Times New Roman"/>
              </a:rPr>
              <a:t>kontrol</a:t>
            </a:r>
            <a:r>
              <a:rPr lang="en-GB" sz="1200" dirty="0">
                <a:ea typeface="Times New Roman"/>
                <a:cs typeface="Times New Roman"/>
              </a:rPr>
              <a:t> </a:t>
            </a:r>
            <a:r>
              <a:rPr lang="en-GB" sz="1200" dirty="0" err="1">
                <a:ea typeface="Times New Roman"/>
                <a:cs typeface="Times New Roman"/>
              </a:rPr>
              <a:t>edin</a:t>
            </a:r>
            <a:r>
              <a:rPr lang="en-GB" sz="1200" dirty="0">
                <a:ea typeface="Times New Roman"/>
                <a:cs typeface="Times New Roman"/>
              </a:rPr>
              <a:t> 
</a:t>
            </a:r>
            <a:r>
              <a:rPr lang="en-GB" sz="1200" dirty="0" err="1">
                <a:ea typeface="Times New Roman"/>
                <a:cs typeface="Times New Roman"/>
              </a:rPr>
              <a:t>Bıçağı</a:t>
            </a:r>
            <a:r>
              <a:rPr lang="en-GB" sz="1200" dirty="0">
                <a:ea typeface="Times New Roman"/>
                <a:cs typeface="Times New Roman"/>
              </a:rPr>
              <a:t> ve </a:t>
            </a:r>
            <a:r>
              <a:rPr lang="en-GB" sz="1200" dirty="0" err="1">
                <a:ea typeface="Times New Roman"/>
                <a:cs typeface="Times New Roman"/>
              </a:rPr>
              <a:t>bileme</a:t>
            </a:r>
            <a:r>
              <a:rPr lang="en-GB" sz="1200" dirty="0">
                <a:ea typeface="Times New Roman"/>
                <a:cs typeface="Times New Roman"/>
              </a:rPr>
              <a:t> </a:t>
            </a:r>
            <a:r>
              <a:rPr lang="en-GB" sz="1200" dirty="0" err="1">
                <a:ea typeface="Times New Roman"/>
                <a:cs typeface="Times New Roman"/>
              </a:rPr>
              <a:t>taşlarını</a:t>
            </a:r>
            <a:r>
              <a:rPr lang="en-GB" sz="1200" dirty="0">
                <a:ea typeface="Times New Roman"/>
                <a:cs typeface="Times New Roman"/>
              </a:rPr>
              <a:t> her zaman </a:t>
            </a:r>
            <a:r>
              <a:rPr lang="en-GB" sz="1200" dirty="0" err="1">
                <a:ea typeface="Times New Roman"/>
                <a:cs typeface="Times New Roman"/>
              </a:rPr>
              <a:t>aynı</a:t>
            </a:r>
            <a:r>
              <a:rPr lang="en-GB" sz="1200" dirty="0">
                <a:ea typeface="Times New Roman"/>
                <a:cs typeface="Times New Roman"/>
              </a:rPr>
              <a:t> </a:t>
            </a:r>
            <a:r>
              <a:rPr lang="en-GB" sz="1200" dirty="0" err="1">
                <a:ea typeface="Times New Roman"/>
                <a:cs typeface="Times New Roman"/>
              </a:rPr>
              <a:t>anda</a:t>
            </a:r>
            <a:r>
              <a:rPr lang="en-GB" sz="1200" dirty="0">
                <a:ea typeface="Times New Roman"/>
                <a:cs typeface="Times New Roman"/>
              </a:rPr>
              <a:t> </a:t>
            </a:r>
            <a:r>
              <a:rPr lang="en-GB" sz="1200" dirty="0" err="1">
                <a:ea typeface="Times New Roman"/>
                <a:cs typeface="Times New Roman"/>
              </a:rPr>
              <a:t>değiştirin</a:t>
            </a:r>
            <a:r>
              <a:rPr lang="en-GB" sz="1200" dirty="0">
                <a:ea typeface="Times New Roman"/>
                <a:cs typeface="Times New Roman"/>
              </a:rPr>
              <a:t>
</a:t>
            </a:r>
            <a:r>
              <a:rPr lang="en-GB" sz="1200" dirty="0" err="1">
                <a:ea typeface="Times New Roman"/>
                <a:cs typeface="Times New Roman"/>
              </a:rPr>
              <a:t>Veya</a:t>
            </a:r>
            <a:r>
              <a:rPr lang="en-GB" sz="1200" dirty="0">
                <a:ea typeface="Times New Roman"/>
                <a:cs typeface="Times New Roman"/>
              </a:rPr>
              <a:t> </a:t>
            </a:r>
            <a:r>
              <a:rPr lang="en-GB" sz="1200" dirty="0" err="1">
                <a:ea typeface="Times New Roman"/>
                <a:cs typeface="Times New Roman"/>
              </a:rPr>
              <a:t>bölmeye</a:t>
            </a:r>
            <a:r>
              <a:rPr lang="en-GB" sz="1200" dirty="0">
                <a:ea typeface="Times New Roman"/>
                <a:cs typeface="Times New Roman"/>
              </a:rPr>
              <a:t> </a:t>
            </a:r>
            <a:r>
              <a:rPr lang="en-GB" sz="1200" dirty="0" err="1">
                <a:ea typeface="Times New Roman"/>
                <a:cs typeface="Times New Roman"/>
              </a:rPr>
              <a:t>gerek</a:t>
            </a:r>
            <a:r>
              <a:rPr lang="en-GB" sz="1200" dirty="0">
                <a:ea typeface="Times New Roman"/>
                <a:cs typeface="Times New Roman"/>
              </a:rPr>
              <a:t> </a:t>
            </a:r>
            <a:r>
              <a:rPr lang="en-GB" sz="1200" dirty="0" err="1">
                <a:ea typeface="Times New Roman"/>
                <a:cs typeface="Times New Roman"/>
              </a:rPr>
              <a:t>kalmadan</a:t>
            </a:r>
            <a:r>
              <a:rPr lang="en-GB" sz="1200" dirty="0">
                <a:ea typeface="Times New Roman"/>
                <a:cs typeface="Times New Roman"/>
              </a:rPr>
              <a:t> </a:t>
            </a:r>
            <a:r>
              <a:rPr lang="en-GB" sz="1200" dirty="0" err="1">
                <a:ea typeface="Times New Roman"/>
                <a:cs typeface="Times New Roman"/>
              </a:rPr>
              <a:t>malzeme</a:t>
            </a:r>
            <a:r>
              <a:rPr lang="en-GB" sz="1200" dirty="0">
                <a:ea typeface="Times New Roman"/>
                <a:cs typeface="Times New Roman"/>
              </a:rPr>
              <a:t> </a:t>
            </a:r>
            <a:r>
              <a:rPr lang="en-GB" sz="1200" dirty="0" err="1">
                <a:ea typeface="Times New Roman"/>
                <a:cs typeface="Times New Roman"/>
              </a:rPr>
              <a:t>satın</a:t>
            </a:r>
            <a:r>
              <a:rPr lang="en-GB" sz="1200" dirty="0">
                <a:ea typeface="Times New Roman"/>
                <a:cs typeface="Times New Roman"/>
              </a:rPr>
              <a:t> </a:t>
            </a:r>
            <a:r>
              <a:rPr lang="en-GB" sz="1200" dirty="0" err="1">
                <a:ea typeface="Times New Roman"/>
                <a:cs typeface="Times New Roman"/>
              </a:rPr>
              <a:t>alın</a:t>
            </a:r>
            <a:endParaRPr lang="tr-TR" sz="1200" dirty="0">
              <a:latin typeface="+mn-lt"/>
              <a:ea typeface="Times New Roman"/>
              <a:cs typeface="Times New Roman"/>
            </a:endParaRPr>
          </a:p>
          <a:p>
            <a:pPr marL="342900" lvl="0" indent="-342900" algn="just">
              <a:spcAft>
                <a:spcPts val="0"/>
              </a:spcAft>
              <a:buFont typeface="Symbol"/>
              <a:buChar char=""/>
            </a:pPr>
            <a:endParaRPr lang="en-GB" noProof="0" dirty="0">
              <a:latin typeface="Arial"/>
              <a:ea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solidFill>
                  <a:srgbClr val="2A4C8C"/>
                </a:solidFill>
                <a:effectLst/>
                <a:latin typeface="Calibri" panose="020F0502020204030204" pitchFamily="34" charset="0"/>
                <a:ea typeface="Yu Mincho" panose="02020400000000000000" pitchFamily="18" charset="-128"/>
                <a:cs typeface="Times New Roman" panose="02020603050405020304" pitchFamily="18" charset="0"/>
              </a:rPr>
              <a:t>Kenar Kıvırma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1" dirty="0">
              <a:solidFill>
                <a:srgbClr val="2A4C8C"/>
              </a:solidFill>
              <a:effectLst/>
              <a:latin typeface="Calibri" panose="020F0502020204030204" pitchFamily="34" charset="0"/>
              <a:ea typeface="Yu Mincho" panose="02020400000000000000" pitchFamily="18" charset="-128"/>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t>Kıvırma</a:t>
            </a:r>
            <a:r>
              <a:rPr lang="en-GB" sz="1200" dirty="0"/>
              <a:t> </a:t>
            </a:r>
            <a:r>
              <a:rPr lang="en-GB" sz="1200" dirty="0" err="1"/>
              <a:t>türünü</a:t>
            </a:r>
            <a:r>
              <a:rPr lang="en-GB" sz="1200" dirty="0"/>
              <a:t> ve </a:t>
            </a:r>
            <a:r>
              <a:rPr lang="en-GB" sz="1200" dirty="0" err="1"/>
              <a:t>genişliğini</a:t>
            </a:r>
            <a:r>
              <a:rPr lang="en-GB" sz="1200" dirty="0"/>
              <a:t> </a:t>
            </a:r>
            <a:r>
              <a:rPr lang="en-GB" sz="1200" dirty="0" err="1"/>
              <a:t>belirtin</a:t>
            </a:r>
            <a:r>
              <a:rPr lang="en-GB" sz="1200" dirty="0"/>
              <a:t>
</a:t>
            </a:r>
            <a:r>
              <a:rPr lang="en-GB" sz="1200" dirty="0" err="1"/>
              <a:t>Baskı</a:t>
            </a:r>
            <a:r>
              <a:rPr lang="en-GB" sz="1200" dirty="0"/>
              <a:t> </a:t>
            </a:r>
            <a:r>
              <a:rPr lang="en-GB" sz="1200" dirty="0" err="1"/>
              <a:t>ayağı</a:t>
            </a:r>
            <a:r>
              <a:rPr lang="en-GB" sz="1200" dirty="0"/>
              <a:t> ve </a:t>
            </a:r>
            <a:r>
              <a:rPr lang="en-GB" sz="1200" dirty="0" err="1"/>
              <a:t>besleme</a:t>
            </a:r>
            <a:r>
              <a:rPr lang="en-GB" sz="1200" dirty="0"/>
              <a:t> </a:t>
            </a:r>
            <a:r>
              <a:rPr lang="en-GB" sz="1200" dirty="0" err="1"/>
              <a:t>silindiri</a:t>
            </a:r>
            <a:r>
              <a:rPr lang="en-GB" sz="1200" dirty="0"/>
              <a:t> </a:t>
            </a:r>
            <a:r>
              <a:rPr lang="en-GB" sz="1200" dirty="0" err="1"/>
              <a:t>tipini</a:t>
            </a:r>
            <a:r>
              <a:rPr lang="en-GB" sz="1200" dirty="0"/>
              <a:t> </a:t>
            </a:r>
            <a:r>
              <a:rPr lang="en-GB" sz="1200" dirty="0" err="1"/>
              <a:t>seçin</a:t>
            </a:r>
            <a:r>
              <a:rPr lang="en-GB" sz="1200" dirty="0"/>
              <a:t>
Genel </a:t>
            </a:r>
            <a:r>
              <a:rPr lang="en-GB" sz="1200" dirty="0" err="1"/>
              <a:t>ayarları</a:t>
            </a:r>
            <a:r>
              <a:rPr lang="en-GB" sz="1200" dirty="0"/>
              <a:t>, </a:t>
            </a:r>
            <a:r>
              <a:rPr lang="en-GB" sz="1200" dirty="0" err="1"/>
              <a:t>mesafeleri</a:t>
            </a:r>
            <a:r>
              <a:rPr lang="en-GB" sz="1200" dirty="0"/>
              <a:t>, </a:t>
            </a:r>
            <a:r>
              <a:rPr lang="en-GB" sz="1200" dirty="0" err="1"/>
              <a:t>sabit</a:t>
            </a:r>
            <a:r>
              <a:rPr lang="en-GB" sz="1200" dirty="0"/>
              <a:t> </a:t>
            </a:r>
            <a:r>
              <a:rPr lang="en-GB" sz="1200" dirty="0" err="1"/>
              <a:t>baskı</a:t>
            </a:r>
            <a:r>
              <a:rPr lang="en-GB" sz="1200" dirty="0"/>
              <a:t> </a:t>
            </a:r>
            <a:r>
              <a:rPr lang="en-GB" sz="1200" dirty="0" err="1"/>
              <a:t>kuvvetini</a:t>
            </a:r>
            <a:r>
              <a:rPr lang="en-GB" sz="1200" dirty="0"/>
              <a:t> </a:t>
            </a:r>
            <a:r>
              <a:rPr lang="en-GB" sz="1200" dirty="0" err="1"/>
              <a:t>kontrol</a:t>
            </a:r>
            <a:r>
              <a:rPr lang="en-GB" sz="1200" dirty="0"/>
              <a:t> </a:t>
            </a:r>
            <a:r>
              <a:rPr lang="en-GB" sz="1200" dirty="0" err="1"/>
              <a:t>edin</a:t>
            </a:r>
            <a:r>
              <a:rPr lang="en-GB" sz="1200" dirty="0"/>
              <a:t>
Bir </a:t>
            </a:r>
            <a:r>
              <a:rPr lang="en-GB" sz="1200" dirty="0" err="1"/>
              <a:t>parça</a:t>
            </a:r>
            <a:r>
              <a:rPr lang="en-GB" sz="1200" dirty="0"/>
              <a:t> </a:t>
            </a:r>
            <a:r>
              <a:rPr lang="en-GB" sz="1200" dirty="0" err="1"/>
              <a:t>atık</a:t>
            </a:r>
            <a:r>
              <a:rPr lang="en-GB" sz="1200" dirty="0"/>
              <a:t> </a:t>
            </a:r>
            <a:r>
              <a:rPr lang="en-GB" sz="1200" dirty="0" err="1"/>
              <a:t>malzeme</a:t>
            </a:r>
            <a:r>
              <a:rPr lang="en-GB" sz="1200" dirty="0"/>
              <a:t> </a:t>
            </a:r>
            <a:r>
              <a:rPr lang="en-GB" sz="1200" dirty="0" err="1"/>
              <a:t>kullanarak</a:t>
            </a:r>
            <a:r>
              <a:rPr lang="en-GB" sz="1200" dirty="0"/>
              <a:t> </a:t>
            </a:r>
            <a:r>
              <a:rPr lang="en-GB" sz="1200" dirty="0" err="1"/>
              <a:t>bir</a:t>
            </a:r>
            <a:r>
              <a:rPr lang="en-GB" sz="1200" dirty="0"/>
              <a:t> </a:t>
            </a:r>
            <a:r>
              <a:rPr lang="en-GB" sz="1200" dirty="0" err="1"/>
              <a:t>denemedeki</a:t>
            </a:r>
            <a:r>
              <a:rPr lang="en-GB" sz="1200" dirty="0"/>
              <a:t> </a:t>
            </a:r>
            <a:r>
              <a:rPr lang="en-GB" sz="1200" dirty="0" err="1"/>
              <a:t>tüm</a:t>
            </a:r>
            <a:r>
              <a:rPr lang="en-GB" sz="1200" dirty="0"/>
              <a:t> </a:t>
            </a:r>
            <a:r>
              <a:rPr lang="en-GB" sz="1200" dirty="0" err="1"/>
              <a:t>ayarlamaları</a:t>
            </a:r>
            <a:r>
              <a:rPr lang="en-GB" sz="1200" dirty="0"/>
              <a:t> </a:t>
            </a:r>
            <a:r>
              <a:rPr lang="en-GB" sz="1200" dirty="0" err="1"/>
              <a:t>onaylayın</a:t>
            </a:r>
            <a:r>
              <a:rPr lang="en-GB" sz="1200" dirty="0"/>
              <a:t>
</a:t>
            </a:r>
            <a:r>
              <a:rPr lang="en-GB" sz="1200" dirty="0" err="1"/>
              <a:t>veya</a:t>
            </a:r>
            <a:r>
              <a:rPr lang="en-GB" sz="1200" dirty="0"/>
              <a:t> </a:t>
            </a:r>
            <a:r>
              <a:rPr lang="tr-TR" sz="1200" dirty="0"/>
              <a:t>kıvırma</a:t>
            </a:r>
            <a:r>
              <a:rPr lang="en-GB" sz="1200" dirty="0"/>
              <a:t> </a:t>
            </a:r>
            <a:r>
              <a:rPr lang="en-GB" sz="1200" dirty="0" err="1"/>
              <a:t>ihtiyaç</a:t>
            </a:r>
            <a:r>
              <a:rPr lang="en-GB" sz="1200" dirty="0"/>
              <a:t> </a:t>
            </a:r>
            <a:r>
              <a:rPr lang="en-GB" sz="1200" dirty="0" err="1"/>
              <a:t>duymayan</a:t>
            </a:r>
            <a:r>
              <a:rPr lang="en-GB" sz="1200" dirty="0"/>
              <a:t> </a:t>
            </a:r>
            <a:r>
              <a:rPr lang="en-GB" sz="1200" dirty="0" err="1"/>
              <a:t>malzemeler</a:t>
            </a:r>
            <a:r>
              <a:rPr lang="en-GB" sz="1200" dirty="0"/>
              <a:t> </a:t>
            </a:r>
            <a:r>
              <a:rPr lang="en-GB" sz="1200" dirty="0" err="1"/>
              <a:t>satın</a:t>
            </a:r>
            <a:r>
              <a:rPr lang="en-GB" sz="1200" dirty="0"/>
              <a:t> </a:t>
            </a:r>
            <a:r>
              <a:rPr lang="en-GB" sz="1200" dirty="0" err="1"/>
              <a:t>alın</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effectLst/>
                <a:latin typeface="Calibri" panose="020F0502020204030204" pitchFamily="34" charset="0"/>
                <a:ea typeface="Yu Mincho" panose="02020400000000000000" pitchFamily="18" charset="-128"/>
                <a:cs typeface="Times New Roman" panose="02020603050405020304" pitchFamily="18" charset="0"/>
              </a:rPr>
              <a:t>Ütüleme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t>Ütüleme</a:t>
            </a:r>
            <a:r>
              <a:rPr lang="en-GB" sz="1200" dirty="0"/>
              <a:t> </a:t>
            </a:r>
            <a:r>
              <a:rPr lang="en-GB" sz="1200" dirty="0" err="1"/>
              <a:t>parametreleri</a:t>
            </a:r>
            <a:r>
              <a:rPr lang="en-GB" sz="1200" dirty="0"/>
              <a:t> </a:t>
            </a:r>
            <a:r>
              <a:rPr lang="en-GB" sz="1200" dirty="0" err="1"/>
              <a:t>kontrol</a:t>
            </a:r>
            <a:r>
              <a:rPr lang="en-GB" sz="1200" dirty="0"/>
              <a:t> </a:t>
            </a:r>
            <a:r>
              <a:rPr lang="en-GB" sz="1200" dirty="0" err="1"/>
              <a:t>edilmelidir</a:t>
            </a:r>
            <a:r>
              <a:rPr lang="en-GB" sz="1200" dirty="0"/>
              <a:t> 
</a:t>
            </a:r>
            <a:r>
              <a:rPr lang="en-GB" sz="1200" dirty="0" err="1"/>
              <a:t>İş</a:t>
            </a:r>
            <a:r>
              <a:rPr lang="en-GB" sz="1200" dirty="0"/>
              <a:t> </a:t>
            </a:r>
            <a:r>
              <a:rPr lang="en-GB" sz="1200" dirty="0" err="1"/>
              <a:t>parçası</a:t>
            </a:r>
            <a:r>
              <a:rPr lang="en-GB" sz="1200" dirty="0"/>
              <a:t> </a:t>
            </a:r>
            <a:r>
              <a:rPr lang="en-GB" sz="1200" dirty="0" err="1"/>
              <a:t>üzerindeki</a:t>
            </a:r>
            <a:r>
              <a:rPr lang="en-GB" sz="1200" dirty="0"/>
              <a:t> </a:t>
            </a:r>
            <a:r>
              <a:rPr lang="en-GB" sz="1200" dirty="0" err="1"/>
              <a:t>sıcaklık</a:t>
            </a:r>
            <a:r>
              <a:rPr lang="en-GB" sz="1200" dirty="0"/>
              <a:t> </a:t>
            </a:r>
            <a:r>
              <a:rPr lang="en-GB" sz="1200" dirty="0" err="1"/>
              <a:t>özel</a:t>
            </a:r>
            <a:r>
              <a:rPr lang="en-GB" sz="1200" dirty="0"/>
              <a:t> </a:t>
            </a:r>
            <a:r>
              <a:rPr lang="en-GB" sz="1200" dirty="0" err="1"/>
              <a:t>bir</a:t>
            </a:r>
            <a:r>
              <a:rPr lang="en-GB" sz="1200" dirty="0"/>
              <a:t> </a:t>
            </a:r>
            <a:r>
              <a:rPr lang="en-GB" sz="1200" dirty="0" err="1"/>
              <a:t>sensör</a:t>
            </a:r>
            <a:r>
              <a:rPr lang="en-GB" sz="1200" dirty="0"/>
              <a:t> </a:t>
            </a:r>
            <a:r>
              <a:rPr lang="en-GB" sz="1200" dirty="0" err="1"/>
              <a:t>ile</a:t>
            </a:r>
            <a:r>
              <a:rPr lang="en-GB" sz="1200" dirty="0"/>
              <a:t> </a:t>
            </a:r>
            <a:r>
              <a:rPr lang="en-GB" sz="1200" dirty="0" err="1"/>
              <a:t>ölçülmelidir</a:t>
            </a:r>
            <a:r>
              <a:rPr lang="en-GB" sz="1200" dirty="0"/>
              <a:t>.
</a:t>
            </a:r>
            <a:r>
              <a:rPr lang="en-GB" sz="1200" dirty="0" err="1"/>
              <a:t>İş</a:t>
            </a:r>
            <a:r>
              <a:rPr lang="en-GB" sz="1200" dirty="0"/>
              <a:t> </a:t>
            </a:r>
            <a:r>
              <a:rPr lang="en-GB" sz="1200" dirty="0" err="1"/>
              <a:t>sonucunun</a:t>
            </a:r>
            <a:r>
              <a:rPr lang="en-GB" sz="1200" dirty="0"/>
              <a:t> </a:t>
            </a:r>
            <a:r>
              <a:rPr lang="en-GB" sz="1200" dirty="0" err="1"/>
              <a:t>kalitesi</a:t>
            </a:r>
            <a:r>
              <a:rPr lang="en-GB" sz="1200" dirty="0"/>
              <a:t> </a:t>
            </a:r>
            <a:r>
              <a:rPr lang="en-GB" sz="1200" dirty="0" err="1"/>
              <a:t>ancak</a:t>
            </a:r>
            <a:r>
              <a:rPr lang="en-GB" sz="1200" dirty="0"/>
              <a:t> </a:t>
            </a:r>
            <a:r>
              <a:rPr lang="en-GB" sz="1200" dirty="0" err="1"/>
              <a:t>parametrelere</a:t>
            </a:r>
            <a:r>
              <a:rPr lang="en-GB" sz="1200" dirty="0"/>
              <a:t> </a:t>
            </a:r>
            <a:r>
              <a:rPr lang="en-GB" sz="1200" dirty="0" err="1"/>
              <a:t>uyulduğu</a:t>
            </a:r>
            <a:r>
              <a:rPr lang="en-GB" sz="1200" dirty="0"/>
              <a:t> </a:t>
            </a:r>
            <a:r>
              <a:rPr lang="en-GB" sz="1200" dirty="0" err="1"/>
              <a:t>takdirde</a:t>
            </a:r>
            <a:r>
              <a:rPr lang="en-GB" sz="1200" dirty="0"/>
              <a:t> </a:t>
            </a:r>
            <a:r>
              <a:rPr lang="en-GB" sz="1200" dirty="0" err="1"/>
              <a:t>tatmin</a:t>
            </a:r>
            <a:r>
              <a:rPr lang="en-GB" sz="1200" dirty="0"/>
              <a:t> </a:t>
            </a:r>
            <a:r>
              <a:rPr lang="en-GB" sz="1200" dirty="0" err="1"/>
              <a:t>edici</a:t>
            </a:r>
            <a:r>
              <a:rPr lang="en-GB" sz="1200" dirty="0"/>
              <a:t> </a:t>
            </a:r>
            <a:r>
              <a:rPr lang="en-GB" sz="1200" dirty="0" err="1"/>
              <a:t>olacaktır</a:t>
            </a:r>
            <a:r>
              <a:rPr lang="en-GB" sz="1200" dirty="0"/>
              <a:t>, 
</a:t>
            </a:r>
            <a:r>
              <a:rPr lang="en-GB" sz="1200" dirty="0" err="1"/>
              <a:t>Aşırı</a:t>
            </a:r>
            <a:r>
              <a:rPr lang="en-GB" sz="1200" dirty="0"/>
              <a:t> </a:t>
            </a:r>
            <a:r>
              <a:rPr lang="en-GB" sz="1200" dirty="0" err="1"/>
              <a:t>ısınma</a:t>
            </a:r>
            <a:r>
              <a:rPr lang="en-GB" sz="1200" dirty="0"/>
              <a:t>, </a:t>
            </a:r>
            <a:r>
              <a:rPr lang="en-GB" sz="1200" dirty="0" err="1"/>
              <a:t>yetersiz</a:t>
            </a:r>
            <a:r>
              <a:rPr lang="en-GB" sz="1200" dirty="0"/>
              <a:t> </a:t>
            </a:r>
            <a:r>
              <a:rPr lang="en-GB" sz="1200" dirty="0" err="1"/>
              <a:t>ısıtma</a:t>
            </a:r>
            <a:r>
              <a:rPr lang="en-GB" sz="1200" dirty="0"/>
              <a:t> </a:t>
            </a:r>
            <a:r>
              <a:rPr lang="en-GB" sz="1200" dirty="0" err="1"/>
              <a:t>veya</a:t>
            </a:r>
            <a:r>
              <a:rPr lang="en-GB" sz="1200" dirty="0"/>
              <a:t> </a:t>
            </a:r>
            <a:r>
              <a:rPr lang="en-GB" sz="1200" dirty="0" err="1"/>
              <a:t>düşük</a:t>
            </a:r>
            <a:r>
              <a:rPr lang="en-GB" sz="1200" dirty="0"/>
              <a:t> </a:t>
            </a:r>
            <a:r>
              <a:rPr lang="en-GB" sz="1200" dirty="0" err="1"/>
              <a:t>basınç</a:t>
            </a:r>
            <a:r>
              <a:rPr lang="en-GB" sz="1200" dirty="0"/>
              <a:t>, </a:t>
            </a:r>
            <a:r>
              <a:rPr lang="en-GB" sz="1200" dirty="0" err="1"/>
              <a:t>yeniden</a:t>
            </a:r>
            <a:r>
              <a:rPr lang="en-GB" sz="1200" dirty="0"/>
              <a:t> </a:t>
            </a:r>
            <a:r>
              <a:rPr lang="en-GB" sz="1200" dirty="0" err="1"/>
              <a:t>çalışmalara</a:t>
            </a:r>
            <a:r>
              <a:rPr lang="en-GB" sz="1200" dirty="0"/>
              <a:t> </a:t>
            </a:r>
            <a:r>
              <a:rPr lang="en-GB" sz="1200" dirty="0" err="1"/>
              <a:t>veya</a:t>
            </a:r>
            <a:r>
              <a:rPr lang="en-GB" sz="1200" dirty="0"/>
              <a:t> </a:t>
            </a:r>
            <a:r>
              <a:rPr lang="en-GB" sz="1200" dirty="0" err="1"/>
              <a:t>reddetmelere</a:t>
            </a:r>
            <a:r>
              <a:rPr lang="en-GB" sz="1200" dirty="0"/>
              <a:t> </a:t>
            </a:r>
            <a:r>
              <a:rPr lang="en-GB" sz="1200" dirty="0" err="1"/>
              <a:t>neden</a:t>
            </a:r>
            <a:r>
              <a:rPr lang="en-GB" sz="1200" dirty="0"/>
              <a:t> </a:t>
            </a:r>
            <a:r>
              <a:rPr lang="en-GB" sz="1200" dirty="0" err="1"/>
              <a:t>olur</a:t>
            </a:r>
            <a:r>
              <a:rPr lang="en-GB" sz="1200" dirty="0"/>
              <a:t>
Ya da </a:t>
            </a:r>
            <a:r>
              <a:rPr lang="en-GB" sz="1200" dirty="0" err="1"/>
              <a:t>ütü</a:t>
            </a:r>
            <a:r>
              <a:rPr lang="en-GB" sz="1200" dirty="0"/>
              <a:t> </a:t>
            </a:r>
            <a:r>
              <a:rPr lang="en-GB" sz="1200" dirty="0" err="1"/>
              <a:t>gerektirmeyen</a:t>
            </a:r>
            <a:r>
              <a:rPr lang="en-GB" sz="1200" dirty="0"/>
              <a:t> </a:t>
            </a:r>
            <a:r>
              <a:rPr lang="en-GB" sz="1200" dirty="0" err="1"/>
              <a:t>malzemeler</a:t>
            </a:r>
            <a:r>
              <a:rPr lang="en-GB" sz="1200" dirty="0"/>
              <a:t> </a:t>
            </a:r>
            <a:r>
              <a:rPr lang="en-GB" sz="1200" dirty="0" err="1"/>
              <a:t>satın</a:t>
            </a:r>
            <a:r>
              <a:rPr lang="en-GB" sz="1200" dirty="0"/>
              <a:t> </a:t>
            </a:r>
            <a:r>
              <a:rPr lang="en-GB" sz="1200" dirty="0" err="1"/>
              <a:t>alın</a:t>
            </a: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tr-TR" noProof="0" dirty="0"/>
          </a:p>
          <a:p>
            <a:endParaRPr lang="en-GB" noProof="0" dirty="0"/>
          </a:p>
          <a:p>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17</a:t>
            </a:fld>
            <a:endParaRPr lang="en-GB"/>
          </a:p>
        </p:txBody>
      </p:sp>
    </p:spTree>
    <p:extLst>
      <p:ext uri="{BB962C8B-B14F-4D97-AF65-F5344CB8AC3E}">
        <p14:creationId xmlns:p14="http://schemas.microsoft.com/office/powerpoint/2010/main" val="3097570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noProof="0" dirty="0" err="1"/>
              <a:t>Dikiş</a:t>
            </a:r>
            <a:r>
              <a:rPr lang="en-GB" sz="1200" noProof="0" dirty="0"/>
              <a:t>, </a:t>
            </a:r>
            <a:r>
              <a:rPr lang="en-GB" sz="1200" noProof="0" dirty="0" err="1"/>
              <a:t>genellikle</a:t>
            </a:r>
            <a:r>
              <a:rPr lang="en-GB" sz="1200" noProof="0" dirty="0"/>
              <a:t> </a:t>
            </a:r>
            <a:r>
              <a:rPr lang="en-GB" sz="1200" noProof="0" dirty="0" err="1"/>
              <a:t>manuel</a:t>
            </a:r>
            <a:r>
              <a:rPr lang="en-GB" sz="1200" noProof="0" dirty="0"/>
              <a:t> </a:t>
            </a:r>
            <a:r>
              <a:rPr lang="en-GB" sz="1200" noProof="0" dirty="0" err="1"/>
              <a:t>işlemleri</a:t>
            </a:r>
            <a:r>
              <a:rPr lang="en-GB" sz="1200" noProof="0" dirty="0"/>
              <a:t> ve </a:t>
            </a:r>
            <a:r>
              <a:rPr lang="en-GB" sz="1200" noProof="0" dirty="0" err="1"/>
              <a:t>dikiş</a:t>
            </a:r>
            <a:r>
              <a:rPr lang="en-GB" sz="1200" noProof="0" dirty="0"/>
              <a:t> </a:t>
            </a:r>
            <a:r>
              <a:rPr lang="en-GB" sz="1200" noProof="0" dirty="0" err="1"/>
              <a:t>makineleriyle</a:t>
            </a:r>
            <a:r>
              <a:rPr lang="en-GB" sz="1200" noProof="0" dirty="0"/>
              <a:t> </a:t>
            </a:r>
            <a:r>
              <a:rPr lang="en-GB" sz="1200" noProof="0" dirty="0" err="1"/>
              <a:t>yapılan</a:t>
            </a:r>
            <a:r>
              <a:rPr lang="en-GB" sz="1200" noProof="0" dirty="0"/>
              <a:t> </a:t>
            </a:r>
            <a:r>
              <a:rPr lang="en-GB" sz="1200" noProof="0" dirty="0" err="1"/>
              <a:t>işlemleri</a:t>
            </a:r>
            <a:r>
              <a:rPr lang="en-GB" sz="1200" noProof="0" dirty="0"/>
              <a:t> </a:t>
            </a:r>
            <a:r>
              <a:rPr lang="en-GB" sz="1200" noProof="0" dirty="0" err="1"/>
              <a:t>içerir</a:t>
            </a:r>
            <a:r>
              <a:rPr lang="en-GB" sz="1200" noProof="0" dirty="0"/>
              <a:t>. </a:t>
            </a:r>
            <a:r>
              <a:rPr lang="en-GB" sz="1200" noProof="0" dirty="0" err="1"/>
              <a:t>Azaltmaya</a:t>
            </a:r>
            <a:r>
              <a:rPr lang="en-GB" sz="1200" noProof="0" dirty="0"/>
              <a:t> </a:t>
            </a:r>
            <a:r>
              <a:rPr lang="en-GB" sz="1200" noProof="0" dirty="0" err="1"/>
              <a:t>yönelik</a:t>
            </a:r>
            <a:r>
              <a:rPr lang="en-GB" sz="1200" noProof="0" dirty="0"/>
              <a:t> </a:t>
            </a:r>
            <a:r>
              <a:rPr lang="en-GB" sz="1200" noProof="0" dirty="0" err="1"/>
              <a:t>bir</a:t>
            </a:r>
            <a:r>
              <a:rPr lang="en-GB" sz="1200" noProof="0" dirty="0"/>
              <a:t> </a:t>
            </a:r>
            <a:r>
              <a:rPr lang="en-GB" sz="1200" noProof="0" dirty="0" err="1"/>
              <a:t>yaklaşım</a:t>
            </a:r>
            <a:r>
              <a:rPr lang="en-GB" sz="1200" noProof="0" dirty="0"/>
              <a:t>, </a:t>
            </a:r>
            <a:r>
              <a:rPr lang="en-GB" sz="1200" noProof="0" dirty="0" err="1"/>
              <a:t>değer</a:t>
            </a:r>
            <a:r>
              <a:rPr lang="en-GB" sz="1200" noProof="0" dirty="0"/>
              <a:t> katan ve </a:t>
            </a:r>
            <a:r>
              <a:rPr lang="en-GB" sz="1200" noProof="0" dirty="0" err="1"/>
              <a:t>iş</a:t>
            </a:r>
            <a:r>
              <a:rPr lang="en-GB" sz="1200" noProof="0" dirty="0"/>
              <a:t> </a:t>
            </a:r>
            <a:r>
              <a:rPr lang="en-GB" sz="1200" noProof="0" dirty="0" err="1"/>
              <a:t>akışının</a:t>
            </a:r>
            <a:r>
              <a:rPr lang="en-GB" sz="1200" noProof="0" dirty="0"/>
              <a:t> </a:t>
            </a:r>
            <a:r>
              <a:rPr lang="en-GB" sz="1200" noProof="0" dirty="0" err="1"/>
              <a:t>mantıksal</a:t>
            </a:r>
            <a:r>
              <a:rPr lang="en-GB" sz="1200" noProof="0" dirty="0"/>
              <a:t> </a:t>
            </a:r>
            <a:r>
              <a:rPr lang="en-GB" sz="1200" noProof="0" dirty="0" err="1"/>
              <a:t>düzenini</a:t>
            </a:r>
            <a:r>
              <a:rPr lang="en-GB" sz="1200" noProof="0" dirty="0"/>
              <a:t> </a:t>
            </a:r>
            <a:r>
              <a:rPr lang="en-GB" sz="1200" noProof="0" dirty="0" err="1"/>
              <a:t>koruyan</a:t>
            </a:r>
            <a:r>
              <a:rPr lang="en-GB" sz="1200" noProof="0" dirty="0"/>
              <a:t> </a:t>
            </a:r>
            <a:r>
              <a:rPr lang="en-GB" sz="1200" noProof="0" dirty="0" err="1"/>
              <a:t>operasyonlara</a:t>
            </a:r>
            <a:r>
              <a:rPr lang="en-GB" sz="1200" noProof="0" dirty="0"/>
              <a:t> </a:t>
            </a:r>
            <a:r>
              <a:rPr lang="en-GB" sz="1200" noProof="0" dirty="0" err="1"/>
              <a:t>odaklanmaktır</a:t>
            </a:r>
            <a:r>
              <a:rPr lang="en-GB" sz="1200" noProof="0" dirty="0"/>
              <a:t>. Bu </a:t>
            </a:r>
            <a:r>
              <a:rPr lang="en-GB" sz="1200" noProof="0" dirty="0" err="1"/>
              <a:t>durumda</a:t>
            </a:r>
            <a:r>
              <a:rPr lang="en-GB" sz="1200" noProof="0" dirty="0"/>
              <a:t>, </a:t>
            </a:r>
            <a:r>
              <a:rPr lang="en-GB" sz="1200" noProof="0" dirty="0" err="1"/>
              <a:t>hangisinin</a:t>
            </a:r>
            <a:r>
              <a:rPr lang="en-GB" sz="1200" noProof="0" dirty="0"/>
              <a:t> </a:t>
            </a:r>
            <a:r>
              <a:rPr lang="en-GB" sz="1200" noProof="0" dirty="0" err="1"/>
              <a:t>en</a:t>
            </a:r>
            <a:r>
              <a:rPr lang="en-GB" sz="1200" noProof="0" dirty="0"/>
              <a:t> iyi </a:t>
            </a:r>
            <a:r>
              <a:rPr lang="en-GB" sz="1200" noProof="0" dirty="0" err="1"/>
              <a:t>işlem</a:t>
            </a:r>
            <a:r>
              <a:rPr lang="en-GB" sz="1200" noProof="0" dirty="0"/>
              <a:t> </a:t>
            </a:r>
            <a:r>
              <a:rPr lang="en-GB" sz="1200" noProof="0" dirty="0" err="1"/>
              <a:t>sırası</a:t>
            </a:r>
            <a:r>
              <a:rPr lang="en-GB" sz="1200" noProof="0" dirty="0"/>
              <a:t> </a:t>
            </a:r>
            <a:r>
              <a:rPr lang="en-GB" sz="1200" noProof="0" dirty="0" err="1"/>
              <a:t>olduğunu</a:t>
            </a:r>
            <a:r>
              <a:rPr lang="en-GB" sz="1200" noProof="0" dirty="0"/>
              <a:t> </a:t>
            </a:r>
            <a:r>
              <a:rPr lang="en-GB" sz="1200" noProof="0" dirty="0" err="1"/>
              <a:t>analiz</a:t>
            </a:r>
            <a:r>
              <a:rPr lang="en-GB" sz="1200" noProof="0" dirty="0"/>
              <a:t> </a:t>
            </a:r>
            <a:r>
              <a:rPr lang="en-GB" sz="1200" noProof="0" dirty="0" err="1"/>
              <a:t>etmek</a:t>
            </a:r>
            <a:r>
              <a:rPr lang="en-GB" sz="1200" noProof="0" dirty="0"/>
              <a:t> </a:t>
            </a:r>
            <a:r>
              <a:rPr lang="en-GB" sz="1200" noProof="0" dirty="0" err="1"/>
              <a:t>için</a:t>
            </a:r>
            <a:r>
              <a:rPr lang="en-GB" sz="1200" noProof="0" dirty="0"/>
              <a:t> </a:t>
            </a:r>
            <a:r>
              <a:rPr lang="en-GB" sz="1200" noProof="0" dirty="0" err="1"/>
              <a:t>önceden</a:t>
            </a:r>
            <a:r>
              <a:rPr lang="en-GB" sz="1200" noProof="0" dirty="0"/>
              <a:t> </a:t>
            </a:r>
            <a:r>
              <a:rPr lang="en-GB" sz="1200" noProof="0" dirty="0" err="1"/>
              <a:t>bir</a:t>
            </a:r>
            <a:r>
              <a:rPr lang="en-GB" sz="1200" noProof="0" dirty="0"/>
              <a:t> </a:t>
            </a:r>
            <a:r>
              <a:rPr lang="en-GB" sz="1200" noProof="0" dirty="0" err="1"/>
              <a:t>yöntem</a:t>
            </a:r>
            <a:r>
              <a:rPr lang="en-GB" sz="1200" noProof="0" dirty="0"/>
              <a:t> </a:t>
            </a:r>
            <a:r>
              <a:rPr lang="en-GB" sz="1200" noProof="0" dirty="0" err="1"/>
              <a:t>çalışması</a:t>
            </a:r>
            <a:r>
              <a:rPr lang="en-GB" sz="1200" noProof="0" dirty="0"/>
              <a:t> </a:t>
            </a:r>
            <a:r>
              <a:rPr lang="en-GB" sz="1200" noProof="0" dirty="0" err="1"/>
              <a:t>yapmak</a:t>
            </a:r>
            <a:r>
              <a:rPr lang="en-GB" sz="1200" noProof="0" dirty="0"/>
              <a:t> </a:t>
            </a:r>
            <a:r>
              <a:rPr lang="en-GB" sz="1200" noProof="0" dirty="0" err="1"/>
              <a:t>önemlidir</a:t>
            </a:r>
            <a:r>
              <a:rPr lang="en-GB" sz="1200" noProof="0" dirty="0"/>
              <a:t>.
</a:t>
            </a:r>
            <a:r>
              <a:rPr lang="en-GB" sz="1200" noProof="0" dirty="0" err="1"/>
              <a:t>Diğer</a:t>
            </a:r>
            <a:r>
              <a:rPr lang="en-GB" sz="1200" noProof="0" dirty="0"/>
              <a:t> </a:t>
            </a:r>
            <a:r>
              <a:rPr lang="en-GB" sz="1200" noProof="0" dirty="0" err="1"/>
              <a:t>bir</a:t>
            </a:r>
            <a:r>
              <a:rPr lang="en-GB" sz="1200" noProof="0" dirty="0"/>
              <a:t> </a:t>
            </a:r>
            <a:r>
              <a:rPr lang="en-GB" sz="1200" noProof="0" dirty="0" err="1"/>
              <a:t>çözüm</a:t>
            </a:r>
            <a:r>
              <a:rPr lang="en-GB" sz="1200" noProof="0" dirty="0"/>
              <a:t> </a:t>
            </a:r>
            <a:r>
              <a:rPr lang="en-GB" sz="1200" noProof="0" dirty="0" err="1"/>
              <a:t>ise</a:t>
            </a:r>
            <a:r>
              <a:rPr lang="en-GB" sz="1200" noProof="0" dirty="0"/>
              <a:t> </a:t>
            </a:r>
            <a:r>
              <a:rPr lang="en-GB" sz="1200" noProof="0" dirty="0" err="1"/>
              <a:t>otomatik</a:t>
            </a:r>
            <a:r>
              <a:rPr lang="en-GB" sz="1200" noProof="0" dirty="0"/>
              <a:t> </a:t>
            </a:r>
            <a:r>
              <a:rPr lang="en-GB" sz="1200" noProof="0" dirty="0" err="1"/>
              <a:t>dikiş</a:t>
            </a:r>
            <a:r>
              <a:rPr lang="en-GB" sz="1200" noProof="0" dirty="0"/>
              <a:t> </a:t>
            </a:r>
            <a:r>
              <a:rPr lang="en-GB" sz="1200" noProof="0" dirty="0" err="1"/>
              <a:t>makineleri</a:t>
            </a:r>
            <a:r>
              <a:rPr lang="en-GB" sz="1200" noProof="0" dirty="0"/>
              <a:t> </a:t>
            </a:r>
            <a:r>
              <a:rPr lang="en-GB" sz="1200" noProof="0" dirty="0" err="1"/>
              <a:t>kullanmaktır</a:t>
            </a:r>
            <a:r>
              <a:rPr lang="en-GB" sz="1200" noProof="0" dirty="0"/>
              <a:t>. Bu </a:t>
            </a:r>
            <a:r>
              <a:rPr lang="en-GB" sz="1200" noProof="0" dirty="0" err="1"/>
              <a:t>makinelerin</a:t>
            </a:r>
            <a:r>
              <a:rPr lang="en-GB" sz="1200" noProof="0" dirty="0"/>
              <a:t> </a:t>
            </a:r>
            <a:r>
              <a:rPr lang="en-GB" sz="1200" noProof="0" dirty="0" err="1"/>
              <a:t>kullanımı</a:t>
            </a:r>
            <a:r>
              <a:rPr lang="en-GB" sz="1200" noProof="0" dirty="0"/>
              <a:t>, </a:t>
            </a:r>
            <a:r>
              <a:rPr lang="en-GB" sz="1200" noProof="0" dirty="0" err="1"/>
              <a:t>aletlerin</a:t>
            </a:r>
            <a:r>
              <a:rPr lang="en-GB" sz="1200" noProof="0" dirty="0"/>
              <a:t> (</a:t>
            </a:r>
            <a:r>
              <a:rPr lang="en-GB" sz="1200" noProof="0" dirty="0" err="1"/>
              <a:t>gabaritlerin</a:t>
            </a:r>
            <a:r>
              <a:rPr lang="en-GB" sz="1200" noProof="0" dirty="0"/>
              <a:t> </a:t>
            </a:r>
            <a:r>
              <a:rPr lang="en-GB" sz="1200" noProof="0" dirty="0" err="1"/>
              <a:t>dikilmesi</a:t>
            </a:r>
            <a:r>
              <a:rPr lang="en-GB" sz="1200" noProof="0" dirty="0"/>
              <a:t>) ve </a:t>
            </a:r>
            <a:r>
              <a:rPr lang="en-GB" sz="1200" noProof="0" dirty="0" err="1"/>
              <a:t>dikiş</a:t>
            </a:r>
            <a:r>
              <a:rPr lang="en-GB" sz="1200" noProof="0" dirty="0"/>
              <a:t> </a:t>
            </a:r>
            <a:r>
              <a:rPr lang="en-GB" sz="1200" noProof="0" dirty="0" err="1"/>
              <a:t>işinin</a:t>
            </a:r>
            <a:r>
              <a:rPr lang="en-GB" sz="1200" noProof="0" dirty="0"/>
              <a:t> </a:t>
            </a:r>
            <a:r>
              <a:rPr lang="en-GB" sz="1200" noProof="0" dirty="0" err="1"/>
              <a:t>programlanmasının</a:t>
            </a:r>
            <a:r>
              <a:rPr lang="en-GB" sz="1200" noProof="0" dirty="0"/>
              <a:t> </a:t>
            </a:r>
            <a:r>
              <a:rPr lang="en-GB" sz="1200" noProof="0" dirty="0" err="1"/>
              <a:t>daha</a:t>
            </a:r>
            <a:r>
              <a:rPr lang="en-GB" sz="1200" noProof="0" dirty="0"/>
              <a:t> </a:t>
            </a:r>
            <a:r>
              <a:rPr lang="en-GB" sz="1200" noProof="0" dirty="0" err="1"/>
              <a:t>önce</a:t>
            </a:r>
            <a:r>
              <a:rPr lang="en-GB" sz="1200" noProof="0" dirty="0"/>
              <a:t> </a:t>
            </a:r>
            <a:r>
              <a:rPr lang="en-GB" sz="1200" noProof="0" dirty="0" err="1"/>
              <a:t>incelenmesi</a:t>
            </a:r>
            <a:r>
              <a:rPr lang="en-GB" sz="1200" noProof="0" dirty="0"/>
              <a:t> </a:t>
            </a:r>
            <a:r>
              <a:rPr lang="en-GB" sz="1200" noProof="0" dirty="0" err="1"/>
              <a:t>anlamına</a:t>
            </a:r>
            <a:r>
              <a:rPr lang="en-GB" sz="1200" noProof="0" dirty="0"/>
              <a:t> </a:t>
            </a:r>
            <a:r>
              <a:rPr lang="en-GB" sz="1200" noProof="0" dirty="0" err="1"/>
              <a:t>gelir</a:t>
            </a:r>
            <a:r>
              <a:rPr lang="en-GB" sz="1200" noProof="0" dirty="0"/>
              <a:t>. 
</a:t>
            </a:r>
            <a:r>
              <a:rPr lang="en-GB" sz="1200" noProof="0" dirty="0" err="1"/>
              <a:t>Daha</a:t>
            </a:r>
            <a:r>
              <a:rPr lang="en-GB" sz="1200" noProof="0" dirty="0"/>
              <a:t> iyi </a:t>
            </a:r>
            <a:r>
              <a:rPr lang="en-GB" sz="1200" noProof="0" dirty="0" err="1"/>
              <a:t>bir</a:t>
            </a:r>
            <a:r>
              <a:rPr lang="en-GB" sz="1200" noProof="0" dirty="0"/>
              <a:t> </a:t>
            </a:r>
            <a:r>
              <a:rPr lang="en-GB" sz="1200" noProof="0" dirty="0" err="1"/>
              <a:t>çözüm</a:t>
            </a:r>
            <a:r>
              <a:rPr lang="en-GB" sz="1200" noProof="0" dirty="0"/>
              <a:t>, </a:t>
            </a:r>
            <a:r>
              <a:rPr lang="en-GB" sz="1200" noProof="0" dirty="0" err="1"/>
              <a:t>dikiş</a:t>
            </a:r>
            <a:r>
              <a:rPr lang="en-GB" sz="1200" noProof="0" dirty="0"/>
              <a:t> </a:t>
            </a:r>
            <a:r>
              <a:rPr lang="en-GB" sz="1200" noProof="0" dirty="0" err="1"/>
              <a:t>kullanımını</a:t>
            </a:r>
            <a:r>
              <a:rPr lang="en-GB" sz="1200" noProof="0" dirty="0"/>
              <a:t> </a:t>
            </a:r>
            <a:r>
              <a:rPr lang="en-GB" sz="1200" noProof="0" dirty="0" err="1"/>
              <a:t>en</a:t>
            </a:r>
            <a:r>
              <a:rPr lang="en-GB" sz="1200" noProof="0" dirty="0"/>
              <a:t> </a:t>
            </a:r>
            <a:r>
              <a:rPr lang="en-GB" sz="1200" noProof="0" dirty="0" err="1"/>
              <a:t>aza</a:t>
            </a:r>
            <a:r>
              <a:rPr lang="en-GB" sz="1200" noProof="0" dirty="0"/>
              <a:t> </a:t>
            </a:r>
            <a:r>
              <a:rPr lang="en-GB" sz="1200" noProof="0" dirty="0" err="1"/>
              <a:t>indirmek</a:t>
            </a:r>
            <a:r>
              <a:rPr lang="en-GB" sz="1200" noProof="0" dirty="0"/>
              <a:t>, </a:t>
            </a:r>
            <a:r>
              <a:rPr lang="en-GB" sz="1200" noProof="0" dirty="0" err="1"/>
              <a:t>tasarımda</a:t>
            </a:r>
            <a:r>
              <a:rPr lang="en-GB" sz="1200" noProof="0" dirty="0"/>
              <a:t> </a:t>
            </a:r>
            <a:r>
              <a:rPr lang="en-GB" sz="1200" noProof="0" dirty="0" err="1"/>
              <a:t>kusursuz</a:t>
            </a:r>
            <a:r>
              <a:rPr lang="en-GB" sz="1200" noProof="0" dirty="0"/>
              <a:t> </a:t>
            </a:r>
            <a:r>
              <a:rPr lang="en-GB" sz="1200" noProof="0" dirty="0" err="1"/>
              <a:t>bir</a:t>
            </a:r>
            <a:r>
              <a:rPr lang="en-GB" sz="1200" noProof="0" dirty="0"/>
              <a:t> </a:t>
            </a:r>
            <a:r>
              <a:rPr lang="en-GB" sz="1200" noProof="0" dirty="0" err="1"/>
              <a:t>süreç</a:t>
            </a:r>
            <a:r>
              <a:rPr lang="en-GB" sz="1200" noProof="0" dirty="0"/>
              <a:t> </a:t>
            </a:r>
            <a:r>
              <a:rPr lang="en-GB" sz="1200" noProof="0" dirty="0" err="1"/>
              <a:t>stratejisi</a:t>
            </a:r>
            <a:r>
              <a:rPr lang="en-GB" sz="1200" noProof="0" dirty="0"/>
              <a:t> </a:t>
            </a:r>
            <a:r>
              <a:rPr lang="en-GB" sz="1200" noProof="0" dirty="0" err="1"/>
              <a:t>uygulamak</a:t>
            </a:r>
            <a:r>
              <a:rPr lang="en-GB" sz="1200" noProof="0" dirty="0"/>
              <a:t> </a:t>
            </a:r>
            <a:r>
              <a:rPr lang="en-GB" sz="1200" noProof="0" dirty="0" err="1"/>
              <a:t>olabilir</a:t>
            </a:r>
            <a:r>
              <a:rPr lang="en-GB" sz="1200" noProof="0" dirty="0"/>
              <a:t>.</a:t>
            </a:r>
            <a:endParaRPr lang="pt-P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39D874-D2D9-4365-960D-3C315028749F}" type="slidenum">
              <a:rPr lang="en-GB" smtClean="0"/>
              <a:t>18</a:t>
            </a:fld>
            <a:endParaRPr lang="en-GB"/>
          </a:p>
        </p:txBody>
      </p:sp>
    </p:spTree>
    <p:extLst>
      <p:ext uri="{BB962C8B-B14F-4D97-AF65-F5344CB8AC3E}">
        <p14:creationId xmlns:p14="http://schemas.microsoft.com/office/powerpoint/2010/main" val="3586294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noProof="0" dirty="0" err="1">
                <a:solidFill>
                  <a:schemeClr val="tx1"/>
                </a:solidFill>
                <a:effectLst/>
                <a:latin typeface="+mn-lt"/>
                <a:ea typeface="+mn-ea"/>
                <a:cs typeface="+mn-cs"/>
              </a:rPr>
              <a:t>Dikkate</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alınması</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gereken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bir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diğer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önemli</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nokta</a:t>
            </a:r>
            <a:r>
              <a:rPr lang="en-GB" sz="1200" kern="1200" noProof="0" dirty="0">
                <a:solidFill>
                  <a:schemeClr val="tx1"/>
                </a:solidFill>
                <a:effectLst/>
                <a:latin typeface="+mn-lt"/>
                <a:ea typeface="+mn-ea"/>
                <a:cs typeface="+mn-cs"/>
              </a:rPr>
              <a:t> da </a:t>
            </a:r>
            <a:r>
              <a:rPr lang="en-GB" sz="1200" kern="1200" noProof="0" dirty="0" err="1">
                <a:solidFill>
                  <a:schemeClr val="tx1"/>
                </a:solidFill>
                <a:effectLst/>
                <a:latin typeface="+mn-lt"/>
                <a:ea typeface="+mn-ea"/>
                <a:cs typeface="+mn-cs"/>
              </a:rPr>
              <a:t>işyeri</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organizasyonudur</a:t>
            </a:r>
            <a:r>
              <a:rPr lang="en-GB" sz="1200" kern="1200" noProof="0" dirty="0">
                <a:solidFill>
                  <a:schemeClr val="tx1"/>
                </a:solidFill>
                <a:effectLst/>
                <a:latin typeface="+mn-lt"/>
                <a:ea typeface="+mn-ea"/>
                <a:cs typeface="+mn-cs"/>
              </a:rPr>
              <a:t>. Bu, </a:t>
            </a:r>
            <a:r>
              <a:rPr lang="en-GB" sz="1200" kern="1200" noProof="0" dirty="0" err="1">
                <a:solidFill>
                  <a:schemeClr val="tx1"/>
                </a:solidFill>
                <a:effectLst/>
                <a:latin typeface="+mn-lt"/>
                <a:ea typeface="+mn-ea"/>
                <a:cs typeface="+mn-cs"/>
              </a:rPr>
              <a:t>tüm</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üretim</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süreçleri</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için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önemlidir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ancak</a:t>
            </a:r>
            <a:r>
              <a:rPr lang="en-GB" sz="1200" kern="1200" noProof="0" dirty="0">
                <a:solidFill>
                  <a:schemeClr val="tx1"/>
                </a:solidFill>
                <a:effectLst/>
                <a:latin typeface="+mn-lt"/>
                <a:ea typeface="+mn-ea"/>
                <a:cs typeface="+mn-cs"/>
              </a:rPr>
              <a:t> </a:t>
            </a:r>
            <a:r>
              <a:rPr lang="tr-TR" sz="1200" kern="1200" noProof="0" dirty="0">
                <a:solidFill>
                  <a:schemeClr val="tx1"/>
                </a:solidFill>
                <a:effectLst/>
                <a:latin typeface="+mn-lt"/>
                <a:ea typeface="+mn-ea"/>
                <a:cs typeface="+mn-cs"/>
              </a:rPr>
              <a:t>standart</a:t>
            </a:r>
            <a:r>
              <a:rPr lang="en-GB" sz="1200" kern="1200" noProof="0" dirty="0">
                <a:solidFill>
                  <a:schemeClr val="tx1"/>
                </a:solidFill>
                <a:effectLst/>
                <a:latin typeface="+mn-lt"/>
                <a:ea typeface="+mn-ea"/>
                <a:cs typeface="+mn-cs"/>
              </a:rPr>
              <a:t> </a:t>
            </a:r>
            <a:r>
              <a:rPr lang="tr-TR" sz="1200" kern="1200" noProof="0" dirty="0">
                <a:solidFill>
                  <a:schemeClr val="tx1"/>
                </a:solidFill>
                <a:effectLst/>
                <a:latin typeface="+mn-lt"/>
                <a:ea typeface="+mn-ea"/>
                <a:cs typeface="+mn-cs"/>
              </a:rPr>
              <a:t>a</a:t>
            </a:r>
            <a:r>
              <a:rPr lang="en-GB" sz="1200" kern="1200" noProof="0" dirty="0" err="1">
                <a:solidFill>
                  <a:schemeClr val="tx1"/>
                </a:solidFill>
                <a:effectLst/>
                <a:latin typeface="+mn-lt"/>
                <a:ea typeface="+mn-ea"/>
                <a:cs typeface="+mn-cs"/>
              </a:rPr>
              <a:t>yakkabı</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üretiminde</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iş</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içeriğinin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yüzde</a:t>
            </a:r>
            <a:r>
              <a:rPr lang="en-GB" sz="1200" kern="1200" noProof="0" dirty="0">
                <a:solidFill>
                  <a:schemeClr val="tx1"/>
                </a:solidFill>
                <a:effectLst/>
                <a:latin typeface="+mn-lt"/>
                <a:ea typeface="+mn-ea"/>
                <a:cs typeface="+mn-cs"/>
              </a:rPr>
              <a:t> 40 </a:t>
            </a:r>
            <a:r>
              <a:rPr lang="en-GB" sz="1200" kern="1200" noProof="0" dirty="0" err="1">
                <a:solidFill>
                  <a:schemeClr val="tx1"/>
                </a:solidFill>
                <a:effectLst/>
                <a:latin typeface="+mn-lt"/>
                <a:ea typeface="+mn-ea"/>
                <a:cs typeface="+mn-cs"/>
              </a:rPr>
              <a:t>ila</a:t>
            </a:r>
            <a:r>
              <a:rPr lang="en-GB" sz="1200" kern="1200" noProof="0" dirty="0">
                <a:solidFill>
                  <a:schemeClr val="tx1"/>
                </a:solidFill>
                <a:effectLst/>
                <a:latin typeface="+mn-lt"/>
                <a:ea typeface="+mn-ea"/>
                <a:cs typeface="+mn-cs"/>
              </a:rPr>
              <a:t> 50'sini </a:t>
            </a:r>
            <a:r>
              <a:rPr lang="en-GB" sz="1200" kern="1200" noProof="0" dirty="0" err="1">
                <a:solidFill>
                  <a:schemeClr val="tx1"/>
                </a:solidFill>
                <a:effectLst/>
                <a:latin typeface="+mn-lt"/>
                <a:ea typeface="+mn-ea"/>
                <a:cs typeface="+mn-cs"/>
              </a:rPr>
              <a:t>temsil</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edebilen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dikiş</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süreçleri</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için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daha</a:t>
            </a:r>
            <a:r>
              <a:rPr lang="en-GB" sz="1200" kern="1200" noProof="0" dirty="0">
                <a:solidFill>
                  <a:schemeClr val="tx1"/>
                </a:solidFill>
                <a:effectLst/>
                <a:latin typeface="+mn-lt"/>
                <a:ea typeface="+mn-ea"/>
                <a:cs typeface="+mn-cs"/>
              </a:rPr>
              <a:t> da </a:t>
            </a:r>
            <a:r>
              <a:rPr lang="en-GB" sz="1200" kern="1200" noProof="0" dirty="0" err="1">
                <a:solidFill>
                  <a:schemeClr val="tx1"/>
                </a:solidFill>
                <a:effectLst/>
                <a:latin typeface="+mn-lt"/>
                <a:ea typeface="+mn-ea"/>
                <a:cs typeface="+mn-cs"/>
              </a:rPr>
              <a:t>önemlidir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Devam</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eden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işin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parçaları</a:t>
            </a:r>
            <a:r>
              <a:rPr lang="en-GB" sz="1200" kern="1200" noProof="0" dirty="0">
                <a:solidFill>
                  <a:schemeClr val="tx1"/>
                </a:solidFill>
                <a:effectLst/>
                <a:latin typeface="+mn-lt"/>
                <a:ea typeface="+mn-ea"/>
                <a:cs typeface="+mn-cs"/>
              </a:rPr>
              <a:t>, her </a:t>
            </a:r>
            <a:r>
              <a:rPr lang="en-GB" sz="1200" kern="1200" noProof="0" dirty="0" err="1">
                <a:solidFill>
                  <a:schemeClr val="tx1"/>
                </a:solidFill>
                <a:effectLst/>
                <a:latin typeface="+mn-lt"/>
                <a:ea typeface="+mn-ea"/>
                <a:cs typeface="+mn-cs"/>
              </a:rPr>
              <a:t>bir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iş</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istasyonuna</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onları</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almayı</a:t>
            </a:r>
            <a:r>
              <a:rPr lang="en-GB" sz="1200" kern="1200" noProof="0" dirty="0">
                <a:solidFill>
                  <a:schemeClr val="tx1"/>
                </a:solidFill>
                <a:effectLst/>
                <a:latin typeface="+mn-lt"/>
                <a:ea typeface="+mn-ea"/>
                <a:cs typeface="+mn-cs"/>
              </a:rPr>
              <a:t> ve </a:t>
            </a:r>
            <a:r>
              <a:rPr lang="en-GB" sz="1200" kern="1200" noProof="0" dirty="0" err="1">
                <a:solidFill>
                  <a:schemeClr val="tx1"/>
                </a:solidFill>
                <a:effectLst/>
                <a:latin typeface="+mn-lt"/>
                <a:ea typeface="+mn-ea"/>
                <a:cs typeface="+mn-cs"/>
              </a:rPr>
              <a:t>tekrar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yerine</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koymayı</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kolaylaştıracak</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şekilde</a:t>
            </a:r>
            <a:r>
              <a:rPr lang="en-GB" sz="1200" kern="1200" noProof="0" dirty="0">
                <a:solidFill>
                  <a:schemeClr val="tx1"/>
                </a:solidFill>
                <a:effectLst/>
                <a:latin typeface="+mn-lt"/>
                <a:ea typeface="+mn-ea"/>
                <a:cs typeface="+mn-cs"/>
              </a:rPr>
              <a:t> </a:t>
            </a:r>
            <a:r>
              <a:rPr lang="tr-TR" sz="1200" kern="1200" noProof="0" dirty="0">
                <a:solidFill>
                  <a:schemeClr val="tx1"/>
                </a:solidFill>
                <a:effectLst/>
                <a:latin typeface="+mn-lt"/>
                <a:ea typeface="+mn-ea"/>
                <a:cs typeface="+mn-cs"/>
              </a:rPr>
              <a:t>oluşturulmalıdır.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Aletler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veya</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yardımcı</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malzemeler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kolayca</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tanımlanabilecek</a:t>
            </a:r>
            <a:r>
              <a:rPr lang="en-GB" sz="1200" kern="1200" noProof="0" dirty="0">
                <a:solidFill>
                  <a:schemeClr val="tx1"/>
                </a:solidFill>
                <a:effectLst/>
                <a:latin typeface="+mn-lt"/>
                <a:ea typeface="+mn-ea"/>
                <a:cs typeface="+mn-cs"/>
              </a:rPr>
              <a:t> ve </a:t>
            </a:r>
            <a:r>
              <a:rPr lang="en-GB" sz="1200" kern="1200" noProof="0" dirty="0" err="1">
                <a:solidFill>
                  <a:schemeClr val="tx1"/>
                </a:solidFill>
                <a:effectLst/>
                <a:latin typeface="+mn-lt"/>
                <a:ea typeface="+mn-ea"/>
                <a:cs typeface="+mn-cs"/>
              </a:rPr>
              <a:t>kullanılabilecek</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şekilde</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yerleştirilmelidir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Standart</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çalışma</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masalarının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genellikle</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tutucular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malzemeler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aletler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veya</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temizlik</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maddeleri</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için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uzantılar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yüzeyler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raflar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destekler</a:t>
            </a:r>
            <a:r>
              <a:rPr lang="en-GB" sz="1200" kern="1200" noProof="0" dirty="0">
                <a:solidFill>
                  <a:schemeClr val="tx1"/>
                </a:solidFill>
                <a:effectLst/>
                <a:latin typeface="+mn-lt"/>
                <a:ea typeface="+mn-ea"/>
                <a:cs typeface="+mn-cs"/>
              </a:rPr>
              <a:t>, bel </a:t>
            </a:r>
            <a:r>
              <a:rPr lang="en-GB" sz="1200" kern="1200" noProof="0" dirty="0" err="1">
                <a:solidFill>
                  <a:schemeClr val="tx1"/>
                </a:solidFill>
                <a:effectLst/>
                <a:latin typeface="+mn-lt"/>
                <a:ea typeface="+mn-ea"/>
                <a:cs typeface="+mn-cs"/>
              </a:rPr>
              <a:t>atma</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torbaları</a:t>
            </a:r>
            <a:r>
              <a:rPr lang="en-GB" sz="1200" kern="1200" noProof="0" dirty="0">
                <a:solidFill>
                  <a:schemeClr val="tx1"/>
                </a:solidFill>
                <a:effectLst/>
                <a:latin typeface="+mn-lt"/>
                <a:ea typeface="+mn-ea"/>
                <a:cs typeface="+mn-cs"/>
              </a:rPr>
              <a:t> vb. </a:t>
            </a:r>
            <a:r>
              <a:rPr lang="en-GB" sz="1200" kern="1200" noProof="0" dirty="0" err="1">
                <a:solidFill>
                  <a:schemeClr val="tx1"/>
                </a:solidFill>
                <a:effectLst/>
                <a:latin typeface="+mn-lt"/>
                <a:ea typeface="+mn-ea"/>
                <a:cs typeface="+mn-cs"/>
              </a:rPr>
              <a:t>eklenerek</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geliştirilmesi</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gerekir</a:t>
            </a:r>
            <a:r>
              <a:rPr lang="en-GB" sz="1200" kern="1200" noProof="0" dirty="0">
                <a:solidFill>
                  <a:schemeClr val="tx1"/>
                </a:solidFill>
                <a:effectLst/>
                <a:latin typeface="+mn-lt"/>
                <a:ea typeface="+mn-ea"/>
                <a:cs typeface="+mn-cs"/>
              </a:rPr>
              <a:t>.
Her </a:t>
            </a:r>
            <a:r>
              <a:rPr lang="en-GB" sz="1200" kern="1200" noProof="0" dirty="0" err="1">
                <a:solidFill>
                  <a:schemeClr val="tx1"/>
                </a:solidFill>
                <a:effectLst/>
                <a:latin typeface="+mn-lt"/>
                <a:ea typeface="+mn-ea"/>
                <a:cs typeface="+mn-cs"/>
              </a:rPr>
              <a:t>bir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kişiyi</a:t>
            </a:r>
            <a:r>
              <a:rPr lang="en-GB" sz="1200" kern="1200" noProof="0" dirty="0">
                <a:solidFill>
                  <a:schemeClr val="tx1"/>
                </a:solidFill>
                <a:effectLst/>
                <a:latin typeface="+mn-lt"/>
                <a:ea typeface="+mn-ea"/>
                <a:cs typeface="+mn-cs"/>
              </a:rPr>
              <a:t> ideal </a:t>
            </a:r>
            <a:r>
              <a:rPr lang="en-GB" sz="1200" kern="1200" noProof="0" dirty="0" err="1">
                <a:solidFill>
                  <a:schemeClr val="tx1"/>
                </a:solidFill>
                <a:effectLst/>
                <a:latin typeface="+mn-lt"/>
                <a:ea typeface="+mn-ea"/>
                <a:cs typeface="+mn-cs"/>
              </a:rPr>
              <a:t>bir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şekilde</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destekleyen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ayarlanabilir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sandalyeler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performans</a:t>
            </a:r>
            <a:r>
              <a:rPr lang="en-GB" sz="1200" kern="1200" noProof="0" dirty="0">
                <a:solidFill>
                  <a:schemeClr val="tx1"/>
                </a:solidFill>
                <a:effectLst/>
                <a:latin typeface="+mn-lt"/>
                <a:ea typeface="+mn-ea"/>
                <a:cs typeface="+mn-cs"/>
              </a:rPr>
              <a:t> ve </a:t>
            </a:r>
            <a:r>
              <a:rPr lang="en-GB" sz="1200" kern="1200" noProof="0" dirty="0" err="1">
                <a:solidFill>
                  <a:schemeClr val="tx1"/>
                </a:solidFill>
                <a:effectLst/>
                <a:latin typeface="+mn-lt"/>
                <a:ea typeface="+mn-ea"/>
                <a:cs typeface="+mn-cs"/>
              </a:rPr>
              <a:t>çalışma</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sonucu</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açısından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temiz</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iş</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yerleri</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ile</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hemen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hemen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aynı</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öneme</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sahiptir</a:t>
            </a:r>
            <a:r>
              <a:rPr lang="en-GB" sz="1200" kern="1200" noProof="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39D874-D2D9-4365-960D-3C315028749F}" type="slidenum">
              <a:rPr lang="en-GB" smtClean="0"/>
              <a:t>19</a:t>
            </a:fld>
            <a:endParaRPr lang="en-GB"/>
          </a:p>
        </p:txBody>
      </p:sp>
    </p:spTree>
    <p:extLst>
      <p:ext uri="{BB962C8B-B14F-4D97-AF65-F5344CB8AC3E}">
        <p14:creationId xmlns:p14="http://schemas.microsoft.com/office/powerpoint/2010/main" val="712859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 </a:t>
            </a:r>
            <a:r>
              <a:rPr lang="en-GB" dirty="0" err="1"/>
              <a:t>ders</a:t>
            </a:r>
            <a:r>
              <a:rPr lang="en-GB" dirty="0"/>
              <a:t> </a:t>
            </a:r>
            <a:r>
              <a:rPr lang="en-GB" dirty="0" err="1"/>
              <a:t>aşağıdaki</a:t>
            </a:r>
            <a:r>
              <a:rPr lang="en-GB" dirty="0"/>
              <a:t> </a:t>
            </a:r>
            <a:r>
              <a:rPr lang="en-GB" dirty="0" err="1"/>
              <a:t>gibi</a:t>
            </a:r>
            <a:r>
              <a:rPr lang="en-GB" dirty="0"/>
              <a:t> </a:t>
            </a:r>
            <a:r>
              <a:rPr lang="en-GB" dirty="0" err="1"/>
              <a:t>yapılandırılmıştır</a:t>
            </a:r>
            <a:r>
              <a:rPr lang="en-GB" dirty="0"/>
              <a:t>:</a:t>
            </a:r>
            <a:endParaRPr lang="tr-TR" dirty="0"/>
          </a:p>
          <a:p>
            <a:endParaRPr lang="tr-TR" dirty="0"/>
          </a:p>
          <a:p>
            <a:pPr marL="228600" indent="-228600">
              <a:buFont typeface="+mj-lt"/>
              <a:buAutoNum type="arabicPeriod"/>
            </a:pPr>
            <a:r>
              <a:rPr lang="en-GB" dirty="0" err="1"/>
              <a:t>Giriş</a:t>
            </a:r>
            <a:r>
              <a:rPr lang="en-GB" dirty="0"/>
              <a:t>.
</a:t>
            </a:r>
            <a:r>
              <a:rPr lang="en-GB" dirty="0" err="1"/>
              <a:t>Çevresel</a:t>
            </a:r>
            <a:r>
              <a:rPr lang="en-GB" dirty="0"/>
              <a:t> </a:t>
            </a:r>
            <a:r>
              <a:rPr lang="en-GB" dirty="0" err="1"/>
              <a:t>performansın</a:t>
            </a:r>
            <a:r>
              <a:rPr lang="en-GB" dirty="0"/>
              <a:t> </a:t>
            </a:r>
            <a:r>
              <a:rPr lang="en-GB" dirty="0" err="1"/>
              <a:t>ölçülmesi</a:t>
            </a:r>
            <a:r>
              <a:rPr lang="en-GB" dirty="0"/>
              <a:t>
</a:t>
            </a:r>
            <a:r>
              <a:rPr lang="en-GB" dirty="0" err="1"/>
              <a:t>Çevresel</a:t>
            </a:r>
            <a:r>
              <a:rPr lang="en-GB" dirty="0"/>
              <a:t> </a:t>
            </a:r>
            <a:r>
              <a:rPr lang="en-GB" dirty="0" err="1"/>
              <a:t>performans</a:t>
            </a:r>
            <a:r>
              <a:rPr lang="en-GB" dirty="0"/>
              <a:t> </a:t>
            </a:r>
            <a:r>
              <a:rPr lang="en-GB" dirty="0" err="1"/>
              <a:t>nasıl</a:t>
            </a:r>
            <a:r>
              <a:rPr lang="en-GB" dirty="0"/>
              <a:t> </a:t>
            </a:r>
            <a:r>
              <a:rPr lang="en-GB" dirty="0" err="1"/>
              <a:t>geliştirilir</a:t>
            </a:r>
            <a:r>
              <a:rPr lang="en-GB" dirty="0"/>
              <a:t>?
</a:t>
            </a:r>
            <a:r>
              <a:rPr lang="en-GB" dirty="0" err="1"/>
              <a:t>Üretim</a:t>
            </a:r>
            <a:r>
              <a:rPr lang="en-GB" dirty="0"/>
              <a:t> </a:t>
            </a:r>
            <a:r>
              <a:rPr lang="en-GB" dirty="0" err="1"/>
              <a:t>süreçleri</a:t>
            </a:r>
            <a:r>
              <a:rPr lang="en-GB" dirty="0"/>
              <a:t> </a:t>
            </a:r>
            <a:r>
              <a:rPr lang="en-GB" dirty="0" err="1"/>
              <a:t>boyunca</a:t>
            </a:r>
            <a:r>
              <a:rPr lang="en-GB" dirty="0"/>
              <a:t> </a:t>
            </a:r>
            <a:r>
              <a:rPr lang="en-GB" dirty="0" err="1"/>
              <a:t>çevresel</a:t>
            </a:r>
            <a:r>
              <a:rPr lang="en-GB" dirty="0"/>
              <a:t> </a:t>
            </a:r>
            <a:r>
              <a:rPr lang="en-GB" dirty="0" err="1"/>
              <a:t>performansı</a:t>
            </a:r>
            <a:r>
              <a:rPr lang="en-GB" dirty="0"/>
              <a:t> </a:t>
            </a:r>
            <a:r>
              <a:rPr lang="en-GB" dirty="0" err="1"/>
              <a:t>iyileştirme</a:t>
            </a:r>
            <a:r>
              <a:rPr lang="en-GB" dirty="0"/>
              <a:t> </a:t>
            </a:r>
            <a:r>
              <a:rPr lang="en-GB" dirty="0" err="1"/>
              <a:t>yöntemleri</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2</a:t>
            </a:fld>
            <a:endParaRPr lang="en-GB"/>
          </a:p>
        </p:txBody>
      </p:sp>
    </p:spTree>
    <p:extLst>
      <p:ext uri="{BB962C8B-B14F-4D97-AF65-F5344CB8AC3E}">
        <p14:creationId xmlns:p14="http://schemas.microsoft.com/office/powerpoint/2010/main" val="3407573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err="1">
                <a:solidFill>
                  <a:srgbClr val="548235"/>
                </a:solidFill>
              </a:rPr>
              <a:t>Yapıştırma</a:t>
            </a:r>
            <a:r>
              <a:rPr lang="en-GB" noProof="0" dirty="0">
                <a:solidFill>
                  <a:srgbClr val="548235"/>
                </a:solidFill>
              </a:rPr>
              <a:t>, </a:t>
            </a:r>
            <a:r>
              <a:rPr lang="en-GB" noProof="0" dirty="0" err="1">
                <a:solidFill>
                  <a:srgbClr val="548235"/>
                </a:solidFill>
              </a:rPr>
              <a:t>dikiş</a:t>
            </a:r>
            <a:r>
              <a:rPr lang="en-GB" noProof="0" dirty="0">
                <a:solidFill>
                  <a:srgbClr val="548235"/>
                </a:solidFill>
              </a:rPr>
              <a:t> </a:t>
            </a:r>
            <a:r>
              <a:rPr lang="en-GB" noProof="0" dirty="0" err="1">
                <a:solidFill>
                  <a:srgbClr val="548235"/>
                </a:solidFill>
              </a:rPr>
              <a:t>bölümünde</a:t>
            </a:r>
            <a:r>
              <a:rPr lang="en-GB" noProof="0" dirty="0">
                <a:solidFill>
                  <a:srgbClr val="548235"/>
                </a:solidFill>
              </a:rPr>
              <a:t> </a:t>
            </a:r>
            <a:r>
              <a:rPr lang="en-GB" noProof="0" dirty="0" err="1">
                <a:solidFill>
                  <a:srgbClr val="548235"/>
                </a:solidFill>
              </a:rPr>
              <a:t>en</a:t>
            </a:r>
            <a:r>
              <a:rPr lang="en-GB" noProof="0" dirty="0">
                <a:solidFill>
                  <a:srgbClr val="548235"/>
                </a:solidFill>
              </a:rPr>
              <a:t> </a:t>
            </a:r>
            <a:r>
              <a:rPr lang="en-GB" noProof="0" dirty="0" err="1">
                <a:solidFill>
                  <a:srgbClr val="548235"/>
                </a:solidFill>
              </a:rPr>
              <a:t>sık</a:t>
            </a:r>
            <a:r>
              <a:rPr lang="en-GB" noProof="0" dirty="0">
                <a:solidFill>
                  <a:srgbClr val="548235"/>
                </a:solidFill>
              </a:rPr>
              <a:t> </a:t>
            </a:r>
            <a:r>
              <a:rPr lang="en-GB" noProof="0" dirty="0" err="1">
                <a:solidFill>
                  <a:srgbClr val="548235"/>
                </a:solidFill>
              </a:rPr>
              <a:t>yapılan</a:t>
            </a:r>
            <a:r>
              <a:rPr lang="en-GB" noProof="0" dirty="0">
                <a:solidFill>
                  <a:srgbClr val="548235"/>
                </a:solidFill>
              </a:rPr>
              <a:t> </a:t>
            </a:r>
            <a:r>
              <a:rPr lang="en-GB" noProof="0" dirty="0" err="1">
                <a:solidFill>
                  <a:srgbClr val="548235"/>
                </a:solidFill>
              </a:rPr>
              <a:t>manuel</a:t>
            </a:r>
            <a:r>
              <a:rPr lang="en-GB" noProof="0" dirty="0">
                <a:solidFill>
                  <a:srgbClr val="548235"/>
                </a:solidFill>
              </a:rPr>
              <a:t> </a:t>
            </a:r>
            <a:r>
              <a:rPr lang="en-GB" noProof="0" dirty="0" err="1">
                <a:solidFill>
                  <a:srgbClr val="548235"/>
                </a:solidFill>
              </a:rPr>
              <a:t>işlemlerden</a:t>
            </a:r>
            <a:r>
              <a:rPr lang="en-GB" noProof="0" dirty="0">
                <a:solidFill>
                  <a:srgbClr val="548235"/>
                </a:solidFill>
              </a:rPr>
              <a:t> </a:t>
            </a:r>
            <a:r>
              <a:rPr lang="en-GB" noProof="0" dirty="0" err="1">
                <a:solidFill>
                  <a:srgbClr val="548235"/>
                </a:solidFill>
              </a:rPr>
              <a:t>biridir</a:t>
            </a:r>
            <a:r>
              <a:rPr lang="en-GB" noProof="0" dirty="0">
                <a:solidFill>
                  <a:srgbClr val="548235"/>
                </a:solidFill>
              </a:rPr>
              <a:t>. </a:t>
            </a:r>
            <a:r>
              <a:rPr lang="en-GB" noProof="0" dirty="0" err="1">
                <a:solidFill>
                  <a:srgbClr val="548235"/>
                </a:solidFill>
              </a:rPr>
              <a:t>Çoğu</a:t>
            </a:r>
            <a:r>
              <a:rPr lang="en-GB" noProof="0" dirty="0">
                <a:solidFill>
                  <a:srgbClr val="548235"/>
                </a:solidFill>
              </a:rPr>
              <a:t> zaman, </a:t>
            </a:r>
            <a:r>
              <a:rPr lang="en-GB" noProof="0" dirty="0" err="1">
                <a:solidFill>
                  <a:srgbClr val="548235"/>
                </a:solidFill>
              </a:rPr>
              <a:t>tehlikeli</a:t>
            </a:r>
            <a:r>
              <a:rPr lang="en-GB" noProof="0" dirty="0">
                <a:solidFill>
                  <a:srgbClr val="548235"/>
                </a:solidFill>
              </a:rPr>
              <a:t> </a:t>
            </a:r>
            <a:r>
              <a:rPr lang="en-GB" noProof="0" dirty="0" err="1">
                <a:solidFill>
                  <a:srgbClr val="548235"/>
                </a:solidFill>
              </a:rPr>
              <a:t>kimyasal</a:t>
            </a:r>
            <a:r>
              <a:rPr lang="en-GB" noProof="0" dirty="0">
                <a:solidFill>
                  <a:srgbClr val="548235"/>
                </a:solidFill>
              </a:rPr>
              <a:t> </a:t>
            </a:r>
            <a:r>
              <a:rPr lang="en-GB" noProof="0" dirty="0" err="1">
                <a:solidFill>
                  <a:srgbClr val="548235"/>
                </a:solidFill>
              </a:rPr>
              <a:t>maddelerin</a:t>
            </a:r>
            <a:r>
              <a:rPr lang="en-GB" noProof="0" dirty="0">
                <a:solidFill>
                  <a:srgbClr val="548235"/>
                </a:solidFill>
              </a:rPr>
              <a:t> </a:t>
            </a:r>
            <a:r>
              <a:rPr lang="en-GB" noProof="0" dirty="0" err="1">
                <a:solidFill>
                  <a:srgbClr val="548235"/>
                </a:solidFill>
              </a:rPr>
              <a:t>kullanımını</a:t>
            </a:r>
            <a:r>
              <a:rPr lang="en-GB" noProof="0" dirty="0">
                <a:solidFill>
                  <a:srgbClr val="548235"/>
                </a:solidFill>
              </a:rPr>
              <a:t> </a:t>
            </a:r>
            <a:r>
              <a:rPr lang="tr-TR" noProof="0" dirty="0">
                <a:solidFill>
                  <a:srgbClr val="548235"/>
                </a:solidFill>
              </a:rPr>
              <a:t>gerektir. K</a:t>
            </a:r>
            <a:r>
              <a:rPr lang="en-GB" noProof="0" dirty="0" err="1">
                <a:solidFill>
                  <a:srgbClr val="548235"/>
                </a:solidFill>
              </a:rPr>
              <a:t>atma</a:t>
            </a:r>
            <a:r>
              <a:rPr lang="en-GB" noProof="0" dirty="0">
                <a:solidFill>
                  <a:srgbClr val="548235"/>
                </a:solidFill>
              </a:rPr>
              <a:t> </a:t>
            </a:r>
            <a:r>
              <a:rPr lang="en-GB" noProof="0" dirty="0" err="1">
                <a:solidFill>
                  <a:srgbClr val="548235"/>
                </a:solidFill>
              </a:rPr>
              <a:t>değeri</a:t>
            </a:r>
            <a:r>
              <a:rPr lang="en-GB" noProof="0" dirty="0">
                <a:solidFill>
                  <a:srgbClr val="548235"/>
                </a:solidFill>
              </a:rPr>
              <a:t> </a:t>
            </a:r>
            <a:r>
              <a:rPr lang="en-GB" noProof="0" dirty="0" err="1">
                <a:solidFill>
                  <a:srgbClr val="548235"/>
                </a:solidFill>
              </a:rPr>
              <a:t>düşük</a:t>
            </a:r>
            <a:r>
              <a:rPr lang="en-GB" noProof="0" dirty="0">
                <a:solidFill>
                  <a:srgbClr val="548235"/>
                </a:solidFill>
              </a:rPr>
              <a:t> ek </a:t>
            </a:r>
            <a:r>
              <a:rPr lang="en-GB" noProof="0" dirty="0" err="1">
                <a:solidFill>
                  <a:srgbClr val="548235"/>
                </a:solidFill>
              </a:rPr>
              <a:t>işlemlere</a:t>
            </a:r>
            <a:r>
              <a:rPr lang="en-GB" noProof="0" dirty="0">
                <a:solidFill>
                  <a:srgbClr val="548235"/>
                </a:solidFill>
              </a:rPr>
              <a:t> </a:t>
            </a:r>
            <a:r>
              <a:rPr lang="en-GB" noProof="0" dirty="0" err="1">
                <a:solidFill>
                  <a:srgbClr val="548235"/>
                </a:solidFill>
              </a:rPr>
              <a:t>ihtiyaç</a:t>
            </a:r>
            <a:r>
              <a:rPr lang="en-GB" noProof="0" dirty="0">
                <a:solidFill>
                  <a:srgbClr val="548235"/>
                </a:solidFill>
              </a:rPr>
              <a:t> </a:t>
            </a:r>
            <a:r>
              <a:rPr lang="en-GB" noProof="0" dirty="0" err="1">
                <a:solidFill>
                  <a:srgbClr val="548235"/>
                </a:solidFill>
              </a:rPr>
              <a:t>duyan</a:t>
            </a:r>
            <a:r>
              <a:rPr lang="en-GB" noProof="0" dirty="0">
                <a:solidFill>
                  <a:srgbClr val="548235"/>
                </a:solidFill>
              </a:rPr>
              <a:t> solvent </a:t>
            </a:r>
            <a:r>
              <a:rPr lang="en-GB" noProof="0" dirty="0" err="1">
                <a:solidFill>
                  <a:srgbClr val="548235"/>
                </a:solidFill>
              </a:rPr>
              <a:t>bazlı</a:t>
            </a:r>
            <a:r>
              <a:rPr lang="en-GB" noProof="0" dirty="0">
                <a:solidFill>
                  <a:srgbClr val="548235"/>
                </a:solidFill>
              </a:rPr>
              <a:t> </a:t>
            </a:r>
            <a:r>
              <a:rPr lang="en-GB" noProof="0" dirty="0" err="1">
                <a:solidFill>
                  <a:srgbClr val="548235"/>
                </a:solidFill>
              </a:rPr>
              <a:t>yapıştırıcılar</a:t>
            </a:r>
            <a:r>
              <a:rPr lang="en-GB" noProof="0" dirty="0">
                <a:solidFill>
                  <a:srgbClr val="548235"/>
                </a:solidFill>
              </a:rPr>
              <a:t> </a:t>
            </a:r>
            <a:r>
              <a:rPr lang="en-GB" noProof="0" dirty="0" err="1">
                <a:solidFill>
                  <a:srgbClr val="548235"/>
                </a:solidFill>
              </a:rPr>
              <a:t>kullanılır</a:t>
            </a:r>
            <a:r>
              <a:rPr lang="en-GB" noProof="0" dirty="0">
                <a:solidFill>
                  <a:srgbClr val="548235"/>
                </a:solidFill>
              </a:rPr>
              <a:t>. Bunun </a:t>
            </a:r>
            <a:r>
              <a:rPr lang="en-GB" noProof="0" dirty="0" err="1">
                <a:solidFill>
                  <a:srgbClr val="548235"/>
                </a:solidFill>
              </a:rPr>
              <a:t>yanı</a:t>
            </a:r>
            <a:r>
              <a:rPr lang="en-GB" noProof="0" dirty="0">
                <a:solidFill>
                  <a:srgbClr val="548235"/>
                </a:solidFill>
              </a:rPr>
              <a:t> </a:t>
            </a:r>
            <a:r>
              <a:rPr lang="en-GB" noProof="0" dirty="0" err="1">
                <a:solidFill>
                  <a:srgbClr val="548235"/>
                </a:solidFill>
              </a:rPr>
              <a:t>sıra</a:t>
            </a:r>
            <a:r>
              <a:rPr lang="en-GB" noProof="0" dirty="0">
                <a:solidFill>
                  <a:srgbClr val="548235"/>
                </a:solidFill>
              </a:rPr>
              <a:t>, solvent </a:t>
            </a:r>
            <a:r>
              <a:rPr lang="en-GB" noProof="0" dirty="0" err="1">
                <a:solidFill>
                  <a:srgbClr val="548235"/>
                </a:solidFill>
              </a:rPr>
              <a:t>bazlı</a:t>
            </a:r>
            <a:r>
              <a:rPr lang="en-GB" noProof="0" dirty="0">
                <a:solidFill>
                  <a:srgbClr val="548235"/>
                </a:solidFill>
              </a:rPr>
              <a:t> </a:t>
            </a:r>
            <a:r>
              <a:rPr lang="en-GB" noProof="0" dirty="0" err="1">
                <a:solidFill>
                  <a:srgbClr val="548235"/>
                </a:solidFill>
              </a:rPr>
              <a:t>yapıştırıcıların</a:t>
            </a:r>
            <a:r>
              <a:rPr lang="en-GB" noProof="0" dirty="0">
                <a:solidFill>
                  <a:srgbClr val="548235"/>
                </a:solidFill>
              </a:rPr>
              <a:t> </a:t>
            </a:r>
            <a:r>
              <a:rPr lang="en-GB" noProof="0" dirty="0" err="1">
                <a:solidFill>
                  <a:srgbClr val="548235"/>
                </a:solidFill>
              </a:rPr>
              <a:t>kullanılması</a:t>
            </a:r>
            <a:r>
              <a:rPr lang="en-GB" noProof="0" dirty="0">
                <a:solidFill>
                  <a:srgbClr val="548235"/>
                </a:solidFill>
              </a:rPr>
              <a:t>, </a:t>
            </a:r>
            <a:r>
              <a:rPr lang="en-GB" noProof="0" dirty="0" err="1">
                <a:solidFill>
                  <a:srgbClr val="548235"/>
                </a:solidFill>
              </a:rPr>
              <a:t>terbiye</a:t>
            </a:r>
            <a:r>
              <a:rPr lang="en-GB" noProof="0" dirty="0">
                <a:solidFill>
                  <a:srgbClr val="548235"/>
                </a:solidFill>
              </a:rPr>
              <a:t> </a:t>
            </a:r>
            <a:r>
              <a:rPr lang="en-GB" noProof="0" dirty="0" err="1">
                <a:solidFill>
                  <a:srgbClr val="548235"/>
                </a:solidFill>
              </a:rPr>
              <a:t>bölümünde</a:t>
            </a:r>
            <a:r>
              <a:rPr lang="en-GB" noProof="0" dirty="0">
                <a:solidFill>
                  <a:srgbClr val="548235"/>
                </a:solidFill>
              </a:rPr>
              <a:t> </a:t>
            </a:r>
            <a:r>
              <a:rPr lang="en-GB" noProof="0" dirty="0" err="1">
                <a:solidFill>
                  <a:srgbClr val="548235"/>
                </a:solidFill>
              </a:rPr>
              <a:t>temizlenmesi</a:t>
            </a:r>
            <a:r>
              <a:rPr lang="en-GB" noProof="0" dirty="0">
                <a:solidFill>
                  <a:srgbClr val="548235"/>
                </a:solidFill>
              </a:rPr>
              <a:t> </a:t>
            </a:r>
            <a:r>
              <a:rPr lang="en-GB" noProof="0" dirty="0" err="1">
                <a:solidFill>
                  <a:srgbClr val="548235"/>
                </a:solidFill>
              </a:rPr>
              <a:t>gereken</a:t>
            </a:r>
            <a:r>
              <a:rPr lang="en-GB" noProof="0" dirty="0">
                <a:solidFill>
                  <a:srgbClr val="548235"/>
                </a:solidFill>
              </a:rPr>
              <a:t> </a:t>
            </a:r>
            <a:r>
              <a:rPr lang="en-GB" noProof="0" dirty="0" err="1">
                <a:solidFill>
                  <a:srgbClr val="548235"/>
                </a:solidFill>
              </a:rPr>
              <a:t>tutkal</a:t>
            </a:r>
            <a:r>
              <a:rPr lang="en-GB" noProof="0" dirty="0">
                <a:solidFill>
                  <a:srgbClr val="548235"/>
                </a:solidFill>
              </a:rPr>
              <a:t> </a:t>
            </a:r>
            <a:r>
              <a:rPr lang="en-GB" noProof="0" dirty="0" err="1">
                <a:solidFill>
                  <a:srgbClr val="548235"/>
                </a:solidFill>
              </a:rPr>
              <a:t>kirlerine</a:t>
            </a:r>
            <a:r>
              <a:rPr lang="en-GB" noProof="0" dirty="0">
                <a:solidFill>
                  <a:srgbClr val="548235"/>
                </a:solidFill>
              </a:rPr>
              <a:t> </a:t>
            </a:r>
            <a:r>
              <a:rPr lang="en-GB" noProof="0" dirty="0" err="1">
                <a:solidFill>
                  <a:srgbClr val="548235"/>
                </a:solidFill>
              </a:rPr>
              <a:t>neden</a:t>
            </a:r>
            <a:r>
              <a:rPr lang="en-GB" noProof="0" dirty="0">
                <a:solidFill>
                  <a:srgbClr val="548235"/>
                </a:solidFill>
              </a:rPr>
              <a:t> </a:t>
            </a:r>
            <a:r>
              <a:rPr lang="en-GB" noProof="0" dirty="0" err="1">
                <a:solidFill>
                  <a:srgbClr val="548235"/>
                </a:solidFill>
              </a:rPr>
              <a:t>olur</a:t>
            </a:r>
            <a:r>
              <a:rPr lang="en-GB" noProof="0" dirty="0">
                <a:solidFill>
                  <a:srgbClr val="548235"/>
                </a:solidFill>
              </a:rPr>
              <a:t>. 
</a:t>
            </a:r>
            <a:r>
              <a:rPr lang="en-GB" noProof="0" dirty="0" err="1">
                <a:solidFill>
                  <a:srgbClr val="548235"/>
                </a:solidFill>
              </a:rPr>
              <a:t>Ancak</a:t>
            </a:r>
            <a:r>
              <a:rPr lang="en-GB" noProof="0" dirty="0">
                <a:solidFill>
                  <a:srgbClr val="548235"/>
                </a:solidFill>
              </a:rPr>
              <a:t> </a:t>
            </a:r>
            <a:r>
              <a:rPr lang="en-GB" noProof="0" dirty="0" err="1">
                <a:solidFill>
                  <a:srgbClr val="548235"/>
                </a:solidFill>
              </a:rPr>
              <a:t>başka</a:t>
            </a:r>
            <a:r>
              <a:rPr lang="en-GB" noProof="0" dirty="0">
                <a:solidFill>
                  <a:srgbClr val="548235"/>
                </a:solidFill>
              </a:rPr>
              <a:t> </a:t>
            </a:r>
            <a:r>
              <a:rPr lang="en-GB" noProof="0" dirty="0" err="1">
                <a:solidFill>
                  <a:srgbClr val="548235"/>
                </a:solidFill>
              </a:rPr>
              <a:t>seçenekler</a:t>
            </a:r>
            <a:r>
              <a:rPr lang="en-GB" noProof="0" dirty="0">
                <a:solidFill>
                  <a:srgbClr val="548235"/>
                </a:solidFill>
              </a:rPr>
              <a:t> de var. Bu </a:t>
            </a:r>
            <a:r>
              <a:rPr lang="en-GB" noProof="0" dirty="0" err="1">
                <a:solidFill>
                  <a:srgbClr val="548235"/>
                </a:solidFill>
              </a:rPr>
              <a:t>işlemin</a:t>
            </a:r>
            <a:r>
              <a:rPr lang="en-GB" noProof="0" dirty="0">
                <a:solidFill>
                  <a:srgbClr val="548235"/>
                </a:solidFill>
              </a:rPr>
              <a:t> </a:t>
            </a:r>
            <a:r>
              <a:rPr lang="en-GB" noProof="0" dirty="0" err="1">
                <a:solidFill>
                  <a:srgbClr val="548235"/>
                </a:solidFill>
              </a:rPr>
              <a:t>çevresel</a:t>
            </a:r>
            <a:r>
              <a:rPr lang="en-GB" noProof="0" dirty="0">
                <a:solidFill>
                  <a:srgbClr val="548235"/>
                </a:solidFill>
              </a:rPr>
              <a:t> </a:t>
            </a:r>
            <a:r>
              <a:rPr lang="en-GB" noProof="0" dirty="0" err="1">
                <a:solidFill>
                  <a:srgbClr val="548235"/>
                </a:solidFill>
              </a:rPr>
              <a:t>etkisini</a:t>
            </a:r>
            <a:r>
              <a:rPr lang="en-GB" noProof="0" dirty="0">
                <a:solidFill>
                  <a:srgbClr val="548235"/>
                </a:solidFill>
              </a:rPr>
              <a:t> </a:t>
            </a:r>
            <a:r>
              <a:rPr lang="en-GB" noProof="0" dirty="0" err="1">
                <a:solidFill>
                  <a:srgbClr val="548235"/>
                </a:solidFill>
              </a:rPr>
              <a:t>azaltmak</a:t>
            </a:r>
            <a:r>
              <a:rPr lang="en-GB" noProof="0" dirty="0">
                <a:solidFill>
                  <a:srgbClr val="548235"/>
                </a:solidFill>
              </a:rPr>
              <a:t> </a:t>
            </a:r>
            <a:r>
              <a:rPr lang="en-GB" noProof="0" dirty="0" err="1">
                <a:solidFill>
                  <a:srgbClr val="548235"/>
                </a:solidFill>
              </a:rPr>
              <a:t>için</a:t>
            </a:r>
            <a:r>
              <a:rPr lang="en-GB" noProof="0" dirty="0">
                <a:solidFill>
                  <a:srgbClr val="548235"/>
                </a:solidFill>
              </a:rPr>
              <a:t> </a:t>
            </a:r>
            <a:r>
              <a:rPr lang="en-GB" noProof="0" dirty="0" err="1">
                <a:solidFill>
                  <a:srgbClr val="548235"/>
                </a:solidFill>
              </a:rPr>
              <a:t>şirket</a:t>
            </a:r>
            <a:r>
              <a:rPr lang="en-GB" noProof="0" dirty="0">
                <a:solidFill>
                  <a:srgbClr val="548235"/>
                </a:solidFill>
              </a:rPr>
              <a:t>, </a:t>
            </a:r>
            <a:r>
              <a:rPr lang="en-GB" noProof="0" dirty="0" err="1">
                <a:solidFill>
                  <a:srgbClr val="548235"/>
                </a:solidFill>
              </a:rPr>
              <a:t>yöntemleri</a:t>
            </a:r>
            <a:r>
              <a:rPr lang="en-GB" noProof="0" dirty="0">
                <a:solidFill>
                  <a:srgbClr val="548235"/>
                </a:solidFill>
              </a:rPr>
              <a:t> </a:t>
            </a:r>
            <a:r>
              <a:rPr lang="en-GB" noProof="0" dirty="0" err="1">
                <a:solidFill>
                  <a:srgbClr val="548235"/>
                </a:solidFill>
              </a:rPr>
              <a:t>iyileştirerek</a:t>
            </a:r>
            <a:r>
              <a:rPr lang="en-GB" noProof="0" dirty="0">
                <a:solidFill>
                  <a:srgbClr val="548235"/>
                </a:solidFill>
              </a:rPr>
              <a:t> ve </a:t>
            </a:r>
            <a:r>
              <a:rPr lang="en-GB" noProof="0" dirty="0" err="1">
                <a:solidFill>
                  <a:srgbClr val="548235"/>
                </a:solidFill>
              </a:rPr>
              <a:t>operatörleri</a:t>
            </a:r>
            <a:r>
              <a:rPr lang="en-GB" noProof="0" dirty="0">
                <a:solidFill>
                  <a:srgbClr val="548235"/>
                </a:solidFill>
              </a:rPr>
              <a:t> </a:t>
            </a:r>
            <a:r>
              <a:rPr lang="en-GB" noProof="0" dirty="0" err="1">
                <a:solidFill>
                  <a:srgbClr val="548235"/>
                </a:solidFill>
              </a:rPr>
              <a:t>yapıştırıcı</a:t>
            </a:r>
            <a:r>
              <a:rPr lang="en-GB" noProof="0" dirty="0">
                <a:solidFill>
                  <a:srgbClr val="548235"/>
                </a:solidFill>
              </a:rPr>
              <a:t> </a:t>
            </a:r>
            <a:r>
              <a:rPr lang="en-GB" noProof="0" dirty="0" err="1">
                <a:solidFill>
                  <a:srgbClr val="548235"/>
                </a:solidFill>
              </a:rPr>
              <a:t>olmadan</a:t>
            </a:r>
            <a:r>
              <a:rPr lang="en-GB" noProof="0" dirty="0">
                <a:solidFill>
                  <a:srgbClr val="548235"/>
                </a:solidFill>
              </a:rPr>
              <a:t> </a:t>
            </a:r>
            <a:r>
              <a:rPr lang="en-GB" noProof="0" dirty="0" err="1">
                <a:solidFill>
                  <a:srgbClr val="548235"/>
                </a:solidFill>
              </a:rPr>
              <a:t>doğrudan</a:t>
            </a:r>
            <a:r>
              <a:rPr lang="en-GB" noProof="0" dirty="0">
                <a:solidFill>
                  <a:srgbClr val="548235"/>
                </a:solidFill>
              </a:rPr>
              <a:t> </a:t>
            </a:r>
            <a:r>
              <a:rPr lang="en-GB" noProof="0" dirty="0" err="1">
                <a:solidFill>
                  <a:srgbClr val="548235"/>
                </a:solidFill>
              </a:rPr>
              <a:t>dikiş</a:t>
            </a:r>
            <a:r>
              <a:rPr lang="en-GB" noProof="0" dirty="0">
                <a:solidFill>
                  <a:srgbClr val="548235"/>
                </a:solidFill>
              </a:rPr>
              <a:t> </a:t>
            </a:r>
            <a:r>
              <a:rPr lang="en-GB" noProof="0" dirty="0" err="1">
                <a:solidFill>
                  <a:srgbClr val="548235"/>
                </a:solidFill>
              </a:rPr>
              <a:t>yapmaları</a:t>
            </a:r>
            <a:r>
              <a:rPr lang="en-GB" noProof="0" dirty="0">
                <a:solidFill>
                  <a:srgbClr val="548235"/>
                </a:solidFill>
              </a:rPr>
              <a:t> </a:t>
            </a:r>
            <a:r>
              <a:rPr lang="en-GB" noProof="0" dirty="0" err="1">
                <a:solidFill>
                  <a:srgbClr val="548235"/>
                </a:solidFill>
              </a:rPr>
              <a:t>için</a:t>
            </a:r>
            <a:r>
              <a:rPr lang="en-GB" noProof="0" dirty="0">
                <a:solidFill>
                  <a:srgbClr val="548235"/>
                </a:solidFill>
              </a:rPr>
              <a:t> </a:t>
            </a:r>
            <a:r>
              <a:rPr lang="en-GB" noProof="0" dirty="0" err="1">
                <a:solidFill>
                  <a:srgbClr val="548235"/>
                </a:solidFill>
              </a:rPr>
              <a:t>eğiterek</a:t>
            </a:r>
            <a:r>
              <a:rPr lang="en-GB" noProof="0" dirty="0">
                <a:solidFill>
                  <a:srgbClr val="548235"/>
                </a:solidFill>
              </a:rPr>
              <a:t> </a:t>
            </a:r>
            <a:r>
              <a:rPr lang="en-GB" noProof="0" dirty="0" err="1">
                <a:solidFill>
                  <a:srgbClr val="548235"/>
                </a:solidFill>
              </a:rPr>
              <a:t>yapıştırma</a:t>
            </a:r>
            <a:r>
              <a:rPr lang="en-GB" noProof="0" dirty="0">
                <a:solidFill>
                  <a:srgbClr val="548235"/>
                </a:solidFill>
              </a:rPr>
              <a:t> </a:t>
            </a:r>
            <a:r>
              <a:rPr lang="en-GB" noProof="0" dirty="0" err="1">
                <a:solidFill>
                  <a:srgbClr val="548235"/>
                </a:solidFill>
              </a:rPr>
              <a:t>işlemlerinin</a:t>
            </a:r>
            <a:r>
              <a:rPr lang="en-GB" noProof="0" dirty="0">
                <a:solidFill>
                  <a:srgbClr val="548235"/>
                </a:solidFill>
              </a:rPr>
              <a:t> </a:t>
            </a:r>
            <a:r>
              <a:rPr lang="en-GB" noProof="0" dirty="0" err="1">
                <a:solidFill>
                  <a:srgbClr val="548235"/>
                </a:solidFill>
              </a:rPr>
              <a:t>kullanımını</a:t>
            </a:r>
            <a:r>
              <a:rPr lang="en-GB" noProof="0" dirty="0">
                <a:solidFill>
                  <a:srgbClr val="548235"/>
                </a:solidFill>
              </a:rPr>
              <a:t> </a:t>
            </a:r>
            <a:r>
              <a:rPr lang="en-GB" noProof="0" dirty="0" err="1">
                <a:solidFill>
                  <a:srgbClr val="548235"/>
                </a:solidFill>
              </a:rPr>
              <a:t>azaltmalıdır</a:t>
            </a:r>
            <a:r>
              <a:rPr lang="en-GB" noProof="0" dirty="0">
                <a:solidFill>
                  <a:srgbClr val="548235"/>
                </a:solidFill>
              </a:rPr>
              <a:t>. Bu </a:t>
            </a:r>
            <a:r>
              <a:rPr lang="en-GB" noProof="0" dirty="0" err="1">
                <a:solidFill>
                  <a:srgbClr val="548235"/>
                </a:solidFill>
              </a:rPr>
              <a:t>işlem</a:t>
            </a:r>
            <a:r>
              <a:rPr lang="en-GB" noProof="0" dirty="0">
                <a:solidFill>
                  <a:srgbClr val="548235"/>
                </a:solidFill>
              </a:rPr>
              <a:t>, </a:t>
            </a:r>
            <a:r>
              <a:rPr lang="en-GB" noProof="0" dirty="0" err="1">
                <a:solidFill>
                  <a:srgbClr val="548235"/>
                </a:solidFill>
              </a:rPr>
              <a:t>yalnızca</a:t>
            </a:r>
            <a:r>
              <a:rPr lang="en-GB" noProof="0" dirty="0">
                <a:solidFill>
                  <a:srgbClr val="548235"/>
                </a:solidFill>
              </a:rPr>
              <a:t> </a:t>
            </a:r>
            <a:r>
              <a:rPr lang="en-GB" noProof="0" dirty="0" err="1">
                <a:solidFill>
                  <a:srgbClr val="548235"/>
                </a:solidFill>
              </a:rPr>
              <a:t>doğrudan</a:t>
            </a:r>
            <a:r>
              <a:rPr lang="en-GB" noProof="0" dirty="0">
                <a:solidFill>
                  <a:srgbClr val="548235"/>
                </a:solidFill>
              </a:rPr>
              <a:t> </a:t>
            </a:r>
            <a:r>
              <a:rPr lang="en-GB" noProof="0" dirty="0" err="1">
                <a:solidFill>
                  <a:srgbClr val="548235"/>
                </a:solidFill>
              </a:rPr>
              <a:t>dikişin</a:t>
            </a:r>
            <a:r>
              <a:rPr lang="en-GB" noProof="0" dirty="0">
                <a:solidFill>
                  <a:srgbClr val="548235"/>
                </a:solidFill>
              </a:rPr>
              <a:t> </a:t>
            </a:r>
            <a:r>
              <a:rPr lang="en-GB" noProof="0" dirty="0" err="1">
                <a:solidFill>
                  <a:srgbClr val="548235"/>
                </a:solidFill>
              </a:rPr>
              <a:t>mümkün</a:t>
            </a:r>
            <a:r>
              <a:rPr lang="en-GB" noProof="0" dirty="0">
                <a:solidFill>
                  <a:srgbClr val="548235"/>
                </a:solidFill>
              </a:rPr>
              <a:t> </a:t>
            </a:r>
            <a:r>
              <a:rPr lang="en-GB" noProof="0" dirty="0" err="1">
                <a:solidFill>
                  <a:srgbClr val="548235"/>
                </a:solidFill>
              </a:rPr>
              <a:t>olmadığı</a:t>
            </a:r>
            <a:r>
              <a:rPr lang="en-GB" noProof="0" dirty="0">
                <a:solidFill>
                  <a:srgbClr val="548235"/>
                </a:solidFill>
              </a:rPr>
              <a:t> </a:t>
            </a:r>
            <a:r>
              <a:rPr lang="en-GB" noProof="0" dirty="0" err="1">
                <a:solidFill>
                  <a:srgbClr val="548235"/>
                </a:solidFill>
              </a:rPr>
              <a:t>işlemlerde</a:t>
            </a:r>
            <a:r>
              <a:rPr lang="en-GB" noProof="0" dirty="0">
                <a:solidFill>
                  <a:srgbClr val="548235"/>
                </a:solidFill>
              </a:rPr>
              <a:t> </a:t>
            </a:r>
            <a:r>
              <a:rPr lang="en-GB" noProof="0" dirty="0" err="1">
                <a:solidFill>
                  <a:srgbClr val="548235"/>
                </a:solidFill>
              </a:rPr>
              <a:t>kendinden</a:t>
            </a:r>
            <a:r>
              <a:rPr lang="en-GB" noProof="0" dirty="0">
                <a:solidFill>
                  <a:srgbClr val="548235"/>
                </a:solidFill>
              </a:rPr>
              <a:t> </a:t>
            </a:r>
            <a:r>
              <a:rPr lang="en-GB" noProof="0" dirty="0" err="1">
                <a:solidFill>
                  <a:srgbClr val="548235"/>
                </a:solidFill>
              </a:rPr>
              <a:t>yapışkanlı</a:t>
            </a:r>
            <a:r>
              <a:rPr lang="en-GB" noProof="0" dirty="0">
                <a:solidFill>
                  <a:srgbClr val="548235"/>
                </a:solidFill>
              </a:rPr>
              <a:t> </a:t>
            </a:r>
            <a:r>
              <a:rPr lang="en-GB" noProof="0" dirty="0" err="1">
                <a:solidFill>
                  <a:srgbClr val="548235"/>
                </a:solidFill>
              </a:rPr>
              <a:t>bantların</a:t>
            </a:r>
            <a:r>
              <a:rPr lang="en-GB" noProof="0" dirty="0">
                <a:solidFill>
                  <a:srgbClr val="548235"/>
                </a:solidFill>
              </a:rPr>
              <a:t> </a:t>
            </a:r>
            <a:r>
              <a:rPr lang="en-GB" noProof="0" dirty="0" err="1">
                <a:solidFill>
                  <a:srgbClr val="548235"/>
                </a:solidFill>
              </a:rPr>
              <a:t>veya</a:t>
            </a:r>
            <a:r>
              <a:rPr lang="en-GB" noProof="0" dirty="0">
                <a:solidFill>
                  <a:srgbClr val="548235"/>
                </a:solidFill>
              </a:rPr>
              <a:t> </a:t>
            </a:r>
            <a:r>
              <a:rPr lang="en-GB" noProof="0" dirty="0" err="1">
                <a:solidFill>
                  <a:srgbClr val="548235"/>
                </a:solidFill>
              </a:rPr>
              <a:t>su</a:t>
            </a:r>
            <a:r>
              <a:rPr lang="en-GB" noProof="0" dirty="0">
                <a:solidFill>
                  <a:srgbClr val="548235"/>
                </a:solidFill>
              </a:rPr>
              <a:t> </a:t>
            </a:r>
            <a:r>
              <a:rPr lang="en-GB" noProof="0" dirty="0" err="1">
                <a:solidFill>
                  <a:srgbClr val="548235"/>
                </a:solidFill>
              </a:rPr>
              <a:t>bazlı</a:t>
            </a:r>
            <a:r>
              <a:rPr lang="en-GB" noProof="0" dirty="0">
                <a:solidFill>
                  <a:srgbClr val="548235"/>
                </a:solidFill>
              </a:rPr>
              <a:t> </a:t>
            </a:r>
            <a:r>
              <a:rPr lang="en-GB" noProof="0" dirty="0" err="1">
                <a:solidFill>
                  <a:srgbClr val="548235"/>
                </a:solidFill>
              </a:rPr>
              <a:t>yapıştırıcıların</a:t>
            </a:r>
            <a:r>
              <a:rPr lang="en-GB" noProof="0" dirty="0">
                <a:solidFill>
                  <a:srgbClr val="548235"/>
                </a:solidFill>
              </a:rPr>
              <a:t> </a:t>
            </a:r>
            <a:r>
              <a:rPr lang="en-GB" noProof="0" dirty="0" err="1">
                <a:solidFill>
                  <a:srgbClr val="548235"/>
                </a:solidFill>
              </a:rPr>
              <a:t>kullanılması</a:t>
            </a:r>
            <a:r>
              <a:rPr lang="en-GB" noProof="0" dirty="0">
                <a:solidFill>
                  <a:srgbClr val="548235"/>
                </a:solidFill>
              </a:rPr>
              <a:t> </a:t>
            </a:r>
            <a:r>
              <a:rPr lang="en-GB" noProof="0" dirty="0" err="1">
                <a:solidFill>
                  <a:srgbClr val="548235"/>
                </a:solidFill>
              </a:rPr>
              <a:t>gibi</a:t>
            </a:r>
            <a:r>
              <a:rPr lang="en-GB" noProof="0" dirty="0">
                <a:solidFill>
                  <a:srgbClr val="548235"/>
                </a:solidFill>
              </a:rPr>
              <a:t> </a:t>
            </a:r>
            <a:r>
              <a:rPr lang="en-GB" noProof="0" dirty="0" err="1">
                <a:solidFill>
                  <a:srgbClr val="548235"/>
                </a:solidFill>
              </a:rPr>
              <a:t>diğer</a:t>
            </a:r>
            <a:r>
              <a:rPr lang="en-GB" noProof="0" dirty="0">
                <a:solidFill>
                  <a:srgbClr val="548235"/>
                </a:solidFill>
              </a:rPr>
              <a:t> </a:t>
            </a:r>
            <a:r>
              <a:rPr lang="en-GB" noProof="0" dirty="0" err="1">
                <a:solidFill>
                  <a:srgbClr val="548235"/>
                </a:solidFill>
              </a:rPr>
              <a:t>yapıştırma</a:t>
            </a:r>
            <a:r>
              <a:rPr lang="en-GB" noProof="0" dirty="0">
                <a:solidFill>
                  <a:srgbClr val="548235"/>
                </a:solidFill>
              </a:rPr>
              <a:t> </a:t>
            </a:r>
            <a:r>
              <a:rPr lang="en-GB" noProof="0" dirty="0" err="1">
                <a:solidFill>
                  <a:srgbClr val="548235"/>
                </a:solidFill>
              </a:rPr>
              <a:t>işlemlerinin</a:t>
            </a:r>
            <a:r>
              <a:rPr lang="en-GB" noProof="0" dirty="0">
                <a:solidFill>
                  <a:srgbClr val="548235"/>
                </a:solidFill>
              </a:rPr>
              <a:t> </a:t>
            </a:r>
            <a:r>
              <a:rPr lang="en-GB" noProof="0" dirty="0" err="1">
                <a:solidFill>
                  <a:srgbClr val="548235"/>
                </a:solidFill>
              </a:rPr>
              <a:t>kullanılmasıyla</a:t>
            </a:r>
            <a:r>
              <a:rPr lang="en-GB" noProof="0" dirty="0">
                <a:solidFill>
                  <a:srgbClr val="548235"/>
                </a:solidFill>
              </a:rPr>
              <a:t> </a:t>
            </a:r>
            <a:r>
              <a:rPr lang="en-GB" noProof="0" dirty="0" err="1">
                <a:solidFill>
                  <a:srgbClr val="548235"/>
                </a:solidFill>
              </a:rPr>
              <a:t>tamamlanmalıdır</a:t>
            </a:r>
            <a:r>
              <a:rPr lang="en-GB" noProof="0" dirty="0">
                <a:solidFill>
                  <a:srgbClr val="548235"/>
                </a:solidFill>
              </a:rPr>
              <a:t>.</a:t>
            </a:r>
          </a:p>
        </p:txBody>
      </p:sp>
      <p:sp>
        <p:nvSpPr>
          <p:cNvPr id="4" name="Slide Number Placeholder 3"/>
          <p:cNvSpPr>
            <a:spLocks noGrp="1"/>
          </p:cNvSpPr>
          <p:nvPr>
            <p:ph type="sldNum" sz="quarter" idx="10"/>
          </p:nvPr>
        </p:nvSpPr>
        <p:spPr/>
        <p:txBody>
          <a:bodyPr/>
          <a:lstStyle/>
          <a:p>
            <a:fld id="{2939D874-D2D9-4365-960D-3C315028749F}" type="slidenum">
              <a:rPr lang="en-GB" smtClean="0"/>
              <a:t>20</a:t>
            </a:fld>
            <a:endParaRPr lang="en-GB"/>
          </a:p>
        </p:txBody>
      </p:sp>
    </p:spTree>
    <p:extLst>
      <p:ext uri="{BB962C8B-B14F-4D97-AF65-F5344CB8AC3E}">
        <p14:creationId xmlns:p14="http://schemas.microsoft.com/office/powerpoint/2010/main" val="2080429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noProof="0" dirty="0"/>
              <a:t>Montaj bölümünde, saya, kalıba monte edilir. Ayakkabı modelinin yapım türüne bağlı olarak, ayakkabı montajı  yapılana kadar bir dizi farklı işlem vardır. Yapı türünün seçimi önemlidir, çünkü üretilen her bir çift ayakkabı tarafından kaynakların (enerji, işçilik, malzeme) az ya da çok kullanımını belirler. 
</a:t>
            </a:r>
            <a:r>
              <a:rPr lang="tr-TR" noProof="0" dirty="0" err="1"/>
              <a:t>Yapıştırıcılı</a:t>
            </a:r>
            <a:r>
              <a:rPr lang="tr-TR" noProof="0" dirty="0"/>
              <a:t> montaj, en yaygın yapı türüdür. Ancak diğer imalat yöntemlerinden olan </a:t>
            </a:r>
            <a:r>
              <a:rPr lang="tr-TR" noProof="0" dirty="0" err="1"/>
              <a:t>Strobel</a:t>
            </a:r>
            <a:r>
              <a:rPr lang="tr-TR" noProof="0" dirty="0"/>
              <a:t> ve doğrudan enjeksiyon sistemlerine geçişler artmıştır. Bu yapılar dikiş ve dönüş yapımında olduğu gibi, minimum montaj işlemleriyle ayakkabı üretimine izin verir.</a:t>
            </a:r>
            <a:r>
              <a:rPr lang="en-GB" sz="1200" dirty="0"/>
              <a:t> </a:t>
            </a:r>
            <a:endParaRPr lang="tr-TR"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tr-TR" sz="120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t>Ütüleme</a:t>
            </a:r>
            <a:r>
              <a:rPr lang="en-GB" sz="1200" dirty="0"/>
              <a:t> </a:t>
            </a:r>
            <a:r>
              <a:rPr lang="en-GB" sz="1200" dirty="0" err="1"/>
              <a:t>parametreleri</a:t>
            </a:r>
            <a:r>
              <a:rPr lang="en-GB" sz="1200" dirty="0"/>
              <a:t> </a:t>
            </a:r>
            <a:r>
              <a:rPr lang="en-GB" sz="1200" dirty="0" err="1"/>
              <a:t>kontrol</a:t>
            </a:r>
            <a:r>
              <a:rPr lang="en-GB" sz="1200" dirty="0"/>
              <a:t> </a:t>
            </a:r>
            <a:r>
              <a:rPr lang="en-GB" sz="1200" dirty="0" err="1"/>
              <a:t>edilmelidir</a:t>
            </a:r>
            <a:r>
              <a:rPr lang="tr-TR" sz="1200" dirty="0"/>
              <a:t>.</a:t>
            </a:r>
            <a:r>
              <a:rPr lang="en-GB" sz="1200" dirty="0"/>
              <a:t>
</a:t>
            </a:r>
            <a:r>
              <a:rPr lang="en-GB" sz="1200" dirty="0" err="1"/>
              <a:t>İş</a:t>
            </a:r>
            <a:r>
              <a:rPr lang="en-GB" sz="1200" dirty="0"/>
              <a:t> </a:t>
            </a:r>
            <a:r>
              <a:rPr lang="en-GB" sz="1200" dirty="0" err="1"/>
              <a:t>parçası</a:t>
            </a:r>
            <a:r>
              <a:rPr lang="en-GB" sz="1200" dirty="0"/>
              <a:t> </a:t>
            </a:r>
            <a:r>
              <a:rPr lang="en-GB" sz="1200" dirty="0" err="1"/>
              <a:t>üzerindeki</a:t>
            </a:r>
            <a:r>
              <a:rPr lang="en-GB" sz="1200" dirty="0"/>
              <a:t> </a:t>
            </a:r>
            <a:r>
              <a:rPr lang="en-GB" sz="1200" dirty="0" err="1"/>
              <a:t>sıcaklık</a:t>
            </a:r>
            <a:r>
              <a:rPr lang="en-GB" sz="1200" dirty="0"/>
              <a:t> </a:t>
            </a:r>
            <a:r>
              <a:rPr lang="en-GB" sz="1200" dirty="0" err="1"/>
              <a:t>özel</a:t>
            </a:r>
            <a:r>
              <a:rPr lang="en-GB" sz="1200" dirty="0"/>
              <a:t> </a:t>
            </a:r>
            <a:r>
              <a:rPr lang="en-GB" sz="1200" dirty="0" err="1"/>
              <a:t>bir</a:t>
            </a:r>
            <a:r>
              <a:rPr lang="en-GB" sz="1200" dirty="0"/>
              <a:t> </a:t>
            </a:r>
            <a:r>
              <a:rPr lang="en-GB" sz="1200" dirty="0" err="1"/>
              <a:t>sensör</a:t>
            </a:r>
            <a:r>
              <a:rPr lang="en-GB" sz="1200" dirty="0"/>
              <a:t> </a:t>
            </a:r>
            <a:r>
              <a:rPr lang="en-GB" sz="1200" dirty="0" err="1"/>
              <a:t>ile</a:t>
            </a:r>
            <a:r>
              <a:rPr lang="en-GB" sz="1200" dirty="0"/>
              <a:t> </a:t>
            </a:r>
            <a:r>
              <a:rPr lang="en-GB" sz="1200" dirty="0" err="1"/>
              <a:t>ölçülmelidir</a:t>
            </a:r>
            <a:r>
              <a:rPr lang="en-GB" sz="1200" dirty="0"/>
              <a:t>.
</a:t>
            </a:r>
            <a:r>
              <a:rPr lang="en-GB" sz="1200" dirty="0" err="1"/>
              <a:t>İş</a:t>
            </a:r>
            <a:r>
              <a:rPr lang="en-GB" sz="1200" dirty="0"/>
              <a:t> </a:t>
            </a:r>
            <a:r>
              <a:rPr lang="en-GB" sz="1200" dirty="0" err="1"/>
              <a:t>sonucunun</a:t>
            </a:r>
            <a:r>
              <a:rPr lang="en-GB" sz="1200" dirty="0"/>
              <a:t> </a:t>
            </a:r>
            <a:r>
              <a:rPr lang="en-GB" sz="1200" dirty="0" err="1"/>
              <a:t>kalitesi</a:t>
            </a:r>
            <a:r>
              <a:rPr lang="en-GB" sz="1200" dirty="0"/>
              <a:t> </a:t>
            </a:r>
            <a:r>
              <a:rPr lang="en-GB" sz="1200" dirty="0" err="1"/>
              <a:t>ancak</a:t>
            </a:r>
            <a:r>
              <a:rPr lang="en-GB" sz="1200" dirty="0"/>
              <a:t> </a:t>
            </a:r>
            <a:r>
              <a:rPr lang="en-GB" sz="1200" dirty="0" err="1"/>
              <a:t>parametrelere</a:t>
            </a:r>
            <a:r>
              <a:rPr lang="en-GB" sz="1200" dirty="0"/>
              <a:t> </a:t>
            </a:r>
            <a:r>
              <a:rPr lang="en-GB" sz="1200" dirty="0" err="1"/>
              <a:t>uyulduğu</a:t>
            </a:r>
            <a:r>
              <a:rPr lang="en-GB" sz="1200" dirty="0"/>
              <a:t> </a:t>
            </a:r>
            <a:r>
              <a:rPr lang="en-GB" sz="1200" dirty="0" err="1"/>
              <a:t>takdirde</a:t>
            </a:r>
            <a:r>
              <a:rPr lang="en-GB" sz="1200" dirty="0"/>
              <a:t> </a:t>
            </a:r>
            <a:r>
              <a:rPr lang="en-GB" sz="1200" dirty="0" err="1"/>
              <a:t>tatmin</a:t>
            </a:r>
            <a:r>
              <a:rPr lang="en-GB" sz="1200" dirty="0"/>
              <a:t> </a:t>
            </a:r>
            <a:r>
              <a:rPr lang="en-GB" sz="1200" dirty="0" err="1"/>
              <a:t>edici</a:t>
            </a:r>
            <a:r>
              <a:rPr lang="en-GB" sz="1200" dirty="0"/>
              <a:t> </a:t>
            </a:r>
            <a:r>
              <a:rPr lang="en-GB" sz="1200" dirty="0" err="1"/>
              <a:t>olacaktır</a:t>
            </a:r>
            <a:r>
              <a:rPr lang="tr-TR" sz="1200" dirty="0"/>
              <a:t>.</a:t>
            </a:r>
            <a:r>
              <a:rPr lang="en-GB" sz="1200" dirty="0"/>
              <a:t>
</a:t>
            </a:r>
            <a:r>
              <a:rPr lang="en-GB" sz="1200" dirty="0" err="1"/>
              <a:t>Aşırı</a:t>
            </a:r>
            <a:r>
              <a:rPr lang="en-GB" sz="1200" dirty="0"/>
              <a:t> </a:t>
            </a:r>
            <a:r>
              <a:rPr lang="en-GB" sz="1200" dirty="0" err="1"/>
              <a:t>ısınma</a:t>
            </a:r>
            <a:r>
              <a:rPr lang="en-GB" sz="1200" dirty="0"/>
              <a:t>, </a:t>
            </a:r>
            <a:r>
              <a:rPr lang="en-GB" sz="1200" dirty="0" err="1"/>
              <a:t>yetersiz</a:t>
            </a:r>
            <a:r>
              <a:rPr lang="en-GB" sz="1200" dirty="0"/>
              <a:t> </a:t>
            </a:r>
            <a:r>
              <a:rPr lang="en-GB" sz="1200" dirty="0" err="1"/>
              <a:t>ısıtma</a:t>
            </a:r>
            <a:r>
              <a:rPr lang="en-GB" sz="1200" dirty="0"/>
              <a:t> </a:t>
            </a:r>
            <a:r>
              <a:rPr lang="en-GB" sz="1200" dirty="0" err="1"/>
              <a:t>veya</a:t>
            </a:r>
            <a:r>
              <a:rPr lang="en-GB" sz="1200" dirty="0"/>
              <a:t> </a:t>
            </a:r>
            <a:r>
              <a:rPr lang="en-GB" sz="1200" dirty="0" err="1"/>
              <a:t>düşük</a:t>
            </a:r>
            <a:r>
              <a:rPr lang="en-GB" sz="1200" dirty="0"/>
              <a:t> </a:t>
            </a:r>
            <a:r>
              <a:rPr lang="en-GB" sz="1200" dirty="0" err="1"/>
              <a:t>basınç</a:t>
            </a:r>
            <a:r>
              <a:rPr lang="en-GB" sz="1200" dirty="0"/>
              <a:t>, </a:t>
            </a:r>
            <a:r>
              <a:rPr lang="en-GB" sz="1200" dirty="0" err="1"/>
              <a:t>yeniden</a:t>
            </a:r>
            <a:r>
              <a:rPr lang="en-GB" sz="1200" dirty="0"/>
              <a:t> </a:t>
            </a:r>
            <a:r>
              <a:rPr lang="en-GB" sz="1200" dirty="0" err="1"/>
              <a:t>çalışmalara</a:t>
            </a:r>
            <a:r>
              <a:rPr lang="en-GB" sz="1200" dirty="0"/>
              <a:t> </a:t>
            </a:r>
            <a:r>
              <a:rPr lang="en-GB" sz="1200" dirty="0" err="1"/>
              <a:t>veya</a:t>
            </a:r>
            <a:r>
              <a:rPr lang="en-GB" sz="1200" dirty="0"/>
              <a:t> </a:t>
            </a:r>
            <a:r>
              <a:rPr lang="en-GB" sz="1200" dirty="0" err="1"/>
              <a:t>reddetmelere</a:t>
            </a:r>
            <a:r>
              <a:rPr lang="en-GB" sz="1200" dirty="0"/>
              <a:t> </a:t>
            </a:r>
            <a:r>
              <a:rPr lang="en-GB" sz="1200" dirty="0" err="1"/>
              <a:t>neden</a:t>
            </a:r>
            <a:r>
              <a:rPr lang="en-GB" sz="1200" dirty="0"/>
              <a:t> </a:t>
            </a:r>
            <a:r>
              <a:rPr lang="en-GB" sz="1200" dirty="0" err="1"/>
              <a:t>olur</a:t>
            </a:r>
            <a:r>
              <a:rPr lang="tr-TR" sz="1200" dirty="0"/>
              <a:t>.</a:t>
            </a:r>
            <a:r>
              <a:rPr lang="en-GB" sz="1200" dirty="0"/>
              <a:t>
Ya da </a:t>
            </a:r>
            <a:r>
              <a:rPr lang="en-GB" sz="1200" dirty="0" err="1"/>
              <a:t>ütü</a:t>
            </a:r>
            <a:r>
              <a:rPr lang="en-GB" sz="1200" dirty="0"/>
              <a:t> </a:t>
            </a:r>
            <a:r>
              <a:rPr lang="en-GB" sz="1200" dirty="0" err="1"/>
              <a:t>gerektirmeyen</a:t>
            </a:r>
            <a:r>
              <a:rPr lang="en-GB" sz="1200" dirty="0"/>
              <a:t> </a:t>
            </a:r>
            <a:r>
              <a:rPr lang="en-GB" sz="1200" dirty="0" err="1"/>
              <a:t>malzemeler</a:t>
            </a:r>
            <a:r>
              <a:rPr lang="en-GB" sz="1200" dirty="0"/>
              <a:t> </a:t>
            </a:r>
            <a:r>
              <a:rPr lang="en-GB" sz="1200" dirty="0" err="1"/>
              <a:t>satın</a:t>
            </a:r>
            <a:r>
              <a:rPr lang="tr-TR" sz="1200" dirty="0"/>
              <a:t> alınmalıdır.</a:t>
            </a:r>
            <a:endParaRPr lang="de-DE"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tr-TR" noProof="0" dirty="0"/>
          </a:p>
        </p:txBody>
      </p:sp>
      <p:sp>
        <p:nvSpPr>
          <p:cNvPr id="4" name="Slide Number Placeholder 3"/>
          <p:cNvSpPr>
            <a:spLocks noGrp="1"/>
          </p:cNvSpPr>
          <p:nvPr>
            <p:ph type="sldNum" sz="quarter" idx="10"/>
          </p:nvPr>
        </p:nvSpPr>
        <p:spPr/>
        <p:txBody>
          <a:bodyPr/>
          <a:lstStyle/>
          <a:p>
            <a:fld id="{2939D874-D2D9-4365-960D-3C315028749F}" type="slidenum">
              <a:rPr lang="en-GB" smtClean="0"/>
              <a:t>21</a:t>
            </a:fld>
            <a:endParaRPr lang="en-GB"/>
          </a:p>
        </p:txBody>
      </p:sp>
    </p:spTree>
    <p:extLst>
      <p:ext uri="{BB962C8B-B14F-4D97-AF65-F5344CB8AC3E}">
        <p14:creationId xmlns:p14="http://schemas.microsoft.com/office/powerpoint/2010/main" val="2459783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err="1"/>
              <a:t>Montaj</a:t>
            </a:r>
            <a:r>
              <a:rPr lang="en-GB" noProof="0" dirty="0"/>
              <a:t> </a:t>
            </a:r>
            <a:r>
              <a:rPr lang="en-GB" noProof="0" dirty="0" err="1"/>
              <a:t>işlemlerinde</a:t>
            </a:r>
            <a:r>
              <a:rPr lang="en-GB" noProof="0" dirty="0"/>
              <a:t> </a:t>
            </a:r>
            <a:r>
              <a:rPr lang="en-GB" noProof="0" dirty="0" err="1"/>
              <a:t>bazı</a:t>
            </a:r>
            <a:r>
              <a:rPr lang="en-GB" noProof="0" dirty="0"/>
              <a:t> </a:t>
            </a:r>
            <a:r>
              <a:rPr lang="en-GB" noProof="0" dirty="0" err="1"/>
              <a:t>öneri</a:t>
            </a:r>
            <a:r>
              <a:rPr lang="en-GB" noProof="0" dirty="0"/>
              <a:t> ve </a:t>
            </a:r>
            <a:r>
              <a:rPr lang="en-GB" noProof="0" dirty="0" err="1"/>
              <a:t>tavsiyeler</a:t>
            </a:r>
            <a:r>
              <a:rPr lang="en-GB" noProof="0" dirty="0"/>
              <a:t>, </a:t>
            </a:r>
            <a:r>
              <a:rPr lang="en-GB" noProof="0" dirty="0" err="1"/>
              <a:t>daha</a:t>
            </a:r>
            <a:r>
              <a:rPr lang="en-GB" noProof="0" dirty="0"/>
              <a:t> </a:t>
            </a:r>
            <a:r>
              <a:rPr lang="en-GB" noProof="0" dirty="0" err="1"/>
              <a:t>az</a:t>
            </a:r>
            <a:r>
              <a:rPr lang="en-GB" noProof="0" dirty="0"/>
              <a:t> </a:t>
            </a:r>
            <a:r>
              <a:rPr lang="en-GB" noProof="0" dirty="0" err="1"/>
              <a:t>kalitesizlik</a:t>
            </a:r>
            <a:r>
              <a:rPr lang="en-GB" noProof="0" dirty="0"/>
              <a:t> ve </a:t>
            </a:r>
            <a:r>
              <a:rPr lang="en-GB" noProof="0" dirty="0" err="1"/>
              <a:t>atıkla</a:t>
            </a:r>
            <a:r>
              <a:rPr lang="en-GB" noProof="0" dirty="0"/>
              <a:t> </a:t>
            </a:r>
            <a:r>
              <a:rPr lang="en-GB" noProof="0" dirty="0" err="1"/>
              <a:t>daha</a:t>
            </a:r>
            <a:r>
              <a:rPr lang="en-GB" noProof="0" dirty="0"/>
              <a:t> </a:t>
            </a:r>
            <a:r>
              <a:rPr lang="en-GB" noProof="0" dirty="0" err="1"/>
              <a:t>verimli</a:t>
            </a:r>
            <a:r>
              <a:rPr lang="en-GB" noProof="0" dirty="0"/>
              <a:t> </a:t>
            </a:r>
            <a:r>
              <a:rPr lang="en-GB" noProof="0" dirty="0" err="1"/>
              <a:t>bir</a:t>
            </a:r>
            <a:r>
              <a:rPr lang="en-GB" noProof="0" dirty="0"/>
              <a:t> </a:t>
            </a:r>
            <a:r>
              <a:rPr lang="en-GB" noProof="0" dirty="0" err="1"/>
              <a:t>çalışma</a:t>
            </a:r>
            <a:r>
              <a:rPr lang="en-GB" noProof="0" dirty="0"/>
              <a:t> </a:t>
            </a:r>
            <a:r>
              <a:rPr lang="en-GB" noProof="0" dirty="0" err="1"/>
              <a:t>ile</a:t>
            </a:r>
            <a:r>
              <a:rPr lang="en-GB" noProof="0" dirty="0"/>
              <a:t> </a:t>
            </a:r>
            <a:r>
              <a:rPr lang="en-GB" noProof="0" dirty="0" err="1"/>
              <a:t>çevresel</a:t>
            </a:r>
            <a:r>
              <a:rPr lang="en-GB" noProof="0" dirty="0"/>
              <a:t> </a:t>
            </a:r>
            <a:r>
              <a:rPr lang="en-GB" noProof="0" dirty="0" err="1"/>
              <a:t>performansı</a:t>
            </a:r>
            <a:r>
              <a:rPr lang="en-GB" noProof="0" dirty="0"/>
              <a:t> </a:t>
            </a:r>
            <a:r>
              <a:rPr lang="en-GB" noProof="0" dirty="0" err="1"/>
              <a:t>iyileştirerek</a:t>
            </a:r>
            <a:r>
              <a:rPr lang="en-GB" noProof="0" dirty="0"/>
              <a:t> </a:t>
            </a:r>
            <a:r>
              <a:rPr lang="en-GB" noProof="0" dirty="0" err="1"/>
              <a:t>daha</a:t>
            </a:r>
            <a:r>
              <a:rPr lang="en-GB" noProof="0" dirty="0"/>
              <a:t> </a:t>
            </a:r>
            <a:r>
              <a:rPr lang="en-GB" noProof="0" dirty="0" err="1"/>
              <a:t>verimli</a:t>
            </a:r>
            <a:r>
              <a:rPr lang="en-GB" noProof="0" dirty="0"/>
              <a:t> </a:t>
            </a:r>
            <a:r>
              <a:rPr lang="en-GB" noProof="0" dirty="0" err="1"/>
              <a:t>bir</a:t>
            </a:r>
            <a:r>
              <a:rPr lang="en-GB" noProof="0" dirty="0"/>
              <a:t> </a:t>
            </a:r>
            <a:r>
              <a:rPr lang="tr-TR" noProof="0" dirty="0"/>
              <a:t>üretime</a:t>
            </a:r>
            <a:r>
              <a:rPr lang="en-GB" noProof="0" dirty="0"/>
              <a:t> </a:t>
            </a:r>
            <a:r>
              <a:rPr lang="en-GB" noProof="0" dirty="0" err="1"/>
              <a:t>izin</a:t>
            </a:r>
            <a:r>
              <a:rPr lang="en-GB" noProof="0" dirty="0"/>
              <a:t> </a:t>
            </a:r>
            <a:r>
              <a:rPr lang="en-GB" noProof="0" dirty="0" err="1"/>
              <a:t>verir</a:t>
            </a:r>
            <a:r>
              <a:rPr lang="en-GB" noProof="0" dirty="0"/>
              <a:t>:</a:t>
            </a:r>
            <a:endParaRPr lang="tr-TR" noProof="0" dirty="0"/>
          </a:p>
          <a:p>
            <a:endParaRPr lang="tr-TR" noProof="0" dirty="0"/>
          </a:p>
          <a:p>
            <a:pPr marL="171450" indent="-171450">
              <a:buFont typeface="Arial" panose="020B0604020202020204" pitchFamily="34" charset="0"/>
              <a:buChar char="•"/>
            </a:pPr>
            <a:r>
              <a:rPr lang="en-GB" noProof="0" dirty="0" err="1"/>
              <a:t>Ayarlanması</a:t>
            </a:r>
            <a:r>
              <a:rPr lang="en-GB" noProof="0" dirty="0"/>
              <a:t> </a:t>
            </a:r>
            <a:r>
              <a:rPr lang="en-GB" noProof="0" dirty="0" err="1"/>
              <a:t>gereken</a:t>
            </a:r>
            <a:r>
              <a:rPr lang="en-GB" noProof="0" dirty="0"/>
              <a:t> </a:t>
            </a:r>
            <a:r>
              <a:rPr lang="en-GB" noProof="0" dirty="0" err="1"/>
              <a:t>parametrelerin</a:t>
            </a:r>
            <a:r>
              <a:rPr lang="en-GB" noProof="0" dirty="0"/>
              <a:t> </a:t>
            </a:r>
            <a:r>
              <a:rPr lang="en-GB" noProof="0" dirty="0" err="1"/>
              <a:t>bir</a:t>
            </a:r>
            <a:r>
              <a:rPr lang="en-GB" noProof="0" dirty="0"/>
              <a:t> </a:t>
            </a:r>
            <a:r>
              <a:rPr lang="en-GB" noProof="0" dirty="0" err="1"/>
              <a:t>listesini</a:t>
            </a:r>
            <a:r>
              <a:rPr lang="en-GB" noProof="0" dirty="0"/>
              <a:t> </a:t>
            </a:r>
            <a:r>
              <a:rPr lang="en-GB" noProof="0" dirty="0" err="1"/>
              <a:t>oluşturun</a:t>
            </a:r>
            <a:r>
              <a:rPr lang="en-GB" noProof="0" dirty="0"/>
              <a:t> ve </a:t>
            </a:r>
            <a:r>
              <a:rPr lang="en-GB" noProof="0" dirty="0" err="1"/>
              <a:t>bunların</a:t>
            </a:r>
            <a:r>
              <a:rPr lang="en-GB" noProof="0" dirty="0"/>
              <a:t> her model </a:t>
            </a:r>
            <a:r>
              <a:rPr lang="en-GB" noProof="0" dirty="0" err="1"/>
              <a:t>için</a:t>
            </a:r>
            <a:r>
              <a:rPr lang="en-GB" noProof="0" dirty="0"/>
              <a:t> </a:t>
            </a:r>
            <a:r>
              <a:rPr lang="en-GB" noProof="0" dirty="0" err="1"/>
              <a:t>nasıl</a:t>
            </a:r>
            <a:r>
              <a:rPr lang="en-GB" noProof="0" dirty="0"/>
              <a:t> </a:t>
            </a:r>
            <a:r>
              <a:rPr lang="en-GB" noProof="0" dirty="0" err="1"/>
              <a:t>ayarlanacağının</a:t>
            </a:r>
            <a:r>
              <a:rPr lang="en-GB" noProof="0" dirty="0"/>
              <a:t> </a:t>
            </a:r>
            <a:r>
              <a:rPr lang="en-GB" noProof="0" dirty="0" err="1"/>
              <a:t>kaydını</a:t>
            </a:r>
            <a:r>
              <a:rPr lang="en-GB" noProof="0" dirty="0"/>
              <a:t> </a:t>
            </a:r>
            <a:r>
              <a:rPr lang="en-GB" noProof="0" dirty="0" err="1"/>
              <a:t>tutun</a:t>
            </a:r>
            <a:r>
              <a:rPr lang="en-GB" noProof="0" dirty="0"/>
              <a:t> ve </a:t>
            </a:r>
            <a:r>
              <a:rPr lang="en-GB" noProof="0" dirty="0" err="1"/>
              <a:t>gerekirse</a:t>
            </a:r>
            <a:r>
              <a:rPr lang="en-GB" noProof="0" dirty="0"/>
              <a:t> </a:t>
            </a:r>
            <a:r>
              <a:rPr lang="en-GB" noProof="0" dirty="0" err="1"/>
              <a:t>ince</a:t>
            </a:r>
            <a:r>
              <a:rPr lang="en-GB" noProof="0" dirty="0"/>
              <a:t> </a:t>
            </a:r>
            <a:r>
              <a:rPr lang="en-GB" noProof="0" dirty="0" err="1"/>
              <a:t>ayar</a:t>
            </a:r>
            <a:r>
              <a:rPr lang="tr-TR" noProof="0" dirty="0" err="1"/>
              <a:t>lar</a:t>
            </a:r>
            <a:r>
              <a:rPr lang="en-GB" noProof="0" dirty="0"/>
              <a:t> </a:t>
            </a:r>
            <a:r>
              <a:rPr lang="en-GB" noProof="0" dirty="0" err="1"/>
              <a:t>yapın</a:t>
            </a:r>
            <a:r>
              <a:rPr lang="tr-TR" noProof="0" dirty="0"/>
              <a:t>.</a:t>
            </a:r>
          </a:p>
          <a:p>
            <a:pPr marL="171450" indent="-171450">
              <a:buFont typeface="Arial" panose="020B0604020202020204" pitchFamily="34" charset="0"/>
              <a:buChar char="•"/>
            </a:pPr>
            <a:r>
              <a:rPr lang="en-GB" noProof="0" dirty="0"/>
              <a:t>Her model ve/</a:t>
            </a:r>
            <a:r>
              <a:rPr lang="en-GB" noProof="0" dirty="0" err="1"/>
              <a:t>veya</a:t>
            </a:r>
            <a:r>
              <a:rPr lang="en-GB" noProof="0" dirty="0"/>
              <a:t> </a:t>
            </a:r>
            <a:r>
              <a:rPr lang="en-GB" noProof="0" dirty="0" err="1"/>
              <a:t>malzeme</a:t>
            </a:r>
            <a:r>
              <a:rPr lang="en-GB" noProof="0" dirty="0"/>
              <a:t> </a:t>
            </a:r>
            <a:r>
              <a:rPr lang="en-GB" noProof="0" dirty="0" err="1"/>
              <a:t>için</a:t>
            </a:r>
            <a:r>
              <a:rPr lang="en-GB" noProof="0" dirty="0"/>
              <a:t> </a:t>
            </a:r>
            <a:r>
              <a:rPr lang="en-GB" noProof="0" dirty="0" err="1"/>
              <a:t>kesin</a:t>
            </a:r>
            <a:r>
              <a:rPr lang="en-GB" noProof="0" dirty="0"/>
              <a:t> </a:t>
            </a:r>
            <a:r>
              <a:rPr lang="en-GB" noProof="0" dirty="0" err="1"/>
              <a:t>çalışma</a:t>
            </a:r>
            <a:r>
              <a:rPr lang="en-GB" noProof="0" dirty="0"/>
              <a:t> </a:t>
            </a:r>
            <a:r>
              <a:rPr lang="en-GB" noProof="0" dirty="0" err="1"/>
              <a:t>talimatları</a:t>
            </a:r>
            <a:r>
              <a:rPr lang="en-GB" noProof="0" dirty="0"/>
              <a:t> </a:t>
            </a:r>
            <a:r>
              <a:rPr lang="en-GB" noProof="0" dirty="0" err="1"/>
              <a:t>sağlayın</a:t>
            </a:r>
            <a:r>
              <a:rPr lang="tr-TR" noProof="0" dirty="0"/>
              <a:t>.</a:t>
            </a:r>
            <a:r>
              <a:rPr lang="en-GB" noProof="0" dirty="0"/>
              <a:t>
Uygun </a:t>
            </a:r>
            <a:r>
              <a:rPr lang="en-GB" noProof="0" dirty="0" err="1"/>
              <a:t>uzun</a:t>
            </a:r>
            <a:r>
              <a:rPr lang="en-GB" noProof="0" dirty="0"/>
              <a:t> </a:t>
            </a:r>
            <a:r>
              <a:rPr lang="en-GB" noProof="0" dirty="0" err="1"/>
              <a:t>ömürlü</a:t>
            </a:r>
            <a:r>
              <a:rPr lang="en-GB" noProof="0" dirty="0"/>
              <a:t> </a:t>
            </a:r>
            <a:r>
              <a:rPr lang="en-GB" noProof="0" dirty="0" err="1"/>
              <a:t>makine</a:t>
            </a:r>
            <a:r>
              <a:rPr lang="en-GB" noProof="0" dirty="0"/>
              <a:t> </a:t>
            </a:r>
            <a:r>
              <a:rPr lang="en-GB" noProof="0" dirty="0" err="1"/>
              <a:t>veya</a:t>
            </a:r>
            <a:r>
              <a:rPr lang="en-GB" noProof="0" dirty="0"/>
              <a:t> program </a:t>
            </a:r>
            <a:r>
              <a:rPr lang="en-GB" noProof="0" dirty="0" err="1"/>
              <a:t>seçimi</a:t>
            </a:r>
            <a:r>
              <a:rPr lang="tr-TR" noProof="0" dirty="0"/>
              <a:t> yapın.</a:t>
            </a:r>
            <a:r>
              <a:rPr lang="en-GB" noProof="0" dirty="0"/>
              <a:t>
</a:t>
            </a:r>
            <a:r>
              <a:rPr lang="tr-TR" noProof="0" dirty="0"/>
              <a:t>Uygun yapıştırma </a:t>
            </a:r>
            <a:r>
              <a:rPr lang="en-GB" noProof="0" dirty="0" err="1"/>
              <a:t>yöntemi</a:t>
            </a:r>
            <a:r>
              <a:rPr lang="en-GB" noProof="0" dirty="0"/>
              <a:t> </a:t>
            </a:r>
            <a:r>
              <a:rPr lang="en-GB" noProof="0" dirty="0" err="1"/>
              <a:t>seçi</a:t>
            </a:r>
            <a:r>
              <a:rPr lang="tr-TR" noProof="0" dirty="0"/>
              <a:t>n.</a:t>
            </a:r>
            <a:r>
              <a:rPr lang="en-GB" noProof="0" dirty="0"/>
              <a:t>
</a:t>
            </a:r>
            <a:r>
              <a:rPr lang="en-GB" noProof="0" dirty="0" err="1"/>
              <a:t>Talimatlara</a:t>
            </a:r>
            <a:r>
              <a:rPr lang="en-GB" noProof="0" dirty="0"/>
              <a:t> </a:t>
            </a:r>
            <a:r>
              <a:rPr lang="en-GB" noProof="0" dirty="0" err="1"/>
              <a:t>göre</a:t>
            </a:r>
            <a:r>
              <a:rPr lang="en-GB" noProof="0" dirty="0"/>
              <a:t> </a:t>
            </a:r>
            <a:r>
              <a:rPr lang="en-GB" noProof="0" dirty="0" err="1"/>
              <a:t>zamanı</a:t>
            </a:r>
            <a:r>
              <a:rPr lang="en-GB" noProof="0" dirty="0"/>
              <a:t>, </a:t>
            </a:r>
            <a:r>
              <a:rPr lang="en-GB" noProof="0" dirty="0" err="1"/>
              <a:t>basıncı</a:t>
            </a:r>
            <a:r>
              <a:rPr lang="en-GB" noProof="0" dirty="0"/>
              <a:t>, </a:t>
            </a:r>
            <a:r>
              <a:rPr lang="en-GB" noProof="0" dirty="0" err="1"/>
              <a:t>sıcaklığı</a:t>
            </a:r>
            <a:r>
              <a:rPr lang="en-GB" noProof="0" dirty="0"/>
              <a:t> vb. </a:t>
            </a:r>
            <a:r>
              <a:rPr lang="tr-TR" noProof="0" dirty="0"/>
              <a:t>hususları </a:t>
            </a:r>
            <a:r>
              <a:rPr lang="en-GB" noProof="0" dirty="0" err="1"/>
              <a:t>ayarlayın</a:t>
            </a:r>
            <a:r>
              <a:rPr lang="tr-TR" noProof="0" dirty="0"/>
              <a:t>.</a:t>
            </a:r>
            <a:r>
              <a:rPr lang="en-GB" noProof="0" dirty="0"/>
              <a:t>
</a:t>
            </a:r>
            <a:r>
              <a:rPr lang="tr-TR" noProof="0" dirty="0"/>
              <a:t>M</a:t>
            </a:r>
            <a:r>
              <a:rPr lang="en-GB" noProof="0" dirty="0" err="1"/>
              <a:t>akineyi</a:t>
            </a:r>
            <a:r>
              <a:rPr lang="en-GB" noProof="0" dirty="0"/>
              <a:t> ve </a:t>
            </a:r>
            <a:r>
              <a:rPr lang="en-GB" noProof="0" dirty="0" err="1"/>
              <a:t>çalışma</a:t>
            </a:r>
            <a:r>
              <a:rPr lang="en-GB" noProof="0" dirty="0"/>
              <a:t> </a:t>
            </a:r>
            <a:r>
              <a:rPr lang="tr-TR" noProof="0" dirty="0"/>
              <a:t>alanını </a:t>
            </a:r>
            <a:r>
              <a:rPr lang="en-GB" noProof="0" dirty="0" err="1"/>
              <a:t>temiz</a:t>
            </a:r>
            <a:r>
              <a:rPr lang="en-GB" noProof="0" dirty="0"/>
              <a:t> </a:t>
            </a:r>
            <a:r>
              <a:rPr lang="en-GB" noProof="0" dirty="0" err="1"/>
              <a:t>tutun</a:t>
            </a:r>
            <a:r>
              <a:rPr lang="en-GB" noProof="0" dirty="0"/>
              <a:t> ve </a:t>
            </a:r>
            <a:r>
              <a:rPr lang="en-GB" noProof="0" dirty="0" err="1"/>
              <a:t>küçük</a:t>
            </a:r>
            <a:r>
              <a:rPr lang="en-GB" noProof="0" dirty="0"/>
              <a:t> </a:t>
            </a:r>
            <a:r>
              <a:rPr lang="en-GB" noProof="0" dirty="0" err="1"/>
              <a:t>önleyici</a:t>
            </a:r>
            <a:r>
              <a:rPr lang="en-GB" noProof="0" dirty="0"/>
              <a:t> </a:t>
            </a:r>
            <a:r>
              <a:rPr lang="en-GB" noProof="0" dirty="0" err="1"/>
              <a:t>bakım</a:t>
            </a:r>
            <a:r>
              <a:rPr lang="en-GB" noProof="0" dirty="0"/>
              <a:t> </a:t>
            </a:r>
            <a:r>
              <a:rPr lang="en-GB" noProof="0" dirty="0" err="1"/>
              <a:t>çalışmaları</a:t>
            </a:r>
            <a:r>
              <a:rPr lang="en-GB" noProof="0" dirty="0"/>
              <a:t> </a:t>
            </a:r>
            <a:r>
              <a:rPr lang="en-GB" noProof="0" dirty="0" err="1"/>
              <a:t>yapın</a:t>
            </a:r>
            <a:r>
              <a:rPr lang="tr-TR" noProof="0" dirty="0"/>
              <a:t>.</a:t>
            </a:r>
            <a:r>
              <a:rPr lang="en-GB" noProof="0" dirty="0"/>
              <a:t>
</a:t>
            </a:r>
            <a:r>
              <a:rPr lang="en-GB" noProof="0" dirty="0" err="1"/>
              <a:t>Mümkün</a:t>
            </a:r>
            <a:r>
              <a:rPr lang="en-GB" noProof="0" dirty="0"/>
              <a:t> </a:t>
            </a:r>
            <a:r>
              <a:rPr lang="en-GB" noProof="0" dirty="0" err="1"/>
              <a:t>olduğun</a:t>
            </a:r>
            <a:r>
              <a:rPr lang="tr-TR" noProof="0" dirty="0" err="1"/>
              <a:t>ca</a:t>
            </a:r>
            <a:r>
              <a:rPr lang="tr-TR" noProof="0" dirty="0"/>
              <a:t> </a:t>
            </a:r>
            <a:r>
              <a:rPr lang="tr-TR" noProof="0" dirty="0" err="1"/>
              <a:t>ka</a:t>
            </a:r>
            <a:r>
              <a:rPr lang="en-GB" noProof="0" dirty="0"/>
              <a:t>lite</a:t>
            </a:r>
            <a:r>
              <a:rPr lang="tr-TR" noProof="0" dirty="0"/>
              <a:t> </a:t>
            </a:r>
            <a:r>
              <a:rPr lang="en-GB" noProof="0" dirty="0" err="1"/>
              <a:t>kontrol</a:t>
            </a:r>
            <a:r>
              <a:rPr lang="tr-TR" noProof="0" dirty="0"/>
              <a:t> yapın.</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22</a:t>
            </a:fld>
            <a:endParaRPr lang="en-GB"/>
          </a:p>
        </p:txBody>
      </p:sp>
    </p:spTree>
    <p:extLst>
      <p:ext uri="{BB962C8B-B14F-4D97-AF65-F5344CB8AC3E}">
        <p14:creationId xmlns:p14="http://schemas.microsoft.com/office/powerpoint/2010/main" val="600825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err="1"/>
              <a:t>Yapıştırıcının</a:t>
            </a:r>
            <a:r>
              <a:rPr lang="en-GB" noProof="0" dirty="0"/>
              <a:t> </a:t>
            </a:r>
            <a:r>
              <a:rPr lang="en-GB" noProof="0" dirty="0" err="1"/>
              <a:t>kaba</a:t>
            </a:r>
            <a:r>
              <a:rPr lang="en-GB" noProof="0" dirty="0"/>
              <a:t> </a:t>
            </a:r>
            <a:r>
              <a:rPr lang="en-GB" noProof="0" dirty="0" err="1"/>
              <a:t>talaş</a:t>
            </a:r>
            <a:r>
              <a:rPr lang="en-GB" noProof="0" dirty="0"/>
              <a:t> </a:t>
            </a:r>
            <a:r>
              <a:rPr lang="en-GB" noProof="0" dirty="0" err="1"/>
              <a:t>işlemesi</a:t>
            </a:r>
            <a:r>
              <a:rPr lang="en-GB" noProof="0" dirty="0"/>
              <a:t> ve </a:t>
            </a:r>
            <a:r>
              <a:rPr lang="en-GB" noProof="0" dirty="0" err="1"/>
              <a:t>uygulanması</a:t>
            </a:r>
            <a:r>
              <a:rPr lang="en-GB" noProof="0" dirty="0"/>
              <a:t>, </a:t>
            </a:r>
            <a:r>
              <a:rPr lang="en-GB" noProof="0" dirty="0" err="1"/>
              <a:t>yapıştırıcı</a:t>
            </a:r>
            <a:r>
              <a:rPr lang="en-GB" noProof="0" dirty="0"/>
              <a:t> </a:t>
            </a:r>
            <a:r>
              <a:rPr lang="en-GB" noProof="0" dirty="0" err="1"/>
              <a:t>bağlantısının</a:t>
            </a:r>
            <a:r>
              <a:rPr lang="en-GB" noProof="0" dirty="0"/>
              <a:t> </a:t>
            </a:r>
            <a:r>
              <a:rPr lang="en-GB" noProof="0" dirty="0" err="1"/>
              <a:t>mukavemeti</a:t>
            </a:r>
            <a:r>
              <a:rPr lang="en-GB" noProof="0" dirty="0"/>
              <a:t> </a:t>
            </a:r>
            <a:r>
              <a:rPr lang="en-GB" noProof="0" dirty="0" err="1"/>
              <a:t>üzerinde</a:t>
            </a:r>
            <a:r>
              <a:rPr lang="en-GB" noProof="0" dirty="0"/>
              <a:t> </a:t>
            </a:r>
            <a:r>
              <a:rPr lang="en-GB" noProof="0" dirty="0" err="1"/>
              <a:t>önemli</a:t>
            </a:r>
            <a:r>
              <a:rPr lang="en-GB" noProof="0" dirty="0"/>
              <a:t> </a:t>
            </a:r>
            <a:r>
              <a:rPr lang="en-GB" noProof="0" dirty="0" err="1"/>
              <a:t>bir</a:t>
            </a:r>
            <a:r>
              <a:rPr lang="en-GB" noProof="0" dirty="0"/>
              <a:t> </a:t>
            </a:r>
            <a:r>
              <a:rPr lang="en-GB" noProof="0" dirty="0" err="1"/>
              <a:t>etkiye</a:t>
            </a:r>
            <a:r>
              <a:rPr lang="en-GB" noProof="0" dirty="0"/>
              <a:t> </a:t>
            </a:r>
            <a:r>
              <a:rPr lang="en-GB" noProof="0" dirty="0" err="1"/>
              <a:t>sahiptir</a:t>
            </a:r>
            <a:r>
              <a:rPr lang="en-GB" noProof="0" dirty="0"/>
              <a:t>. Yeni </a:t>
            </a:r>
            <a:r>
              <a:rPr lang="en-GB" noProof="0" dirty="0" err="1"/>
              <a:t>teknolojiler</a:t>
            </a:r>
            <a:r>
              <a:rPr lang="en-GB" noProof="0" dirty="0"/>
              <a:t>, </a:t>
            </a:r>
            <a:r>
              <a:rPr lang="en-GB" noProof="0" dirty="0" err="1"/>
              <a:t>bu</a:t>
            </a:r>
            <a:r>
              <a:rPr lang="en-GB" noProof="0" dirty="0"/>
              <a:t> </a:t>
            </a:r>
            <a:r>
              <a:rPr lang="en-GB" noProof="0" dirty="0" err="1"/>
              <a:t>iki</a:t>
            </a:r>
            <a:r>
              <a:rPr lang="en-GB" noProof="0" dirty="0"/>
              <a:t> </a:t>
            </a:r>
            <a:r>
              <a:rPr lang="en-GB" noProof="0" dirty="0" err="1"/>
              <a:t>işlemi</a:t>
            </a:r>
            <a:r>
              <a:rPr lang="en-GB" noProof="0" dirty="0"/>
              <a:t> </a:t>
            </a:r>
            <a:r>
              <a:rPr lang="en-GB" noProof="0" dirty="0" err="1"/>
              <a:t>yapmak</a:t>
            </a:r>
            <a:r>
              <a:rPr lang="en-GB" noProof="0" dirty="0"/>
              <a:t> </a:t>
            </a:r>
            <a:r>
              <a:rPr lang="en-GB" noProof="0" dirty="0" err="1"/>
              <a:t>için</a:t>
            </a:r>
            <a:r>
              <a:rPr lang="en-GB" noProof="0" dirty="0"/>
              <a:t> CNC </a:t>
            </a:r>
            <a:r>
              <a:rPr lang="en-GB" noProof="0" dirty="0" err="1"/>
              <a:t>makinelerinin</a:t>
            </a:r>
            <a:r>
              <a:rPr lang="en-GB" noProof="0" dirty="0"/>
              <a:t> ve </a:t>
            </a:r>
            <a:r>
              <a:rPr lang="en-GB" noProof="0" dirty="0" err="1"/>
              <a:t>robotların</a:t>
            </a:r>
            <a:r>
              <a:rPr lang="en-GB" noProof="0" dirty="0"/>
              <a:t> </a:t>
            </a:r>
            <a:r>
              <a:rPr lang="en-GB" noProof="0" dirty="0" err="1"/>
              <a:t>kullanımını</a:t>
            </a:r>
            <a:r>
              <a:rPr lang="en-GB" noProof="0" dirty="0"/>
              <a:t> </a:t>
            </a:r>
            <a:r>
              <a:rPr lang="en-GB" noProof="0" dirty="0" err="1"/>
              <a:t>içerir</a:t>
            </a:r>
            <a:r>
              <a:rPr lang="en-GB" noProof="0" dirty="0"/>
              <a:t>. </a:t>
            </a:r>
            <a:r>
              <a:rPr lang="en-GB" noProof="0" dirty="0" err="1"/>
              <a:t>Çevresel</a:t>
            </a:r>
            <a:r>
              <a:rPr lang="en-GB" noProof="0" dirty="0"/>
              <a:t> </a:t>
            </a:r>
            <a:r>
              <a:rPr lang="en-GB" noProof="0" dirty="0" err="1"/>
              <a:t>performans</a:t>
            </a:r>
            <a:r>
              <a:rPr lang="en-GB" noProof="0" dirty="0"/>
              <a:t> </a:t>
            </a:r>
            <a:r>
              <a:rPr lang="en-GB" noProof="0" dirty="0" err="1"/>
              <a:t>açısından</a:t>
            </a:r>
            <a:r>
              <a:rPr lang="en-GB" noProof="0" dirty="0"/>
              <a:t> CNC </a:t>
            </a:r>
            <a:r>
              <a:rPr lang="en-GB" noProof="0" dirty="0" err="1"/>
              <a:t>teknolojileri</a:t>
            </a:r>
            <a:r>
              <a:rPr lang="en-GB" noProof="0" dirty="0"/>
              <a:t> </a:t>
            </a:r>
            <a:r>
              <a:rPr lang="en-GB" noProof="0" dirty="0" err="1"/>
              <a:t>bir</a:t>
            </a:r>
            <a:r>
              <a:rPr lang="en-GB" noProof="0" dirty="0"/>
              <a:t> fark </a:t>
            </a:r>
            <a:r>
              <a:rPr lang="en-GB" noProof="0" dirty="0" err="1"/>
              <a:t>yaratabilir</a:t>
            </a:r>
            <a:r>
              <a:rPr lang="en-GB" noProof="0" dirty="0"/>
              <a:t>. Bu </a:t>
            </a:r>
            <a:r>
              <a:rPr lang="en-GB" noProof="0" dirty="0" err="1"/>
              <a:t>işlemlerin</a:t>
            </a:r>
            <a:r>
              <a:rPr lang="en-GB" noProof="0" dirty="0"/>
              <a:t> </a:t>
            </a:r>
            <a:r>
              <a:rPr lang="en-GB" noProof="0" dirty="0" err="1"/>
              <a:t>tekrarlanabilirliği</a:t>
            </a:r>
            <a:r>
              <a:rPr lang="en-GB" noProof="0" dirty="0"/>
              <a:t>, </a:t>
            </a:r>
            <a:r>
              <a:rPr lang="en-GB" noProof="0" dirty="0" err="1"/>
              <a:t>bu</a:t>
            </a:r>
            <a:r>
              <a:rPr lang="en-GB" noProof="0" dirty="0"/>
              <a:t> </a:t>
            </a:r>
            <a:r>
              <a:rPr lang="en-GB" noProof="0" dirty="0" err="1"/>
              <a:t>işlemlerin</a:t>
            </a:r>
            <a:r>
              <a:rPr lang="en-GB" noProof="0" dirty="0"/>
              <a:t> </a:t>
            </a:r>
            <a:r>
              <a:rPr lang="en-GB" noProof="0" dirty="0" err="1"/>
              <a:t>yürütülmesinde</a:t>
            </a:r>
            <a:r>
              <a:rPr lang="en-GB" noProof="0" dirty="0"/>
              <a:t> </a:t>
            </a:r>
            <a:r>
              <a:rPr lang="en-GB" noProof="0" dirty="0" err="1"/>
              <a:t>uygunsuzlukları</a:t>
            </a:r>
            <a:r>
              <a:rPr lang="en-GB" noProof="0" dirty="0"/>
              <a:t> </a:t>
            </a:r>
            <a:r>
              <a:rPr lang="en-GB" noProof="0" dirty="0" err="1"/>
              <a:t>önler</a:t>
            </a:r>
            <a:r>
              <a:rPr lang="en-GB" noProof="0" dirty="0"/>
              <a:t>, </a:t>
            </a:r>
            <a:r>
              <a:rPr lang="en-GB" noProof="0" dirty="0" err="1"/>
              <a:t>bu</a:t>
            </a:r>
            <a:r>
              <a:rPr lang="en-GB" noProof="0" dirty="0"/>
              <a:t> da </a:t>
            </a:r>
            <a:r>
              <a:rPr lang="en-GB" noProof="0" dirty="0" err="1"/>
              <a:t>daha</a:t>
            </a:r>
            <a:r>
              <a:rPr lang="en-GB" noProof="0" dirty="0"/>
              <a:t> </a:t>
            </a:r>
            <a:r>
              <a:rPr lang="en-GB" noProof="0" dirty="0" err="1"/>
              <a:t>az</a:t>
            </a:r>
            <a:r>
              <a:rPr lang="en-GB" noProof="0" dirty="0"/>
              <a:t> </a:t>
            </a:r>
            <a:r>
              <a:rPr lang="en-GB" noProof="0" dirty="0" err="1"/>
              <a:t>kusur</a:t>
            </a:r>
            <a:r>
              <a:rPr lang="en-GB" noProof="0" dirty="0"/>
              <a:t> </a:t>
            </a:r>
            <a:r>
              <a:rPr lang="en-GB" noProof="0" dirty="0" err="1"/>
              <a:t>anlamına</a:t>
            </a:r>
            <a:r>
              <a:rPr lang="en-GB" noProof="0" dirty="0"/>
              <a:t> </a:t>
            </a:r>
            <a:r>
              <a:rPr lang="en-GB" noProof="0" dirty="0" err="1"/>
              <a:t>gelir</a:t>
            </a:r>
            <a:r>
              <a:rPr lang="en-GB" noProof="0" dirty="0"/>
              <a:t>. </a:t>
            </a:r>
            <a:r>
              <a:rPr lang="en-GB" noProof="0" dirty="0" err="1"/>
              <a:t>Daha</a:t>
            </a:r>
            <a:r>
              <a:rPr lang="en-GB" noProof="0" dirty="0"/>
              <a:t> iyi </a:t>
            </a:r>
            <a:r>
              <a:rPr lang="en-GB" noProof="0" dirty="0" err="1"/>
              <a:t>bir</a:t>
            </a:r>
            <a:r>
              <a:rPr lang="en-GB" noProof="0" dirty="0"/>
              <a:t> </a:t>
            </a:r>
            <a:r>
              <a:rPr lang="en-GB" noProof="0" dirty="0" err="1"/>
              <a:t>çevresel</a:t>
            </a:r>
            <a:r>
              <a:rPr lang="en-GB" noProof="0" dirty="0"/>
              <a:t> </a:t>
            </a:r>
            <a:r>
              <a:rPr lang="en-GB" noProof="0" dirty="0" err="1"/>
              <a:t>performansa</a:t>
            </a:r>
            <a:r>
              <a:rPr lang="en-GB" noProof="0" dirty="0"/>
              <a:t> </a:t>
            </a:r>
            <a:r>
              <a:rPr lang="en-GB" noProof="0" dirty="0" err="1"/>
              <a:t>sahip</a:t>
            </a:r>
            <a:r>
              <a:rPr lang="en-GB" noProof="0" dirty="0"/>
              <a:t> </a:t>
            </a:r>
            <a:r>
              <a:rPr lang="en-GB" noProof="0" dirty="0" err="1"/>
              <a:t>olmanın</a:t>
            </a:r>
            <a:r>
              <a:rPr lang="en-GB" noProof="0" dirty="0"/>
              <a:t> </a:t>
            </a:r>
            <a:r>
              <a:rPr lang="en-GB" noProof="0" dirty="0" err="1"/>
              <a:t>temel</a:t>
            </a:r>
            <a:r>
              <a:rPr lang="en-GB" noProof="0" dirty="0"/>
              <a:t> </a:t>
            </a:r>
            <a:r>
              <a:rPr lang="en-GB" noProof="0" dirty="0" err="1"/>
              <a:t>kuralı</a:t>
            </a:r>
            <a:r>
              <a:rPr lang="en-GB" noProof="0" dirty="0"/>
              <a:t>, </a:t>
            </a:r>
            <a:r>
              <a:rPr lang="en-GB" noProof="0" dirty="0" err="1"/>
              <a:t>atıklardan</a:t>
            </a:r>
            <a:r>
              <a:rPr lang="en-GB" noProof="0" dirty="0"/>
              <a:t> ve </a:t>
            </a:r>
            <a:r>
              <a:rPr lang="en-GB" noProof="0" dirty="0" err="1"/>
              <a:t>kalitesiz</a:t>
            </a:r>
            <a:r>
              <a:rPr lang="en-GB" noProof="0" dirty="0"/>
              <a:t> </a:t>
            </a:r>
            <a:r>
              <a:rPr lang="en-GB" noProof="0" dirty="0" err="1"/>
              <a:t>ürünlerden</a:t>
            </a:r>
            <a:r>
              <a:rPr lang="en-GB" noProof="0" dirty="0"/>
              <a:t> </a:t>
            </a:r>
            <a:r>
              <a:rPr lang="en-GB" noProof="0" dirty="0" err="1"/>
              <a:t>kaçınmaktır</a:t>
            </a:r>
            <a:r>
              <a:rPr lang="en-GB" noProof="0" dirty="0"/>
              <a:t>. Ek </a:t>
            </a:r>
            <a:r>
              <a:rPr lang="en-GB" noProof="0" dirty="0" err="1"/>
              <a:t>olarak</a:t>
            </a:r>
            <a:r>
              <a:rPr lang="en-GB" noProof="0" dirty="0"/>
              <a:t>, </a:t>
            </a:r>
            <a:r>
              <a:rPr lang="en-GB" noProof="0" dirty="0" err="1"/>
              <a:t>yapışma</a:t>
            </a:r>
            <a:r>
              <a:rPr lang="en-GB" noProof="0" dirty="0"/>
              <a:t> </a:t>
            </a:r>
            <a:r>
              <a:rPr lang="en-GB" noProof="0" dirty="0" err="1"/>
              <a:t>işlemlerinde</a:t>
            </a:r>
            <a:r>
              <a:rPr lang="en-GB" noProof="0" dirty="0"/>
              <a:t> CNC </a:t>
            </a:r>
            <a:r>
              <a:rPr lang="en-GB" noProof="0" dirty="0" err="1"/>
              <a:t>makinelerinin</a:t>
            </a:r>
            <a:r>
              <a:rPr lang="en-GB" noProof="0" dirty="0"/>
              <a:t> </a:t>
            </a:r>
            <a:r>
              <a:rPr lang="en-GB" noProof="0" dirty="0" err="1"/>
              <a:t>kullanılması</a:t>
            </a:r>
            <a:r>
              <a:rPr lang="en-GB" noProof="0" dirty="0"/>
              <a:t>, </a:t>
            </a:r>
            <a:r>
              <a:rPr lang="en-GB" noProof="0" dirty="0" err="1"/>
              <a:t>kullanılan</a:t>
            </a:r>
            <a:r>
              <a:rPr lang="en-GB" noProof="0" dirty="0"/>
              <a:t> </a:t>
            </a:r>
            <a:r>
              <a:rPr lang="en-GB" noProof="0" dirty="0" err="1"/>
              <a:t>kaynaklar</a:t>
            </a:r>
            <a:r>
              <a:rPr lang="en-GB" noProof="0" dirty="0"/>
              <a:t> </a:t>
            </a:r>
            <a:r>
              <a:rPr lang="en-GB" noProof="0" dirty="0" err="1"/>
              <a:t>üzerinde</a:t>
            </a:r>
            <a:r>
              <a:rPr lang="en-GB" noProof="0" dirty="0"/>
              <a:t> </a:t>
            </a:r>
            <a:r>
              <a:rPr lang="en-GB" noProof="0" dirty="0" err="1"/>
              <a:t>etkisi</a:t>
            </a:r>
            <a:r>
              <a:rPr lang="en-GB" noProof="0" dirty="0"/>
              <a:t> </a:t>
            </a:r>
            <a:r>
              <a:rPr lang="en-GB" noProof="0" dirty="0" err="1"/>
              <a:t>olan</a:t>
            </a:r>
            <a:r>
              <a:rPr lang="en-GB" noProof="0" dirty="0"/>
              <a:t> </a:t>
            </a:r>
            <a:r>
              <a:rPr lang="en-GB" noProof="0" dirty="0" err="1"/>
              <a:t>daha</a:t>
            </a:r>
            <a:r>
              <a:rPr lang="en-GB" noProof="0" dirty="0"/>
              <a:t> </a:t>
            </a:r>
            <a:r>
              <a:rPr lang="en-GB" noProof="0" dirty="0" err="1"/>
              <a:t>az</a:t>
            </a:r>
            <a:r>
              <a:rPr lang="en-GB" noProof="0" dirty="0"/>
              <a:t> </a:t>
            </a:r>
            <a:r>
              <a:rPr lang="en-GB" noProof="0" dirty="0" err="1"/>
              <a:t>yapıştırıcı</a:t>
            </a:r>
            <a:r>
              <a:rPr lang="en-GB" noProof="0" dirty="0"/>
              <a:t> </a:t>
            </a:r>
            <a:r>
              <a:rPr lang="en-GB" noProof="0" dirty="0" err="1"/>
              <a:t>kullanımı</a:t>
            </a:r>
            <a:r>
              <a:rPr lang="en-GB" noProof="0" dirty="0"/>
              <a:t>, </a:t>
            </a:r>
            <a:r>
              <a:rPr lang="en-GB" noProof="0" dirty="0" err="1"/>
              <a:t>organik</a:t>
            </a:r>
            <a:r>
              <a:rPr lang="en-GB" noProof="0" dirty="0"/>
              <a:t> </a:t>
            </a:r>
            <a:r>
              <a:rPr lang="en-GB" noProof="0" dirty="0" err="1"/>
              <a:t>uçucu</a:t>
            </a:r>
            <a:r>
              <a:rPr lang="en-GB" noProof="0" dirty="0"/>
              <a:t> </a:t>
            </a:r>
            <a:r>
              <a:rPr lang="en-GB" noProof="0" dirty="0" err="1"/>
              <a:t>bileşik</a:t>
            </a:r>
            <a:r>
              <a:rPr lang="en-GB" noProof="0" dirty="0"/>
              <a:t> </a:t>
            </a:r>
            <a:r>
              <a:rPr lang="en-GB" noProof="0" dirty="0" err="1"/>
              <a:t>emisyonları</a:t>
            </a:r>
            <a:r>
              <a:rPr lang="en-GB" noProof="0" dirty="0"/>
              <a:t> ve </a:t>
            </a:r>
            <a:r>
              <a:rPr lang="en-GB" noProof="0" dirty="0" err="1"/>
              <a:t>üretim</a:t>
            </a:r>
            <a:r>
              <a:rPr lang="en-GB" noProof="0" dirty="0"/>
              <a:t> </a:t>
            </a:r>
            <a:r>
              <a:rPr lang="en-GB" noProof="0" dirty="0" err="1"/>
              <a:t>sürecinin</a:t>
            </a:r>
            <a:r>
              <a:rPr lang="en-GB" noProof="0" dirty="0"/>
              <a:t> </a:t>
            </a:r>
            <a:r>
              <a:rPr lang="en-GB" noProof="0" dirty="0" err="1"/>
              <a:t>sonunda</a:t>
            </a:r>
            <a:r>
              <a:rPr lang="en-GB" noProof="0" dirty="0"/>
              <a:t> </a:t>
            </a:r>
            <a:r>
              <a:rPr lang="en-GB" noProof="0" dirty="0" err="1"/>
              <a:t>daha</a:t>
            </a:r>
            <a:r>
              <a:rPr lang="en-GB" noProof="0" dirty="0"/>
              <a:t> </a:t>
            </a:r>
            <a:r>
              <a:rPr lang="en-GB" noProof="0" dirty="0" err="1"/>
              <a:t>az</a:t>
            </a:r>
            <a:r>
              <a:rPr lang="en-GB" noProof="0" dirty="0"/>
              <a:t> </a:t>
            </a:r>
            <a:r>
              <a:rPr lang="en-GB" noProof="0" dirty="0" err="1"/>
              <a:t>atık</a:t>
            </a:r>
            <a:r>
              <a:rPr lang="en-GB" noProof="0" dirty="0"/>
              <a:t> </a:t>
            </a:r>
            <a:r>
              <a:rPr lang="en-GB" noProof="0" dirty="0" err="1"/>
              <a:t>kullanılması</a:t>
            </a:r>
            <a:r>
              <a:rPr lang="en-GB" noProof="0" dirty="0"/>
              <a:t> </a:t>
            </a:r>
            <a:r>
              <a:rPr lang="en-GB" noProof="0" dirty="0" err="1"/>
              <a:t>anlamına</a:t>
            </a:r>
            <a:r>
              <a:rPr lang="en-GB" noProof="0" dirty="0"/>
              <a:t> </a:t>
            </a:r>
            <a:r>
              <a:rPr lang="en-GB" noProof="0" dirty="0" err="1"/>
              <a:t>gelir</a:t>
            </a:r>
            <a:r>
              <a:rPr lang="en-GB"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23</a:t>
            </a:fld>
            <a:endParaRPr lang="en-GB"/>
          </a:p>
        </p:txBody>
      </p:sp>
    </p:spTree>
    <p:extLst>
      <p:ext uri="{BB962C8B-B14F-4D97-AF65-F5344CB8AC3E}">
        <p14:creationId xmlns:p14="http://schemas.microsoft.com/office/powerpoint/2010/main" val="1884737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Üretim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süreci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boyunca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süreçteki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malzeme</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işlerin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yeterli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organizasyonuna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sahip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olmak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önemlidir</a:t>
            </a:r>
            <a:r>
              <a:rPr lang="en-US" sz="1200" b="0" i="0" kern="1200" dirty="0">
                <a:solidFill>
                  <a:schemeClr val="tx1"/>
                </a:solidFill>
                <a:effectLst/>
                <a:latin typeface="+mn-lt"/>
                <a:ea typeface="+mn-ea"/>
                <a:cs typeface="+mn-cs"/>
              </a:rPr>
              <a:t>. 5Ss, </a:t>
            </a:r>
            <a:r>
              <a:rPr lang="en-US" sz="1200" b="0" i="0" kern="1200" dirty="0" err="1">
                <a:solidFill>
                  <a:schemeClr val="tx1"/>
                </a:solidFill>
                <a:effectLst/>
                <a:latin typeface="+mn-lt"/>
                <a:ea typeface="+mn-ea"/>
                <a:cs typeface="+mn-cs"/>
              </a:rPr>
              <a:t>israfı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ortadan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kaldırarak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akışı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iyileştirerek</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süreç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mantıksızlığını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azaltarak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verimliliği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artırmak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amacıyla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çalışma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alanını</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iş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akışını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düzenlemenin</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yönetmenin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felsefesi</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yoludur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İşletmenin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araçlara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ekipmanlara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malzemelere</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bilgilere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kolay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erişim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için</a:t>
            </a:r>
            <a:r>
              <a:rPr lang="en-US" sz="1200" b="0" i="0" kern="1200" dirty="0">
                <a:solidFill>
                  <a:schemeClr val="tx1"/>
                </a:solidFill>
                <a:effectLst/>
                <a:latin typeface="+mn-lt"/>
                <a:ea typeface="+mn-ea"/>
                <a:cs typeface="+mn-cs"/>
              </a:rPr>
              <a:t> optimize </a:t>
            </a:r>
            <a:r>
              <a:rPr lang="en-US" sz="1200" b="0" i="0" kern="1200" dirty="0" err="1">
                <a:solidFill>
                  <a:schemeClr val="tx1"/>
                </a:solidFill>
                <a:effectLst/>
                <a:latin typeface="+mn-lt"/>
                <a:ea typeface="+mn-ea"/>
                <a:cs typeface="+mn-cs"/>
              </a:rPr>
              <a:t>edilmesini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sağlamak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için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işyeri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organizasyonuna</a:t>
            </a:r>
            <a:r>
              <a:rPr lang="en-US" sz="1200" b="0" i="0" kern="1200" dirty="0">
                <a:solidFill>
                  <a:schemeClr val="tx1"/>
                </a:solidFill>
                <a:effectLst/>
                <a:latin typeface="+mn-lt"/>
                <a:ea typeface="+mn-ea"/>
                <a:cs typeface="+mn-cs"/>
              </a:rPr>
              <a:t> 5 </a:t>
            </a:r>
            <a:r>
              <a:rPr lang="en-US" sz="1200" b="0" i="0" kern="1200" dirty="0" err="1">
                <a:solidFill>
                  <a:schemeClr val="tx1"/>
                </a:solidFill>
                <a:effectLst/>
                <a:latin typeface="+mn-lt"/>
                <a:ea typeface="+mn-ea"/>
                <a:cs typeface="+mn-cs"/>
              </a:rPr>
              <a:t>adım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anlamına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gelir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Aşağıdaki</a:t>
            </a:r>
            <a:r>
              <a:rPr lang="en-US" sz="1200" b="0" i="0" kern="1200" dirty="0">
                <a:solidFill>
                  <a:schemeClr val="tx1"/>
                </a:solidFill>
                <a:effectLst/>
                <a:latin typeface="+mn-lt"/>
                <a:ea typeface="+mn-ea"/>
                <a:cs typeface="+mn-cs"/>
              </a:rPr>
              <a:t> 5 </a:t>
            </a:r>
            <a:r>
              <a:rPr lang="en-US" sz="1200" b="0" i="0" kern="1200" dirty="0" err="1">
                <a:solidFill>
                  <a:schemeClr val="tx1"/>
                </a:solidFill>
                <a:effectLst/>
                <a:latin typeface="+mn-lt"/>
                <a:ea typeface="+mn-ea"/>
                <a:cs typeface="+mn-cs"/>
              </a:rPr>
              <a:t>basit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adımı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kullanır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İşyerini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sıralayın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Aletlerin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malzemelerin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depolamanın</a:t>
            </a:r>
            <a:r>
              <a:rPr lang="en-US" sz="1200" b="0" i="0" kern="1200" dirty="0">
                <a:solidFill>
                  <a:schemeClr val="tx1"/>
                </a:solidFill>
                <a:effectLst/>
                <a:latin typeface="+mn-lt"/>
                <a:ea typeface="+mn-ea"/>
                <a:cs typeface="+mn-cs"/>
              </a:rPr>
              <a:t> vb. </a:t>
            </a:r>
            <a:r>
              <a:rPr lang="en-US" sz="1200" b="0" i="0" kern="1200" dirty="0" err="1">
                <a:solidFill>
                  <a:schemeClr val="tx1"/>
                </a:solidFill>
                <a:effectLst/>
                <a:latin typeface="+mn-lt"/>
                <a:ea typeface="+mn-ea"/>
                <a:cs typeface="+mn-cs"/>
              </a:rPr>
              <a:t>yerlerini</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sınırlarını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belirleyin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Parlatıcı</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Kırılan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şeyleri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düzeltin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ekipmanı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boyayın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temizleyin</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yeri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yüksek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standarda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getirin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Herkesin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takip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edebileceği</a:t>
            </a:r>
            <a:r>
              <a:rPr lang="en-US" sz="1200" b="0" i="0" kern="1200" dirty="0">
                <a:solidFill>
                  <a:schemeClr val="tx1"/>
                </a:solidFill>
                <a:effectLst/>
                <a:latin typeface="+mn-lt"/>
                <a:ea typeface="+mn-ea"/>
                <a:cs typeface="+mn-cs"/>
              </a:rPr>
              <a:t> yeni </a:t>
            </a:r>
            <a:r>
              <a:rPr lang="en-US" sz="1200" b="0" i="0" kern="1200" dirty="0" err="1">
                <a:solidFill>
                  <a:schemeClr val="tx1"/>
                </a:solidFill>
                <a:effectLst/>
                <a:latin typeface="+mn-lt"/>
                <a:ea typeface="+mn-ea"/>
                <a:cs typeface="+mn-cs"/>
              </a:rPr>
              <a:t>çalışma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yöntemlerini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standart</a:t>
            </a:r>
            <a:r>
              <a:rPr lang="en-US" sz="1200" b="0" i="0" kern="1200" dirty="0">
                <a:solidFill>
                  <a:schemeClr val="tx1"/>
                </a:solidFill>
                <a:effectLst/>
                <a:latin typeface="+mn-lt"/>
                <a:ea typeface="+mn-ea"/>
                <a:cs typeface="+mn-cs"/>
              </a:rPr>
              <a:t> hale </a:t>
            </a:r>
            <a:r>
              <a:rPr lang="en-US" sz="1200" b="0" i="0" kern="1200" dirty="0" err="1">
                <a:solidFill>
                  <a:schemeClr val="tx1"/>
                </a:solidFill>
                <a:effectLst/>
                <a:latin typeface="+mn-lt"/>
                <a:ea typeface="+mn-ea"/>
                <a:cs typeface="+mn-cs"/>
              </a:rPr>
              <a:t>getirin</a:t>
            </a:r>
            <a:r>
              <a:rPr lang="en-US" sz="1200" b="0" i="0" kern="1200" dirty="0">
                <a:solidFill>
                  <a:schemeClr val="tx1"/>
                </a:solidFill>
                <a:effectLst/>
                <a:latin typeface="+mn-lt"/>
                <a:ea typeface="+mn-ea"/>
                <a:cs typeface="+mn-cs"/>
              </a:rPr>
              <a:t>. 5S </a:t>
            </a:r>
            <a:r>
              <a:rPr lang="en-US" sz="1200" b="0" i="0" kern="1200" dirty="0" err="1">
                <a:solidFill>
                  <a:schemeClr val="tx1"/>
                </a:solidFill>
                <a:effectLst/>
                <a:latin typeface="+mn-lt"/>
                <a:ea typeface="+mn-ea"/>
                <a:cs typeface="+mn-cs"/>
              </a:rPr>
              <a:t>sisteminin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herkes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tarafından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sürdürülmesini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sağlamak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için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liderlik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desteğini</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hesap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verebilirliği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kullanmaya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devam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edin</a:t>
            </a:r>
            <a:r>
              <a:rPr lang="en-US" sz="1200" b="0" i="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24</a:t>
            </a:fld>
            <a:endParaRPr lang="en-GB"/>
          </a:p>
        </p:txBody>
      </p:sp>
    </p:spTree>
    <p:extLst>
      <p:ext uri="{BB962C8B-B14F-4D97-AF65-F5344CB8AC3E}">
        <p14:creationId xmlns:p14="http://schemas.microsoft.com/office/powerpoint/2010/main" val="206286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25</a:t>
            </a:fld>
            <a:endParaRPr lang="en-GB"/>
          </a:p>
        </p:txBody>
      </p:sp>
    </p:spTree>
    <p:extLst>
      <p:ext uri="{BB962C8B-B14F-4D97-AF65-F5344CB8AC3E}">
        <p14:creationId xmlns:p14="http://schemas.microsoft.com/office/powerpoint/2010/main" val="214807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noProof="0" dirty="0" err="1">
                <a:latin typeface="Open Sans Condensed Light" panose="020B0306030504020204"/>
                <a:cs typeface="Avenir Book"/>
              </a:rPr>
              <a:t>Daha</a:t>
            </a:r>
            <a:r>
              <a:rPr lang="en-GB" sz="1800" b="1" noProof="0" dirty="0">
                <a:latin typeface="Open Sans Condensed Light" panose="020B0306030504020204"/>
                <a:cs typeface="Avenir Book"/>
              </a:rPr>
              <a:t> </a:t>
            </a:r>
            <a:r>
              <a:rPr lang="en-GB" sz="1800" b="1" noProof="0" dirty="0" err="1">
                <a:latin typeface="Open Sans Condensed Light" panose="020B0306030504020204"/>
                <a:cs typeface="Avenir Book"/>
              </a:rPr>
              <a:t>az</a:t>
            </a:r>
            <a:r>
              <a:rPr lang="en-GB" sz="1800" b="1" noProof="0" dirty="0">
                <a:latin typeface="Open Sans Condensed Light" panose="020B0306030504020204"/>
                <a:cs typeface="Avenir Book"/>
              </a:rPr>
              <a:t> </a:t>
            </a:r>
            <a:r>
              <a:rPr lang="en-GB" sz="1800" b="1" noProof="0" dirty="0" err="1">
                <a:latin typeface="Open Sans Condensed Light" panose="020B0306030504020204"/>
                <a:cs typeface="Avenir Book"/>
              </a:rPr>
              <a:t>çevresel</a:t>
            </a:r>
            <a:r>
              <a:rPr lang="en-GB" sz="1800" b="1" noProof="0" dirty="0">
                <a:latin typeface="Open Sans Condensed Light" panose="020B0306030504020204"/>
                <a:cs typeface="Avenir Book"/>
              </a:rPr>
              <a:t> </a:t>
            </a:r>
            <a:r>
              <a:rPr lang="en-GB" sz="1800" b="1" noProof="0" dirty="0" err="1">
                <a:latin typeface="Open Sans Condensed Light" panose="020B0306030504020204"/>
                <a:cs typeface="Avenir Book"/>
              </a:rPr>
              <a:t>etkiye</a:t>
            </a:r>
            <a:r>
              <a:rPr lang="en-GB" sz="1800" b="1" noProof="0" dirty="0">
                <a:latin typeface="Open Sans Condensed Light" panose="020B0306030504020204"/>
                <a:cs typeface="Avenir Book"/>
              </a:rPr>
              <a:t> </a:t>
            </a:r>
            <a:r>
              <a:rPr lang="en-GB" sz="1800" b="1" noProof="0" dirty="0" err="1">
                <a:latin typeface="Open Sans Condensed Light" panose="020B0306030504020204"/>
                <a:cs typeface="Avenir Book"/>
              </a:rPr>
              <a:t>sahip</a:t>
            </a:r>
            <a:r>
              <a:rPr lang="en-GB" sz="1800" b="1" noProof="0" dirty="0">
                <a:latin typeface="Open Sans Condensed Light" panose="020B0306030504020204"/>
                <a:cs typeface="Avenir Book"/>
              </a:rPr>
              <a:t> </a:t>
            </a:r>
            <a:r>
              <a:rPr lang="en-GB" sz="1800" b="1" noProof="0" dirty="0" err="1">
                <a:latin typeface="Open Sans Condensed Light" panose="020B0306030504020204"/>
                <a:cs typeface="Avenir Book"/>
              </a:rPr>
              <a:t>bir</a:t>
            </a:r>
            <a:r>
              <a:rPr lang="en-GB" sz="1800" b="1" noProof="0" dirty="0">
                <a:latin typeface="Open Sans Condensed Light" panose="020B0306030504020204"/>
                <a:cs typeface="Avenir Book"/>
              </a:rPr>
              <a:t> </a:t>
            </a:r>
            <a:r>
              <a:rPr lang="en-GB" sz="1800" b="1" noProof="0" dirty="0" err="1">
                <a:latin typeface="Open Sans Condensed Light" panose="020B0306030504020204"/>
                <a:cs typeface="Avenir Book"/>
              </a:rPr>
              <a:t>üretim</a:t>
            </a:r>
            <a:r>
              <a:rPr lang="en-GB" sz="1800" b="1" noProof="0" dirty="0">
                <a:latin typeface="Open Sans Condensed Light" panose="020B0306030504020204"/>
                <a:cs typeface="Avenir Book"/>
              </a:rPr>
              <a:t> </a:t>
            </a:r>
            <a:r>
              <a:rPr lang="en-GB" sz="1800" b="1" noProof="0" dirty="0" err="1">
                <a:latin typeface="Open Sans Condensed Light" panose="020B0306030504020204"/>
                <a:cs typeface="Avenir Book"/>
              </a:rPr>
              <a:t>süreci</a:t>
            </a:r>
            <a:r>
              <a:rPr lang="en-GB" sz="1800" b="1" noProof="0" dirty="0">
                <a:latin typeface="Open Sans Condensed Light" panose="020B0306030504020204"/>
                <a:cs typeface="Avenir Book"/>
              </a:rPr>
              <a:t>, </a:t>
            </a:r>
            <a:r>
              <a:rPr lang="en-GB" sz="1800" b="1" noProof="0" dirty="0" err="1">
                <a:latin typeface="Open Sans Condensed Light" panose="020B0306030504020204"/>
                <a:cs typeface="Avenir Book"/>
              </a:rPr>
              <a:t>aşağıdakilerin</a:t>
            </a:r>
            <a:r>
              <a:rPr lang="en-GB" sz="1800" b="1" noProof="0" dirty="0">
                <a:latin typeface="Open Sans Condensed Light" panose="020B0306030504020204"/>
                <a:cs typeface="Avenir Book"/>
              </a:rPr>
              <a:t> </a:t>
            </a:r>
            <a:r>
              <a:rPr lang="en-GB" sz="1800" b="1" noProof="0" dirty="0" err="1">
                <a:latin typeface="Open Sans Condensed Light" panose="020B0306030504020204"/>
                <a:cs typeface="Avenir Book"/>
              </a:rPr>
              <a:t>çalışılması</a:t>
            </a:r>
            <a:r>
              <a:rPr lang="en-GB" sz="1800" b="1" noProof="0" dirty="0">
                <a:latin typeface="Open Sans Condensed Light" panose="020B0306030504020204"/>
                <a:cs typeface="Avenir Book"/>
              </a:rPr>
              <a:t> </a:t>
            </a:r>
            <a:r>
              <a:rPr lang="en-GB" sz="1800" b="1" noProof="0" dirty="0" err="1">
                <a:latin typeface="Open Sans Condensed Light" panose="020B0306030504020204"/>
                <a:cs typeface="Avenir Book"/>
              </a:rPr>
              <a:t>anlamına</a:t>
            </a:r>
            <a:r>
              <a:rPr lang="en-GB" sz="1800" b="1" noProof="0" dirty="0">
                <a:latin typeface="Open Sans Condensed Light" panose="020B0306030504020204"/>
                <a:cs typeface="Avenir Book"/>
              </a:rPr>
              <a:t> </a:t>
            </a:r>
            <a:r>
              <a:rPr lang="en-GB" sz="1800" b="1" noProof="0" dirty="0" err="1">
                <a:latin typeface="Open Sans Condensed Light" panose="020B0306030504020204"/>
                <a:cs typeface="Avenir Book"/>
              </a:rPr>
              <a:t>gelir</a:t>
            </a:r>
            <a:r>
              <a:rPr lang="en-GB" sz="1800" b="1" noProof="0" dirty="0">
                <a:latin typeface="Open Sans Condensed Light" panose="020B0306030504020204"/>
                <a:cs typeface="Avenir Book"/>
              </a:rPr>
              <a:t>:</a:t>
            </a:r>
            <a:endParaRPr lang="tr-TR" sz="1800" b="1" noProof="0" dirty="0">
              <a:latin typeface="Open Sans Condensed Light" panose="020B0306030504020204"/>
              <a:cs typeface="Avenir Book"/>
            </a:endParaRPr>
          </a:p>
          <a:p>
            <a:pPr algn="l"/>
            <a:endParaRPr lang="tr-TR" sz="1800" b="1" noProof="0" dirty="0">
              <a:solidFill>
                <a:schemeClr val="tx1"/>
              </a:solidFill>
              <a:latin typeface="Open Sans Condensed Light" panose="020B0306030504020204"/>
            </a:endParaRPr>
          </a:p>
          <a:p>
            <a:pPr marL="285750" indent="-285750" algn="l">
              <a:buFont typeface="Arial" panose="020B0604020202020204" pitchFamily="34" charset="0"/>
              <a:buChar char="•"/>
            </a:pPr>
            <a:r>
              <a:rPr lang="tr-TR" sz="1800" noProof="0" dirty="0">
                <a:solidFill>
                  <a:schemeClr val="tx1"/>
                </a:solidFill>
                <a:latin typeface="Open Sans Condensed Light" panose="020B0306030504020204"/>
              </a:rPr>
              <a:t>D</a:t>
            </a:r>
            <a:r>
              <a:rPr lang="en-GB" sz="1800" noProof="0" dirty="0">
                <a:solidFill>
                  <a:schemeClr val="tx1"/>
                </a:solidFill>
                <a:latin typeface="Open Sans Condensed Light" panose="020B0306030504020204"/>
              </a:rPr>
              <a:t>aha </a:t>
            </a:r>
            <a:r>
              <a:rPr lang="en-GB" sz="1800" noProof="0" dirty="0" err="1">
                <a:solidFill>
                  <a:schemeClr val="tx1"/>
                </a:solidFill>
                <a:latin typeface="Open Sans Condensed Light" panose="020B0306030504020204"/>
              </a:rPr>
              <a:t>az</a:t>
            </a:r>
            <a:r>
              <a:rPr lang="en-GB" sz="1800" noProof="0" dirty="0">
                <a:solidFill>
                  <a:schemeClr val="tx1"/>
                </a:solidFill>
                <a:latin typeface="Open Sans Condensed Light" panose="020B0306030504020204"/>
              </a:rPr>
              <a:t> </a:t>
            </a:r>
            <a:r>
              <a:rPr lang="en-GB" sz="1800" noProof="0" dirty="0" err="1">
                <a:solidFill>
                  <a:schemeClr val="tx1"/>
                </a:solidFill>
                <a:latin typeface="Open Sans Condensed Light" panose="020B0306030504020204"/>
              </a:rPr>
              <a:t>atıkla</a:t>
            </a:r>
            <a:r>
              <a:rPr lang="en-GB" sz="1800" noProof="0" dirty="0">
                <a:solidFill>
                  <a:schemeClr val="tx1"/>
                </a:solidFill>
                <a:latin typeface="Open Sans Condensed Light" panose="020B0306030504020204"/>
              </a:rPr>
              <a:t> </a:t>
            </a:r>
            <a:r>
              <a:rPr lang="en-GB" sz="1800" noProof="0" dirty="0" err="1">
                <a:solidFill>
                  <a:schemeClr val="tx1"/>
                </a:solidFill>
                <a:latin typeface="Open Sans Condensed Light" panose="020B0306030504020204"/>
              </a:rPr>
              <a:t>çevre</a:t>
            </a:r>
            <a:r>
              <a:rPr lang="en-GB" sz="1800" noProof="0" dirty="0">
                <a:solidFill>
                  <a:schemeClr val="tx1"/>
                </a:solidFill>
                <a:latin typeface="Open Sans Condensed Light" panose="020B0306030504020204"/>
              </a:rPr>
              <a:t> </a:t>
            </a:r>
            <a:r>
              <a:rPr lang="en-GB" sz="1800" noProof="0" dirty="0" err="1">
                <a:solidFill>
                  <a:schemeClr val="tx1"/>
                </a:solidFill>
                <a:latin typeface="Open Sans Condensed Light" panose="020B0306030504020204"/>
              </a:rPr>
              <a:t>dostu</a:t>
            </a:r>
            <a:r>
              <a:rPr lang="en-GB" sz="1800" noProof="0" dirty="0">
                <a:solidFill>
                  <a:schemeClr val="tx1"/>
                </a:solidFill>
                <a:latin typeface="Open Sans Condensed Light" panose="020B0306030504020204"/>
              </a:rPr>
              <a:t> </a:t>
            </a:r>
            <a:r>
              <a:rPr lang="en-GB" sz="1800" noProof="0" dirty="0" err="1">
                <a:solidFill>
                  <a:schemeClr val="tx1"/>
                </a:solidFill>
                <a:latin typeface="Open Sans Condensed Light" panose="020B0306030504020204"/>
              </a:rPr>
              <a:t>bir</a:t>
            </a:r>
            <a:r>
              <a:rPr lang="en-GB" sz="1800" noProof="0" dirty="0">
                <a:solidFill>
                  <a:schemeClr val="tx1"/>
                </a:solidFill>
                <a:latin typeface="Open Sans Condensed Light" panose="020B0306030504020204"/>
              </a:rPr>
              <a:t> </a:t>
            </a:r>
            <a:r>
              <a:rPr lang="en-GB" sz="1800" noProof="0" dirty="0" err="1">
                <a:solidFill>
                  <a:schemeClr val="tx1"/>
                </a:solidFill>
                <a:latin typeface="Open Sans Condensed Light" panose="020B0306030504020204"/>
              </a:rPr>
              <a:t>şekilde</a:t>
            </a:r>
            <a:r>
              <a:rPr lang="en-GB" sz="1800" noProof="0" dirty="0">
                <a:solidFill>
                  <a:schemeClr val="tx1"/>
                </a:solidFill>
                <a:latin typeface="Open Sans Condensed Light" panose="020B0306030504020204"/>
              </a:rPr>
              <a:t>
</a:t>
            </a:r>
            <a:r>
              <a:rPr lang="en-GB" sz="1800" noProof="0" dirty="0" err="1">
                <a:solidFill>
                  <a:schemeClr val="tx1"/>
                </a:solidFill>
                <a:latin typeface="Open Sans Condensed Light" panose="020B0306030504020204"/>
              </a:rPr>
              <a:t>Çevre</a:t>
            </a:r>
            <a:r>
              <a:rPr lang="en-GB" sz="1800" noProof="0" dirty="0">
                <a:solidFill>
                  <a:schemeClr val="tx1"/>
                </a:solidFill>
                <a:latin typeface="Open Sans Condensed Light" panose="020B0306030504020204"/>
              </a:rPr>
              <a:t> </a:t>
            </a:r>
            <a:r>
              <a:rPr lang="en-GB" sz="1800" noProof="0" dirty="0" err="1">
                <a:solidFill>
                  <a:schemeClr val="tx1"/>
                </a:solidFill>
                <a:latin typeface="Open Sans Condensed Light" panose="020B0306030504020204"/>
              </a:rPr>
              <a:t>dostu</a:t>
            </a:r>
            <a:r>
              <a:rPr lang="en-GB" sz="1800" noProof="0" dirty="0">
                <a:solidFill>
                  <a:schemeClr val="tx1"/>
                </a:solidFill>
                <a:latin typeface="Open Sans Condensed Light" panose="020B0306030504020204"/>
              </a:rPr>
              <a:t> </a:t>
            </a:r>
            <a:r>
              <a:rPr lang="en-GB" sz="1800" noProof="0" dirty="0" err="1">
                <a:solidFill>
                  <a:schemeClr val="tx1"/>
                </a:solidFill>
                <a:latin typeface="Open Sans Condensed Light" panose="020B0306030504020204"/>
              </a:rPr>
              <a:t>malzemelerle</a:t>
            </a:r>
            <a:r>
              <a:rPr lang="en-GB" sz="1800" noProof="0" dirty="0">
                <a:solidFill>
                  <a:schemeClr val="tx1"/>
                </a:solidFill>
                <a:latin typeface="Open Sans Condensed Light" panose="020B0306030504020204"/>
              </a:rPr>
              <a:t>
</a:t>
            </a:r>
            <a:r>
              <a:rPr lang="en-GB" sz="1800" noProof="0" dirty="0" err="1">
                <a:solidFill>
                  <a:schemeClr val="tx1"/>
                </a:solidFill>
                <a:latin typeface="Open Sans Condensed Light" panose="020B0306030504020204"/>
              </a:rPr>
              <a:t>Daha</a:t>
            </a:r>
            <a:r>
              <a:rPr lang="en-GB" sz="1800" noProof="0" dirty="0">
                <a:solidFill>
                  <a:schemeClr val="tx1"/>
                </a:solidFill>
                <a:latin typeface="Open Sans Condensed Light" panose="020B0306030504020204"/>
              </a:rPr>
              <a:t> </a:t>
            </a:r>
            <a:r>
              <a:rPr lang="en-GB" sz="1800" noProof="0" dirty="0" err="1">
                <a:solidFill>
                  <a:schemeClr val="tx1"/>
                </a:solidFill>
                <a:latin typeface="Open Sans Condensed Light" panose="020B0306030504020204"/>
              </a:rPr>
              <a:t>az</a:t>
            </a:r>
            <a:r>
              <a:rPr lang="en-GB" sz="1800" noProof="0" dirty="0">
                <a:solidFill>
                  <a:schemeClr val="tx1"/>
                </a:solidFill>
                <a:latin typeface="Open Sans Condensed Light" panose="020B0306030504020204"/>
              </a:rPr>
              <a:t> </a:t>
            </a:r>
            <a:r>
              <a:rPr lang="en-GB" sz="1800" noProof="0" dirty="0" err="1">
                <a:solidFill>
                  <a:schemeClr val="tx1"/>
                </a:solidFill>
                <a:latin typeface="Open Sans Condensed Light" panose="020B0306030504020204"/>
              </a:rPr>
              <a:t>kaynakla</a:t>
            </a:r>
            <a:r>
              <a:rPr lang="en-GB" sz="1800" noProof="0" dirty="0">
                <a:solidFill>
                  <a:schemeClr val="tx1"/>
                </a:solidFill>
                <a:latin typeface="Open Sans Condensed Light" panose="020B0306030504020204"/>
              </a:rPr>
              <a:t> / </a:t>
            </a:r>
            <a:r>
              <a:rPr lang="en-GB" sz="1800" noProof="0" dirty="0" err="1">
                <a:solidFill>
                  <a:schemeClr val="tx1"/>
                </a:solidFill>
                <a:latin typeface="Open Sans Condensed Light" panose="020B0306030504020204"/>
              </a:rPr>
              <a:t>kaynak</a:t>
            </a:r>
            <a:r>
              <a:rPr lang="en-GB" sz="1800" noProof="0" dirty="0">
                <a:solidFill>
                  <a:schemeClr val="tx1"/>
                </a:solidFill>
                <a:latin typeface="Open Sans Condensed Light" panose="020B0306030504020204"/>
              </a:rPr>
              <a:t> </a:t>
            </a:r>
            <a:r>
              <a:rPr lang="en-GB" sz="1800" noProof="0" dirty="0" err="1">
                <a:solidFill>
                  <a:schemeClr val="tx1"/>
                </a:solidFill>
                <a:latin typeface="Open Sans Condensed Light" panose="020B0306030504020204"/>
              </a:rPr>
              <a:t>tasarrufu</a:t>
            </a:r>
            <a:r>
              <a:rPr lang="en-GB" sz="1800" noProof="0" dirty="0">
                <a:solidFill>
                  <a:schemeClr val="tx1"/>
                </a:solidFill>
                <a:latin typeface="Open Sans Condensed Light" panose="020B0306030504020204"/>
              </a:rPr>
              <a:t> </a:t>
            </a:r>
            <a:r>
              <a:rPr lang="en-GB" sz="1800" noProof="0" dirty="0" err="1">
                <a:solidFill>
                  <a:schemeClr val="tx1"/>
                </a:solidFill>
                <a:latin typeface="Open Sans Condensed Light" panose="020B0306030504020204"/>
              </a:rPr>
              <a:t>sağlayan</a:t>
            </a:r>
            <a:r>
              <a:rPr lang="en-GB" sz="1800" noProof="0" dirty="0">
                <a:solidFill>
                  <a:schemeClr val="tx1"/>
                </a:solidFill>
                <a:latin typeface="Open Sans Condensed Light" panose="020B0306030504020204"/>
              </a:rPr>
              <a:t> </a:t>
            </a:r>
            <a:r>
              <a:rPr lang="en-GB" sz="1800" noProof="0" dirty="0" err="1">
                <a:solidFill>
                  <a:schemeClr val="tx1"/>
                </a:solidFill>
                <a:latin typeface="Open Sans Condensed Light" panose="020B0306030504020204"/>
              </a:rPr>
              <a:t>süreçler</a:t>
            </a:r>
            <a:endParaRPr lang="tr-TR" sz="1800" noProof="0" dirty="0">
              <a:solidFill>
                <a:schemeClr val="tx1"/>
              </a:solidFill>
              <a:latin typeface="Open Sans Condensed Light" panose="020B0306030504020204"/>
            </a:endParaRPr>
          </a:p>
          <a:p>
            <a:pPr marL="285750" indent="-285750" algn="l">
              <a:buFont typeface="Arial" panose="020B0604020202020204" pitchFamily="34" charset="0"/>
              <a:buChar char="•"/>
            </a:pPr>
            <a:endParaRPr lang="en-GB" sz="1800" b="1" noProof="0" dirty="0">
              <a:latin typeface="Open Sans Condensed Light" panose="020B0306030504020204"/>
              <a:cs typeface="Avenir Book"/>
            </a:endParaRPr>
          </a:p>
          <a:p>
            <a:r>
              <a:rPr lang="en-GB" sz="1800" kern="1200" noProof="0" dirty="0">
                <a:solidFill>
                  <a:schemeClr val="tx1"/>
                </a:solidFill>
                <a:effectLst/>
                <a:latin typeface="+mn-lt"/>
                <a:ea typeface="+mn-ea"/>
                <a:cs typeface="+mn-cs"/>
              </a:rPr>
              <a:t>Bu, </a:t>
            </a:r>
            <a:r>
              <a:rPr lang="en-GB" sz="1800" kern="1200" noProof="0" dirty="0" err="1">
                <a:solidFill>
                  <a:schemeClr val="tx1"/>
                </a:solidFill>
                <a:effectLst/>
                <a:latin typeface="+mn-lt"/>
                <a:ea typeface="+mn-ea"/>
                <a:cs typeface="+mn-cs"/>
              </a:rPr>
              <a:t>sürdürülebilir</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üretim</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sırasında</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çevre</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dostu</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malzemelerle</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biyolojik</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olarak</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parçalanabilen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veya</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geri</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dönüştürülmüş</a:t>
            </a:r>
            <a:r>
              <a:rPr lang="en-GB" sz="1800" kern="1200" noProof="0" dirty="0">
                <a:solidFill>
                  <a:schemeClr val="tx1"/>
                </a:solidFill>
                <a:effectLst/>
                <a:latin typeface="+mn-lt"/>
                <a:ea typeface="+mn-ea"/>
                <a:cs typeface="+mn-cs"/>
              </a:rPr>
              <a:t> / </a:t>
            </a:r>
            <a:r>
              <a:rPr lang="en-GB" sz="1800" kern="1200" noProof="0" dirty="0" err="1">
                <a:solidFill>
                  <a:schemeClr val="tx1"/>
                </a:solidFill>
                <a:effectLst/>
                <a:latin typeface="+mn-lt"/>
                <a:ea typeface="+mn-ea"/>
                <a:cs typeface="+mn-cs"/>
              </a:rPr>
              <a:t>geri</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dönüştürülebilir</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malzemeler</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gibi</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daha</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az</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kaynakla</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operasyonlar</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işçilik</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malzemeler</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enerji</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açısından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çevre</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dostu</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bir</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şekilde</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ayakkabı</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üretmeye</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izin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veren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yöntemlerin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kullanıldığı</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anlamına</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gelir</a:t>
            </a:r>
            <a:r>
              <a:rPr lang="en-GB" sz="1800" kern="1200" noProof="0" dirty="0">
                <a:solidFill>
                  <a:schemeClr val="tx1"/>
                </a:solidFill>
                <a:effectLst/>
                <a:latin typeface="+mn-lt"/>
                <a:ea typeface="+mn-ea"/>
                <a:cs typeface="+mn-cs"/>
              </a:rPr>
              <a:t>.</a:t>
            </a:r>
            <a:endParaRPr lang="es-E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39D874-D2D9-4365-960D-3C315028749F}" type="slidenum">
              <a:rPr lang="en-GB" smtClean="0"/>
              <a:t>3</a:t>
            </a:fld>
            <a:endParaRPr lang="en-GB"/>
          </a:p>
        </p:txBody>
      </p:sp>
    </p:spTree>
    <p:extLst>
      <p:ext uri="{BB962C8B-B14F-4D97-AF65-F5344CB8AC3E}">
        <p14:creationId xmlns:p14="http://schemas.microsoft.com/office/powerpoint/2010/main" val="1091718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0" dirty="0" err="1">
                <a:latin typeface="Open Sans Condensed Light" panose="020B0306030504020204"/>
                <a:cs typeface="Avenir Book"/>
              </a:rPr>
              <a:t>İyileştirilmiş</a:t>
            </a:r>
            <a:r>
              <a:rPr lang="en-GB" sz="1200" b="1" noProof="0" dirty="0">
                <a:latin typeface="Open Sans Condensed Light" panose="020B0306030504020204"/>
                <a:cs typeface="Avenir Book"/>
              </a:rPr>
              <a:t> </a:t>
            </a:r>
            <a:r>
              <a:rPr lang="en-GB" sz="1200" b="1" noProof="0" dirty="0" err="1">
                <a:latin typeface="Open Sans Condensed Light" panose="020B0306030504020204"/>
                <a:cs typeface="Avenir Book"/>
              </a:rPr>
              <a:t>bir</a:t>
            </a:r>
            <a:r>
              <a:rPr lang="en-GB" sz="1200" b="1" noProof="0" dirty="0">
                <a:latin typeface="Open Sans Condensed Light" panose="020B0306030504020204"/>
                <a:cs typeface="Avenir Book"/>
              </a:rPr>
              <a:t> </a:t>
            </a:r>
            <a:r>
              <a:rPr lang="en-GB" sz="1200" b="1" noProof="0" dirty="0" err="1">
                <a:latin typeface="Open Sans Condensed Light" panose="020B0306030504020204"/>
                <a:cs typeface="Avenir Book"/>
              </a:rPr>
              <a:t>çevresel</a:t>
            </a:r>
            <a:r>
              <a:rPr lang="en-GB" sz="1200" b="1" noProof="0" dirty="0">
                <a:latin typeface="Open Sans Condensed Light" panose="020B0306030504020204"/>
                <a:cs typeface="Avenir Book"/>
              </a:rPr>
              <a:t> </a:t>
            </a:r>
            <a:r>
              <a:rPr lang="en-GB" sz="1200" b="1" noProof="0" dirty="0" err="1">
                <a:latin typeface="Open Sans Condensed Light" panose="020B0306030504020204"/>
                <a:cs typeface="Avenir Book"/>
              </a:rPr>
              <a:t>üretim</a:t>
            </a:r>
            <a:r>
              <a:rPr lang="en-GB" sz="1200" b="1" noProof="0" dirty="0">
                <a:latin typeface="Open Sans Condensed Light" panose="020B0306030504020204"/>
                <a:cs typeface="Avenir Book"/>
              </a:rPr>
              <a:t> </a:t>
            </a:r>
            <a:r>
              <a:rPr lang="en-GB" sz="1200" b="1" noProof="0" dirty="0" err="1">
                <a:latin typeface="Open Sans Condensed Light" panose="020B0306030504020204"/>
                <a:cs typeface="Avenir Book"/>
              </a:rPr>
              <a:t>süreci</a:t>
            </a:r>
            <a:r>
              <a:rPr lang="tr-TR" sz="1200" b="1" noProof="0" dirty="0">
                <a:latin typeface="Open Sans Condensed Light" panose="020B0306030504020204"/>
                <a:cs typeface="Avenir Book"/>
              </a:rPr>
              <a:t> </a:t>
            </a:r>
            <a:r>
              <a:rPr lang="en-GB" sz="1200" b="1" noProof="0" dirty="0" err="1">
                <a:latin typeface="Open Sans Condensed Light" panose="020B0306030504020204"/>
                <a:cs typeface="Avenir Book"/>
              </a:rPr>
              <a:t>için</a:t>
            </a:r>
            <a:r>
              <a:rPr lang="en-GB" sz="1200" b="1" noProof="0" dirty="0">
                <a:latin typeface="Open Sans Condensed Light" panose="020B0306030504020204"/>
                <a:cs typeface="Avenir Book"/>
              </a:rPr>
              <a:t> </a:t>
            </a:r>
            <a:r>
              <a:rPr lang="en-GB" sz="1200" b="1" noProof="0" dirty="0" err="1">
                <a:latin typeface="Open Sans Condensed Light" panose="020B0306030504020204"/>
                <a:cs typeface="Avenir Book"/>
              </a:rPr>
              <a:t>nelere</a:t>
            </a:r>
            <a:r>
              <a:rPr lang="en-GB" sz="1200" b="1" noProof="0" dirty="0">
                <a:latin typeface="Open Sans Condensed Light" panose="020B0306030504020204"/>
                <a:cs typeface="Avenir Book"/>
              </a:rPr>
              <a:t> </a:t>
            </a:r>
            <a:r>
              <a:rPr lang="en-GB" sz="1200" b="1" noProof="0" dirty="0" err="1">
                <a:latin typeface="Open Sans Condensed Light" panose="020B0306030504020204"/>
                <a:cs typeface="Avenir Book"/>
              </a:rPr>
              <a:t>dikkat</a:t>
            </a:r>
            <a:r>
              <a:rPr lang="en-GB" sz="1200" b="1" noProof="0" dirty="0">
                <a:latin typeface="Open Sans Condensed Light" panose="020B0306030504020204"/>
                <a:cs typeface="Avenir Book"/>
              </a:rPr>
              <a:t> </a:t>
            </a:r>
            <a:r>
              <a:rPr lang="en-GB" sz="1200" b="1" noProof="0" dirty="0" err="1">
                <a:latin typeface="Open Sans Condensed Light" panose="020B0306030504020204"/>
                <a:cs typeface="Avenir Book"/>
              </a:rPr>
              <a:t>edilmelidir</a:t>
            </a:r>
            <a:r>
              <a:rPr lang="en-GB" sz="1200" b="1" noProof="0" dirty="0">
                <a:latin typeface="Open Sans Condensed Light" panose="020B0306030504020204"/>
                <a:cs typeface="Avenir Book"/>
              </a:rPr>
              <a:t>?</a:t>
            </a:r>
            <a:endParaRPr lang="tr-TR" sz="1200" b="1" noProof="0" dirty="0">
              <a:latin typeface="Open Sans Condensed Light" panose="020B0306030504020204"/>
              <a:cs typeface="Avenir Book"/>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noProof="0" dirty="0">
              <a:latin typeface="Open Sans Condensed Light" panose="020B0306030504020204"/>
              <a:cs typeface="Avenir Book"/>
            </a:endParaRPr>
          </a:p>
          <a:p>
            <a:r>
              <a:rPr lang="en-GB" baseline="0" noProof="0" dirty="0" err="1"/>
              <a:t>Çevresel</a:t>
            </a:r>
            <a:r>
              <a:rPr lang="en-GB" baseline="0" noProof="0" dirty="0"/>
              <a:t> </a:t>
            </a:r>
            <a:r>
              <a:rPr lang="en-GB" baseline="0" noProof="0" dirty="0" err="1"/>
              <a:t>performansı</a:t>
            </a:r>
            <a:r>
              <a:rPr lang="en-GB" baseline="0" noProof="0" dirty="0"/>
              <a:t> </a:t>
            </a:r>
            <a:r>
              <a:rPr lang="en-GB" baseline="0" noProof="0" dirty="0" err="1"/>
              <a:t>iyileştirmek</a:t>
            </a:r>
            <a:r>
              <a:rPr lang="en-GB" baseline="0" noProof="0" dirty="0"/>
              <a:t> </a:t>
            </a:r>
            <a:r>
              <a:rPr lang="en-GB" baseline="0" noProof="0" dirty="0" err="1"/>
              <a:t>için</a:t>
            </a:r>
            <a:r>
              <a:rPr lang="en-GB" baseline="0" noProof="0" dirty="0"/>
              <a:t> </a:t>
            </a:r>
            <a:r>
              <a:rPr lang="en-GB" baseline="0" noProof="0" dirty="0" err="1"/>
              <a:t>aşağıdakileri</a:t>
            </a:r>
            <a:r>
              <a:rPr lang="en-GB" baseline="0" noProof="0" dirty="0"/>
              <a:t> </a:t>
            </a:r>
            <a:r>
              <a:rPr lang="en-GB" baseline="0" noProof="0" dirty="0" err="1"/>
              <a:t>göz</a:t>
            </a:r>
            <a:r>
              <a:rPr lang="en-GB" baseline="0" noProof="0" dirty="0"/>
              <a:t> </a:t>
            </a:r>
            <a:r>
              <a:rPr lang="en-GB" baseline="0" noProof="0" dirty="0" err="1"/>
              <a:t>önünde</a:t>
            </a:r>
            <a:r>
              <a:rPr lang="en-GB" baseline="0" noProof="0" dirty="0"/>
              <a:t> </a:t>
            </a:r>
            <a:r>
              <a:rPr lang="en-GB" baseline="0" noProof="0" dirty="0" err="1"/>
              <a:t>bulundurmak</a:t>
            </a:r>
            <a:r>
              <a:rPr lang="en-GB" baseline="0" noProof="0" dirty="0"/>
              <a:t> </a:t>
            </a:r>
            <a:r>
              <a:rPr lang="en-GB" baseline="0" noProof="0" dirty="0" err="1"/>
              <a:t>önemlidir</a:t>
            </a:r>
            <a:r>
              <a:rPr lang="en-GB" baseline="0" noProof="0" dirty="0"/>
              <a:t>:</a:t>
            </a:r>
            <a:endParaRPr lang="tr-TR" baseline="0" noProof="0" dirty="0"/>
          </a:p>
          <a:p>
            <a:endParaRPr lang="tr-TR" baseline="0" noProof="0" dirty="0">
              <a:solidFill>
                <a:srgbClr val="000000"/>
              </a:solidFill>
              <a:effectLst/>
              <a:ea typeface="Calibri" panose="020F0502020204030204" pitchFamily="34" charset="0"/>
            </a:endParaRPr>
          </a:p>
          <a:p>
            <a:pPr marL="171450" indent="-171450">
              <a:buFont typeface="Arial" panose="020B0604020202020204" pitchFamily="34" charset="0"/>
              <a:buChar char="•"/>
            </a:pPr>
            <a:r>
              <a:rPr lang="en-GB" noProof="0" dirty="0" err="1">
                <a:solidFill>
                  <a:srgbClr val="000000"/>
                </a:solidFill>
                <a:effectLst/>
                <a:ea typeface="Calibri" panose="020F0502020204030204" pitchFamily="34" charset="0"/>
              </a:rPr>
              <a:t>Enerji</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tüketimi</a:t>
            </a:r>
            <a:r>
              <a:rPr lang="en-GB" noProof="0" dirty="0">
                <a:solidFill>
                  <a:srgbClr val="000000"/>
                </a:solidFill>
                <a:effectLst/>
                <a:ea typeface="Calibri" panose="020F0502020204030204" pitchFamily="34" charset="0"/>
              </a:rPr>
              <a:t>;
Su </a:t>
            </a:r>
            <a:r>
              <a:rPr lang="en-GB" noProof="0" dirty="0" err="1">
                <a:solidFill>
                  <a:srgbClr val="000000"/>
                </a:solidFill>
                <a:effectLst/>
                <a:ea typeface="Calibri" panose="020F0502020204030204" pitchFamily="34" charset="0"/>
              </a:rPr>
              <a:t>tüketiminin</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azaltılması</a:t>
            </a:r>
            <a:r>
              <a:rPr lang="en-GB" noProof="0" dirty="0">
                <a:solidFill>
                  <a:srgbClr val="000000"/>
                </a:solidFill>
                <a:effectLst/>
                <a:ea typeface="Calibri" panose="020F0502020204030204" pitchFamily="34" charset="0"/>
              </a:rPr>
              <a:t>;
Geri </a:t>
            </a:r>
            <a:r>
              <a:rPr lang="en-GB" noProof="0" dirty="0" err="1">
                <a:solidFill>
                  <a:srgbClr val="000000"/>
                </a:solidFill>
                <a:effectLst/>
                <a:ea typeface="Calibri" panose="020F0502020204030204" pitchFamily="34" charset="0"/>
              </a:rPr>
              <a:t>dönüştürülmüş</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malzeme</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kullanımı</a:t>
            </a:r>
            <a:r>
              <a:rPr lang="en-GB" noProof="0" dirty="0">
                <a:solidFill>
                  <a:srgbClr val="000000"/>
                </a:solidFill>
                <a:effectLst/>
                <a:ea typeface="Calibri" panose="020F0502020204030204" pitchFamily="34" charset="0"/>
              </a:rPr>
              <a:t>;
Su </a:t>
            </a:r>
            <a:r>
              <a:rPr lang="en-GB" noProof="0" dirty="0" err="1">
                <a:solidFill>
                  <a:srgbClr val="000000"/>
                </a:solidFill>
                <a:effectLst/>
                <a:ea typeface="Calibri" panose="020F0502020204030204" pitchFamily="34" charset="0"/>
              </a:rPr>
              <a:t>kirliliğinin</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sınırlandırılması</a:t>
            </a:r>
            <a:r>
              <a:rPr lang="en-GB" noProof="0" dirty="0">
                <a:solidFill>
                  <a:srgbClr val="000000"/>
                </a:solidFill>
                <a:effectLst/>
                <a:ea typeface="Calibri" panose="020F0502020204030204" pitchFamily="34" charset="0"/>
              </a:rPr>
              <a:t>;
Sera </a:t>
            </a:r>
            <a:r>
              <a:rPr lang="en-GB" noProof="0" dirty="0" err="1">
                <a:solidFill>
                  <a:srgbClr val="000000"/>
                </a:solidFill>
                <a:effectLst/>
                <a:ea typeface="Calibri" panose="020F0502020204030204" pitchFamily="34" charset="0"/>
              </a:rPr>
              <a:t>gazı</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emisyonlarının</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azaltılması</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Sağlığa</a:t>
            </a:r>
            <a:r>
              <a:rPr lang="en-GB" noProof="0" dirty="0">
                <a:solidFill>
                  <a:srgbClr val="000000"/>
                </a:solidFill>
                <a:effectLst/>
                <a:ea typeface="Calibri" panose="020F0502020204030204" pitchFamily="34" charset="0"/>
              </a:rPr>
              <a:t> ve </a:t>
            </a:r>
            <a:r>
              <a:rPr lang="en-GB" noProof="0" dirty="0" err="1">
                <a:solidFill>
                  <a:srgbClr val="000000"/>
                </a:solidFill>
                <a:effectLst/>
                <a:ea typeface="Calibri" panose="020F0502020204030204" pitchFamily="34" charset="0"/>
              </a:rPr>
              <a:t>çevreye</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zararlı</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maddelerin</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kullanımının</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hariç</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tutulması</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Yüksek</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verimli</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üretim</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süreçleri</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yalın</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süreçler</a:t>
            </a:r>
            <a:r>
              <a:rPr lang="en-GB" noProof="0" dirty="0">
                <a:solidFill>
                  <a:srgbClr val="000000"/>
                </a:solidFill>
                <a:effectLst/>
                <a:ea typeface="Calibri" panose="020F0502020204030204" pitchFamily="34" charset="0"/>
              </a:rPr>
              <a:t>)</a:t>
            </a:r>
            <a:endParaRPr lang="tr-TR" noProof="0" dirty="0">
              <a:solidFill>
                <a:srgbClr val="000000"/>
              </a:solidFill>
              <a:effectLst/>
              <a:ea typeface="Calibri" panose="020F0502020204030204" pitchFamily="34" charset="0"/>
            </a:endParaRPr>
          </a:p>
          <a:p>
            <a:pPr marL="0" indent="0">
              <a:buFont typeface="Arial" panose="020B0604020202020204" pitchFamily="34" charset="0"/>
              <a:buNone/>
            </a:pPr>
            <a:r>
              <a:rPr lang="en-GB" noProof="0" dirty="0">
                <a:solidFill>
                  <a:srgbClr val="000000"/>
                </a:solidFill>
                <a:effectLst/>
                <a:ea typeface="Calibri" panose="020F0502020204030204" pitchFamily="34" charset="0"/>
              </a:rPr>
              <a:t>
Bu </a:t>
            </a:r>
            <a:r>
              <a:rPr lang="en-GB" noProof="0" dirty="0" err="1">
                <a:solidFill>
                  <a:srgbClr val="000000"/>
                </a:solidFill>
                <a:effectLst/>
                <a:ea typeface="Calibri" panose="020F0502020204030204" pitchFamily="34" charset="0"/>
              </a:rPr>
              <a:t>hususlar</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bir</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çevre</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yönetim</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sistemi</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kapsamında</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ele</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alınır</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ancak</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aynı</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zamanda</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bir</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şirketin</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sürdürülebilirlik</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stratejisinin</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bir</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parçası</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olarak</a:t>
            </a:r>
            <a:r>
              <a:rPr lang="en-GB" noProof="0" dirty="0">
                <a:solidFill>
                  <a:srgbClr val="000000"/>
                </a:solidFill>
                <a:effectLst/>
                <a:ea typeface="Calibri" panose="020F0502020204030204" pitchFamily="34" charset="0"/>
              </a:rPr>
              <a:t> </a:t>
            </a:r>
            <a:r>
              <a:rPr lang="en-GB" noProof="0" dirty="0" err="1">
                <a:solidFill>
                  <a:srgbClr val="000000"/>
                </a:solidFill>
                <a:effectLst/>
                <a:ea typeface="Calibri" panose="020F0502020204030204" pitchFamily="34" charset="0"/>
              </a:rPr>
              <a:t>tanımlanabilir</a:t>
            </a:r>
            <a:r>
              <a:rPr lang="en-GB" noProof="0" dirty="0">
                <a:solidFill>
                  <a:srgbClr val="000000"/>
                </a:solidFill>
                <a:effectLst/>
                <a:ea typeface="Calibri" panose="020F0502020204030204" pitchFamily="34" charset="0"/>
              </a:rPr>
              <a:t> ve </a:t>
            </a:r>
            <a:r>
              <a:rPr lang="en-GB" noProof="0" dirty="0" err="1">
                <a:solidFill>
                  <a:srgbClr val="000000"/>
                </a:solidFill>
                <a:effectLst/>
                <a:ea typeface="Calibri" panose="020F0502020204030204" pitchFamily="34" charset="0"/>
              </a:rPr>
              <a:t>geliştirilebilir</a:t>
            </a:r>
            <a:r>
              <a:rPr lang="en-GB" noProof="0" dirty="0">
                <a:solidFill>
                  <a:srgbClr val="000000"/>
                </a:solidFill>
                <a:effectLst/>
                <a:ea typeface="Calibri" panose="020F0502020204030204" pitchFamily="34" charset="0"/>
              </a:rPr>
              <a:t>.</a:t>
            </a:r>
            <a:endParaRPr lang="en-GB" noProof="0" dirty="0"/>
          </a:p>
        </p:txBody>
      </p:sp>
      <p:sp>
        <p:nvSpPr>
          <p:cNvPr id="4" name="Slide Number Placeholder 3"/>
          <p:cNvSpPr>
            <a:spLocks noGrp="1"/>
          </p:cNvSpPr>
          <p:nvPr>
            <p:ph type="sldNum" sz="quarter" idx="10"/>
          </p:nvPr>
        </p:nvSpPr>
        <p:spPr/>
        <p:txBody>
          <a:bodyPr/>
          <a:lstStyle/>
          <a:p>
            <a:fld id="{2939D874-D2D9-4365-960D-3C315028749F}" type="slidenum">
              <a:rPr lang="en-GB" smtClean="0"/>
              <a:t>4</a:t>
            </a:fld>
            <a:endParaRPr lang="en-GB"/>
          </a:p>
        </p:txBody>
      </p:sp>
    </p:spTree>
    <p:extLst>
      <p:ext uri="{BB962C8B-B14F-4D97-AF65-F5344CB8AC3E}">
        <p14:creationId xmlns:p14="http://schemas.microsoft.com/office/powerpoint/2010/main" val="4073135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err="1"/>
              <a:t>Temel</a:t>
            </a:r>
            <a:r>
              <a:rPr lang="en-GB" noProof="0" dirty="0"/>
              <a:t> </a:t>
            </a:r>
            <a:r>
              <a:rPr lang="en-GB" noProof="0" dirty="0" err="1"/>
              <a:t>süreç</a:t>
            </a:r>
            <a:r>
              <a:rPr lang="en-GB" noProof="0" dirty="0"/>
              <a:t> </a:t>
            </a:r>
            <a:r>
              <a:rPr lang="en-GB" noProof="0" dirty="0" err="1"/>
              <a:t>göstergelerinin</a:t>
            </a:r>
            <a:r>
              <a:rPr lang="en-GB" noProof="0" dirty="0"/>
              <a:t> </a:t>
            </a:r>
            <a:r>
              <a:rPr lang="en-GB" noProof="0" dirty="0" err="1"/>
              <a:t>kullanılması</a:t>
            </a:r>
            <a:r>
              <a:rPr lang="en-GB" noProof="0" dirty="0"/>
              <a:t>, </a:t>
            </a:r>
            <a:r>
              <a:rPr lang="en-GB" noProof="0" dirty="0" err="1"/>
              <a:t>üretim</a:t>
            </a:r>
            <a:r>
              <a:rPr lang="en-GB" noProof="0" dirty="0"/>
              <a:t> </a:t>
            </a:r>
            <a:r>
              <a:rPr lang="en-GB" noProof="0" dirty="0" err="1"/>
              <a:t>sürecinin</a:t>
            </a:r>
            <a:r>
              <a:rPr lang="en-GB" noProof="0" dirty="0"/>
              <a:t> </a:t>
            </a:r>
            <a:r>
              <a:rPr lang="en-GB" noProof="0" dirty="0" err="1"/>
              <a:t>performansını</a:t>
            </a:r>
            <a:r>
              <a:rPr lang="en-GB" noProof="0" dirty="0"/>
              <a:t> </a:t>
            </a:r>
            <a:r>
              <a:rPr lang="en-GB" noProof="0" dirty="0" err="1"/>
              <a:t>ölçmeye</a:t>
            </a:r>
            <a:r>
              <a:rPr lang="en-GB" noProof="0" dirty="0"/>
              <a:t> ve </a:t>
            </a:r>
            <a:r>
              <a:rPr lang="en-GB" noProof="0" dirty="0" err="1"/>
              <a:t>kıyaslama</a:t>
            </a:r>
            <a:r>
              <a:rPr lang="en-GB" noProof="0" dirty="0"/>
              <a:t> </a:t>
            </a:r>
            <a:r>
              <a:rPr lang="en-GB" noProof="0" dirty="0" err="1"/>
              <a:t>adı</a:t>
            </a:r>
            <a:r>
              <a:rPr lang="en-GB" noProof="0" dirty="0"/>
              <a:t> </a:t>
            </a:r>
            <a:r>
              <a:rPr lang="en-GB" noProof="0" dirty="0" err="1"/>
              <a:t>verilen</a:t>
            </a:r>
            <a:r>
              <a:rPr lang="en-GB" noProof="0" dirty="0"/>
              <a:t> </a:t>
            </a:r>
            <a:r>
              <a:rPr lang="en-GB" noProof="0" dirty="0" err="1"/>
              <a:t>bir</a:t>
            </a:r>
            <a:r>
              <a:rPr lang="en-GB" noProof="0" dirty="0"/>
              <a:t> </a:t>
            </a:r>
            <a:r>
              <a:rPr lang="en-GB" noProof="0" dirty="0" err="1"/>
              <a:t>süreçte</a:t>
            </a:r>
            <a:r>
              <a:rPr lang="en-GB" noProof="0" dirty="0"/>
              <a:t> </a:t>
            </a:r>
            <a:r>
              <a:rPr lang="en-GB" noProof="0" dirty="0" err="1"/>
              <a:t>diğer</a:t>
            </a:r>
            <a:r>
              <a:rPr lang="en-GB" noProof="0" dirty="0"/>
              <a:t> </a:t>
            </a:r>
            <a:r>
              <a:rPr lang="en-GB" noProof="0" dirty="0" err="1"/>
              <a:t>şirketlerle</a:t>
            </a:r>
            <a:r>
              <a:rPr lang="en-GB" noProof="0" dirty="0"/>
              <a:t> </a:t>
            </a:r>
            <a:r>
              <a:rPr lang="en-GB" noProof="0" dirty="0" err="1"/>
              <a:t>karşılaştırmaya</a:t>
            </a:r>
            <a:r>
              <a:rPr lang="en-GB" noProof="0" dirty="0"/>
              <a:t> </a:t>
            </a:r>
            <a:r>
              <a:rPr lang="en-GB" noProof="0" dirty="0" err="1"/>
              <a:t>izin</a:t>
            </a:r>
            <a:r>
              <a:rPr lang="en-GB" noProof="0" dirty="0"/>
              <a:t> </a:t>
            </a:r>
            <a:r>
              <a:rPr lang="en-GB" noProof="0" dirty="0" err="1"/>
              <a:t>verir</a:t>
            </a:r>
            <a:r>
              <a:rPr lang="en-GB" noProof="0" dirty="0"/>
              <a:t>. </a:t>
            </a:r>
            <a:r>
              <a:rPr lang="en-GB" noProof="0" dirty="0" err="1"/>
              <a:t>Üretim</a:t>
            </a:r>
            <a:r>
              <a:rPr lang="en-GB" noProof="0" dirty="0"/>
              <a:t> </a:t>
            </a:r>
            <a:r>
              <a:rPr lang="en-GB" noProof="0" dirty="0" err="1"/>
              <a:t>sürecinin</a:t>
            </a:r>
            <a:r>
              <a:rPr lang="en-GB" noProof="0" dirty="0"/>
              <a:t> </a:t>
            </a:r>
            <a:r>
              <a:rPr lang="en-GB" noProof="0" dirty="0" err="1"/>
              <a:t>çevresel</a:t>
            </a:r>
            <a:r>
              <a:rPr lang="en-GB" noProof="0" dirty="0"/>
              <a:t> </a:t>
            </a:r>
            <a:r>
              <a:rPr lang="en-GB" noProof="0" dirty="0" err="1"/>
              <a:t>performansını</a:t>
            </a:r>
            <a:r>
              <a:rPr lang="en-GB" noProof="0" dirty="0"/>
              <a:t> </a:t>
            </a:r>
            <a:r>
              <a:rPr lang="en-GB" noProof="0" dirty="0" err="1"/>
              <a:t>ölçmek</a:t>
            </a:r>
            <a:r>
              <a:rPr lang="en-GB" noProof="0" dirty="0"/>
              <a:t>, </a:t>
            </a:r>
            <a:r>
              <a:rPr lang="en-GB" noProof="0" dirty="0" err="1"/>
              <a:t>iyileştirme</a:t>
            </a:r>
            <a:r>
              <a:rPr lang="en-GB" noProof="0" dirty="0"/>
              <a:t> </a:t>
            </a:r>
            <a:r>
              <a:rPr lang="en-GB" noProof="0" dirty="0" err="1"/>
              <a:t>alanlarını</a:t>
            </a:r>
            <a:r>
              <a:rPr lang="en-GB" noProof="0" dirty="0"/>
              <a:t> </a:t>
            </a:r>
            <a:r>
              <a:rPr lang="en-GB" noProof="0" dirty="0" err="1"/>
              <a:t>belirlemek</a:t>
            </a:r>
            <a:r>
              <a:rPr lang="en-GB" noProof="0" dirty="0"/>
              <a:t> ve </a:t>
            </a:r>
            <a:r>
              <a:rPr lang="en-GB" noProof="0" dirty="0" err="1"/>
              <a:t>önceliklendirmek</a:t>
            </a:r>
            <a:r>
              <a:rPr lang="en-GB" noProof="0" dirty="0"/>
              <a:t> ve </a:t>
            </a:r>
            <a:r>
              <a:rPr lang="en-GB" noProof="0" dirty="0" err="1"/>
              <a:t>üretim</a:t>
            </a:r>
            <a:r>
              <a:rPr lang="en-GB" noProof="0" dirty="0"/>
              <a:t> </a:t>
            </a:r>
            <a:r>
              <a:rPr lang="en-GB" noProof="0" dirty="0" err="1"/>
              <a:t>süreci</a:t>
            </a:r>
            <a:r>
              <a:rPr lang="en-GB" noProof="0" dirty="0"/>
              <a:t> </a:t>
            </a:r>
            <a:r>
              <a:rPr lang="en-GB" noProof="0" dirty="0" err="1"/>
              <a:t>gelişimini</a:t>
            </a:r>
            <a:r>
              <a:rPr lang="en-GB" noProof="0" dirty="0"/>
              <a:t> </a:t>
            </a:r>
            <a:r>
              <a:rPr lang="en-GB" noProof="0" dirty="0" err="1"/>
              <a:t>ölçmek</a:t>
            </a:r>
            <a:r>
              <a:rPr lang="en-GB" noProof="0" dirty="0"/>
              <a:t> </a:t>
            </a:r>
            <a:r>
              <a:rPr lang="en-GB" noProof="0" dirty="0" err="1"/>
              <a:t>için</a:t>
            </a:r>
            <a:r>
              <a:rPr lang="en-GB" noProof="0" dirty="0"/>
              <a:t> </a:t>
            </a:r>
            <a:r>
              <a:rPr lang="en-GB" noProof="0" dirty="0" err="1"/>
              <a:t>çok</a:t>
            </a:r>
            <a:r>
              <a:rPr lang="en-GB" noProof="0" dirty="0"/>
              <a:t> </a:t>
            </a:r>
            <a:r>
              <a:rPr lang="en-GB" noProof="0" dirty="0" err="1"/>
              <a:t>önemlidir</a:t>
            </a:r>
            <a:r>
              <a:rPr lang="en-GB" noProof="0" dirty="0"/>
              <a:t>.</a:t>
            </a:r>
            <a:endParaRPr lang="en-GB" dirty="0"/>
          </a:p>
        </p:txBody>
      </p:sp>
      <p:sp>
        <p:nvSpPr>
          <p:cNvPr id="4" name="Substituent număr diapozitiv 3"/>
          <p:cNvSpPr>
            <a:spLocks noGrp="1"/>
          </p:cNvSpPr>
          <p:nvPr>
            <p:ph type="sldNum" sz="quarter" idx="5"/>
          </p:nvPr>
        </p:nvSpPr>
        <p:spPr/>
        <p:txBody>
          <a:bodyPr/>
          <a:lstStyle/>
          <a:p>
            <a:fld id="{2939D874-D2D9-4365-960D-3C315028749F}" type="slidenum">
              <a:rPr lang="en-GB" smtClean="0"/>
              <a:t>5</a:t>
            </a:fld>
            <a:endParaRPr lang="en-GB"/>
          </a:p>
        </p:txBody>
      </p:sp>
    </p:spTree>
    <p:extLst>
      <p:ext uri="{BB962C8B-B14F-4D97-AF65-F5344CB8AC3E}">
        <p14:creationId xmlns:p14="http://schemas.microsoft.com/office/powerpoint/2010/main" val="1546360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err="1"/>
              <a:t>Gösterge</a:t>
            </a:r>
            <a:r>
              <a:rPr lang="en-GB" noProof="0" dirty="0"/>
              <a:t> </a:t>
            </a:r>
            <a:r>
              <a:rPr lang="en-GB" noProof="0" dirty="0" err="1"/>
              <a:t>tabloları</a:t>
            </a:r>
            <a:r>
              <a:rPr lang="en-GB" noProof="0" dirty="0"/>
              <a:t>, </a:t>
            </a:r>
            <a:r>
              <a:rPr lang="en-GB" noProof="0" dirty="0" err="1"/>
              <a:t>Temel</a:t>
            </a:r>
            <a:r>
              <a:rPr lang="en-GB" noProof="0" dirty="0"/>
              <a:t> </a:t>
            </a:r>
            <a:r>
              <a:rPr lang="en-GB" noProof="0" dirty="0" err="1"/>
              <a:t>performans</a:t>
            </a:r>
            <a:r>
              <a:rPr lang="en-GB" noProof="0" dirty="0"/>
              <a:t> </a:t>
            </a:r>
            <a:r>
              <a:rPr lang="en-GB" noProof="0" dirty="0" err="1"/>
              <a:t>göstergelerinin</a:t>
            </a:r>
            <a:r>
              <a:rPr lang="en-GB" noProof="0" dirty="0"/>
              <a:t> </a:t>
            </a:r>
            <a:r>
              <a:rPr lang="en-GB" noProof="0" dirty="0" err="1"/>
              <a:t>görsel</a:t>
            </a:r>
            <a:r>
              <a:rPr lang="en-GB" noProof="0" dirty="0"/>
              <a:t> </a:t>
            </a:r>
            <a:r>
              <a:rPr lang="en-GB" noProof="0" dirty="0" err="1"/>
              <a:t>bir</a:t>
            </a:r>
            <a:r>
              <a:rPr lang="en-GB" noProof="0" dirty="0"/>
              <a:t> </a:t>
            </a:r>
            <a:r>
              <a:rPr lang="en-GB" noProof="0" dirty="0" err="1"/>
              <a:t>analizine</a:t>
            </a:r>
            <a:r>
              <a:rPr lang="en-GB" noProof="0" dirty="0"/>
              <a:t> </a:t>
            </a:r>
            <a:r>
              <a:rPr lang="en-GB" noProof="0" dirty="0" err="1"/>
              <a:t>izin</a:t>
            </a:r>
            <a:r>
              <a:rPr lang="en-GB" noProof="0" dirty="0"/>
              <a:t> </a:t>
            </a:r>
            <a:r>
              <a:rPr lang="en-GB" noProof="0" dirty="0" err="1"/>
              <a:t>verir</a:t>
            </a:r>
            <a:r>
              <a:rPr lang="en-GB" noProof="0" dirty="0"/>
              <a:t> ve </a:t>
            </a:r>
            <a:r>
              <a:rPr lang="en-GB" noProof="0" dirty="0" err="1"/>
              <a:t>hedeflerden</a:t>
            </a:r>
            <a:r>
              <a:rPr lang="en-GB" noProof="0" dirty="0"/>
              <a:t> </a:t>
            </a:r>
            <a:r>
              <a:rPr lang="en-GB" noProof="0" dirty="0" err="1"/>
              <a:t>sapmaları</a:t>
            </a:r>
            <a:r>
              <a:rPr lang="en-GB" noProof="0" dirty="0"/>
              <a:t> ve </a:t>
            </a:r>
            <a:r>
              <a:rPr lang="en-GB" noProof="0" dirty="0" err="1"/>
              <a:t>çevresel</a:t>
            </a:r>
            <a:r>
              <a:rPr lang="en-GB" noProof="0" dirty="0"/>
              <a:t> </a:t>
            </a:r>
            <a:r>
              <a:rPr lang="en-GB" noProof="0" dirty="0" err="1"/>
              <a:t>performans</a:t>
            </a:r>
            <a:r>
              <a:rPr lang="en-GB" noProof="0" dirty="0"/>
              <a:t> </a:t>
            </a:r>
            <a:r>
              <a:rPr lang="en-GB" noProof="0" dirty="0" err="1"/>
              <a:t>üzerinde</a:t>
            </a:r>
            <a:r>
              <a:rPr lang="en-GB" noProof="0" dirty="0"/>
              <a:t> </a:t>
            </a:r>
            <a:r>
              <a:rPr lang="en-GB" noProof="0" dirty="0" err="1"/>
              <a:t>daha</a:t>
            </a:r>
            <a:r>
              <a:rPr lang="en-GB" noProof="0" dirty="0"/>
              <a:t> </a:t>
            </a:r>
            <a:r>
              <a:rPr lang="en-GB" noProof="0" dirty="0" err="1"/>
              <a:t>yüksek</a:t>
            </a:r>
            <a:r>
              <a:rPr lang="en-GB" noProof="0" dirty="0"/>
              <a:t> </a:t>
            </a:r>
            <a:r>
              <a:rPr lang="en-GB" noProof="0" dirty="0" err="1"/>
              <a:t>etkiye</a:t>
            </a:r>
            <a:r>
              <a:rPr lang="en-GB" noProof="0" dirty="0"/>
              <a:t> </a:t>
            </a:r>
            <a:r>
              <a:rPr lang="en-GB" noProof="0" dirty="0" err="1"/>
              <a:t>sahip</a:t>
            </a:r>
            <a:r>
              <a:rPr lang="en-GB" noProof="0" dirty="0"/>
              <a:t> </a:t>
            </a:r>
            <a:r>
              <a:rPr lang="en-GB" noProof="0" dirty="0" err="1"/>
              <a:t>iyileştirme</a:t>
            </a:r>
            <a:r>
              <a:rPr lang="en-GB" noProof="0" dirty="0"/>
              <a:t> </a:t>
            </a:r>
            <a:r>
              <a:rPr lang="en-GB" noProof="0" dirty="0" err="1"/>
              <a:t>alanlarını</a:t>
            </a:r>
            <a:r>
              <a:rPr lang="en-GB" noProof="0" dirty="0"/>
              <a:t> </a:t>
            </a:r>
            <a:r>
              <a:rPr lang="en-GB" noProof="0" dirty="0" err="1"/>
              <a:t>belirlemek</a:t>
            </a:r>
            <a:r>
              <a:rPr lang="en-GB" noProof="0" dirty="0"/>
              <a:t> </a:t>
            </a:r>
            <a:r>
              <a:rPr lang="en-GB" noProof="0" dirty="0" err="1"/>
              <a:t>için</a:t>
            </a:r>
            <a:r>
              <a:rPr lang="en-GB" noProof="0" dirty="0"/>
              <a:t> </a:t>
            </a:r>
            <a:r>
              <a:rPr lang="en-GB" noProof="0" dirty="0" err="1"/>
              <a:t>yararlı</a:t>
            </a:r>
            <a:r>
              <a:rPr lang="en-GB" noProof="0" dirty="0"/>
              <a:t> </a:t>
            </a:r>
            <a:r>
              <a:rPr lang="en-GB" noProof="0" dirty="0" err="1"/>
              <a:t>bir</a:t>
            </a:r>
            <a:r>
              <a:rPr lang="en-GB" noProof="0" dirty="0"/>
              <a:t> </a:t>
            </a:r>
            <a:r>
              <a:rPr lang="en-GB" noProof="0" dirty="0" err="1"/>
              <a:t>destektir</a:t>
            </a:r>
            <a:r>
              <a:rPr lang="en-GB" noProof="0" dirty="0"/>
              <a:t>. </a:t>
            </a:r>
            <a:r>
              <a:rPr lang="en-GB" noProof="0" dirty="0" err="1"/>
              <a:t>Gösterge</a:t>
            </a:r>
            <a:r>
              <a:rPr lang="en-GB" noProof="0" dirty="0"/>
              <a:t> </a:t>
            </a:r>
            <a:r>
              <a:rPr lang="en-GB" noProof="0" dirty="0" err="1"/>
              <a:t>tabloları</a:t>
            </a:r>
            <a:r>
              <a:rPr lang="en-GB" noProof="0" dirty="0"/>
              <a:t>, </a:t>
            </a:r>
            <a:r>
              <a:rPr lang="en-GB" noProof="0" dirty="0" err="1"/>
              <a:t>farklı</a:t>
            </a:r>
            <a:r>
              <a:rPr lang="en-GB" noProof="0" dirty="0"/>
              <a:t> </a:t>
            </a:r>
            <a:r>
              <a:rPr lang="en-GB" noProof="0" dirty="0" err="1"/>
              <a:t>Temel</a:t>
            </a:r>
            <a:r>
              <a:rPr lang="en-GB" noProof="0" dirty="0"/>
              <a:t> </a:t>
            </a:r>
            <a:r>
              <a:rPr lang="en-GB" noProof="0" dirty="0" err="1"/>
              <a:t>Performans</a:t>
            </a:r>
            <a:r>
              <a:rPr lang="en-GB" noProof="0" dirty="0"/>
              <a:t> </a:t>
            </a:r>
            <a:r>
              <a:rPr lang="en-GB" noProof="0" dirty="0" err="1"/>
              <a:t>göstergelerinin</a:t>
            </a:r>
            <a:r>
              <a:rPr lang="en-GB" noProof="0" dirty="0"/>
              <a:t> </a:t>
            </a:r>
            <a:r>
              <a:rPr lang="en-GB" noProof="0" dirty="0" err="1"/>
              <a:t>analizini</a:t>
            </a:r>
            <a:r>
              <a:rPr lang="en-GB" noProof="0" dirty="0"/>
              <a:t> </a:t>
            </a:r>
            <a:r>
              <a:rPr lang="en-GB" noProof="0" dirty="0" err="1"/>
              <a:t>entegre</a:t>
            </a:r>
            <a:r>
              <a:rPr lang="en-GB" noProof="0" dirty="0"/>
              <a:t> </a:t>
            </a:r>
            <a:r>
              <a:rPr lang="en-GB" noProof="0" dirty="0" err="1"/>
              <a:t>etmek</a:t>
            </a:r>
            <a:r>
              <a:rPr lang="en-GB" noProof="0" dirty="0"/>
              <a:t> ve </a:t>
            </a:r>
            <a:r>
              <a:rPr lang="en-GB" noProof="0" dirty="0" err="1"/>
              <a:t>yoğunlaştırmak</a:t>
            </a:r>
            <a:r>
              <a:rPr lang="en-GB" noProof="0" dirty="0"/>
              <a:t> ve </a:t>
            </a:r>
            <a:r>
              <a:rPr lang="en-GB" noProof="0" dirty="0" err="1"/>
              <a:t>hedeflerden</a:t>
            </a:r>
            <a:r>
              <a:rPr lang="en-GB" noProof="0" dirty="0"/>
              <a:t> </a:t>
            </a:r>
            <a:r>
              <a:rPr lang="en-GB" noProof="0" dirty="0" err="1"/>
              <a:t>sapmaların</a:t>
            </a:r>
            <a:r>
              <a:rPr lang="en-GB" noProof="0" dirty="0"/>
              <a:t> </a:t>
            </a:r>
            <a:r>
              <a:rPr lang="en-GB" noProof="0" dirty="0" err="1"/>
              <a:t>nedenlerini</a:t>
            </a:r>
            <a:r>
              <a:rPr lang="en-GB" noProof="0" dirty="0"/>
              <a:t> </a:t>
            </a:r>
            <a:r>
              <a:rPr lang="en-GB" noProof="0" dirty="0" err="1"/>
              <a:t>belirlemek</a:t>
            </a:r>
            <a:r>
              <a:rPr lang="en-GB" noProof="0" dirty="0"/>
              <a:t> </a:t>
            </a:r>
            <a:r>
              <a:rPr lang="en-GB" noProof="0" dirty="0" err="1"/>
              <a:t>için</a:t>
            </a:r>
            <a:r>
              <a:rPr lang="en-GB" noProof="0" dirty="0"/>
              <a:t> de </a:t>
            </a:r>
            <a:r>
              <a:rPr lang="en-GB" noProof="0" dirty="0" err="1"/>
              <a:t>yararlı</a:t>
            </a:r>
            <a:r>
              <a:rPr lang="en-GB" noProof="0" dirty="0"/>
              <a:t> </a:t>
            </a:r>
            <a:r>
              <a:rPr lang="en-GB" noProof="0" dirty="0" err="1"/>
              <a:t>olabilir</a:t>
            </a:r>
            <a:r>
              <a:rPr lang="en-GB" noProof="0" dirty="0"/>
              <a:t>.</a:t>
            </a:r>
          </a:p>
        </p:txBody>
      </p:sp>
      <p:sp>
        <p:nvSpPr>
          <p:cNvPr id="4" name="Slide Number Placeholder 3"/>
          <p:cNvSpPr>
            <a:spLocks noGrp="1"/>
          </p:cNvSpPr>
          <p:nvPr>
            <p:ph type="sldNum" sz="quarter" idx="10"/>
          </p:nvPr>
        </p:nvSpPr>
        <p:spPr/>
        <p:txBody>
          <a:bodyPr/>
          <a:lstStyle/>
          <a:p>
            <a:fld id="{2939D874-D2D9-4365-960D-3C315028749F}" type="slidenum">
              <a:rPr lang="en-GB" smtClean="0"/>
              <a:t>6</a:t>
            </a:fld>
            <a:endParaRPr lang="en-GB"/>
          </a:p>
        </p:txBody>
      </p:sp>
    </p:spTree>
    <p:extLst>
      <p:ext uri="{BB962C8B-B14F-4D97-AF65-F5344CB8AC3E}">
        <p14:creationId xmlns:p14="http://schemas.microsoft.com/office/powerpoint/2010/main" val="198230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err="1"/>
              <a:t>Başlamanın</a:t>
            </a:r>
            <a:r>
              <a:rPr lang="en-GB" noProof="0" dirty="0"/>
              <a:t> </a:t>
            </a:r>
            <a:r>
              <a:rPr lang="en-GB" noProof="0" dirty="0" err="1"/>
              <a:t>bir</a:t>
            </a:r>
            <a:r>
              <a:rPr lang="en-GB" noProof="0" dirty="0"/>
              <a:t> </a:t>
            </a:r>
            <a:r>
              <a:rPr lang="en-GB" noProof="0" dirty="0" err="1"/>
              <a:t>yolu</a:t>
            </a:r>
            <a:r>
              <a:rPr lang="en-GB" noProof="0" dirty="0"/>
              <a:t>, ISO 14001 </a:t>
            </a:r>
            <a:r>
              <a:rPr lang="en-GB" noProof="0" dirty="0" err="1"/>
              <a:t>standardına</a:t>
            </a:r>
            <a:r>
              <a:rPr lang="en-GB" noProof="0" dirty="0"/>
              <a:t> </a:t>
            </a:r>
            <a:r>
              <a:rPr lang="en-GB" noProof="0" dirty="0" err="1"/>
              <a:t>uygun</a:t>
            </a:r>
            <a:r>
              <a:rPr lang="en-GB" noProof="0" dirty="0"/>
              <a:t> </a:t>
            </a:r>
            <a:r>
              <a:rPr lang="en-GB" noProof="0" dirty="0" err="1"/>
              <a:t>bir</a:t>
            </a:r>
            <a:r>
              <a:rPr lang="en-GB" noProof="0" dirty="0"/>
              <a:t> </a:t>
            </a:r>
            <a:r>
              <a:rPr lang="en-GB" noProof="0" dirty="0" err="1"/>
              <a:t>çevre</a:t>
            </a:r>
            <a:r>
              <a:rPr lang="en-GB" noProof="0" dirty="0"/>
              <a:t> </a:t>
            </a:r>
            <a:r>
              <a:rPr lang="en-GB" noProof="0" dirty="0" err="1"/>
              <a:t>yönetim</a:t>
            </a:r>
            <a:r>
              <a:rPr lang="en-GB" noProof="0" dirty="0"/>
              <a:t> </a:t>
            </a:r>
            <a:r>
              <a:rPr lang="en-GB" noProof="0" dirty="0" err="1"/>
              <a:t>sistemi</a:t>
            </a:r>
            <a:r>
              <a:rPr lang="en-GB" noProof="0" dirty="0"/>
              <a:t> </a:t>
            </a:r>
            <a:r>
              <a:rPr lang="en-GB" noProof="0" dirty="0" err="1"/>
              <a:t>uygulamaktır</a:t>
            </a:r>
            <a:r>
              <a:rPr lang="en-GB" noProof="0" dirty="0"/>
              <a:t>. ISO 14001, </a:t>
            </a:r>
            <a:r>
              <a:rPr lang="en-GB" noProof="0" dirty="0" err="1"/>
              <a:t>üretim</a:t>
            </a:r>
            <a:r>
              <a:rPr lang="en-GB" noProof="0" dirty="0"/>
              <a:t> </a:t>
            </a:r>
            <a:r>
              <a:rPr lang="en-GB" noProof="0" dirty="0" err="1"/>
              <a:t>süreçleri</a:t>
            </a:r>
            <a:r>
              <a:rPr lang="en-GB" noProof="0" dirty="0"/>
              <a:t> </a:t>
            </a:r>
            <a:r>
              <a:rPr lang="en-GB" noProof="0" dirty="0" err="1"/>
              <a:t>boyunca</a:t>
            </a:r>
            <a:r>
              <a:rPr lang="en-GB" noProof="0" dirty="0"/>
              <a:t> </a:t>
            </a:r>
            <a:r>
              <a:rPr lang="en-GB" noProof="0" dirty="0" err="1"/>
              <a:t>çevresel</a:t>
            </a:r>
            <a:r>
              <a:rPr lang="en-GB" noProof="0" dirty="0"/>
              <a:t> </a:t>
            </a:r>
            <a:r>
              <a:rPr lang="en-GB" noProof="0" dirty="0" err="1"/>
              <a:t>performansın</a:t>
            </a:r>
            <a:r>
              <a:rPr lang="en-GB" noProof="0" dirty="0"/>
              <a:t> </a:t>
            </a:r>
            <a:r>
              <a:rPr lang="en-GB" noProof="0" dirty="0" err="1"/>
              <a:t>iyileştirilmesi</a:t>
            </a:r>
            <a:r>
              <a:rPr lang="en-GB" noProof="0" dirty="0"/>
              <a:t> </a:t>
            </a:r>
            <a:r>
              <a:rPr lang="en-GB" noProof="0" dirty="0" err="1"/>
              <a:t>ile</a:t>
            </a:r>
            <a:r>
              <a:rPr lang="en-GB" noProof="0" dirty="0"/>
              <a:t> </a:t>
            </a:r>
            <a:r>
              <a:rPr lang="en-GB" noProof="0" dirty="0" err="1"/>
              <a:t>ilgili</a:t>
            </a:r>
            <a:r>
              <a:rPr lang="en-GB" noProof="0" dirty="0"/>
              <a:t> </a:t>
            </a:r>
            <a:r>
              <a:rPr lang="en-GB" noProof="0" dirty="0" err="1"/>
              <a:t>uluslararası</a:t>
            </a:r>
            <a:r>
              <a:rPr lang="en-GB" noProof="0" dirty="0"/>
              <a:t> </a:t>
            </a:r>
            <a:r>
              <a:rPr lang="en-GB" noProof="0" dirty="0" err="1"/>
              <a:t>bir</a:t>
            </a:r>
            <a:r>
              <a:rPr lang="en-GB" noProof="0" dirty="0"/>
              <a:t> </a:t>
            </a:r>
            <a:r>
              <a:rPr lang="en-GB" noProof="0" dirty="0" err="1"/>
              <a:t>standarttır</a:t>
            </a:r>
            <a:r>
              <a:rPr lang="en-GB" noProof="0" dirty="0"/>
              <a:t>. </a:t>
            </a:r>
            <a:r>
              <a:rPr lang="en-GB" noProof="0" dirty="0" err="1"/>
              <a:t>Üretim</a:t>
            </a:r>
            <a:r>
              <a:rPr lang="en-GB" noProof="0" dirty="0"/>
              <a:t> </a:t>
            </a:r>
            <a:r>
              <a:rPr lang="en-GB" noProof="0" dirty="0" err="1"/>
              <a:t>sürecindeki</a:t>
            </a:r>
            <a:r>
              <a:rPr lang="en-GB" noProof="0" dirty="0"/>
              <a:t> </a:t>
            </a:r>
            <a:r>
              <a:rPr lang="en-GB" noProof="0" dirty="0" err="1"/>
              <a:t>çevresel</a:t>
            </a:r>
            <a:r>
              <a:rPr lang="en-GB" noProof="0" dirty="0"/>
              <a:t> </a:t>
            </a:r>
            <a:r>
              <a:rPr lang="en-GB" noProof="0" dirty="0" err="1"/>
              <a:t>risklerin</a:t>
            </a:r>
            <a:r>
              <a:rPr lang="en-GB" noProof="0" dirty="0"/>
              <a:t> </a:t>
            </a:r>
            <a:r>
              <a:rPr lang="en-GB" noProof="0" dirty="0" err="1"/>
              <a:t>tanımlanması</a:t>
            </a:r>
            <a:r>
              <a:rPr lang="en-GB" noProof="0" dirty="0"/>
              <a:t>, </a:t>
            </a:r>
            <a:r>
              <a:rPr lang="en-GB" noProof="0" dirty="0" err="1"/>
              <a:t>çevresel</a:t>
            </a:r>
            <a:r>
              <a:rPr lang="en-GB" noProof="0" dirty="0"/>
              <a:t> </a:t>
            </a:r>
            <a:r>
              <a:rPr lang="en-GB" noProof="0" dirty="0" err="1"/>
              <a:t>performansı</a:t>
            </a:r>
            <a:r>
              <a:rPr lang="en-GB" noProof="0" dirty="0"/>
              <a:t> </a:t>
            </a:r>
            <a:r>
              <a:rPr lang="en-GB" noProof="0" dirty="0" err="1"/>
              <a:t>ölçmek</a:t>
            </a:r>
            <a:r>
              <a:rPr lang="en-GB" noProof="0" dirty="0"/>
              <a:t> </a:t>
            </a:r>
            <a:r>
              <a:rPr lang="en-GB" noProof="0" dirty="0" err="1"/>
              <a:t>için</a:t>
            </a:r>
            <a:r>
              <a:rPr lang="en-GB" noProof="0" dirty="0"/>
              <a:t> </a:t>
            </a:r>
            <a:r>
              <a:rPr lang="en-GB" noProof="0" dirty="0" err="1"/>
              <a:t>Temel</a:t>
            </a:r>
            <a:r>
              <a:rPr lang="en-GB" noProof="0" dirty="0"/>
              <a:t> </a:t>
            </a:r>
            <a:r>
              <a:rPr lang="en-GB" noProof="0" dirty="0" err="1"/>
              <a:t>süreç</a:t>
            </a:r>
            <a:r>
              <a:rPr lang="en-GB" noProof="0" dirty="0"/>
              <a:t> </a:t>
            </a:r>
            <a:r>
              <a:rPr lang="en-GB" noProof="0" dirty="0" err="1"/>
              <a:t>göstergelerinin</a:t>
            </a:r>
            <a:r>
              <a:rPr lang="en-GB" noProof="0" dirty="0"/>
              <a:t> </a:t>
            </a:r>
            <a:r>
              <a:rPr lang="en-GB" noProof="0" dirty="0" err="1"/>
              <a:t>seçilmesi</a:t>
            </a:r>
            <a:r>
              <a:rPr lang="en-GB" noProof="0" dirty="0"/>
              <a:t> ve </a:t>
            </a:r>
            <a:r>
              <a:rPr lang="en-GB" noProof="0" dirty="0" err="1"/>
              <a:t>iyileştirme</a:t>
            </a:r>
            <a:r>
              <a:rPr lang="en-GB" noProof="0" dirty="0"/>
              <a:t> </a:t>
            </a:r>
            <a:r>
              <a:rPr lang="en-GB" noProof="0" dirty="0" err="1"/>
              <a:t>hedeflerinin</a:t>
            </a:r>
            <a:r>
              <a:rPr lang="en-GB" noProof="0" dirty="0"/>
              <a:t> ve </a:t>
            </a:r>
            <a:r>
              <a:rPr lang="en-GB" noProof="0" dirty="0" err="1"/>
              <a:t>ilgili</a:t>
            </a:r>
            <a:r>
              <a:rPr lang="en-GB" noProof="0" dirty="0"/>
              <a:t> </a:t>
            </a:r>
            <a:r>
              <a:rPr lang="en-GB" noProof="0" dirty="0" err="1"/>
              <a:t>eylemlerin</a:t>
            </a:r>
            <a:r>
              <a:rPr lang="en-GB" noProof="0" dirty="0"/>
              <a:t> </a:t>
            </a:r>
            <a:r>
              <a:rPr lang="en-GB" noProof="0" dirty="0" err="1"/>
              <a:t>tanımlanması</a:t>
            </a:r>
            <a:r>
              <a:rPr lang="en-GB" noProof="0" dirty="0"/>
              <a:t> </a:t>
            </a:r>
            <a:r>
              <a:rPr lang="en-GB" noProof="0" dirty="0" err="1"/>
              <a:t>ile</a:t>
            </a:r>
            <a:r>
              <a:rPr lang="en-GB" noProof="0" dirty="0"/>
              <a:t> </a:t>
            </a:r>
            <a:r>
              <a:rPr lang="en-GB" noProof="0" dirty="0" err="1"/>
              <a:t>başlar</a:t>
            </a:r>
            <a:r>
              <a:rPr lang="en-GB" noProof="0" dirty="0"/>
              <a:t>.</a:t>
            </a:r>
          </a:p>
        </p:txBody>
      </p:sp>
      <p:sp>
        <p:nvSpPr>
          <p:cNvPr id="4" name="Slide Number Placeholder 3"/>
          <p:cNvSpPr>
            <a:spLocks noGrp="1"/>
          </p:cNvSpPr>
          <p:nvPr>
            <p:ph type="sldNum" sz="quarter" idx="10"/>
          </p:nvPr>
        </p:nvSpPr>
        <p:spPr/>
        <p:txBody>
          <a:bodyPr/>
          <a:lstStyle/>
          <a:p>
            <a:fld id="{2939D874-D2D9-4365-960D-3C315028749F}" type="slidenum">
              <a:rPr lang="en-GB" smtClean="0"/>
              <a:t>7</a:t>
            </a:fld>
            <a:endParaRPr lang="en-GB"/>
          </a:p>
        </p:txBody>
      </p:sp>
    </p:spTree>
    <p:extLst>
      <p:ext uri="{BB962C8B-B14F-4D97-AF65-F5344CB8AC3E}">
        <p14:creationId xmlns:p14="http://schemas.microsoft.com/office/powerpoint/2010/main" val="8248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None/>
            </a:pPr>
            <a:r>
              <a:rPr lang="en-US" sz="1200" noProof="0" dirty="0" err="1"/>
              <a:t>Ayakkabı</a:t>
            </a:r>
            <a:r>
              <a:rPr lang="en-US" sz="1200" noProof="0" dirty="0"/>
              <a:t> </a:t>
            </a:r>
            <a:r>
              <a:rPr lang="en-US" sz="1200" noProof="0" dirty="0" err="1"/>
              <a:t>üretim</a:t>
            </a:r>
            <a:r>
              <a:rPr lang="en-US" sz="1200" noProof="0" dirty="0"/>
              <a:t> </a:t>
            </a:r>
            <a:r>
              <a:rPr lang="en-US" sz="1200" noProof="0" dirty="0" err="1"/>
              <a:t>süreci</a:t>
            </a:r>
            <a:r>
              <a:rPr lang="en-US" sz="1200" noProof="0" dirty="0"/>
              <a:t>, </a:t>
            </a:r>
            <a:r>
              <a:rPr lang="en-US" sz="1200" noProof="0" dirty="0" err="1"/>
              <a:t>genellikle</a:t>
            </a:r>
            <a:r>
              <a:rPr lang="en-US" sz="1200" noProof="0" dirty="0"/>
              <a:t> </a:t>
            </a:r>
            <a:r>
              <a:rPr lang="en-US" sz="1200" noProof="0" dirty="0" err="1"/>
              <a:t>emek</a:t>
            </a:r>
            <a:r>
              <a:rPr lang="en-US" sz="1200" noProof="0" dirty="0"/>
              <a:t> </a:t>
            </a:r>
            <a:r>
              <a:rPr lang="en-US" sz="1200" noProof="0" dirty="0" err="1"/>
              <a:t>yoğun</a:t>
            </a:r>
            <a:r>
              <a:rPr lang="en-US" sz="1200" noProof="0" dirty="0"/>
              <a:t> </a:t>
            </a:r>
            <a:r>
              <a:rPr lang="en-US" sz="1200" noProof="0" dirty="0" err="1"/>
              <a:t>bir</a:t>
            </a:r>
            <a:r>
              <a:rPr lang="en-US" sz="1200" noProof="0" dirty="0"/>
              <a:t> </a:t>
            </a:r>
            <a:r>
              <a:rPr lang="en-US" sz="1200" noProof="0" dirty="0" err="1"/>
              <a:t>sürece</a:t>
            </a:r>
            <a:r>
              <a:rPr lang="en-US" sz="1200" noProof="0" dirty="0"/>
              <a:t> </a:t>
            </a:r>
            <a:r>
              <a:rPr lang="en-US" sz="1200" noProof="0" dirty="0" err="1"/>
              <a:t>entegre</a:t>
            </a:r>
            <a:r>
              <a:rPr lang="en-US" sz="1200" noProof="0" dirty="0"/>
              <a:t> </a:t>
            </a:r>
            <a:r>
              <a:rPr lang="en-US" sz="1200" noProof="0" dirty="0" err="1"/>
              <a:t>edilmiş</a:t>
            </a:r>
            <a:r>
              <a:rPr lang="en-US" sz="1200" noProof="0" dirty="0"/>
              <a:t> </a:t>
            </a:r>
            <a:r>
              <a:rPr lang="en-US" sz="1200" noProof="0" dirty="0" err="1"/>
              <a:t>birçok</a:t>
            </a:r>
            <a:r>
              <a:rPr lang="en-US" sz="1200" noProof="0" dirty="0"/>
              <a:t> </a:t>
            </a:r>
            <a:r>
              <a:rPr lang="en-US" sz="1200" noProof="0" dirty="0" err="1"/>
              <a:t>malzeme</a:t>
            </a:r>
            <a:r>
              <a:rPr lang="en-US" sz="1200" noProof="0" dirty="0"/>
              <a:t> ve </a:t>
            </a:r>
            <a:r>
              <a:rPr lang="en-US" sz="1200" noProof="0" dirty="0" err="1"/>
              <a:t>bileşen</a:t>
            </a:r>
            <a:r>
              <a:rPr lang="en-US" sz="1200" noProof="0" dirty="0"/>
              <a:t> </a:t>
            </a:r>
            <a:r>
              <a:rPr lang="en-US" sz="1200" noProof="0" dirty="0" err="1"/>
              <a:t>ile</a:t>
            </a:r>
            <a:r>
              <a:rPr lang="en-US" sz="1200" noProof="0" dirty="0"/>
              <a:t> </a:t>
            </a:r>
            <a:r>
              <a:rPr lang="en-US" sz="1200" noProof="0" dirty="0" err="1"/>
              <a:t>karmaşıktır</a:t>
            </a:r>
            <a:r>
              <a:rPr lang="en-US" sz="1200" noProof="0" dirty="0"/>
              <a:t>. Bu </a:t>
            </a:r>
            <a:r>
              <a:rPr lang="en-US" sz="1200" noProof="0" dirty="0" err="1"/>
              <a:t>nedenle</a:t>
            </a:r>
            <a:r>
              <a:rPr lang="en-US" sz="1200" noProof="0" dirty="0"/>
              <a:t> </a:t>
            </a:r>
            <a:r>
              <a:rPr lang="en-US" sz="1200" noProof="0" dirty="0" err="1"/>
              <a:t>planlama</a:t>
            </a:r>
            <a:r>
              <a:rPr lang="en-US" sz="1200" noProof="0" dirty="0"/>
              <a:t> </a:t>
            </a:r>
            <a:r>
              <a:rPr lang="en-US" sz="1200" noProof="0" dirty="0" err="1"/>
              <a:t>önemlidir</a:t>
            </a:r>
            <a:r>
              <a:rPr lang="en-US" sz="1200" noProof="0" dirty="0"/>
              <a:t> ve </a:t>
            </a:r>
            <a:r>
              <a:rPr lang="en-US" sz="1200" noProof="0" dirty="0" err="1"/>
              <a:t>daha</a:t>
            </a:r>
            <a:r>
              <a:rPr lang="en-US" sz="1200" noProof="0" dirty="0"/>
              <a:t> </a:t>
            </a:r>
            <a:r>
              <a:rPr lang="en-US" sz="1200" noProof="0" dirty="0" err="1"/>
              <a:t>yüksek</a:t>
            </a:r>
            <a:r>
              <a:rPr lang="en-US" sz="1200" noProof="0" dirty="0"/>
              <a:t> </a:t>
            </a:r>
            <a:r>
              <a:rPr lang="en-US" sz="1200" noProof="0" dirty="0" err="1"/>
              <a:t>üretkenlik</a:t>
            </a:r>
            <a:r>
              <a:rPr lang="en-US" sz="1200" noProof="0" dirty="0"/>
              <a:t> </a:t>
            </a:r>
            <a:r>
              <a:rPr lang="en-US" sz="1200" noProof="0" dirty="0" err="1"/>
              <a:t>elde</a:t>
            </a:r>
            <a:r>
              <a:rPr lang="en-US" sz="1200" noProof="0" dirty="0"/>
              <a:t> </a:t>
            </a:r>
            <a:r>
              <a:rPr lang="en-US" sz="1200" noProof="0" dirty="0" err="1"/>
              <a:t>etmek</a:t>
            </a:r>
            <a:r>
              <a:rPr lang="en-US" sz="1200" noProof="0" dirty="0"/>
              <a:t> </a:t>
            </a:r>
            <a:r>
              <a:rPr lang="en-US" sz="1200" noProof="0" dirty="0" err="1"/>
              <a:t>için</a:t>
            </a:r>
            <a:r>
              <a:rPr lang="en-US" sz="1200" noProof="0" dirty="0"/>
              <a:t> </a:t>
            </a:r>
            <a:r>
              <a:rPr lang="en-US" sz="1200" noProof="0" dirty="0" err="1"/>
              <a:t>ayakkabının</a:t>
            </a:r>
            <a:r>
              <a:rPr lang="en-US" sz="1200" noProof="0" dirty="0"/>
              <a:t> </a:t>
            </a:r>
            <a:r>
              <a:rPr lang="en-US" sz="1200" noProof="0" dirty="0" err="1"/>
              <a:t>çalışmasında</a:t>
            </a:r>
            <a:r>
              <a:rPr lang="en-US" sz="1200" noProof="0" dirty="0"/>
              <a:t> </a:t>
            </a:r>
            <a:r>
              <a:rPr lang="en-US" sz="1200" noProof="0" dirty="0" err="1"/>
              <a:t>sonuç</a:t>
            </a:r>
            <a:r>
              <a:rPr lang="en-US" sz="1200" noProof="0" dirty="0"/>
              <a:t> </a:t>
            </a:r>
            <a:r>
              <a:rPr lang="en-US" sz="1200" noProof="0" dirty="0" err="1"/>
              <a:t>olarak</a:t>
            </a:r>
            <a:r>
              <a:rPr lang="en-US" sz="1200" noProof="0" dirty="0"/>
              <a:t> iyi </a:t>
            </a:r>
            <a:r>
              <a:rPr lang="en-US" sz="1200" noProof="0" dirty="0" err="1"/>
              <a:t>bir</a:t>
            </a:r>
            <a:r>
              <a:rPr lang="en-US" sz="1200" noProof="0" dirty="0"/>
              <a:t> hat </a:t>
            </a:r>
            <a:r>
              <a:rPr lang="en-US" sz="1200" noProof="0" dirty="0" err="1"/>
              <a:t>dengelemesi</a:t>
            </a:r>
            <a:r>
              <a:rPr lang="en-US" sz="1200" noProof="0" dirty="0"/>
              <a:t> </a:t>
            </a:r>
            <a:r>
              <a:rPr lang="en-US" sz="1200" noProof="0" dirty="0" err="1"/>
              <a:t>gereklidir</a:t>
            </a:r>
            <a:r>
              <a:rPr lang="en-US" sz="1200" noProof="0" dirty="0"/>
              <a:t>. </a:t>
            </a:r>
            <a:r>
              <a:rPr lang="en-US" sz="1200" noProof="0" dirty="0" err="1"/>
              <a:t>Verimlilikte</a:t>
            </a:r>
            <a:r>
              <a:rPr lang="en-US" sz="1200" noProof="0" dirty="0"/>
              <a:t> </a:t>
            </a:r>
            <a:r>
              <a:rPr lang="en-US" sz="1200" noProof="0" dirty="0" err="1"/>
              <a:t>dengeyi</a:t>
            </a:r>
            <a:r>
              <a:rPr lang="en-US" sz="1200" noProof="0" dirty="0"/>
              <a:t> </a:t>
            </a:r>
            <a:r>
              <a:rPr lang="en-US" sz="1200" noProof="0" dirty="0" err="1"/>
              <a:t>bulmak</a:t>
            </a:r>
            <a:r>
              <a:rPr lang="en-US" sz="1200" noProof="0" dirty="0"/>
              <a:t> </a:t>
            </a:r>
            <a:r>
              <a:rPr lang="en-US" sz="1200" noProof="0" dirty="0" err="1"/>
              <a:t>için</a:t>
            </a:r>
            <a:r>
              <a:rPr lang="en-US" sz="1200" noProof="0" dirty="0"/>
              <a:t>, hat </a:t>
            </a:r>
            <a:r>
              <a:rPr lang="en-US" sz="1200" noProof="0" dirty="0" err="1"/>
              <a:t>dengeleme</a:t>
            </a:r>
            <a:r>
              <a:rPr lang="en-US" sz="1200" noProof="0" dirty="0"/>
              <a:t> </a:t>
            </a:r>
            <a:r>
              <a:rPr lang="en-US" sz="1200" noProof="0" dirty="0" err="1"/>
              <a:t>işleminin</a:t>
            </a:r>
            <a:r>
              <a:rPr lang="en-US" sz="1200" noProof="0" dirty="0"/>
              <a:t> </a:t>
            </a:r>
            <a:r>
              <a:rPr lang="en-US" sz="1200" noProof="0" dirty="0" err="1"/>
              <a:t>kullanılması</a:t>
            </a:r>
            <a:r>
              <a:rPr lang="en-US" sz="1200" noProof="0" dirty="0"/>
              <a:t> </a:t>
            </a:r>
            <a:r>
              <a:rPr lang="en-US" sz="1200" noProof="0" dirty="0" err="1"/>
              <a:t>çok</a:t>
            </a:r>
            <a:r>
              <a:rPr lang="en-US" sz="1200" noProof="0" dirty="0"/>
              <a:t> </a:t>
            </a:r>
            <a:r>
              <a:rPr lang="en-US" sz="1200" noProof="0" dirty="0" err="1"/>
              <a:t>gereklidir</a:t>
            </a:r>
            <a:r>
              <a:rPr lang="en-US" sz="1200" noProof="0" dirty="0"/>
              <a:t>. </a:t>
            </a:r>
            <a:r>
              <a:rPr lang="en-US" sz="1200" noProof="0" dirty="0" err="1"/>
              <a:t>Daha</a:t>
            </a:r>
            <a:r>
              <a:rPr lang="en-US" sz="1200" noProof="0" dirty="0"/>
              <a:t> iyi </a:t>
            </a:r>
            <a:r>
              <a:rPr lang="en-US" sz="1200" noProof="0" dirty="0" err="1"/>
              <a:t>üretkenlik</a:t>
            </a:r>
            <a:r>
              <a:rPr lang="en-US" sz="1200" noProof="0" dirty="0"/>
              <a:t> </a:t>
            </a:r>
            <a:r>
              <a:rPr lang="en-US" sz="1200" noProof="0" dirty="0" err="1"/>
              <a:t>için</a:t>
            </a:r>
            <a:r>
              <a:rPr lang="en-US" sz="1200" noProof="0" dirty="0"/>
              <a:t> her </a:t>
            </a:r>
            <a:r>
              <a:rPr lang="en-US" sz="1200" noProof="0" dirty="0" err="1"/>
              <a:t>işlem</a:t>
            </a:r>
            <a:r>
              <a:rPr lang="en-US" sz="1200" noProof="0" dirty="0"/>
              <a:t> </a:t>
            </a:r>
            <a:r>
              <a:rPr lang="en-US" sz="1200" noProof="0" dirty="0" err="1"/>
              <a:t>döngüsündeki</a:t>
            </a:r>
            <a:r>
              <a:rPr lang="en-US" sz="1200" noProof="0" dirty="0"/>
              <a:t> </a:t>
            </a:r>
            <a:r>
              <a:rPr lang="en-US" sz="1200" noProof="0" dirty="0" err="1"/>
              <a:t>etkin</a:t>
            </a:r>
            <a:r>
              <a:rPr lang="en-US" sz="1200" noProof="0" dirty="0"/>
              <a:t> </a:t>
            </a:r>
            <a:r>
              <a:rPr lang="en-US" sz="1200" noProof="0" dirty="0" err="1"/>
              <a:t>süre</a:t>
            </a:r>
            <a:r>
              <a:rPr lang="en-US" sz="1200" noProof="0" dirty="0"/>
              <a:t>, </a:t>
            </a:r>
            <a:r>
              <a:rPr lang="en-US" sz="1200" noProof="0" dirty="0" err="1"/>
              <a:t>uygun</a:t>
            </a:r>
            <a:r>
              <a:rPr lang="en-US" sz="1200" noProof="0" dirty="0"/>
              <a:t> </a:t>
            </a:r>
            <a:r>
              <a:rPr lang="en-US" sz="1200" noProof="0" dirty="0" err="1"/>
              <a:t>dengeli</a:t>
            </a:r>
            <a:r>
              <a:rPr lang="en-US" sz="1200" noProof="0" dirty="0"/>
              <a:t> hat </a:t>
            </a:r>
            <a:r>
              <a:rPr lang="en-US" sz="1200" noProof="0" dirty="0" err="1"/>
              <a:t>çalışmasında</a:t>
            </a:r>
            <a:r>
              <a:rPr lang="en-US" sz="1200" noProof="0" dirty="0"/>
              <a:t> </a:t>
            </a:r>
            <a:r>
              <a:rPr lang="en-US" sz="1200" noProof="0" dirty="0" err="1"/>
              <a:t>hesaplanmalıdır</a:t>
            </a:r>
            <a:r>
              <a:rPr lang="en-US" sz="1200" noProof="0" dirty="0"/>
              <a:t>. </a:t>
            </a:r>
            <a:r>
              <a:rPr lang="en-US" sz="1200" noProof="0" dirty="0" err="1"/>
              <a:t>Aşağıdaki</a:t>
            </a:r>
            <a:r>
              <a:rPr lang="en-US" sz="1200" noProof="0" dirty="0"/>
              <a:t> </a:t>
            </a:r>
            <a:r>
              <a:rPr lang="en-US" sz="1200" noProof="0" dirty="0" err="1"/>
              <a:t>faktörler</a:t>
            </a:r>
            <a:r>
              <a:rPr lang="en-US" sz="1200" noProof="0" dirty="0"/>
              <a:t> </a:t>
            </a:r>
            <a:r>
              <a:rPr lang="en-US" sz="1200" noProof="0" dirty="0" err="1"/>
              <a:t>ayakkabı</a:t>
            </a:r>
            <a:r>
              <a:rPr lang="en-US" sz="1200" noProof="0" dirty="0"/>
              <a:t> </a:t>
            </a:r>
            <a:r>
              <a:rPr lang="en-US" sz="1200" noProof="0" dirty="0" err="1"/>
              <a:t>üretiminde</a:t>
            </a:r>
            <a:r>
              <a:rPr lang="en-US" sz="1200" noProof="0" dirty="0"/>
              <a:t> </a:t>
            </a:r>
            <a:r>
              <a:rPr lang="en-US" sz="1200" noProof="0" dirty="0" err="1"/>
              <a:t>verimliliği</a:t>
            </a:r>
            <a:r>
              <a:rPr lang="en-US" sz="1200" noProof="0" dirty="0"/>
              <a:t> ve </a:t>
            </a:r>
            <a:r>
              <a:rPr lang="en-US" sz="1200" noProof="0" dirty="0" err="1"/>
              <a:t>aynı</a:t>
            </a:r>
            <a:r>
              <a:rPr lang="en-US" sz="1200" noProof="0" dirty="0"/>
              <a:t> </a:t>
            </a:r>
            <a:r>
              <a:rPr lang="en-US" sz="1200" noProof="0" dirty="0" err="1"/>
              <a:t>zamanda</a:t>
            </a:r>
            <a:r>
              <a:rPr lang="en-US" sz="1200" noProof="0" dirty="0"/>
              <a:t> </a:t>
            </a:r>
            <a:r>
              <a:rPr lang="en-US" sz="1200" noProof="0" dirty="0" err="1"/>
              <a:t>çevresel</a:t>
            </a:r>
            <a:r>
              <a:rPr lang="en-US" sz="1200" noProof="0" dirty="0"/>
              <a:t> </a:t>
            </a:r>
            <a:r>
              <a:rPr lang="en-US" sz="1200" noProof="0" dirty="0" err="1"/>
              <a:t>performansını</a:t>
            </a:r>
            <a:r>
              <a:rPr lang="en-US" sz="1200" noProof="0" dirty="0"/>
              <a:t> </a:t>
            </a:r>
            <a:r>
              <a:rPr lang="en-US" sz="1200" noProof="0" dirty="0" err="1"/>
              <a:t>etkiler</a:t>
            </a:r>
            <a:r>
              <a:rPr lang="en-US" sz="1200" noProof="0" dirty="0"/>
              <a:t>:
</a:t>
            </a:r>
            <a:r>
              <a:rPr lang="en-US" sz="1200" noProof="0" dirty="0" err="1"/>
              <a:t>Ürün</a:t>
            </a:r>
            <a:r>
              <a:rPr lang="en-US" sz="1200" noProof="0" dirty="0"/>
              <a:t> </a:t>
            </a:r>
            <a:r>
              <a:rPr lang="en-US" sz="1200" noProof="0" dirty="0" err="1"/>
              <a:t>kategorisi</a:t>
            </a:r>
            <a:r>
              <a:rPr lang="en-US" sz="1200" noProof="0" dirty="0"/>
              <a:t> </a:t>
            </a:r>
            <a:r>
              <a:rPr lang="en-US" sz="1200" noProof="0" dirty="0" err="1"/>
              <a:t>stili</a:t>
            </a:r>
            <a:r>
              <a:rPr lang="en-US" sz="1200" noProof="0" dirty="0"/>
              <a:t> </a:t>
            </a:r>
            <a:r>
              <a:rPr lang="en-US" sz="1200" noProof="0" dirty="0" err="1"/>
              <a:t>ile</a:t>
            </a:r>
            <a:r>
              <a:rPr lang="en-US" sz="1200" noProof="0" dirty="0"/>
              <a:t> </a:t>
            </a:r>
            <a:r>
              <a:rPr lang="en-US" sz="1200" noProof="0" dirty="0" err="1"/>
              <a:t>doğru</a:t>
            </a:r>
            <a:r>
              <a:rPr lang="en-US" sz="1200" noProof="0" dirty="0"/>
              <a:t> </a:t>
            </a:r>
            <a:r>
              <a:rPr lang="en-US" sz="1200" noProof="0" dirty="0" err="1"/>
              <a:t>planlama</a:t>
            </a:r>
            <a:r>
              <a:rPr lang="en-US" sz="1200" noProof="0" dirty="0"/>
              <a:t>.
</a:t>
            </a:r>
            <a:r>
              <a:rPr lang="en-US" sz="1200" noProof="0" dirty="0" err="1"/>
              <a:t>Değişen</a:t>
            </a:r>
            <a:r>
              <a:rPr lang="en-US" sz="1200" noProof="0" dirty="0"/>
              <a:t> </a:t>
            </a:r>
            <a:r>
              <a:rPr lang="en-US" sz="1200" noProof="0" dirty="0" err="1"/>
              <a:t>stil</a:t>
            </a:r>
            <a:r>
              <a:rPr lang="en-US" sz="1200" noProof="0" dirty="0"/>
              <a:t> </a:t>
            </a:r>
            <a:r>
              <a:rPr lang="en-US" sz="1200" noProof="0" dirty="0" err="1"/>
              <a:t>ile</a:t>
            </a:r>
            <a:r>
              <a:rPr lang="en-US" sz="1200" noProof="0" dirty="0"/>
              <a:t> </a:t>
            </a:r>
            <a:r>
              <a:rPr lang="en-US" sz="1200" noProof="0" dirty="0" err="1"/>
              <a:t>doğru</a:t>
            </a:r>
            <a:r>
              <a:rPr lang="en-US" sz="1200" noProof="0" dirty="0"/>
              <a:t> </a:t>
            </a:r>
            <a:r>
              <a:rPr lang="en-US" sz="1200" noProof="0" dirty="0" err="1"/>
              <a:t>malzeme</a:t>
            </a:r>
            <a:r>
              <a:rPr lang="en-US" sz="1200" noProof="0" dirty="0"/>
              <a:t> </a:t>
            </a:r>
            <a:r>
              <a:rPr lang="en-US" sz="1200" noProof="0" dirty="0" err="1"/>
              <a:t>seçimi</a:t>
            </a:r>
            <a:r>
              <a:rPr lang="en-US" sz="1200" noProof="0" dirty="0"/>
              <a:t> ve </a:t>
            </a:r>
            <a:r>
              <a:rPr lang="en-US" sz="1200" noProof="0" dirty="0" err="1"/>
              <a:t>kullanımı</a:t>
            </a:r>
            <a:r>
              <a:rPr lang="en-US" sz="1200" noProof="0" dirty="0"/>
              <a:t>.
</a:t>
            </a:r>
            <a:r>
              <a:rPr lang="en-US" sz="1200" noProof="0" dirty="0" err="1"/>
              <a:t>Üretim</a:t>
            </a:r>
            <a:r>
              <a:rPr lang="en-US" sz="1200" noProof="0" dirty="0"/>
              <a:t> </a:t>
            </a:r>
            <a:r>
              <a:rPr lang="en-US" sz="1200" noProof="0" dirty="0" err="1"/>
              <a:t>gereksinimini</a:t>
            </a:r>
            <a:r>
              <a:rPr lang="en-US" sz="1200" noProof="0" dirty="0"/>
              <a:t> </a:t>
            </a:r>
            <a:r>
              <a:rPr lang="en-US" sz="1200" noProof="0" dirty="0" err="1"/>
              <a:t>karşılamak</a:t>
            </a:r>
            <a:r>
              <a:rPr lang="en-US" sz="1200" noProof="0" dirty="0"/>
              <a:t> </a:t>
            </a:r>
            <a:r>
              <a:rPr lang="en-US" sz="1200" noProof="0" dirty="0" err="1"/>
              <a:t>için</a:t>
            </a:r>
            <a:r>
              <a:rPr lang="en-US" sz="1200" noProof="0" dirty="0"/>
              <a:t> </a:t>
            </a:r>
            <a:r>
              <a:rPr lang="en-US" sz="1200" noProof="0" dirty="0" err="1"/>
              <a:t>hedeflenen</a:t>
            </a:r>
            <a:r>
              <a:rPr lang="en-US" sz="1200" noProof="0" dirty="0"/>
              <a:t> </a:t>
            </a:r>
            <a:r>
              <a:rPr lang="en-US" sz="1200" noProof="0" dirty="0" err="1"/>
              <a:t>süre</a:t>
            </a:r>
            <a:r>
              <a:rPr lang="en-US" sz="1200" noProof="0" dirty="0"/>
              <a:t> </a:t>
            </a:r>
            <a:r>
              <a:rPr lang="en-US" sz="1200" noProof="0" dirty="0" err="1"/>
              <a:t>ile</a:t>
            </a:r>
            <a:r>
              <a:rPr lang="en-US" sz="1200" noProof="0" dirty="0"/>
              <a:t> </a:t>
            </a:r>
            <a:r>
              <a:rPr lang="en-US" sz="1200" noProof="0" dirty="0" err="1"/>
              <a:t>insan</a:t>
            </a:r>
            <a:r>
              <a:rPr lang="en-US" sz="1200" noProof="0" dirty="0"/>
              <a:t> </a:t>
            </a:r>
            <a:r>
              <a:rPr lang="en-US" sz="1200" noProof="0" dirty="0" err="1"/>
              <a:t>gücü</a:t>
            </a:r>
            <a:r>
              <a:rPr lang="en-US" sz="1200" noProof="0" dirty="0"/>
              <a:t> </a:t>
            </a:r>
            <a:r>
              <a:rPr lang="en-US" sz="1200" noProof="0" dirty="0" err="1"/>
              <a:t>kullanımı</a:t>
            </a:r>
            <a:r>
              <a:rPr lang="en-US" sz="1200" noProof="0" dirty="0"/>
              <a:t>.
</a:t>
            </a:r>
            <a:r>
              <a:rPr lang="en-US" sz="1200" noProof="0" dirty="0" err="1"/>
              <a:t>Makinelerin</a:t>
            </a:r>
            <a:r>
              <a:rPr lang="en-US" sz="1200" noProof="0" dirty="0"/>
              <a:t> </a:t>
            </a:r>
            <a:r>
              <a:rPr lang="en-US" sz="1200" noProof="0" dirty="0" err="1"/>
              <a:t>doğru</a:t>
            </a:r>
            <a:r>
              <a:rPr lang="en-US" sz="1200" noProof="0" dirty="0"/>
              <a:t> </a:t>
            </a:r>
            <a:r>
              <a:rPr lang="en-US" sz="1200" noProof="0" dirty="0" err="1"/>
              <a:t>kullanımı</a:t>
            </a:r>
            <a:r>
              <a:rPr lang="en-US" sz="1200" noProof="0" dirty="0"/>
              <a:t>.
</a:t>
            </a:r>
            <a:r>
              <a:rPr lang="en-US" sz="1200" noProof="0" dirty="0" err="1"/>
              <a:t>Ürün</a:t>
            </a:r>
            <a:r>
              <a:rPr lang="en-US" sz="1200" noProof="0" dirty="0"/>
              <a:t> </a:t>
            </a:r>
            <a:r>
              <a:rPr lang="en-US" sz="1200" noProof="0" dirty="0" err="1"/>
              <a:t>fiyatı</a:t>
            </a:r>
            <a:r>
              <a:rPr lang="en-US" sz="1200" noProof="0" dirty="0"/>
              <a:t> </a:t>
            </a:r>
            <a:r>
              <a:rPr lang="en-US" sz="1200" noProof="0" dirty="0" err="1"/>
              <a:t>yardımcı</a:t>
            </a:r>
            <a:r>
              <a:rPr lang="en-US" sz="1200" noProof="0" dirty="0"/>
              <a:t> </a:t>
            </a:r>
            <a:r>
              <a:rPr lang="en-US" sz="1200" noProof="0" dirty="0" err="1"/>
              <a:t>programını</a:t>
            </a:r>
            <a:r>
              <a:rPr lang="en-US" sz="1200" noProof="0" dirty="0"/>
              <a:t> </a:t>
            </a:r>
            <a:r>
              <a:rPr lang="en-US" sz="1200" noProof="0" dirty="0" err="1"/>
              <a:t>aşmak</a:t>
            </a:r>
            <a:r>
              <a:rPr lang="en-US" sz="1200" noProof="0" dirty="0"/>
              <a:t> </a:t>
            </a:r>
            <a:r>
              <a:rPr lang="en-US" sz="1200" noProof="0" dirty="0" err="1"/>
              <a:t>için</a:t>
            </a:r>
            <a:r>
              <a:rPr lang="en-US" sz="1200" noProof="0" dirty="0"/>
              <a:t>.
</a:t>
            </a:r>
            <a:r>
              <a:rPr lang="en-US" sz="1200" noProof="0" dirty="0" err="1"/>
              <a:t>Yeterli</a:t>
            </a:r>
            <a:r>
              <a:rPr lang="en-US" sz="1200" noProof="0" dirty="0"/>
              <a:t> bilgi </a:t>
            </a:r>
            <a:r>
              <a:rPr lang="en-US" sz="1200" noProof="0" dirty="0" err="1"/>
              <a:t>akışına</a:t>
            </a:r>
            <a:r>
              <a:rPr lang="en-US" sz="1200" noProof="0" dirty="0"/>
              <a:t> </a:t>
            </a:r>
            <a:r>
              <a:rPr lang="en-US" sz="1200" noProof="0" dirty="0" err="1"/>
              <a:t>sahip</a:t>
            </a:r>
            <a:r>
              <a:rPr lang="en-US" sz="1200" noProof="0" dirty="0"/>
              <a:t> </a:t>
            </a:r>
            <a:r>
              <a:rPr lang="en-US" sz="1200" noProof="0" dirty="0" err="1"/>
              <a:t>yönetim</a:t>
            </a:r>
            <a:r>
              <a:rPr lang="en-US" sz="1200" noProof="0" dirty="0"/>
              <a:t> </a:t>
            </a:r>
            <a:r>
              <a:rPr lang="en-US" sz="1200" noProof="0" dirty="0" err="1"/>
              <a:t>organizasyonu</a:t>
            </a:r>
            <a:endParaRPr lang="en-US" noProof="0" dirty="0"/>
          </a:p>
        </p:txBody>
      </p:sp>
      <p:sp>
        <p:nvSpPr>
          <p:cNvPr id="4" name="Slide Number Placeholder 3"/>
          <p:cNvSpPr>
            <a:spLocks noGrp="1"/>
          </p:cNvSpPr>
          <p:nvPr>
            <p:ph type="sldNum" sz="quarter" idx="10"/>
          </p:nvPr>
        </p:nvSpPr>
        <p:spPr/>
        <p:txBody>
          <a:bodyPr/>
          <a:lstStyle/>
          <a:p>
            <a:fld id="{2939D874-D2D9-4365-960D-3C315028749F}" type="slidenum">
              <a:rPr lang="en-GB" smtClean="0"/>
              <a:t>8</a:t>
            </a:fld>
            <a:endParaRPr lang="en-GB"/>
          </a:p>
        </p:txBody>
      </p:sp>
    </p:spTree>
    <p:extLst>
      <p:ext uri="{BB962C8B-B14F-4D97-AF65-F5344CB8AC3E}">
        <p14:creationId xmlns:p14="http://schemas.microsoft.com/office/powerpoint/2010/main" val="2620140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noProof="0" dirty="0" err="1">
                <a:latin typeface="Montserrat"/>
              </a:rPr>
              <a:t>Ayakkabı</a:t>
            </a:r>
            <a:r>
              <a:rPr lang="en-US" sz="1200" noProof="0" dirty="0">
                <a:latin typeface="Montserrat"/>
              </a:rPr>
              <a:t> </a:t>
            </a:r>
            <a:r>
              <a:rPr lang="en-US" sz="1200" noProof="0" dirty="0" err="1">
                <a:latin typeface="Montserrat"/>
              </a:rPr>
              <a:t>üretim</a:t>
            </a:r>
            <a:r>
              <a:rPr lang="en-US" sz="1200" noProof="0" dirty="0">
                <a:latin typeface="Montserrat"/>
              </a:rPr>
              <a:t> </a:t>
            </a:r>
            <a:r>
              <a:rPr lang="en-US" sz="1200" noProof="0" dirty="0" err="1">
                <a:latin typeface="Montserrat"/>
              </a:rPr>
              <a:t>süreci</a:t>
            </a:r>
            <a:r>
              <a:rPr lang="en-US" sz="1200" noProof="0" dirty="0">
                <a:latin typeface="Montserrat"/>
              </a:rPr>
              <a:t>, </a:t>
            </a:r>
            <a:r>
              <a:rPr lang="en-US" sz="1200" noProof="0" dirty="0" err="1">
                <a:latin typeface="Montserrat"/>
              </a:rPr>
              <a:t>Küresel</a:t>
            </a:r>
            <a:r>
              <a:rPr lang="en-US" sz="1200" noProof="0" dirty="0">
                <a:latin typeface="Montserrat"/>
              </a:rPr>
              <a:t> </a:t>
            </a:r>
            <a:r>
              <a:rPr lang="en-US" sz="1200" noProof="0" dirty="0" err="1">
                <a:latin typeface="Montserrat"/>
              </a:rPr>
              <a:t>Organik</a:t>
            </a:r>
            <a:r>
              <a:rPr lang="en-US" sz="1200" noProof="0" dirty="0">
                <a:latin typeface="Montserrat"/>
              </a:rPr>
              <a:t> </a:t>
            </a:r>
            <a:r>
              <a:rPr lang="en-US" sz="1200" noProof="0" dirty="0" err="1">
                <a:latin typeface="Montserrat"/>
              </a:rPr>
              <a:t>Tekstil</a:t>
            </a:r>
            <a:r>
              <a:rPr lang="en-US" sz="1200" noProof="0" dirty="0">
                <a:latin typeface="Montserrat"/>
              </a:rPr>
              <a:t> </a:t>
            </a:r>
            <a:r>
              <a:rPr lang="en-US" sz="1200" noProof="0" dirty="0" err="1">
                <a:latin typeface="Montserrat"/>
              </a:rPr>
              <a:t>Standardı</a:t>
            </a:r>
            <a:r>
              <a:rPr lang="en-US" sz="1200" noProof="0" dirty="0">
                <a:latin typeface="Montserrat"/>
              </a:rPr>
              <a:t> (GOTS) </a:t>
            </a:r>
            <a:r>
              <a:rPr lang="en-US" sz="1200" noProof="0" dirty="0" err="1">
                <a:latin typeface="Montserrat"/>
              </a:rPr>
              <a:t>veya</a:t>
            </a:r>
            <a:r>
              <a:rPr lang="en-US" sz="1200" noProof="0" dirty="0">
                <a:latin typeface="Montserrat"/>
              </a:rPr>
              <a:t> Deri </a:t>
            </a:r>
            <a:r>
              <a:rPr lang="en-US" sz="1200" noProof="0" dirty="0" err="1">
                <a:latin typeface="Montserrat"/>
              </a:rPr>
              <a:t>Çalışma</a:t>
            </a:r>
            <a:r>
              <a:rPr lang="en-US" sz="1200" noProof="0" dirty="0">
                <a:latin typeface="Montserrat"/>
              </a:rPr>
              <a:t> </a:t>
            </a:r>
            <a:r>
              <a:rPr lang="en-US" sz="1200" noProof="0" dirty="0" err="1">
                <a:latin typeface="Montserrat"/>
              </a:rPr>
              <a:t>Grubu</a:t>
            </a:r>
            <a:r>
              <a:rPr lang="en-US" sz="1200" noProof="0" dirty="0">
                <a:latin typeface="Montserrat"/>
              </a:rPr>
              <a:t> (LWG) </a:t>
            </a:r>
            <a:r>
              <a:rPr lang="en-US" sz="1200" noProof="0" dirty="0" err="1">
                <a:latin typeface="Montserrat"/>
              </a:rPr>
              <a:t>gibi</a:t>
            </a:r>
            <a:r>
              <a:rPr lang="en-US" sz="1200" noProof="0" dirty="0">
                <a:latin typeface="Montserrat"/>
              </a:rPr>
              <a:t> </a:t>
            </a:r>
            <a:r>
              <a:rPr lang="en-US" sz="1200" noProof="0" dirty="0" err="1">
                <a:latin typeface="Montserrat"/>
              </a:rPr>
              <a:t>üçüncü</a:t>
            </a:r>
            <a:r>
              <a:rPr lang="en-US" sz="1200" noProof="0" dirty="0">
                <a:latin typeface="Montserrat"/>
              </a:rPr>
              <a:t> </a:t>
            </a:r>
            <a:r>
              <a:rPr lang="en-US" sz="1200" noProof="0" dirty="0" err="1">
                <a:latin typeface="Montserrat"/>
              </a:rPr>
              <a:t>taraf</a:t>
            </a:r>
            <a:r>
              <a:rPr lang="en-US" sz="1200" noProof="0" dirty="0">
                <a:latin typeface="Montserrat"/>
              </a:rPr>
              <a:t> </a:t>
            </a:r>
            <a:r>
              <a:rPr lang="en-US" sz="1200" noProof="0" dirty="0" err="1">
                <a:latin typeface="Montserrat"/>
              </a:rPr>
              <a:t>sertifikasyon</a:t>
            </a:r>
            <a:r>
              <a:rPr lang="en-US" sz="1200" noProof="0" dirty="0">
                <a:latin typeface="Montserrat"/>
              </a:rPr>
              <a:t> </a:t>
            </a:r>
            <a:r>
              <a:rPr lang="en-US" sz="1200" noProof="0" dirty="0" err="1">
                <a:latin typeface="Montserrat"/>
              </a:rPr>
              <a:t>standartlarını</a:t>
            </a:r>
            <a:r>
              <a:rPr lang="en-US" sz="1200" noProof="0" dirty="0">
                <a:latin typeface="Montserrat"/>
              </a:rPr>
              <a:t> </a:t>
            </a:r>
            <a:r>
              <a:rPr lang="en-US" sz="1200" noProof="0" dirty="0" err="1">
                <a:latin typeface="Montserrat"/>
              </a:rPr>
              <a:t>karşılayan</a:t>
            </a:r>
            <a:r>
              <a:rPr lang="en-US" sz="1200" noProof="0" dirty="0">
                <a:latin typeface="Montserrat"/>
              </a:rPr>
              <a:t> </a:t>
            </a:r>
            <a:r>
              <a:rPr lang="en-US" sz="1200" noProof="0" dirty="0" err="1">
                <a:latin typeface="Montserrat"/>
              </a:rPr>
              <a:t>malzemeleri</a:t>
            </a:r>
            <a:r>
              <a:rPr lang="en-US" sz="1200" noProof="0" dirty="0">
                <a:latin typeface="Montserrat"/>
              </a:rPr>
              <a:t> </a:t>
            </a:r>
            <a:r>
              <a:rPr lang="en-US" sz="1200" noProof="0" dirty="0" err="1">
                <a:latin typeface="Montserrat"/>
              </a:rPr>
              <a:t>aramak</a:t>
            </a:r>
            <a:r>
              <a:rPr lang="en-US" sz="1200" noProof="0" dirty="0">
                <a:latin typeface="Montserrat"/>
              </a:rPr>
              <a:t> ve </a:t>
            </a:r>
            <a:r>
              <a:rPr lang="en-US" sz="1200" noProof="0" dirty="0" err="1">
                <a:latin typeface="Montserrat"/>
              </a:rPr>
              <a:t>ayakkabı</a:t>
            </a:r>
            <a:r>
              <a:rPr lang="en-US" sz="1200" noProof="0" dirty="0">
                <a:latin typeface="Montserrat"/>
              </a:rPr>
              <a:t> </a:t>
            </a:r>
            <a:r>
              <a:rPr lang="en-US" sz="1200" noProof="0" dirty="0" err="1">
                <a:latin typeface="Montserrat"/>
              </a:rPr>
              <a:t>sektörü</a:t>
            </a:r>
            <a:r>
              <a:rPr lang="en-US" sz="1200" noProof="0" dirty="0">
                <a:latin typeface="Montserrat"/>
              </a:rPr>
              <a:t> </a:t>
            </a:r>
            <a:r>
              <a:rPr lang="en-US" sz="1200" noProof="0" dirty="0" err="1">
                <a:latin typeface="Montserrat"/>
              </a:rPr>
              <a:t>için</a:t>
            </a:r>
            <a:r>
              <a:rPr lang="en-US" sz="1200" noProof="0" dirty="0">
                <a:latin typeface="Montserrat"/>
              </a:rPr>
              <a:t> </a:t>
            </a:r>
            <a:r>
              <a:rPr lang="en-US" sz="1200" noProof="0" dirty="0" err="1">
                <a:latin typeface="Montserrat"/>
              </a:rPr>
              <a:t>bir</a:t>
            </a:r>
            <a:r>
              <a:rPr lang="en-US" sz="1200" noProof="0" dirty="0">
                <a:latin typeface="Montserrat"/>
              </a:rPr>
              <a:t> </a:t>
            </a:r>
            <a:r>
              <a:rPr lang="en-US" sz="1200" noProof="0" dirty="0" err="1">
                <a:latin typeface="Montserrat"/>
              </a:rPr>
              <a:t>yol</a:t>
            </a:r>
            <a:r>
              <a:rPr lang="en-US" sz="1200" noProof="0" dirty="0">
                <a:latin typeface="Montserrat"/>
              </a:rPr>
              <a:t> </a:t>
            </a:r>
            <a:r>
              <a:rPr lang="en-US" sz="1200" noProof="0" dirty="0" err="1">
                <a:latin typeface="Montserrat"/>
              </a:rPr>
              <a:t>haritası</a:t>
            </a:r>
            <a:r>
              <a:rPr lang="en-US" sz="1200" noProof="0" dirty="0">
                <a:latin typeface="Montserrat"/>
              </a:rPr>
              <a:t> </a:t>
            </a:r>
            <a:r>
              <a:rPr lang="en-US" sz="1200" noProof="0" dirty="0" err="1">
                <a:latin typeface="Montserrat"/>
              </a:rPr>
              <a:t>oluşturan</a:t>
            </a:r>
            <a:r>
              <a:rPr lang="en-US" sz="1200" noProof="0" dirty="0">
                <a:latin typeface="Montserrat"/>
              </a:rPr>
              <a:t> </a:t>
            </a:r>
            <a:r>
              <a:rPr lang="en-US" sz="1200" noProof="0" dirty="0" err="1">
                <a:latin typeface="Montserrat"/>
              </a:rPr>
              <a:t>Tehlikeli</a:t>
            </a:r>
            <a:r>
              <a:rPr lang="en-US" sz="1200" noProof="0" dirty="0">
                <a:latin typeface="Montserrat"/>
              </a:rPr>
              <a:t> </a:t>
            </a:r>
            <a:r>
              <a:rPr lang="en-US" sz="1200" noProof="0" dirty="0" err="1">
                <a:latin typeface="Montserrat"/>
              </a:rPr>
              <a:t>Kimyasalların</a:t>
            </a:r>
            <a:r>
              <a:rPr lang="en-US" sz="1200" noProof="0" dirty="0">
                <a:latin typeface="Montserrat"/>
              </a:rPr>
              <a:t> </a:t>
            </a:r>
            <a:r>
              <a:rPr lang="en-US" sz="1200" noProof="0" dirty="0" err="1">
                <a:latin typeface="Montserrat"/>
              </a:rPr>
              <a:t>Sıfır</a:t>
            </a:r>
            <a:r>
              <a:rPr lang="en-US" sz="1200" noProof="0" dirty="0">
                <a:latin typeface="Montserrat"/>
              </a:rPr>
              <a:t> </a:t>
            </a:r>
            <a:r>
              <a:rPr lang="en-US" sz="1200" noProof="0" dirty="0" err="1">
                <a:latin typeface="Montserrat"/>
              </a:rPr>
              <a:t>Deşarjı</a:t>
            </a:r>
            <a:r>
              <a:rPr lang="en-US" sz="1200" noProof="0" dirty="0">
                <a:latin typeface="Montserrat"/>
              </a:rPr>
              <a:t> (ZDHC) </a:t>
            </a:r>
            <a:r>
              <a:rPr lang="en-US" sz="1200" noProof="0" dirty="0" err="1">
                <a:latin typeface="Montserrat"/>
              </a:rPr>
              <a:t>gibi</a:t>
            </a:r>
            <a:r>
              <a:rPr lang="en-US" sz="1200" noProof="0" dirty="0">
                <a:latin typeface="Montserrat"/>
              </a:rPr>
              <a:t> </a:t>
            </a:r>
            <a:r>
              <a:rPr lang="en-US" sz="1200" noProof="0" dirty="0" err="1">
                <a:latin typeface="Montserrat"/>
              </a:rPr>
              <a:t>programlarda</a:t>
            </a:r>
            <a:r>
              <a:rPr lang="en-US" sz="1200" noProof="0" dirty="0">
                <a:latin typeface="Montserrat"/>
              </a:rPr>
              <a:t> </a:t>
            </a:r>
            <a:r>
              <a:rPr lang="en-US" sz="1200" noProof="0" dirty="0" err="1">
                <a:latin typeface="Montserrat"/>
              </a:rPr>
              <a:t>diğer</a:t>
            </a:r>
            <a:r>
              <a:rPr lang="en-US" sz="1200" noProof="0" dirty="0">
                <a:latin typeface="Montserrat"/>
              </a:rPr>
              <a:t> </a:t>
            </a:r>
            <a:r>
              <a:rPr lang="en-US" sz="1200" noProof="0" dirty="0" err="1">
                <a:latin typeface="Montserrat"/>
              </a:rPr>
              <a:t>şirketlerle</a:t>
            </a:r>
            <a:r>
              <a:rPr lang="en-US" sz="1200" noProof="0" dirty="0">
                <a:latin typeface="Montserrat"/>
              </a:rPr>
              <a:t> </a:t>
            </a:r>
            <a:r>
              <a:rPr lang="en-US" sz="1200" noProof="0" dirty="0" err="1">
                <a:latin typeface="Montserrat"/>
              </a:rPr>
              <a:t>işbirliği</a:t>
            </a:r>
            <a:r>
              <a:rPr lang="en-US" sz="1200" noProof="0" dirty="0">
                <a:latin typeface="Montserrat"/>
              </a:rPr>
              <a:t> </a:t>
            </a:r>
            <a:r>
              <a:rPr lang="en-US" sz="1200" noProof="0" dirty="0" err="1">
                <a:latin typeface="Montserrat"/>
              </a:rPr>
              <a:t>yapmak</a:t>
            </a:r>
            <a:r>
              <a:rPr lang="en-US" sz="1200" noProof="0" dirty="0">
                <a:latin typeface="Montserrat"/>
              </a:rPr>
              <a:t> </a:t>
            </a:r>
            <a:r>
              <a:rPr lang="en-US" sz="1200" noProof="0" dirty="0" err="1">
                <a:latin typeface="Montserrat"/>
              </a:rPr>
              <a:t>kimyasal</a:t>
            </a:r>
            <a:r>
              <a:rPr lang="en-US" sz="1200" noProof="0" dirty="0">
                <a:latin typeface="Montserrat"/>
              </a:rPr>
              <a:t> </a:t>
            </a:r>
            <a:r>
              <a:rPr lang="en-US" sz="1200" noProof="0" dirty="0" err="1">
                <a:latin typeface="Montserrat"/>
              </a:rPr>
              <a:t>etkiyi</a:t>
            </a:r>
            <a:r>
              <a:rPr lang="en-US" sz="1200" noProof="0" dirty="0">
                <a:latin typeface="Montserrat"/>
              </a:rPr>
              <a:t> </a:t>
            </a:r>
            <a:r>
              <a:rPr lang="en-US" sz="1200" noProof="0" dirty="0" err="1">
                <a:latin typeface="Montserrat"/>
              </a:rPr>
              <a:t>azaltabilir</a:t>
            </a:r>
            <a:r>
              <a:rPr lang="en-US" sz="1200" noProof="0" dirty="0">
                <a:latin typeface="Montserrat"/>
              </a:rPr>
              <a:t>.</a:t>
            </a:r>
          </a:p>
        </p:txBody>
      </p:sp>
      <p:sp>
        <p:nvSpPr>
          <p:cNvPr id="4" name="Slide Number Placeholder 3"/>
          <p:cNvSpPr>
            <a:spLocks noGrp="1"/>
          </p:cNvSpPr>
          <p:nvPr>
            <p:ph type="sldNum" sz="quarter" idx="10"/>
          </p:nvPr>
        </p:nvSpPr>
        <p:spPr/>
        <p:txBody>
          <a:bodyPr/>
          <a:lstStyle/>
          <a:p>
            <a:fld id="{2939D874-D2D9-4365-960D-3C315028749F}" type="slidenum">
              <a:rPr lang="en-GB" smtClean="0"/>
              <a:t>9</a:t>
            </a:fld>
            <a:endParaRPr lang="en-GB"/>
          </a:p>
        </p:txBody>
      </p:sp>
    </p:spTree>
    <p:extLst>
      <p:ext uri="{BB962C8B-B14F-4D97-AF65-F5344CB8AC3E}">
        <p14:creationId xmlns:p14="http://schemas.microsoft.com/office/powerpoint/2010/main" val="195923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4A8F6A0-7CF6-FEBE-4132-85B7BB25AC73}"/>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GB"/>
          </a:p>
        </p:txBody>
      </p:sp>
      <p:sp>
        <p:nvSpPr>
          <p:cNvPr id="3" name="Subtitlu 2">
            <a:extLst>
              <a:ext uri="{FF2B5EF4-FFF2-40B4-BE49-F238E27FC236}">
                <a16:creationId xmlns:a16="http://schemas.microsoft.com/office/drawing/2014/main" id="{40B1B44F-884C-B6FE-600E-59D86C35A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GB"/>
          </a:p>
        </p:txBody>
      </p:sp>
      <p:sp>
        <p:nvSpPr>
          <p:cNvPr id="4" name="Substituent dată 3">
            <a:extLst>
              <a:ext uri="{FF2B5EF4-FFF2-40B4-BE49-F238E27FC236}">
                <a16:creationId xmlns:a16="http://schemas.microsoft.com/office/drawing/2014/main" id="{26FEECFB-5A19-6346-CC8C-1FE2390B151D}"/>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5" name="Substituent subsol 4">
            <a:extLst>
              <a:ext uri="{FF2B5EF4-FFF2-40B4-BE49-F238E27FC236}">
                <a16:creationId xmlns:a16="http://schemas.microsoft.com/office/drawing/2014/main" id="{A1993146-3A26-AC04-3663-FCC7F15EF536}"/>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05DD0DB8-320E-5676-4B37-10CA496EBF73}"/>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37717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3C95B2B-1E00-8996-6D72-D73215CD9BD0}"/>
              </a:ext>
            </a:extLst>
          </p:cNvPr>
          <p:cNvSpPr>
            <a:spLocks noGrp="1"/>
          </p:cNvSpPr>
          <p:nvPr>
            <p:ph type="title"/>
          </p:nvPr>
        </p:nvSpPr>
        <p:spPr/>
        <p:txBody>
          <a:bodyPr/>
          <a:lstStyle/>
          <a:p>
            <a:r>
              <a:rPr lang="ro-RO"/>
              <a:t>Faceți clic pentru a edita stilul de titlu coordonator</a:t>
            </a:r>
            <a:endParaRPr lang="en-GB"/>
          </a:p>
        </p:txBody>
      </p:sp>
      <p:sp>
        <p:nvSpPr>
          <p:cNvPr id="3" name="Substituent text vertical 2">
            <a:extLst>
              <a:ext uri="{FF2B5EF4-FFF2-40B4-BE49-F238E27FC236}">
                <a16:creationId xmlns:a16="http://schemas.microsoft.com/office/drawing/2014/main" id="{D5FBCB5D-05B8-53F2-0046-857A5877271F}"/>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04AFDA19-2A79-66CA-F2E0-6948B3438EF7}"/>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5" name="Substituent subsol 4">
            <a:extLst>
              <a:ext uri="{FF2B5EF4-FFF2-40B4-BE49-F238E27FC236}">
                <a16:creationId xmlns:a16="http://schemas.microsoft.com/office/drawing/2014/main" id="{1B4DCD60-4ECF-D8AB-8962-335B4EBD5953}"/>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CE2C54F9-A4B0-2F11-C448-300D4A019279}"/>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96673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81DF5753-43BD-FFBA-D51D-6361C3848B44}"/>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GB"/>
          </a:p>
        </p:txBody>
      </p:sp>
      <p:sp>
        <p:nvSpPr>
          <p:cNvPr id="3" name="Substituent text vertical 2">
            <a:extLst>
              <a:ext uri="{FF2B5EF4-FFF2-40B4-BE49-F238E27FC236}">
                <a16:creationId xmlns:a16="http://schemas.microsoft.com/office/drawing/2014/main" id="{50A1F99B-B3B3-1177-26D0-471AB5BAA9D6}"/>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A4AF3A2D-8089-15A2-AAE9-2DA6D59F3320}"/>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5" name="Substituent subsol 4">
            <a:extLst>
              <a:ext uri="{FF2B5EF4-FFF2-40B4-BE49-F238E27FC236}">
                <a16:creationId xmlns:a16="http://schemas.microsoft.com/office/drawing/2014/main" id="{3ED2A8F3-AA39-5485-E8CF-3EEBE758945C}"/>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A27D9F56-7C95-1D53-AB46-C8002FA84557}"/>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70416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1B240E8-C8A1-0F84-0E1E-C48B64824F81}"/>
              </a:ext>
            </a:extLst>
          </p:cNvPr>
          <p:cNvSpPr>
            <a:spLocks noGrp="1"/>
          </p:cNvSpPr>
          <p:nvPr>
            <p:ph type="title"/>
          </p:nvPr>
        </p:nvSpPr>
        <p:spPr/>
        <p:txBody>
          <a:bodyPr/>
          <a:lstStyle/>
          <a:p>
            <a:r>
              <a:rPr lang="ro-RO"/>
              <a:t>Faceți clic pentru a edita stilul de titlu coordonator</a:t>
            </a:r>
            <a:endParaRPr lang="en-GB"/>
          </a:p>
        </p:txBody>
      </p:sp>
      <p:sp>
        <p:nvSpPr>
          <p:cNvPr id="3" name="Substituent conținut 2">
            <a:extLst>
              <a:ext uri="{FF2B5EF4-FFF2-40B4-BE49-F238E27FC236}">
                <a16:creationId xmlns:a16="http://schemas.microsoft.com/office/drawing/2014/main" id="{79CC3A21-55DC-464F-AE35-11DF0FB8454D}"/>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3A0FD5ED-23AA-61BF-B3EA-FCEE2017DDA4}"/>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5" name="Substituent subsol 4">
            <a:extLst>
              <a:ext uri="{FF2B5EF4-FFF2-40B4-BE49-F238E27FC236}">
                <a16:creationId xmlns:a16="http://schemas.microsoft.com/office/drawing/2014/main" id="{8D505BC4-5AC2-CFC4-FCCD-CD2DB974C003}"/>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E6E776B8-A8E8-5388-CDA5-2E86D1111476}"/>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260229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1D07411-E855-5A66-DB49-432BA8F7912F}"/>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GB"/>
          </a:p>
        </p:txBody>
      </p:sp>
      <p:sp>
        <p:nvSpPr>
          <p:cNvPr id="3" name="Substituent text 2">
            <a:extLst>
              <a:ext uri="{FF2B5EF4-FFF2-40B4-BE49-F238E27FC236}">
                <a16:creationId xmlns:a16="http://schemas.microsoft.com/office/drawing/2014/main" id="{F5E803EB-A5EA-18FA-6B6B-F401BF603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1446DCF2-D620-0563-16C2-6F73BB2CBB74}"/>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5" name="Substituent subsol 4">
            <a:extLst>
              <a:ext uri="{FF2B5EF4-FFF2-40B4-BE49-F238E27FC236}">
                <a16:creationId xmlns:a16="http://schemas.microsoft.com/office/drawing/2014/main" id="{17021D3C-57DC-DDE6-63BD-BE742749E1E8}"/>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DE6137E9-75D7-D552-70CC-0DA355ABC0AC}"/>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34303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C0B90C5-41DD-5975-31BF-800CF6C14B8F}"/>
              </a:ext>
            </a:extLst>
          </p:cNvPr>
          <p:cNvSpPr>
            <a:spLocks noGrp="1"/>
          </p:cNvSpPr>
          <p:nvPr>
            <p:ph type="title"/>
          </p:nvPr>
        </p:nvSpPr>
        <p:spPr/>
        <p:txBody>
          <a:bodyPr/>
          <a:lstStyle/>
          <a:p>
            <a:r>
              <a:rPr lang="ro-RO"/>
              <a:t>Faceți clic pentru a edita stilul de titlu coordonator</a:t>
            </a:r>
            <a:endParaRPr lang="en-GB"/>
          </a:p>
        </p:txBody>
      </p:sp>
      <p:sp>
        <p:nvSpPr>
          <p:cNvPr id="3" name="Substituent conținut 2">
            <a:extLst>
              <a:ext uri="{FF2B5EF4-FFF2-40B4-BE49-F238E27FC236}">
                <a16:creationId xmlns:a16="http://schemas.microsoft.com/office/drawing/2014/main" id="{C01F207C-BE21-C3C8-B31F-8391C6B04E8B}"/>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conținut 3">
            <a:extLst>
              <a:ext uri="{FF2B5EF4-FFF2-40B4-BE49-F238E27FC236}">
                <a16:creationId xmlns:a16="http://schemas.microsoft.com/office/drawing/2014/main" id="{5495012C-2ACD-0BE7-63FB-3B5B41CD8CFB}"/>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5" name="Substituent dată 4">
            <a:extLst>
              <a:ext uri="{FF2B5EF4-FFF2-40B4-BE49-F238E27FC236}">
                <a16:creationId xmlns:a16="http://schemas.microsoft.com/office/drawing/2014/main" id="{26C08CEC-04AC-AAB2-7EE9-D3E17816BEFC}"/>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6" name="Substituent subsol 5">
            <a:extLst>
              <a:ext uri="{FF2B5EF4-FFF2-40B4-BE49-F238E27FC236}">
                <a16:creationId xmlns:a16="http://schemas.microsoft.com/office/drawing/2014/main" id="{39AC4284-69BC-8B93-BE65-55232919A05E}"/>
              </a:ext>
            </a:extLst>
          </p:cNvPr>
          <p:cNvSpPr>
            <a:spLocks noGrp="1"/>
          </p:cNvSpPr>
          <p:nvPr>
            <p:ph type="ftr" sz="quarter" idx="11"/>
          </p:nvPr>
        </p:nvSpPr>
        <p:spPr/>
        <p:txBody>
          <a:bodyPr/>
          <a:lstStyle/>
          <a:p>
            <a:endParaRPr lang="en-GB"/>
          </a:p>
        </p:txBody>
      </p:sp>
      <p:sp>
        <p:nvSpPr>
          <p:cNvPr id="7" name="Substituent număr diapozitiv 6">
            <a:extLst>
              <a:ext uri="{FF2B5EF4-FFF2-40B4-BE49-F238E27FC236}">
                <a16:creationId xmlns:a16="http://schemas.microsoft.com/office/drawing/2014/main" id="{99C36532-C710-9784-6BA5-F7A119613827}"/>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27044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714DE57-36AB-146E-D39B-16F8B29D2BDC}"/>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GB"/>
          </a:p>
        </p:txBody>
      </p:sp>
      <p:sp>
        <p:nvSpPr>
          <p:cNvPr id="3" name="Substituent text 2">
            <a:extLst>
              <a:ext uri="{FF2B5EF4-FFF2-40B4-BE49-F238E27FC236}">
                <a16:creationId xmlns:a16="http://schemas.microsoft.com/office/drawing/2014/main" id="{4A621E76-0AF1-2E68-8132-793A50584A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BD5C1C07-FC96-B78E-6C60-D73FE8F821CB}"/>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5" name="Substituent text 4">
            <a:extLst>
              <a:ext uri="{FF2B5EF4-FFF2-40B4-BE49-F238E27FC236}">
                <a16:creationId xmlns:a16="http://schemas.microsoft.com/office/drawing/2014/main" id="{738FE645-397C-B397-BEFB-3B1C3A222F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E0C838C3-9DF8-3879-3B59-671664FE7EBC}"/>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7" name="Substituent dată 6">
            <a:extLst>
              <a:ext uri="{FF2B5EF4-FFF2-40B4-BE49-F238E27FC236}">
                <a16:creationId xmlns:a16="http://schemas.microsoft.com/office/drawing/2014/main" id="{DBF8A89D-3674-7E54-4DF1-01B97E48E87A}"/>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8" name="Substituent subsol 7">
            <a:extLst>
              <a:ext uri="{FF2B5EF4-FFF2-40B4-BE49-F238E27FC236}">
                <a16:creationId xmlns:a16="http://schemas.microsoft.com/office/drawing/2014/main" id="{A241DBA5-EEB5-00EA-601A-F59848F6C923}"/>
              </a:ext>
            </a:extLst>
          </p:cNvPr>
          <p:cNvSpPr>
            <a:spLocks noGrp="1"/>
          </p:cNvSpPr>
          <p:nvPr>
            <p:ph type="ftr" sz="quarter" idx="11"/>
          </p:nvPr>
        </p:nvSpPr>
        <p:spPr/>
        <p:txBody>
          <a:bodyPr/>
          <a:lstStyle/>
          <a:p>
            <a:endParaRPr lang="en-GB"/>
          </a:p>
        </p:txBody>
      </p:sp>
      <p:sp>
        <p:nvSpPr>
          <p:cNvPr id="9" name="Substituent număr diapozitiv 8">
            <a:extLst>
              <a:ext uri="{FF2B5EF4-FFF2-40B4-BE49-F238E27FC236}">
                <a16:creationId xmlns:a16="http://schemas.microsoft.com/office/drawing/2014/main" id="{B7528812-75C9-1B14-2994-E812218681CF}"/>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381048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0B501E3-AE65-64D7-7488-3A8863D401DD}"/>
              </a:ext>
            </a:extLst>
          </p:cNvPr>
          <p:cNvSpPr>
            <a:spLocks noGrp="1"/>
          </p:cNvSpPr>
          <p:nvPr>
            <p:ph type="title"/>
          </p:nvPr>
        </p:nvSpPr>
        <p:spPr/>
        <p:txBody>
          <a:bodyPr/>
          <a:lstStyle/>
          <a:p>
            <a:r>
              <a:rPr lang="ro-RO"/>
              <a:t>Faceți clic pentru a edita stilul de titlu coordonator</a:t>
            </a:r>
            <a:endParaRPr lang="en-GB"/>
          </a:p>
        </p:txBody>
      </p:sp>
      <p:sp>
        <p:nvSpPr>
          <p:cNvPr id="3" name="Substituent dată 2">
            <a:extLst>
              <a:ext uri="{FF2B5EF4-FFF2-40B4-BE49-F238E27FC236}">
                <a16:creationId xmlns:a16="http://schemas.microsoft.com/office/drawing/2014/main" id="{2864FEAE-8BD7-38DA-EE5A-98B85F68FBF8}"/>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4" name="Substituent subsol 3">
            <a:extLst>
              <a:ext uri="{FF2B5EF4-FFF2-40B4-BE49-F238E27FC236}">
                <a16:creationId xmlns:a16="http://schemas.microsoft.com/office/drawing/2014/main" id="{83C2C6E8-61C0-2668-05C5-39427FBF3A07}"/>
              </a:ext>
            </a:extLst>
          </p:cNvPr>
          <p:cNvSpPr>
            <a:spLocks noGrp="1"/>
          </p:cNvSpPr>
          <p:nvPr>
            <p:ph type="ftr" sz="quarter" idx="11"/>
          </p:nvPr>
        </p:nvSpPr>
        <p:spPr/>
        <p:txBody>
          <a:bodyPr/>
          <a:lstStyle/>
          <a:p>
            <a:endParaRPr lang="en-GB"/>
          </a:p>
        </p:txBody>
      </p:sp>
      <p:sp>
        <p:nvSpPr>
          <p:cNvPr id="5" name="Substituent număr diapozitiv 4">
            <a:extLst>
              <a:ext uri="{FF2B5EF4-FFF2-40B4-BE49-F238E27FC236}">
                <a16:creationId xmlns:a16="http://schemas.microsoft.com/office/drawing/2014/main" id="{CF794F9C-7CDE-2203-B1B6-BB74149827A5}"/>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07204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30AFFEDE-5F82-4CF9-C5AF-2AF90ACC8805}"/>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3" name="Substituent subsol 2">
            <a:extLst>
              <a:ext uri="{FF2B5EF4-FFF2-40B4-BE49-F238E27FC236}">
                <a16:creationId xmlns:a16="http://schemas.microsoft.com/office/drawing/2014/main" id="{60D2BAEB-76CF-5F86-A875-A1306BE9E76D}"/>
              </a:ext>
            </a:extLst>
          </p:cNvPr>
          <p:cNvSpPr>
            <a:spLocks noGrp="1"/>
          </p:cNvSpPr>
          <p:nvPr>
            <p:ph type="ftr" sz="quarter" idx="11"/>
          </p:nvPr>
        </p:nvSpPr>
        <p:spPr/>
        <p:txBody>
          <a:bodyPr/>
          <a:lstStyle/>
          <a:p>
            <a:endParaRPr lang="en-GB"/>
          </a:p>
        </p:txBody>
      </p:sp>
      <p:sp>
        <p:nvSpPr>
          <p:cNvPr id="4" name="Substituent număr diapozitiv 3">
            <a:extLst>
              <a:ext uri="{FF2B5EF4-FFF2-40B4-BE49-F238E27FC236}">
                <a16:creationId xmlns:a16="http://schemas.microsoft.com/office/drawing/2014/main" id="{A89888DD-E01E-BEDE-FBDA-E0B077D0B55B}"/>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46417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A43A084-6299-88E6-20EB-755DD62543C3}"/>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GB"/>
          </a:p>
        </p:txBody>
      </p:sp>
      <p:sp>
        <p:nvSpPr>
          <p:cNvPr id="3" name="Substituent conținut 2">
            <a:extLst>
              <a:ext uri="{FF2B5EF4-FFF2-40B4-BE49-F238E27FC236}">
                <a16:creationId xmlns:a16="http://schemas.microsoft.com/office/drawing/2014/main" id="{CE533339-6ACC-9CE6-1362-CE34D2DF70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text 3">
            <a:extLst>
              <a:ext uri="{FF2B5EF4-FFF2-40B4-BE49-F238E27FC236}">
                <a16:creationId xmlns:a16="http://schemas.microsoft.com/office/drawing/2014/main" id="{45CF7ECC-2321-879B-2A37-8876F73D0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2BE0CDF3-E2D1-A0C6-8717-B3F95D6AB71F}"/>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6" name="Substituent subsol 5">
            <a:extLst>
              <a:ext uri="{FF2B5EF4-FFF2-40B4-BE49-F238E27FC236}">
                <a16:creationId xmlns:a16="http://schemas.microsoft.com/office/drawing/2014/main" id="{26C0209E-834D-F305-66C6-3E8ECC8B78A0}"/>
              </a:ext>
            </a:extLst>
          </p:cNvPr>
          <p:cNvSpPr>
            <a:spLocks noGrp="1"/>
          </p:cNvSpPr>
          <p:nvPr>
            <p:ph type="ftr" sz="quarter" idx="11"/>
          </p:nvPr>
        </p:nvSpPr>
        <p:spPr/>
        <p:txBody>
          <a:bodyPr/>
          <a:lstStyle/>
          <a:p>
            <a:endParaRPr lang="en-GB"/>
          </a:p>
        </p:txBody>
      </p:sp>
      <p:sp>
        <p:nvSpPr>
          <p:cNvPr id="7" name="Substituent număr diapozitiv 6">
            <a:extLst>
              <a:ext uri="{FF2B5EF4-FFF2-40B4-BE49-F238E27FC236}">
                <a16:creationId xmlns:a16="http://schemas.microsoft.com/office/drawing/2014/main" id="{762A0561-8BCE-0FDE-6CB1-1AC0E6A2DF23}"/>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5393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E1DE477-E979-3336-ECAD-125CABB9EC41}"/>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GB"/>
          </a:p>
        </p:txBody>
      </p:sp>
      <p:sp>
        <p:nvSpPr>
          <p:cNvPr id="3" name="Substituent imagine 2">
            <a:extLst>
              <a:ext uri="{FF2B5EF4-FFF2-40B4-BE49-F238E27FC236}">
                <a16:creationId xmlns:a16="http://schemas.microsoft.com/office/drawing/2014/main" id="{A22FA9A5-F25C-5554-9C7B-8F8EF0E835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ubstituent text 3">
            <a:extLst>
              <a:ext uri="{FF2B5EF4-FFF2-40B4-BE49-F238E27FC236}">
                <a16:creationId xmlns:a16="http://schemas.microsoft.com/office/drawing/2014/main" id="{5B3CC94E-9411-CD84-5FF2-B56B2C4F55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899A625B-A852-9CD8-CF5D-26B83C32EF71}"/>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6" name="Substituent subsol 5">
            <a:extLst>
              <a:ext uri="{FF2B5EF4-FFF2-40B4-BE49-F238E27FC236}">
                <a16:creationId xmlns:a16="http://schemas.microsoft.com/office/drawing/2014/main" id="{4B51DBCE-5F5F-EAB5-4E4E-3D658E323CA2}"/>
              </a:ext>
            </a:extLst>
          </p:cNvPr>
          <p:cNvSpPr>
            <a:spLocks noGrp="1"/>
          </p:cNvSpPr>
          <p:nvPr>
            <p:ph type="ftr" sz="quarter" idx="11"/>
          </p:nvPr>
        </p:nvSpPr>
        <p:spPr/>
        <p:txBody>
          <a:bodyPr/>
          <a:lstStyle/>
          <a:p>
            <a:endParaRPr lang="en-GB"/>
          </a:p>
        </p:txBody>
      </p:sp>
      <p:sp>
        <p:nvSpPr>
          <p:cNvPr id="7" name="Substituent număr diapozitiv 6">
            <a:extLst>
              <a:ext uri="{FF2B5EF4-FFF2-40B4-BE49-F238E27FC236}">
                <a16:creationId xmlns:a16="http://schemas.microsoft.com/office/drawing/2014/main" id="{EC26EE31-420C-EC47-C1A7-17462AE016BE}"/>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36764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9D9F43DF-6436-BA14-3429-B73F63439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GB"/>
          </a:p>
        </p:txBody>
      </p:sp>
      <p:sp>
        <p:nvSpPr>
          <p:cNvPr id="3" name="Substituent text 2">
            <a:extLst>
              <a:ext uri="{FF2B5EF4-FFF2-40B4-BE49-F238E27FC236}">
                <a16:creationId xmlns:a16="http://schemas.microsoft.com/office/drawing/2014/main" id="{F55D411D-420B-4E9F-224B-9D6D128855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75B3DAA4-5A9A-878B-BAD8-3A7E29172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8B099-8694-4A78-838E-0C7D3BE826D4}" type="datetimeFigureOut">
              <a:rPr lang="en-GB" smtClean="0"/>
              <a:t>25/10/2024</a:t>
            </a:fld>
            <a:endParaRPr lang="en-GB"/>
          </a:p>
        </p:txBody>
      </p:sp>
      <p:sp>
        <p:nvSpPr>
          <p:cNvPr id="5" name="Substituent subsol 4">
            <a:extLst>
              <a:ext uri="{FF2B5EF4-FFF2-40B4-BE49-F238E27FC236}">
                <a16:creationId xmlns:a16="http://schemas.microsoft.com/office/drawing/2014/main" id="{1385F1F3-56E1-46BC-928F-EBB58E713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ubstituent număr diapozitiv 5">
            <a:extLst>
              <a:ext uri="{FF2B5EF4-FFF2-40B4-BE49-F238E27FC236}">
                <a16:creationId xmlns:a16="http://schemas.microsoft.com/office/drawing/2014/main" id="{AFFD6740-FE9A-FE98-7FB0-D798F2FB48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D2DBD-527E-4435-A5BA-A0991C552472}" type="slidenum">
              <a:rPr lang="en-GB" smtClean="0"/>
              <a:t>‹#›</a:t>
            </a:fld>
            <a:endParaRPr lang="en-GB"/>
          </a:p>
        </p:txBody>
      </p:sp>
    </p:spTree>
    <p:extLst>
      <p:ext uri="{BB962C8B-B14F-4D97-AF65-F5344CB8AC3E}">
        <p14:creationId xmlns:p14="http://schemas.microsoft.com/office/powerpoint/2010/main" val="1636853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www.mindtech.pt/software/mindcad/3d-viewe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3.jpg"/><Relationship Id="rId7"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hyperlink" Target="https://www.ctcp.pt/detalhe-publicacao/guia-do-empresario-n13-organizacao-da-producao/205.html" TargetMode="External"/><Relationship Id="rId3" Type="http://schemas.openxmlformats.org/officeDocument/2006/relationships/image" Target="../media/image4.png"/><Relationship Id="rId7" Type="http://schemas.openxmlformats.org/officeDocument/2006/relationships/hyperlink" Target="https://www.ctcp.pt/detalhe-publicacao/guia-do-empresario-n21-metodos-e-tempos/675.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sciled.eu/" TargetMode="External"/><Relationship Id="rId5" Type="http://schemas.openxmlformats.org/officeDocument/2006/relationships/hyperlink" Target="http://www.s4tclfblueprint.eu/" TargetMode="External"/><Relationship Id="rId4" Type="http://schemas.openxmlformats.org/officeDocument/2006/relationships/image" Target="../media/image2.png"/><Relationship Id="rId9" Type="http://schemas.openxmlformats.org/officeDocument/2006/relationships/hyperlink" Target="https://www.ctcp.pt/detalhe-publicacao/guia-do-empresario-n8-producao-lean/192.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03_A013F81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ine 26">
            <a:extLst>
              <a:ext uri="{FF2B5EF4-FFF2-40B4-BE49-F238E27FC236}">
                <a16:creationId xmlns:a16="http://schemas.microsoft.com/office/drawing/2014/main" id="{1665CBF3-E1DB-CC7C-EF90-ADEE0B49EAD9}"/>
              </a:ext>
            </a:extLst>
          </p:cNvPr>
          <p:cNvPicPr>
            <a:picLocks noChangeAspect="1"/>
          </p:cNvPicPr>
          <p:nvPr/>
        </p:nvPicPr>
        <p:blipFill rotWithShape="1">
          <a:blip r:embed="rId3">
            <a:extLst>
              <a:ext uri="{28A0092B-C50C-407E-A947-70E740481C1C}">
                <a14:useLocalDpi xmlns:a14="http://schemas.microsoft.com/office/drawing/2010/main" val="0"/>
              </a:ext>
            </a:extLst>
          </a:blip>
          <a:srcRect l="28195" t="856" r="29321" b="-856"/>
          <a:stretch/>
        </p:blipFill>
        <p:spPr>
          <a:xfrm>
            <a:off x="1" y="-1"/>
            <a:ext cx="5254752" cy="6968689"/>
          </a:xfrm>
          <a:prstGeom prst="rect">
            <a:avLst/>
          </a:prstGeom>
        </p:spPr>
      </p:pic>
      <p:sp>
        <p:nvSpPr>
          <p:cNvPr id="9" name="CasetăText 8">
            <a:extLst>
              <a:ext uri="{FF2B5EF4-FFF2-40B4-BE49-F238E27FC236}">
                <a16:creationId xmlns:a16="http://schemas.microsoft.com/office/drawing/2014/main" id="{A76F7DDE-B3D7-6534-F085-F22CEBAA630C}"/>
              </a:ext>
            </a:extLst>
          </p:cNvPr>
          <p:cNvSpPr txBox="1"/>
          <p:nvPr/>
        </p:nvSpPr>
        <p:spPr>
          <a:xfrm>
            <a:off x="5711735" y="195382"/>
            <a:ext cx="6097554" cy="830997"/>
          </a:xfrm>
          <a:prstGeom prst="rect">
            <a:avLst/>
          </a:prstGeom>
          <a:noFill/>
        </p:spPr>
        <p:txBody>
          <a:bodyPr wrap="square">
            <a:spAutoFit/>
          </a:bodyPr>
          <a:lstStyle/>
          <a:p>
            <a:pPr algn="ct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CasetăText 10">
            <a:extLst>
              <a:ext uri="{FF2B5EF4-FFF2-40B4-BE49-F238E27FC236}">
                <a16:creationId xmlns:a16="http://schemas.microsoft.com/office/drawing/2014/main" id="{622B4E98-CEC1-4092-223D-8C968E827602}"/>
              </a:ext>
            </a:extLst>
          </p:cNvPr>
          <p:cNvSpPr txBox="1"/>
          <p:nvPr/>
        </p:nvSpPr>
        <p:spPr>
          <a:xfrm>
            <a:off x="5518484" y="1524063"/>
            <a:ext cx="6290805" cy="2062103"/>
          </a:xfrm>
          <a:prstGeom prst="rect">
            <a:avLst/>
          </a:prstGeom>
          <a:noFill/>
        </p:spPr>
        <p:txBody>
          <a:bodyPr wrap="square">
            <a:spAutoFit/>
          </a:bodyPr>
          <a:lstStyle/>
          <a:p>
            <a:pPr algn="r"/>
            <a:r>
              <a:rPr lang="en-US" sz="3200" b="1" dirty="0">
                <a:solidFill>
                  <a:srgbClr val="000000"/>
                </a:solidFill>
                <a:latin typeface="Josefin Sans Bold" pitchFamily="2" charset="0"/>
                <a:ea typeface="Arial Unicode MS" panose="020B0604020202020204" pitchFamily="34" charset="-128"/>
                <a:cs typeface="Arial Unicode MS" panose="020B0604020202020204" pitchFamily="34" charset="-128"/>
              </a:rPr>
              <a:t>ULO 4. AYAKKABI ÜRETİMİNDE SÜRDÜRÜLEBİLİR UYGULAMALAR</a:t>
            </a:r>
            <a:endParaRPr lang="ro-RO" sz="3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endParaRPr>
          </a:p>
        </p:txBody>
      </p:sp>
      <p:sp>
        <p:nvSpPr>
          <p:cNvPr id="15" name="CasetăText 14">
            <a:extLst>
              <a:ext uri="{FF2B5EF4-FFF2-40B4-BE49-F238E27FC236}">
                <a16:creationId xmlns:a16="http://schemas.microsoft.com/office/drawing/2014/main" id="{C21C2A64-5F18-D0CE-A5DC-9F5CB511AC13}"/>
              </a:ext>
            </a:extLst>
          </p:cNvPr>
          <p:cNvSpPr txBox="1"/>
          <p:nvPr/>
        </p:nvSpPr>
        <p:spPr>
          <a:xfrm>
            <a:off x="5711735" y="6209914"/>
            <a:ext cx="6503436" cy="369332"/>
          </a:xfrm>
          <a:prstGeom prst="rect">
            <a:avLst/>
          </a:prstGeom>
          <a:noFill/>
        </p:spPr>
        <p:txBody>
          <a:bodyPr wrap="square">
            <a:spAutoFit/>
          </a:bodyPr>
          <a:lstStyle/>
          <a:p>
            <a:r>
              <a:rPr lang="en-GB" b="1" i="0" u="none" strike="noStrike" dirty="0">
                <a:solidFill>
                  <a:srgbClr val="000000"/>
                </a:solidFill>
                <a:effectLst/>
                <a:latin typeface="Josefin Sans Bold" pitchFamily="2" charset="0"/>
              </a:rPr>
              <a:t>DEVELOPER PARTNER: </a:t>
            </a:r>
            <a:r>
              <a:rPr lang="en-GB" b="0" i="0" u="none" strike="noStrike" dirty="0">
                <a:solidFill>
                  <a:srgbClr val="000000"/>
                </a:solidFill>
                <a:effectLst/>
                <a:latin typeface="Josefin Sans Bold" pitchFamily="2" charset="0"/>
              </a:rPr>
              <a:t>CTCP</a:t>
            </a:r>
            <a:endParaRPr lang="en-GB" dirty="0">
              <a:latin typeface="Josefin Sans Bold" pitchFamily="2" charset="0"/>
            </a:endParaRPr>
          </a:p>
        </p:txBody>
      </p:sp>
      <p:sp>
        <p:nvSpPr>
          <p:cNvPr id="17" name="CasetăText 16">
            <a:extLst>
              <a:ext uri="{FF2B5EF4-FFF2-40B4-BE49-F238E27FC236}">
                <a16:creationId xmlns:a16="http://schemas.microsoft.com/office/drawing/2014/main" id="{709BB0E2-7A9B-238D-71F0-BF3D0FE5F6B7}"/>
              </a:ext>
            </a:extLst>
          </p:cNvPr>
          <p:cNvSpPr txBox="1"/>
          <p:nvPr/>
        </p:nvSpPr>
        <p:spPr>
          <a:xfrm>
            <a:off x="382711" y="207884"/>
            <a:ext cx="4578530" cy="307777"/>
          </a:xfrm>
          <a:prstGeom prst="rect">
            <a:avLst/>
          </a:prstGeom>
          <a:noFill/>
        </p:spPr>
        <p:txBody>
          <a:bodyPr wrap="square">
            <a:spAutoFit/>
          </a:bodyPr>
          <a:lstStyle/>
          <a:p>
            <a:r>
              <a:rPr lang="en-GB" sz="1400" dirty="0">
                <a:solidFill>
                  <a:srgbClr val="E9C73B"/>
                </a:solidFill>
                <a:latin typeface="Arial Unicode MS" panose="020B0604020202020204" pitchFamily="34" charset="-128"/>
                <a:ea typeface="Arial Unicode MS" panose="020B0604020202020204" pitchFamily="34" charset="-128"/>
                <a:cs typeface="Arial Unicode MS" panose="020B0604020202020204" pitchFamily="34" charset="-128"/>
              </a:rPr>
              <a:t>Proje </a:t>
            </a:r>
            <a:r>
              <a:rPr lang="en-GB" sz="1400" dirty="0" err="1">
                <a:solidFill>
                  <a:srgbClr val="E9C73B"/>
                </a:solidFill>
                <a:latin typeface="Arial Unicode MS" panose="020B0604020202020204" pitchFamily="34" charset="-128"/>
                <a:ea typeface="Arial Unicode MS" panose="020B0604020202020204" pitchFamily="34" charset="-128"/>
                <a:cs typeface="Arial Unicode MS" panose="020B0604020202020204" pitchFamily="34" charset="-128"/>
              </a:rPr>
              <a:t>numarası</a:t>
            </a:r>
            <a:r>
              <a:rPr lang="en-GB" sz="1400" dirty="0">
                <a:solidFill>
                  <a:srgbClr val="E9C73B"/>
                </a:solidFill>
                <a:latin typeface="Arial Unicode MS" panose="020B0604020202020204" pitchFamily="34" charset="-128"/>
                <a:ea typeface="Arial Unicode MS" panose="020B0604020202020204" pitchFamily="34" charset="-128"/>
                <a:cs typeface="Arial Unicode MS" panose="020B0604020202020204" pitchFamily="34" charset="-128"/>
              </a:rPr>
              <a:t> 2021-1-TR01-KA220-VET-000028186</a:t>
            </a:r>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5" name="Picture 2">
            <a:extLst>
              <a:ext uri="{FF2B5EF4-FFF2-40B4-BE49-F238E27FC236}">
                <a16:creationId xmlns:a16="http://schemas.microsoft.com/office/drawing/2014/main" id="{3219422F-A079-FB51-DA08-6781E9392D2B}"/>
              </a:ext>
            </a:extLst>
          </p:cNvPr>
          <p:cNvPicPr>
            <a:picLocks noChangeAspect="1"/>
          </p:cNvPicPr>
          <p:nvPr/>
        </p:nvPicPr>
        <p:blipFill>
          <a:blip r:embed="rId4" cstate="print"/>
          <a:srcRect r="44462" b="-212"/>
          <a:stretch>
            <a:fillRect/>
          </a:stretch>
        </p:blipFill>
        <p:spPr>
          <a:xfrm>
            <a:off x="1318955" y="6164163"/>
            <a:ext cx="2706042" cy="627578"/>
          </a:xfrm>
          <a:prstGeom prst="rect">
            <a:avLst/>
          </a:prstGeom>
        </p:spPr>
      </p:pic>
      <p:sp>
        <p:nvSpPr>
          <p:cNvPr id="28" name="CasetăText 27">
            <a:extLst>
              <a:ext uri="{FF2B5EF4-FFF2-40B4-BE49-F238E27FC236}">
                <a16:creationId xmlns:a16="http://schemas.microsoft.com/office/drawing/2014/main" id="{B46C5BE4-F30E-9481-89CD-588F98E299FB}"/>
              </a:ext>
            </a:extLst>
          </p:cNvPr>
          <p:cNvSpPr txBox="1"/>
          <p:nvPr/>
        </p:nvSpPr>
        <p:spPr>
          <a:xfrm>
            <a:off x="5305853" y="4096819"/>
            <a:ext cx="6503436" cy="1015663"/>
          </a:xfrm>
          <a:prstGeom prst="rect">
            <a:avLst/>
          </a:prstGeom>
          <a:noFill/>
        </p:spPr>
        <p:txBody>
          <a:bodyPr wrap="square">
            <a:spAutoFit/>
          </a:bodyPr>
          <a:lstStyle/>
          <a:p>
            <a:pPr algn="r"/>
            <a:r>
              <a:rPr lang="en-US" sz="2000" b="1" dirty="0">
                <a:solidFill>
                  <a:srgbClr val="2D5693"/>
                </a:solidFill>
                <a:latin typeface="Josefin Sans Bold" pitchFamily="2" charset="0"/>
              </a:rPr>
              <a:t>Ders 4.3
</a:t>
            </a:r>
            <a:r>
              <a:rPr lang="en-US" sz="2000" b="1" dirty="0" err="1">
                <a:solidFill>
                  <a:srgbClr val="2D5693"/>
                </a:solidFill>
                <a:latin typeface="Josefin Sans Bold" pitchFamily="2" charset="0"/>
              </a:rPr>
              <a:t>Çevresel</a:t>
            </a:r>
            <a:r>
              <a:rPr lang="en-US" sz="2000" b="1" dirty="0">
                <a:solidFill>
                  <a:srgbClr val="2D5693"/>
                </a:solidFill>
                <a:latin typeface="Josefin Sans Bold" pitchFamily="2" charset="0"/>
              </a:rPr>
              <a:t> </a:t>
            </a:r>
            <a:r>
              <a:rPr lang="en-US" sz="2000" b="1" dirty="0" err="1">
                <a:solidFill>
                  <a:srgbClr val="2D5693"/>
                </a:solidFill>
                <a:latin typeface="Josefin Sans Bold" pitchFamily="2" charset="0"/>
              </a:rPr>
              <a:t>performansın</a:t>
            </a:r>
            <a:r>
              <a:rPr lang="en-US" sz="2000" b="1" dirty="0">
                <a:solidFill>
                  <a:srgbClr val="2D5693"/>
                </a:solidFill>
                <a:latin typeface="Josefin Sans Bold" pitchFamily="2" charset="0"/>
              </a:rPr>
              <a:t> </a:t>
            </a:r>
            <a:r>
              <a:rPr lang="en-US" sz="2000" b="1" dirty="0" err="1">
                <a:solidFill>
                  <a:srgbClr val="2D5693"/>
                </a:solidFill>
                <a:latin typeface="Josefin Sans Bold" pitchFamily="2" charset="0"/>
              </a:rPr>
              <a:t>iyileştirilmesi</a:t>
            </a:r>
            <a:r>
              <a:rPr lang="en-US" sz="2000" b="1" dirty="0">
                <a:solidFill>
                  <a:srgbClr val="2D5693"/>
                </a:solidFill>
                <a:latin typeface="Josefin Sans Bold" pitchFamily="2" charset="0"/>
              </a:rPr>
              <a:t> </a:t>
            </a:r>
            <a:r>
              <a:rPr lang="en-US" sz="2000" b="1" dirty="0" err="1">
                <a:solidFill>
                  <a:srgbClr val="2D5693"/>
                </a:solidFill>
                <a:latin typeface="Josefin Sans Bold" pitchFamily="2" charset="0"/>
              </a:rPr>
              <a:t>için</a:t>
            </a:r>
            <a:r>
              <a:rPr lang="en-US" sz="2000" b="1" dirty="0">
                <a:solidFill>
                  <a:srgbClr val="2D5693"/>
                </a:solidFill>
                <a:latin typeface="Josefin Sans Bold" pitchFamily="2" charset="0"/>
              </a:rPr>
              <a:t> </a:t>
            </a:r>
            <a:r>
              <a:rPr lang="en-US" sz="2000" b="1" dirty="0" err="1">
                <a:solidFill>
                  <a:srgbClr val="2D5693"/>
                </a:solidFill>
                <a:latin typeface="Josefin Sans Bold" pitchFamily="2" charset="0"/>
              </a:rPr>
              <a:t>mevcut</a:t>
            </a:r>
            <a:r>
              <a:rPr lang="en-US" sz="2000" b="1" dirty="0">
                <a:solidFill>
                  <a:srgbClr val="2D5693"/>
                </a:solidFill>
                <a:latin typeface="Josefin Sans Bold" pitchFamily="2" charset="0"/>
              </a:rPr>
              <a:t> </a:t>
            </a:r>
            <a:r>
              <a:rPr lang="en-US" sz="2000" b="1" dirty="0" err="1">
                <a:solidFill>
                  <a:srgbClr val="2D5693"/>
                </a:solidFill>
                <a:latin typeface="Josefin Sans Bold" pitchFamily="2" charset="0"/>
              </a:rPr>
              <a:t>yöntemler</a:t>
            </a:r>
            <a:endParaRPr lang="en-US" sz="2000" b="1" dirty="0">
              <a:solidFill>
                <a:srgbClr val="2A4C8C"/>
              </a:solidFill>
              <a:effectLst/>
              <a:latin typeface="Josefin Sans Bold" pitchFamily="2" charset="0"/>
            </a:endParaRPr>
          </a:p>
        </p:txBody>
      </p:sp>
    </p:spTree>
    <p:extLst>
      <p:ext uri="{BB962C8B-B14F-4D97-AF65-F5344CB8AC3E}">
        <p14:creationId xmlns:p14="http://schemas.microsoft.com/office/powerpoint/2010/main" val="1877394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7" name="Grupare 36">
            <a:extLst>
              <a:ext uri="{FF2B5EF4-FFF2-40B4-BE49-F238E27FC236}">
                <a16:creationId xmlns:a16="http://schemas.microsoft.com/office/drawing/2014/main" id="{AB17B891-D203-4063-9012-21EDA7624CA4}"/>
              </a:ext>
            </a:extLst>
          </p:cNvPr>
          <p:cNvGrpSpPr/>
          <p:nvPr/>
        </p:nvGrpSpPr>
        <p:grpSpPr>
          <a:xfrm flipH="1">
            <a:off x="2171536" y="395560"/>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8" name="Group 34">
            <a:extLst>
              <a:ext uri="{FF2B5EF4-FFF2-40B4-BE49-F238E27FC236}">
                <a16:creationId xmlns:a16="http://schemas.microsoft.com/office/drawing/2014/main" id="{168C852B-417D-F4EB-2A05-7E098CCAA8FB}"/>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1797493A-A1F3-92B2-6253-8540C70F84D7}"/>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477D85FF-F444-AAF8-6313-9F015CEC81E8}"/>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7A35C031-874A-54D5-90AE-67AC22E211B7}"/>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2">
            <a:extLst>
              <a:ext uri="{FF2B5EF4-FFF2-40B4-BE49-F238E27FC236}">
                <a16:creationId xmlns:a16="http://schemas.microsoft.com/office/drawing/2014/main" id="{F639687D-4F0E-736C-0673-E3AD400A5284}"/>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pic>
        <p:nvPicPr>
          <p:cNvPr id="5" name="Picture 2" descr="Rooftop Solar Plants">
            <a:extLst>
              <a:ext uri="{FF2B5EF4-FFF2-40B4-BE49-F238E27FC236}">
                <a16:creationId xmlns:a16="http://schemas.microsoft.com/office/drawing/2014/main" id="{CAE93F21-3C2C-8079-DDCC-BE6A95B4DFD7}"/>
              </a:ext>
            </a:extLst>
          </p:cNvPr>
          <p:cNvPicPr>
            <a:picLocks noChangeAspect="1" noChangeArrowheads="1"/>
          </p:cNvPicPr>
          <p:nvPr/>
        </p:nvPicPr>
        <p:blipFill>
          <a:blip r:embed="rId5" cstate="print"/>
          <a:srcRect/>
          <a:stretch>
            <a:fillRect/>
          </a:stretch>
        </p:blipFill>
        <p:spPr bwMode="auto">
          <a:xfrm>
            <a:off x="2306285" y="2239367"/>
            <a:ext cx="6183351" cy="3989259"/>
          </a:xfrm>
          <a:prstGeom prst="rect">
            <a:avLst/>
          </a:prstGeom>
          <a:noFill/>
        </p:spPr>
      </p:pic>
      <p:sp>
        <p:nvSpPr>
          <p:cNvPr id="3" name="TextBox 16">
            <a:extLst>
              <a:ext uri="{FF2B5EF4-FFF2-40B4-BE49-F238E27FC236}">
                <a16:creationId xmlns:a16="http://schemas.microsoft.com/office/drawing/2014/main" id="{1F881E00-EF33-90EC-D657-1D1516969662}"/>
              </a:ext>
            </a:extLst>
          </p:cNvPr>
          <p:cNvSpPr txBox="1"/>
          <p:nvPr/>
        </p:nvSpPr>
        <p:spPr>
          <a:xfrm>
            <a:off x="190583" y="549157"/>
            <a:ext cx="10815445" cy="1142620"/>
          </a:xfrm>
          <a:prstGeom prst="rect">
            <a:avLst/>
          </a:prstGeom>
        </p:spPr>
        <p:txBody>
          <a:bodyPr wrap="square" lIns="0" tIns="0" rIns="0" bIns="0" rtlCol="0" anchor="t">
            <a:spAutoFit/>
          </a:bodyPr>
          <a:lstStyle/>
          <a:p>
            <a:pPr>
              <a:lnSpc>
                <a:spcPts val="10560"/>
              </a:lnSpc>
              <a:spcBef>
                <a:spcPct val="0"/>
              </a:spcBef>
            </a:pPr>
            <a:r>
              <a:rPr lang="en-GB" sz="2800" dirty="0">
                <a:solidFill>
                  <a:srgbClr val="2D5693"/>
                </a:solidFill>
                <a:latin typeface="Josefin Sans Bold" pitchFamily="2" charset="0"/>
              </a:rPr>
              <a:t>3. </a:t>
            </a:r>
            <a:r>
              <a:rPr lang="en-GB" sz="2800" dirty="0" err="1">
                <a:solidFill>
                  <a:srgbClr val="2D5693"/>
                </a:solidFill>
                <a:latin typeface="Josefin Sans Bold" pitchFamily="2" charset="0"/>
              </a:rPr>
              <a:t>Çevresel</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performans</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nasıl</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geliştirilir</a:t>
            </a:r>
            <a:r>
              <a:rPr lang="en-GB" sz="2800" dirty="0">
                <a:solidFill>
                  <a:srgbClr val="2D5693"/>
                </a:solidFill>
                <a:latin typeface="Josefin Sans Bold" pitchFamily="2" charset="0"/>
              </a:rPr>
              <a:t>?</a:t>
            </a:r>
            <a:endParaRPr lang="en-US" sz="2800" dirty="0">
              <a:solidFill>
                <a:srgbClr val="B2101F"/>
              </a:solidFill>
              <a:latin typeface="Josefin Sans Bold" pitchFamily="2" charset="0"/>
            </a:endParaRPr>
          </a:p>
        </p:txBody>
      </p:sp>
    </p:spTree>
    <p:extLst>
      <p:ext uri="{BB962C8B-B14F-4D97-AF65-F5344CB8AC3E}">
        <p14:creationId xmlns:p14="http://schemas.microsoft.com/office/powerpoint/2010/main" val="159377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aphicFrame>
        <p:nvGraphicFramePr>
          <p:cNvPr id="2" name="Diagram 1">
            <a:extLst>
              <a:ext uri="{FF2B5EF4-FFF2-40B4-BE49-F238E27FC236}">
                <a16:creationId xmlns:a16="http://schemas.microsoft.com/office/drawing/2014/main" id="{E668DA4E-B219-DE66-F065-C22BCBB0386C}"/>
              </a:ext>
            </a:extLst>
          </p:cNvPr>
          <p:cNvGraphicFramePr/>
          <p:nvPr>
            <p:extLst>
              <p:ext uri="{D42A27DB-BD31-4B8C-83A1-F6EECF244321}">
                <p14:modId xmlns:p14="http://schemas.microsoft.com/office/powerpoint/2010/main" val="1246432450"/>
              </p:ext>
            </p:extLst>
          </p:nvPr>
        </p:nvGraphicFramePr>
        <p:xfrm>
          <a:off x="4643438" y="1896283"/>
          <a:ext cx="6400589" cy="43711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5D9B8F52-D23B-41F1-9220-A892F4BAB73E}"/>
              </a:ext>
            </a:extLst>
          </p:cNvPr>
          <p:cNvSpPr txBox="1"/>
          <p:nvPr/>
        </p:nvSpPr>
        <p:spPr>
          <a:xfrm>
            <a:off x="745534" y="2196641"/>
            <a:ext cx="3241387" cy="3521808"/>
          </a:xfrm>
          <a:prstGeom prst="rect">
            <a:avLst/>
          </a:prstGeom>
          <a:solidFill>
            <a:srgbClr val="C5C5C5"/>
          </a:solidFill>
        </p:spPr>
        <p:style>
          <a:lnRef idx="2">
            <a:schemeClr val="accent4">
              <a:shade val="50000"/>
            </a:schemeClr>
          </a:lnRef>
          <a:fillRef idx="1">
            <a:schemeClr val="accent4"/>
          </a:fillRef>
          <a:effectRef idx="0">
            <a:schemeClr val="accent4"/>
          </a:effectRef>
          <a:fontRef idx="minor">
            <a:schemeClr val="lt1"/>
          </a:fontRef>
        </p:style>
        <p:txBody>
          <a:bodyPr wrap="square" rtlCol="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tr-TR" sz="2400" b="1" dirty="0">
                <a:solidFill>
                  <a:schemeClr val="tx1"/>
                </a:solidFill>
              </a:rPr>
              <a:t>YALIN VE YEŞİL</a:t>
            </a:r>
            <a:r>
              <a:rPr lang="es-ES" sz="2400" b="1" dirty="0">
                <a:solidFill>
                  <a:schemeClr val="tx1"/>
                </a:solidFill>
              </a:rPr>
              <a:t>
</a:t>
            </a:r>
            <a:r>
              <a:rPr lang="es-ES" sz="2400" dirty="0">
                <a:solidFill>
                  <a:schemeClr val="tx1"/>
                </a:solidFill>
              </a:rPr>
              <a:t>"Sürdürülebilirlik" açısından devrim niteliğinde olabilecek yeni üretim yöntemleri, mevcut süreçlere odaklanmayı ve atıkları ortadan kaldırmayı hedefliyor.</a:t>
            </a:r>
            <a:endParaRPr lang="en-US" sz="2000" dirty="0">
              <a:solidFill>
                <a:schemeClr val="tx1"/>
              </a:solidFill>
              <a:latin typeface="Open Sans Condensed Light" panose="020B0306030504020204"/>
            </a:endParaRPr>
          </a:p>
        </p:txBody>
      </p:sp>
      <p:sp>
        <p:nvSpPr>
          <p:cNvPr id="8" name="CaixaDeTexto 7">
            <a:extLst>
              <a:ext uri="{FF2B5EF4-FFF2-40B4-BE49-F238E27FC236}">
                <a16:creationId xmlns:a16="http://schemas.microsoft.com/office/drawing/2014/main" id="{3CCA0457-3FB0-F628-AED7-02F16118EB95}"/>
              </a:ext>
            </a:extLst>
          </p:cNvPr>
          <p:cNvSpPr txBox="1"/>
          <p:nvPr/>
        </p:nvSpPr>
        <p:spPr>
          <a:xfrm>
            <a:off x="167373" y="6308140"/>
            <a:ext cx="6812756" cy="261610"/>
          </a:xfrm>
          <a:prstGeom prst="rect">
            <a:avLst/>
          </a:prstGeom>
          <a:noFill/>
        </p:spPr>
        <p:txBody>
          <a:bodyPr wrap="square">
            <a:spAutoFit/>
          </a:bodyPr>
          <a:lstStyle/>
          <a:p>
            <a:pPr algn="r"/>
            <a:r>
              <a:rPr lang="en-US" sz="1100" dirty="0">
                <a:cs typeface="Avenir Book"/>
              </a:rPr>
              <a:t>SUSTAINABILITY  TECHNICIAN / Unit Nr. 6/ Lesson Nr 5- Production management in a sustainable framework</a:t>
            </a:r>
          </a:p>
        </p:txBody>
      </p:sp>
      <p:sp>
        <p:nvSpPr>
          <p:cNvPr id="3" name="TextBox 16">
            <a:extLst>
              <a:ext uri="{FF2B5EF4-FFF2-40B4-BE49-F238E27FC236}">
                <a16:creationId xmlns:a16="http://schemas.microsoft.com/office/drawing/2014/main" id="{72BA18FA-FBBB-C0F0-1102-EAA169F4A670}"/>
              </a:ext>
            </a:extLst>
          </p:cNvPr>
          <p:cNvSpPr txBox="1"/>
          <p:nvPr/>
        </p:nvSpPr>
        <p:spPr>
          <a:xfrm>
            <a:off x="194509" y="464331"/>
            <a:ext cx="10815445" cy="1142620"/>
          </a:xfrm>
          <a:prstGeom prst="rect">
            <a:avLst/>
          </a:prstGeom>
        </p:spPr>
        <p:txBody>
          <a:bodyPr wrap="square" lIns="0" tIns="0" rIns="0" bIns="0" rtlCol="0" anchor="t">
            <a:spAutoFit/>
          </a:bodyPr>
          <a:lstStyle/>
          <a:p>
            <a:pPr>
              <a:lnSpc>
                <a:spcPts val="10560"/>
              </a:lnSpc>
              <a:spcBef>
                <a:spcPct val="0"/>
              </a:spcBef>
            </a:pPr>
            <a:r>
              <a:rPr lang="en-GB" sz="2800" dirty="0">
                <a:solidFill>
                  <a:srgbClr val="2D5693"/>
                </a:solidFill>
                <a:latin typeface="Josefin Sans Bold" pitchFamily="2" charset="0"/>
              </a:rPr>
              <a:t>3. </a:t>
            </a:r>
            <a:r>
              <a:rPr lang="en-GB" sz="2800" dirty="0" err="1">
                <a:solidFill>
                  <a:srgbClr val="2D5693"/>
                </a:solidFill>
                <a:latin typeface="Josefin Sans Bold" pitchFamily="2" charset="0"/>
              </a:rPr>
              <a:t>Çevresel</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performans</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nasıl</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geliştirilir</a:t>
            </a:r>
            <a:r>
              <a:rPr lang="en-GB" sz="2800" dirty="0">
                <a:solidFill>
                  <a:srgbClr val="2D5693"/>
                </a:solidFill>
                <a:latin typeface="Josefin Sans Bold" pitchFamily="2" charset="0"/>
              </a:rPr>
              <a:t>?</a:t>
            </a:r>
            <a:endParaRPr lang="en-US" sz="2800" dirty="0">
              <a:solidFill>
                <a:srgbClr val="B2101F"/>
              </a:solidFill>
              <a:latin typeface="Josefin Sans Bold" pitchFamily="2" charset="0"/>
            </a:endParaRPr>
          </a:p>
        </p:txBody>
      </p:sp>
    </p:spTree>
    <p:extLst>
      <p:ext uri="{BB962C8B-B14F-4D97-AF65-F5344CB8AC3E}">
        <p14:creationId xmlns:p14="http://schemas.microsoft.com/office/powerpoint/2010/main" val="2963060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drept 20">
            <a:extLst>
              <a:ext uri="{FF2B5EF4-FFF2-40B4-BE49-F238E27FC236}">
                <a16:creationId xmlns:a16="http://schemas.microsoft.com/office/drawing/2014/main" id="{01BE95F5-9BCB-DA1D-4968-FDA8561C902B}"/>
              </a:ext>
            </a:extLst>
          </p:cNvPr>
          <p:cNvCxnSpPr>
            <a:cxnSpLocks/>
          </p:cNvCxnSpPr>
          <p:nvPr/>
        </p:nvCxnSpPr>
        <p:spPr>
          <a:xfrm>
            <a:off x="6005586" y="2239343"/>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6" name="TextBox 6">
            <a:extLst>
              <a:ext uri="{FF2B5EF4-FFF2-40B4-BE49-F238E27FC236}">
                <a16:creationId xmlns:a16="http://schemas.microsoft.com/office/drawing/2014/main" id="{542B6447-9853-EEC7-7FEB-47BE3F4BB872}"/>
              </a:ext>
            </a:extLst>
          </p:cNvPr>
          <p:cNvSpPr txBox="1"/>
          <p:nvPr/>
        </p:nvSpPr>
        <p:spPr>
          <a:xfrm>
            <a:off x="1062547" y="6034633"/>
            <a:ext cx="8184163" cy="232756"/>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1100" dirty="0">
                <a:solidFill>
                  <a:srgbClr val="2A4C8C"/>
                </a:solidFill>
                <a:latin typeface="Josefin Sans" pitchFamily="2" charset="0"/>
              </a:rPr>
              <a:t>https://www.goral-shoes.co.uk/blogs/journal/behind-the-scenes-10-leather-waste-and-what-were-doing-about-it</a:t>
            </a:r>
          </a:p>
        </p:txBody>
      </p:sp>
      <p:sp>
        <p:nvSpPr>
          <p:cNvPr id="2" name="TextBox 16">
            <a:extLst>
              <a:ext uri="{FF2B5EF4-FFF2-40B4-BE49-F238E27FC236}">
                <a16:creationId xmlns:a16="http://schemas.microsoft.com/office/drawing/2014/main" id="{F322BAE5-B5AB-25D5-56F3-E40FB17C8F57}"/>
              </a:ext>
            </a:extLst>
          </p:cNvPr>
          <p:cNvSpPr txBox="1"/>
          <p:nvPr/>
        </p:nvSpPr>
        <p:spPr>
          <a:xfrm>
            <a:off x="752542" y="495448"/>
            <a:ext cx="8332105" cy="2486578"/>
          </a:xfrm>
          <a:prstGeom prst="rect">
            <a:avLst/>
          </a:prstGeom>
        </p:spPr>
        <p:txBody>
          <a:bodyPr wrap="square" lIns="0" tIns="0" rIns="0" bIns="0" rtlCol="0" anchor="t">
            <a:spAutoFit/>
          </a:bodyPr>
          <a:lstStyle/>
          <a:p>
            <a:pPr lvl="0">
              <a:lnSpc>
                <a:spcPts val="10560"/>
              </a:lnSpc>
              <a:spcBef>
                <a:spcPct val="0"/>
              </a:spcBef>
            </a:pPr>
            <a:r>
              <a:rPr lang="en-GB" sz="2800" b="1" dirty="0">
                <a:solidFill>
                  <a:schemeClr val="accent5">
                    <a:lumMod val="50000"/>
                  </a:schemeClr>
                </a:solidFill>
                <a:latin typeface="Josefin Sans Bold" pitchFamily="2" charset="0"/>
              </a:rPr>
              <a:t>3. </a:t>
            </a:r>
            <a:r>
              <a:rPr lang="en-GB" sz="2800" b="1" dirty="0" err="1">
                <a:solidFill>
                  <a:schemeClr val="accent5">
                    <a:lumMod val="50000"/>
                  </a:schemeClr>
                </a:solidFill>
                <a:latin typeface="Josefin Sans Bold" pitchFamily="2" charset="0"/>
              </a:rPr>
              <a:t>Çevresel</a:t>
            </a:r>
            <a:r>
              <a:rPr lang="en-GB" sz="2800" b="1" dirty="0">
                <a:solidFill>
                  <a:schemeClr val="accent5">
                    <a:lumMod val="50000"/>
                  </a:schemeClr>
                </a:solidFill>
                <a:latin typeface="Josefin Sans Bold" pitchFamily="2" charset="0"/>
              </a:rPr>
              <a:t> </a:t>
            </a:r>
            <a:r>
              <a:rPr lang="en-GB" sz="2800" b="1" dirty="0" err="1">
                <a:solidFill>
                  <a:schemeClr val="accent5">
                    <a:lumMod val="50000"/>
                  </a:schemeClr>
                </a:solidFill>
                <a:latin typeface="Josefin Sans Bold" pitchFamily="2" charset="0"/>
              </a:rPr>
              <a:t>performans</a:t>
            </a:r>
            <a:r>
              <a:rPr lang="en-GB" sz="2800" b="1" dirty="0">
                <a:solidFill>
                  <a:schemeClr val="accent5">
                    <a:lumMod val="50000"/>
                  </a:schemeClr>
                </a:solidFill>
                <a:latin typeface="Josefin Sans Bold" pitchFamily="2" charset="0"/>
              </a:rPr>
              <a:t> </a:t>
            </a:r>
            <a:r>
              <a:rPr lang="en-GB" sz="2800" b="1" dirty="0" err="1">
                <a:solidFill>
                  <a:schemeClr val="accent5">
                    <a:lumMod val="50000"/>
                  </a:schemeClr>
                </a:solidFill>
                <a:latin typeface="Josefin Sans Bold" pitchFamily="2" charset="0"/>
              </a:rPr>
              <a:t>süreçlerinin</a:t>
            </a:r>
            <a:r>
              <a:rPr lang="en-GB" sz="2800" b="1" dirty="0">
                <a:solidFill>
                  <a:schemeClr val="accent5">
                    <a:lumMod val="50000"/>
                  </a:schemeClr>
                </a:solidFill>
                <a:latin typeface="Josefin Sans Bold" pitchFamily="2" charset="0"/>
              </a:rPr>
              <a:t> </a:t>
            </a:r>
            <a:r>
              <a:rPr lang="en-GB" sz="2800" b="1" dirty="0" err="1">
                <a:solidFill>
                  <a:schemeClr val="accent5">
                    <a:lumMod val="50000"/>
                  </a:schemeClr>
                </a:solidFill>
                <a:latin typeface="Josefin Sans Bold" pitchFamily="2" charset="0"/>
              </a:rPr>
              <a:t>iyileştirilmesi</a:t>
            </a:r>
            <a:r>
              <a:rPr lang="en-GB" sz="2800" b="1" dirty="0">
                <a:solidFill>
                  <a:schemeClr val="accent5">
                    <a:lumMod val="50000"/>
                  </a:schemeClr>
                </a:solidFill>
                <a:latin typeface="Josefin Sans Bold" pitchFamily="2" charset="0"/>
              </a:rPr>
              <a:t> </a:t>
            </a:r>
            <a:r>
              <a:rPr lang="en-GB" sz="2800" b="1" dirty="0" err="1">
                <a:solidFill>
                  <a:schemeClr val="accent5">
                    <a:lumMod val="50000"/>
                  </a:schemeClr>
                </a:solidFill>
                <a:latin typeface="Josefin Sans Bold" pitchFamily="2" charset="0"/>
              </a:rPr>
              <a:t>için</a:t>
            </a:r>
            <a:r>
              <a:rPr lang="en-GB" sz="2800" b="1" dirty="0">
                <a:solidFill>
                  <a:schemeClr val="accent5">
                    <a:lumMod val="50000"/>
                  </a:schemeClr>
                </a:solidFill>
                <a:latin typeface="Josefin Sans Bold" pitchFamily="2" charset="0"/>
              </a:rPr>
              <a:t> </a:t>
            </a:r>
            <a:r>
              <a:rPr lang="en-GB" sz="2800" b="1" dirty="0" err="1">
                <a:solidFill>
                  <a:schemeClr val="accent5">
                    <a:lumMod val="50000"/>
                  </a:schemeClr>
                </a:solidFill>
                <a:latin typeface="Josefin Sans Bold" pitchFamily="2" charset="0"/>
              </a:rPr>
              <a:t>yöntemler</a:t>
            </a:r>
            <a:endParaRPr lang="en-US" sz="2800" b="1" dirty="0">
              <a:solidFill>
                <a:schemeClr val="accent5">
                  <a:lumMod val="50000"/>
                </a:schemeClr>
              </a:solidFill>
              <a:latin typeface="Josefin Sans Bold" pitchFamily="2" charset="0"/>
            </a:endParaRPr>
          </a:p>
        </p:txBody>
      </p:sp>
      <p:pic>
        <p:nvPicPr>
          <p:cNvPr id="3" name="Picture 1" descr="C:\Users\user\Pictures\DESIGN 4 CIRCLE\Composition-of-textile-waste-feedstock.png">
            <a:extLst>
              <a:ext uri="{FF2B5EF4-FFF2-40B4-BE49-F238E27FC236}">
                <a16:creationId xmlns:a16="http://schemas.microsoft.com/office/drawing/2014/main" id="{3FE77896-1187-6B9F-C2B0-7FA09C7DD10A}"/>
              </a:ext>
            </a:extLst>
          </p:cNvPr>
          <p:cNvPicPr>
            <a:picLocks noChangeAspect="1" noChangeArrowheads="1"/>
          </p:cNvPicPr>
          <p:nvPr/>
        </p:nvPicPr>
        <p:blipFill>
          <a:blip r:embed="rId5" cstate="print"/>
          <a:srcRect/>
          <a:stretch>
            <a:fillRect/>
          </a:stretch>
        </p:blipFill>
        <p:spPr bwMode="auto">
          <a:xfrm>
            <a:off x="749616" y="2179056"/>
            <a:ext cx="4405013" cy="2914650"/>
          </a:xfrm>
          <a:prstGeom prst="rect">
            <a:avLst/>
          </a:prstGeom>
          <a:noFill/>
        </p:spPr>
      </p:pic>
      <p:pic>
        <p:nvPicPr>
          <p:cNvPr id="4" name="Imagem 3">
            <a:extLst>
              <a:ext uri="{FF2B5EF4-FFF2-40B4-BE49-F238E27FC236}">
                <a16:creationId xmlns:a16="http://schemas.microsoft.com/office/drawing/2014/main" id="{DE03CA5D-0AAF-1DE4-2382-CAEDA00AEDC7}"/>
              </a:ext>
            </a:extLst>
          </p:cNvPr>
          <p:cNvPicPr>
            <a:picLocks noChangeAspect="1"/>
          </p:cNvPicPr>
          <p:nvPr/>
        </p:nvPicPr>
        <p:blipFill>
          <a:blip r:embed="rId6"/>
          <a:stretch>
            <a:fillRect/>
          </a:stretch>
        </p:blipFill>
        <p:spPr>
          <a:xfrm>
            <a:off x="6985580" y="2072288"/>
            <a:ext cx="3487157" cy="3110232"/>
          </a:xfrm>
          <a:prstGeom prst="rect">
            <a:avLst/>
          </a:prstGeom>
        </p:spPr>
      </p:pic>
    </p:spTree>
    <p:extLst>
      <p:ext uri="{BB962C8B-B14F-4D97-AF65-F5344CB8AC3E}">
        <p14:creationId xmlns:p14="http://schemas.microsoft.com/office/powerpoint/2010/main" val="3257683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sp>
        <p:nvSpPr>
          <p:cNvPr id="49" name="TextBox 16">
            <a:extLst>
              <a:ext uri="{FF2B5EF4-FFF2-40B4-BE49-F238E27FC236}">
                <a16:creationId xmlns:a16="http://schemas.microsoft.com/office/drawing/2014/main" id="{483E3525-C3D1-121C-836C-342C674A8710}"/>
              </a:ext>
            </a:extLst>
          </p:cNvPr>
          <p:cNvSpPr txBox="1"/>
          <p:nvPr/>
        </p:nvSpPr>
        <p:spPr>
          <a:xfrm>
            <a:off x="621254" y="1007188"/>
            <a:ext cx="8936216" cy="861774"/>
          </a:xfrm>
          <a:prstGeom prst="rect">
            <a:avLst/>
          </a:prstGeom>
        </p:spPr>
        <p:txBody>
          <a:bodyPr wrap="square" lIns="0" tIns="0" rIns="0" bIns="0" rtlCol="0" anchor="t">
            <a:spAutoFit/>
          </a:bodyPr>
          <a:lstStyle/>
          <a:p>
            <a:pPr lvl="0">
              <a:spcBef>
                <a:spcPct val="0"/>
              </a:spcBef>
            </a:pPr>
            <a:r>
              <a:rPr lang="en-GB" sz="2800" dirty="0">
                <a:solidFill>
                  <a:schemeClr val="accent5">
                    <a:lumMod val="50000"/>
                  </a:schemeClr>
                </a:solidFill>
                <a:latin typeface="Josefin Sans Bold" pitchFamily="2" charset="0"/>
              </a:rPr>
              <a:t>4. </a:t>
            </a:r>
            <a:r>
              <a:rPr lang="en-GB" sz="2800" dirty="0" err="1">
                <a:solidFill>
                  <a:schemeClr val="accent5">
                    <a:lumMod val="50000"/>
                  </a:schemeClr>
                </a:solidFill>
                <a:latin typeface="Josefin Sans Bold" pitchFamily="2" charset="0"/>
              </a:rPr>
              <a:t>Üretim</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boyunca</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çevresel</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performansı</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iyileştirme</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yöntemleri</a:t>
            </a:r>
            <a:endParaRPr lang="en-US" sz="2800" dirty="0">
              <a:solidFill>
                <a:schemeClr val="accent5">
                  <a:lumMod val="50000"/>
                </a:schemeClr>
              </a:solidFill>
              <a:latin typeface="Josefin Sans Bold" pitchFamily="2" charset="0"/>
            </a:endParaRPr>
          </a:p>
        </p:txBody>
      </p:sp>
      <p:grpSp>
        <p:nvGrpSpPr>
          <p:cNvPr id="37" name="Grupare 36">
            <a:extLst>
              <a:ext uri="{FF2B5EF4-FFF2-40B4-BE49-F238E27FC236}">
                <a16:creationId xmlns:a16="http://schemas.microsoft.com/office/drawing/2014/main" id="{AB17B891-D203-4063-9012-21EDA7624CA4}"/>
              </a:ext>
            </a:extLst>
          </p:cNvPr>
          <p:cNvGrpSpPr/>
          <p:nvPr/>
        </p:nvGrpSpPr>
        <p:grpSpPr>
          <a:xfrm flipH="1">
            <a:off x="2412403" y="0"/>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8" name="Group 34">
            <a:extLst>
              <a:ext uri="{FF2B5EF4-FFF2-40B4-BE49-F238E27FC236}">
                <a16:creationId xmlns:a16="http://schemas.microsoft.com/office/drawing/2014/main" id="{168C852B-417D-F4EB-2A05-7E098CCAA8FB}"/>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1797493A-A1F3-92B2-6253-8540C70F84D7}"/>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477D85FF-F444-AAF8-6313-9F015CEC81E8}"/>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7A35C031-874A-54D5-90AE-67AC22E211B7}"/>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2">
            <a:extLst>
              <a:ext uri="{FF2B5EF4-FFF2-40B4-BE49-F238E27FC236}">
                <a16:creationId xmlns:a16="http://schemas.microsoft.com/office/drawing/2014/main" id="{F639687D-4F0E-736C-0673-E3AD400A5284}"/>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pic>
        <p:nvPicPr>
          <p:cNvPr id="3" name="Imagem 2">
            <a:extLst>
              <a:ext uri="{FF2B5EF4-FFF2-40B4-BE49-F238E27FC236}">
                <a16:creationId xmlns:a16="http://schemas.microsoft.com/office/drawing/2014/main" id="{72CEFC2F-ADD7-4E0C-94FB-E6010652C0E4}"/>
              </a:ext>
            </a:extLst>
          </p:cNvPr>
          <p:cNvPicPr>
            <a:picLocks noChangeAspect="1"/>
          </p:cNvPicPr>
          <p:nvPr/>
        </p:nvPicPr>
        <p:blipFill rotWithShape="1">
          <a:blip r:embed="rId5"/>
          <a:srcRect l="27341" t="38080" r="34304" b="13826"/>
          <a:stretch/>
        </p:blipFill>
        <p:spPr>
          <a:xfrm>
            <a:off x="2166067" y="2224780"/>
            <a:ext cx="5140751" cy="3626032"/>
          </a:xfrm>
          <a:prstGeom prst="rect">
            <a:avLst/>
          </a:prstGeom>
        </p:spPr>
      </p:pic>
    </p:spTree>
    <p:extLst>
      <p:ext uri="{BB962C8B-B14F-4D97-AF65-F5344CB8AC3E}">
        <p14:creationId xmlns:p14="http://schemas.microsoft.com/office/powerpoint/2010/main" val="32025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1414F46B-77E8-EDEA-14A3-4FA4CF79028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grpSp>
        <p:nvGrpSpPr>
          <p:cNvPr id="16" name="Grupare 15">
            <a:extLst>
              <a:ext uri="{FF2B5EF4-FFF2-40B4-BE49-F238E27FC236}">
                <a16:creationId xmlns:a16="http://schemas.microsoft.com/office/drawing/2014/main" id="{D09F0E9F-6630-8DE7-5398-89F52F9DE28B}"/>
              </a:ext>
            </a:extLst>
          </p:cNvPr>
          <p:cNvGrpSpPr/>
          <p:nvPr/>
        </p:nvGrpSpPr>
        <p:grpSpPr>
          <a:xfrm>
            <a:off x="0" y="5579452"/>
            <a:ext cx="5582772" cy="1292050"/>
            <a:chOff x="0" y="5579452"/>
            <a:chExt cx="5582772" cy="1292050"/>
          </a:xfrm>
        </p:grpSpPr>
        <p:sp>
          <p:nvSpPr>
            <p:cNvPr id="14" name="Dreptunghi 13">
              <a:extLst>
                <a:ext uri="{FF2B5EF4-FFF2-40B4-BE49-F238E27FC236}">
                  <a16:creationId xmlns:a16="http://schemas.microsoft.com/office/drawing/2014/main" id="{271C449B-7177-37F1-6D9C-D54E67742A18}"/>
                </a:ext>
              </a:extLst>
            </p:cNvPr>
            <p:cNvSpPr/>
            <p:nvPr/>
          </p:nvSpPr>
          <p:spPr>
            <a:xfrm>
              <a:off x="2467903" y="5579452"/>
              <a:ext cx="3114869" cy="700314"/>
            </a:xfrm>
            <a:prstGeom prst="rect">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reptunghi 14">
              <a:extLst>
                <a:ext uri="{FF2B5EF4-FFF2-40B4-BE49-F238E27FC236}">
                  <a16:creationId xmlns:a16="http://schemas.microsoft.com/office/drawing/2014/main" id="{7CAAB276-3BFE-1548-7D30-263539D96690}"/>
                </a:ext>
              </a:extLst>
            </p:cNvPr>
            <p:cNvSpPr/>
            <p:nvPr/>
          </p:nvSpPr>
          <p:spPr>
            <a:xfrm>
              <a:off x="0" y="6017991"/>
              <a:ext cx="3929974" cy="853511"/>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descr="Mind Technology - 3D Viewer">
            <a:extLst>
              <a:ext uri="{FF2B5EF4-FFF2-40B4-BE49-F238E27FC236}">
                <a16:creationId xmlns:a16="http://schemas.microsoft.com/office/drawing/2014/main" id="{4A4404B6-88BB-5915-B32E-212A707753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0240" y="2055591"/>
            <a:ext cx="5743575" cy="3962400"/>
          </a:xfrm>
          <a:prstGeom prst="rect">
            <a:avLst/>
          </a:prstGeom>
          <a:noFill/>
          <a:extLst>
            <a:ext uri="{909E8E84-426E-40DD-AFC4-6F175D3DCCD1}">
              <a14:hiddenFill xmlns:a14="http://schemas.microsoft.com/office/drawing/2010/main">
                <a:solidFill>
                  <a:srgbClr val="FFFFFF"/>
                </a:solidFill>
              </a14:hiddenFill>
            </a:ext>
          </a:extLst>
        </p:spPr>
      </p:pic>
      <p:sp>
        <p:nvSpPr>
          <p:cNvPr id="17" name="CaixaDeTexto 16">
            <a:extLst>
              <a:ext uri="{FF2B5EF4-FFF2-40B4-BE49-F238E27FC236}">
                <a16:creationId xmlns:a16="http://schemas.microsoft.com/office/drawing/2014/main" id="{501CED4F-AED9-1C61-D413-E50E7BEE18D4}"/>
              </a:ext>
            </a:extLst>
          </p:cNvPr>
          <p:cNvSpPr txBox="1"/>
          <p:nvPr/>
        </p:nvSpPr>
        <p:spPr>
          <a:xfrm>
            <a:off x="5609092" y="5958024"/>
            <a:ext cx="6122194" cy="369332"/>
          </a:xfrm>
          <a:prstGeom prst="rect">
            <a:avLst/>
          </a:prstGeom>
          <a:noFill/>
        </p:spPr>
        <p:txBody>
          <a:bodyPr wrap="square">
            <a:spAutoFit/>
          </a:bodyPr>
          <a:lstStyle/>
          <a:p>
            <a:r>
              <a:rPr lang="pt-PT" dirty="0">
                <a:hlinkClick r:id="rId7"/>
              </a:rPr>
              <a:t>https://www.mindtech.pt/software/mindcad/3d-viewer</a:t>
            </a:r>
            <a:r>
              <a:rPr lang="pt-PT" dirty="0"/>
              <a:t> </a:t>
            </a:r>
          </a:p>
        </p:txBody>
      </p:sp>
      <p:sp>
        <p:nvSpPr>
          <p:cNvPr id="5" name="TextBox 16">
            <a:extLst>
              <a:ext uri="{FF2B5EF4-FFF2-40B4-BE49-F238E27FC236}">
                <a16:creationId xmlns:a16="http://schemas.microsoft.com/office/drawing/2014/main" id="{112C44EA-C23A-FE51-0572-3408FAE0AAC9}"/>
              </a:ext>
            </a:extLst>
          </p:cNvPr>
          <p:cNvSpPr txBox="1"/>
          <p:nvPr/>
        </p:nvSpPr>
        <p:spPr>
          <a:xfrm>
            <a:off x="3752186" y="1173712"/>
            <a:ext cx="8936216" cy="861774"/>
          </a:xfrm>
          <a:prstGeom prst="rect">
            <a:avLst/>
          </a:prstGeom>
        </p:spPr>
        <p:txBody>
          <a:bodyPr wrap="square" lIns="0" tIns="0" rIns="0" bIns="0" rtlCol="0" anchor="t">
            <a:spAutoFit/>
          </a:bodyPr>
          <a:lstStyle/>
          <a:p>
            <a:pPr lvl="0">
              <a:spcBef>
                <a:spcPct val="0"/>
              </a:spcBef>
            </a:pPr>
            <a:r>
              <a:rPr lang="en-GB" sz="2800" dirty="0">
                <a:solidFill>
                  <a:schemeClr val="accent5">
                    <a:lumMod val="50000"/>
                  </a:schemeClr>
                </a:solidFill>
                <a:latin typeface="Josefin Sans Bold" pitchFamily="2" charset="0"/>
              </a:rPr>
              <a:t>4. </a:t>
            </a:r>
            <a:r>
              <a:rPr lang="en-GB" sz="2800" dirty="0" err="1">
                <a:solidFill>
                  <a:schemeClr val="accent5">
                    <a:lumMod val="50000"/>
                  </a:schemeClr>
                </a:solidFill>
                <a:latin typeface="Josefin Sans Bold" pitchFamily="2" charset="0"/>
              </a:rPr>
              <a:t>Üretim</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boyunca</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çevresel</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performansı</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iyileştirme</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yöntemleri</a:t>
            </a:r>
            <a:endParaRPr lang="en-US" sz="2800" dirty="0">
              <a:solidFill>
                <a:schemeClr val="accent5">
                  <a:lumMod val="50000"/>
                </a:schemeClr>
              </a:solidFill>
              <a:latin typeface="Josefin Sans Bold" pitchFamily="2" charset="0"/>
            </a:endParaRPr>
          </a:p>
        </p:txBody>
      </p:sp>
    </p:spTree>
    <p:extLst>
      <p:ext uri="{BB962C8B-B14F-4D97-AF65-F5344CB8AC3E}">
        <p14:creationId xmlns:p14="http://schemas.microsoft.com/office/powerpoint/2010/main" val="2793013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b="54528"/>
          <a:stretch/>
        </p:blipFill>
        <p:spPr>
          <a:xfrm>
            <a:off x="8674924" y="302616"/>
            <a:ext cx="3414409" cy="3126384"/>
          </a:xfrm>
          <a:prstGeom prst="rect">
            <a:avLst/>
          </a:prstGeom>
        </p:spPr>
      </p:pic>
      <p:grpSp>
        <p:nvGrpSpPr>
          <p:cNvPr id="4" name="Grupare 3">
            <a:extLst>
              <a:ext uri="{FF2B5EF4-FFF2-40B4-BE49-F238E27FC236}">
                <a16:creationId xmlns:a16="http://schemas.microsoft.com/office/drawing/2014/main" id="{6542BDA9-25B6-0AB6-C7D9-46679A30FD9C}"/>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0FDD63B6-E8F4-730A-96F9-CD61913DF6F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81FAD97A-6FC9-9975-BFA7-9035A5F57177}"/>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122BFB82-D5CE-B76D-88CF-7DE3A14C039E}"/>
              </a:ext>
            </a:extLst>
          </p:cNvPr>
          <p:cNvPicPr>
            <a:picLocks noChangeAspect="1"/>
          </p:cNvPicPr>
          <p:nvPr/>
        </p:nvPicPr>
        <p:blipFill>
          <a:blip r:embed="rId5" cstate="print"/>
          <a:srcRect r="44462" b="-212"/>
          <a:stretch>
            <a:fillRect/>
          </a:stretch>
        </p:blipFill>
        <p:spPr>
          <a:xfrm>
            <a:off x="190583" y="6290497"/>
            <a:ext cx="1784643" cy="413890"/>
          </a:xfrm>
          <a:prstGeom prst="rect">
            <a:avLst/>
          </a:prstGeom>
        </p:spPr>
      </p:pic>
      <p:pic>
        <p:nvPicPr>
          <p:cNvPr id="2" name="Imagine 1">
            <a:extLst>
              <a:ext uri="{FF2B5EF4-FFF2-40B4-BE49-F238E27FC236}">
                <a16:creationId xmlns:a16="http://schemas.microsoft.com/office/drawing/2014/main" id="{84991A88-8975-1D86-B266-047587011FDB}"/>
              </a:ext>
            </a:extLst>
          </p:cNvPr>
          <p:cNvPicPr>
            <a:picLocks noChangeAspect="1"/>
          </p:cNvPicPr>
          <p:nvPr/>
        </p:nvPicPr>
        <p:blipFill rotWithShape="1">
          <a:blip r:embed="rId3">
            <a:extLst>
              <a:ext uri="{28A0092B-C50C-407E-A947-70E740481C1C}">
                <a14:useLocalDpi xmlns:a14="http://schemas.microsoft.com/office/drawing/2010/main" val="0"/>
              </a:ext>
            </a:extLst>
          </a:blip>
          <a:srcRect l="19249" t="52431" r="52746" b="2097"/>
          <a:stretch/>
        </p:blipFill>
        <p:spPr>
          <a:xfrm>
            <a:off x="8674925" y="3578003"/>
            <a:ext cx="3414409" cy="3126384"/>
          </a:xfrm>
          <a:prstGeom prst="rect">
            <a:avLst/>
          </a:prstGeom>
        </p:spPr>
      </p:pic>
      <p:pic>
        <p:nvPicPr>
          <p:cNvPr id="10" name="Picture 2" descr="Pic 2">
            <a:extLst>
              <a:ext uri="{FF2B5EF4-FFF2-40B4-BE49-F238E27FC236}">
                <a16:creationId xmlns:a16="http://schemas.microsoft.com/office/drawing/2014/main" id="{09B5E568-B386-4971-8576-FB206E4976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751" y="2347730"/>
            <a:ext cx="7503309" cy="318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6">
            <a:extLst>
              <a:ext uri="{FF2B5EF4-FFF2-40B4-BE49-F238E27FC236}">
                <a16:creationId xmlns:a16="http://schemas.microsoft.com/office/drawing/2014/main" id="{71E9B8B9-DA52-6D97-2E5E-05B8E3E37B31}"/>
              </a:ext>
            </a:extLst>
          </p:cNvPr>
          <p:cNvSpPr txBox="1"/>
          <p:nvPr/>
        </p:nvSpPr>
        <p:spPr>
          <a:xfrm>
            <a:off x="908402" y="1110592"/>
            <a:ext cx="1784643" cy="1127232"/>
          </a:xfrm>
          <a:prstGeom prst="rect">
            <a:avLst/>
          </a:prstGeom>
        </p:spPr>
        <p:txBody>
          <a:bodyPr wrap="square" lIns="0" tIns="0" rIns="0" bIns="0" rtlCol="0" anchor="t">
            <a:spAutoFit/>
          </a:bodyPr>
          <a:lstStyle/>
          <a:p>
            <a:pPr lvl="0">
              <a:lnSpc>
                <a:spcPts val="10560"/>
              </a:lnSpc>
              <a:spcBef>
                <a:spcPct val="0"/>
              </a:spcBef>
            </a:pPr>
            <a:r>
              <a:rPr lang="pt-PT" sz="2000" b="1" dirty="0">
                <a:solidFill>
                  <a:schemeClr val="accent5">
                    <a:lumMod val="50000"/>
                  </a:schemeClr>
                </a:solidFill>
              </a:rPr>
              <a:t>Kalıp Yapımı</a:t>
            </a:r>
            <a:endParaRPr lang="en-US" sz="2000" b="1" dirty="0">
              <a:solidFill>
                <a:schemeClr val="accent5">
                  <a:lumMod val="50000"/>
                </a:schemeClr>
              </a:solidFill>
            </a:endParaRPr>
          </a:p>
        </p:txBody>
      </p:sp>
      <p:sp>
        <p:nvSpPr>
          <p:cNvPr id="3" name="TextBox 16">
            <a:extLst>
              <a:ext uri="{FF2B5EF4-FFF2-40B4-BE49-F238E27FC236}">
                <a16:creationId xmlns:a16="http://schemas.microsoft.com/office/drawing/2014/main" id="{B816E203-0A94-E734-1F42-AFB12A9CD0F0}"/>
              </a:ext>
            </a:extLst>
          </p:cNvPr>
          <p:cNvSpPr txBox="1"/>
          <p:nvPr/>
        </p:nvSpPr>
        <p:spPr>
          <a:xfrm>
            <a:off x="201587" y="894286"/>
            <a:ext cx="8936216" cy="861774"/>
          </a:xfrm>
          <a:prstGeom prst="rect">
            <a:avLst/>
          </a:prstGeom>
        </p:spPr>
        <p:txBody>
          <a:bodyPr wrap="square" lIns="0" tIns="0" rIns="0" bIns="0" rtlCol="0" anchor="t">
            <a:spAutoFit/>
          </a:bodyPr>
          <a:lstStyle/>
          <a:p>
            <a:pPr lvl="0">
              <a:spcBef>
                <a:spcPct val="0"/>
              </a:spcBef>
            </a:pPr>
            <a:r>
              <a:rPr lang="en-GB" sz="2800" dirty="0">
                <a:solidFill>
                  <a:schemeClr val="accent5">
                    <a:lumMod val="50000"/>
                  </a:schemeClr>
                </a:solidFill>
                <a:latin typeface="Josefin Sans Bold" pitchFamily="2" charset="0"/>
              </a:rPr>
              <a:t>4. </a:t>
            </a:r>
            <a:r>
              <a:rPr lang="en-GB" sz="2800" dirty="0" err="1">
                <a:solidFill>
                  <a:schemeClr val="accent5">
                    <a:lumMod val="50000"/>
                  </a:schemeClr>
                </a:solidFill>
                <a:latin typeface="Josefin Sans Bold" pitchFamily="2" charset="0"/>
              </a:rPr>
              <a:t>Üretim</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boyunca</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çevresel</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performansı</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iyileştirme</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yöntemleri</a:t>
            </a:r>
            <a:endParaRPr lang="en-US" sz="2800" dirty="0">
              <a:solidFill>
                <a:schemeClr val="accent5">
                  <a:lumMod val="50000"/>
                </a:schemeClr>
              </a:solidFill>
              <a:latin typeface="Josefin Sans Bold" pitchFamily="2" charset="0"/>
            </a:endParaRPr>
          </a:p>
        </p:txBody>
      </p:sp>
    </p:spTree>
    <p:extLst>
      <p:ext uri="{BB962C8B-B14F-4D97-AF65-F5344CB8AC3E}">
        <p14:creationId xmlns:p14="http://schemas.microsoft.com/office/powerpoint/2010/main" val="3074740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drept 20">
            <a:extLst>
              <a:ext uri="{FF2B5EF4-FFF2-40B4-BE49-F238E27FC236}">
                <a16:creationId xmlns:a16="http://schemas.microsoft.com/office/drawing/2014/main" id="{01BE95F5-9BCB-DA1D-4968-FDA8561C902B}"/>
              </a:ext>
            </a:extLst>
          </p:cNvPr>
          <p:cNvCxnSpPr>
            <a:cxnSpLocks/>
          </p:cNvCxnSpPr>
          <p:nvPr/>
        </p:nvCxnSpPr>
        <p:spPr>
          <a:xfrm>
            <a:off x="6005586" y="2239343"/>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4" name="Picture 2">
            <a:extLst>
              <a:ext uri="{FF2B5EF4-FFF2-40B4-BE49-F238E27FC236}">
                <a16:creationId xmlns:a16="http://schemas.microsoft.com/office/drawing/2014/main" id="{9744F17E-010F-48D4-821A-C335375079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305" y="2058428"/>
            <a:ext cx="4975199" cy="3332784"/>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10">
            <a:extLst>
              <a:ext uri="{FF2B5EF4-FFF2-40B4-BE49-F238E27FC236}">
                <a16:creationId xmlns:a16="http://schemas.microsoft.com/office/drawing/2014/main" id="{5EC0AB35-2079-4A84-979E-1B9C77354BE2}"/>
              </a:ext>
            </a:extLst>
          </p:cNvPr>
          <p:cNvSpPr txBox="1"/>
          <p:nvPr/>
        </p:nvSpPr>
        <p:spPr>
          <a:xfrm>
            <a:off x="6441429" y="2306986"/>
            <a:ext cx="5322273" cy="255454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GB" sz="2000" dirty="0"/>
              <a:t>En </a:t>
            </a:r>
            <a:r>
              <a:rPr lang="en-GB" sz="2000" dirty="0" err="1"/>
              <a:t>önemli</a:t>
            </a:r>
            <a:r>
              <a:rPr lang="en-GB" sz="2000" dirty="0"/>
              <a:t> </a:t>
            </a:r>
            <a:r>
              <a:rPr lang="en-GB" sz="2000" dirty="0" err="1"/>
              <a:t>özelliği</a:t>
            </a:r>
            <a:r>
              <a:rPr lang="en-GB" sz="2000" dirty="0"/>
              <a:t>, </a:t>
            </a:r>
            <a:r>
              <a:rPr lang="en-GB" sz="2000" dirty="0" err="1"/>
              <a:t>kesilecek</a:t>
            </a:r>
            <a:r>
              <a:rPr lang="en-GB" sz="2000" dirty="0"/>
              <a:t> </a:t>
            </a:r>
            <a:r>
              <a:rPr lang="en-GB" sz="2000" dirty="0" err="1"/>
              <a:t>parçaların</a:t>
            </a:r>
            <a:r>
              <a:rPr lang="en-GB" sz="2000" dirty="0"/>
              <a:t> </a:t>
            </a:r>
            <a:r>
              <a:rPr lang="en-GB" sz="2000" dirty="0" err="1"/>
              <a:t>konumlandırılmasının</a:t>
            </a:r>
            <a:r>
              <a:rPr lang="en-GB" sz="2000" dirty="0"/>
              <a:t> / </a:t>
            </a:r>
            <a:r>
              <a:rPr lang="en-GB" sz="2000" dirty="0" err="1"/>
              <a:t>iç</a:t>
            </a:r>
            <a:r>
              <a:rPr lang="en-GB" sz="2000" dirty="0"/>
              <a:t> </a:t>
            </a:r>
            <a:r>
              <a:rPr lang="en-GB" sz="2000" dirty="0" err="1"/>
              <a:t>içe</a:t>
            </a:r>
            <a:r>
              <a:rPr lang="en-GB" sz="2000" dirty="0"/>
              <a:t> </a:t>
            </a:r>
            <a:r>
              <a:rPr lang="en-GB" sz="2000" dirty="0" err="1"/>
              <a:t>geçmesinin</a:t>
            </a:r>
            <a:r>
              <a:rPr lang="en-GB" sz="2000" dirty="0"/>
              <a:t>, son </a:t>
            </a:r>
            <a:r>
              <a:rPr lang="en-GB" sz="2000" dirty="0" err="1"/>
              <a:t>kesim</a:t>
            </a:r>
            <a:r>
              <a:rPr lang="en-GB" sz="2000" dirty="0"/>
              <a:t> </a:t>
            </a:r>
            <a:r>
              <a:rPr lang="en-GB" sz="2000" dirty="0" err="1"/>
              <a:t>düzeni</a:t>
            </a:r>
            <a:r>
              <a:rPr lang="en-GB" sz="2000" dirty="0"/>
              <a:t> </a:t>
            </a:r>
            <a:r>
              <a:rPr lang="en-GB" sz="2000" dirty="0" err="1"/>
              <a:t>bulunana</a:t>
            </a:r>
            <a:r>
              <a:rPr lang="en-GB" sz="2000" dirty="0"/>
              <a:t> </a:t>
            </a:r>
            <a:r>
              <a:rPr lang="en-GB" sz="2000" dirty="0" err="1"/>
              <a:t>kadar</a:t>
            </a:r>
            <a:r>
              <a:rPr lang="en-GB" sz="2000" dirty="0"/>
              <a:t> </a:t>
            </a:r>
            <a:r>
              <a:rPr lang="en-GB" sz="2000" dirty="0" err="1"/>
              <a:t>birkaç</a:t>
            </a:r>
            <a:r>
              <a:rPr lang="en-GB" sz="2000" dirty="0"/>
              <a:t> </a:t>
            </a:r>
            <a:r>
              <a:rPr lang="en-GB" sz="2000" dirty="0" err="1"/>
              <a:t>kez</a:t>
            </a:r>
            <a:r>
              <a:rPr lang="en-GB" sz="2000" dirty="0"/>
              <a:t> </a:t>
            </a:r>
            <a:r>
              <a:rPr lang="en-GB" sz="2000" dirty="0" err="1"/>
              <a:t>değiştirilebilmesidir</a:t>
            </a:r>
            <a:r>
              <a:rPr lang="en-GB" sz="2000" dirty="0"/>
              <a:t>. </a:t>
            </a:r>
            <a:r>
              <a:rPr lang="en-GB" sz="2000" dirty="0" err="1"/>
              <a:t>Operatör</a:t>
            </a:r>
            <a:r>
              <a:rPr lang="en-GB" sz="2000" dirty="0"/>
              <a:t>, </a:t>
            </a:r>
            <a:r>
              <a:rPr lang="en-GB" sz="2000" dirty="0" err="1"/>
              <a:t>deri</a:t>
            </a:r>
            <a:r>
              <a:rPr lang="en-GB" sz="2000" dirty="0"/>
              <a:t> </a:t>
            </a:r>
            <a:r>
              <a:rPr lang="en-GB" sz="2000" dirty="0" err="1"/>
              <a:t>üzerindeki</a:t>
            </a:r>
            <a:r>
              <a:rPr lang="en-GB" sz="2000" dirty="0"/>
              <a:t> </a:t>
            </a:r>
            <a:r>
              <a:rPr lang="en-GB" sz="2000" dirty="0" err="1"/>
              <a:t>kesme</a:t>
            </a:r>
            <a:r>
              <a:rPr lang="en-GB" sz="2000" dirty="0"/>
              <a:t> </a:t>
            </a:r>
            <a:r>
              <a:rPr lang="en-GB" sz="2000" dirty="0" err="1"/>
              <a:t>düzeninden</a:t>
            </a:r>
            <a:r>
              <a:rPr lang="en-GB" sz="2000" dirty="0"/>
              <a:t> </a:t>
            </a:r>
            <a:r>
              <a:rPr lang="en-GB" sz="2000" dirty="0" err="1"/>
              <a:t>memnun</a:t>
            </a:r>
            <a:r>
              <a:rPr lang="en-GB" sz="2000" dirty="0"/>
              <a:t> </a:t>
            </a:r>
            <a:r>
              <a:rPr lang="en-GB" sz="2000" dirty="0" err="1"/>
              <a:t>kalana</a:t>
            </a:r>
            <a:r>
              <a:rPr lang="en-GB" sz="2000" dirty="0"/>
              <a:t> </a:t>
            </a:r>
            <a:r>
              <a:rPr lang="en-GB" sz="2000" dirty="0" err="1"/>
              <a:t>kadar</a:t>
            </a:r>
            <a:r>
              <a:rPr lang="en-GB" sz="2000" dirty="0"/>
              <a:t> </a:t>
            </a:r>
            <a:r>
              <a:rPr lang="en-GB" sz="2000" dirty="0" err="1"/>
              <a:t>kesimin</a:t>
            </a:r>
            <a:r>
              <a:rPr lang="en-GB" sz="2000" dirty="0"/>
              <a:t> </a:t>
            </a:r>
            <a:r>
              <a:rPr lang="en-GB" sz="2000" dirty="0" err="1"/>
              <a:t>kendisi</a:t>
            </a:r>
            <a:r>
              <a:rPr lang="en-GB" sz="2000" dirty="0"/>
              <a:t> </a:t>
            </a:r>
            <a:r>
              <a:rPr lang="en-GB" sz="2000" dirty="0" err="1"/>
              <a:t>başlamaz</a:t>
            </a:r>
            <a:r>
              <a:rPr lang="en-GB" sz="2000" dirty="0"/>
              <a:t>. Bu, </a:t>
            </a:r>
            <a:r>
              <a:rPr lang="tr-TR" sz="2000" dirty="0"/>
              <a:t>standart</a:t>
            </a:r>
            <a:r>
              <a:rPr lang="en-GB" sz="2000" dirty="0"/>
              <a:t> </a:t>
            </a:r>
            <a:r>
              <a:rPr lang="en-GB" sz="2000" dirty="0" err="1"/>
              <a:t>kesim</a:t>
            </a:r>
            <a:r>
              <a:rPr lang="tr-TR" sz="2000" dirty="0"/>
              <a:t> işleminde</a:t>
            </a:r>
            <a:r>
              <a:rPr lang="en-GB" sz="2000" dirty="0"/>
              <a:t> </a:t>
            </a:r>
            <a:r>
              <a:rPr lang="en-GB" sz="2000" dirty="0" err="1"/>
              <a:t>mümkün</a:t>
            </a:r>
            <a:r>
              <a:rPr lang="en-GB" sz="2000" dirty="0"/>
              <a:t> </a:t>
            </a:r>
            <a:r>
              <a:rPr lang="en-GB" sz="2000" dirty="0" err="1"/>
              <a:t>değildir</a:t>
            </a:r>
            <a:r>
              <a:rPr lang="en-GB" sz="2000" dirty="0"/>
              <a:t> ve </a:t>
            </a:r>
            <a:r>
              <a:rPr lang="en-GB" sz="2000" dirty="0" err="1"/>
              <a:t>kesilecek</a:t>
            </a:r>
            <a:r>
              <a:rPr lang="en-GB" sz="2000" dirty="0"/>
              <a:t> </a:t>
            </a:r>
            <a:r>
              <a:rPr lang="en-GB" sz="2000" dirty="0" err="1"/>
              <a:t>malzemenin</a:t>
            </a:r>
            <a:r>
              <a:rPr lang="en-GB" sz="2000" dirty="0"/>
              <a:t> </a:t>
            </a:r>
            <a:r>
              <a:rPr lang="en-GB" sz="2000" dirty="0" err="1"/>
              <a:t>en</a:t>
            </a:r>
            <a:r>
              <a:rPr lang="en-GB" sz="2000" dirty="0"/>
              <a:t> iyi </a:t>
            </a:r>
            <a:r>
              <a:rPr lang="en-GB" sz="2000" dirty="0" err="1"/>
              <a:t>şekilde</a:t>
            </a:r>
            <a:r>
              <a:rPr lang="en-GB" sz="2000" dirty="0"/>
              <a:t> </a:t>
            </a:r>
            <a:r>
              <a:rPr lang="en-GB" sz="2000" dirty="0" err="1"/>
              <a:t>kullanılmasına</a:t>
            </a:r>
            <a:r>
              <a:rPr lang="en-GB" sz="2000" dirty="0"/>
              <a:t> </a:t>
            </a:r>
            <a:r>
              <a:rPr lang="en-GB" sz="2000" dirty="0" err="1"/>
              <a:t>izin</a:t>
            </a:r>
            <a:r>
              <a:rPr lang="en-GB" sz="2000" dirty="0"/>
              <a:t> </a:t>
            </a:r>
            <a:r>
              <a:rPr lang="en-GB" sz="2000" dirty="0" err="1"/>
              <a:t>verebilir</a:t>
            </a:r>
            <a:r>
              <a:rPr lang="en-GB" sz="2000" dirty="0"/>
              <a:t>.</a:t>
            </a:r>
          </a:p>
        </p:txBody>
      </p:sp>
      <p:sp>
        <p:nvSpPr>
          <p:cNvPr id="9" name="TextBox 17">
            <a:extLst>
              <a:ext uri="{FF2B5EF4-FFF2-40B4-BE49-F238E27FC236}">
                <a16:creationId xmlns:a16="http://schemas.microsoft.com/office/drawing/2014/main" id="{96BE509B-D4C0-476D-B0E7-2B29D88F27E0}"/>
              </a:ext>
            </a:extLst>
          </p:cNvPr>
          <p:cNvSpPr txBox="1"/>
          <p:nvPr/>
        </p:nvSpPr>
        <p:spPr>
          <a:xfrm>
            <a:off x="706384" y="5851801"/>
            <a:ext cx="197041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t>Photo credit/ Source: Mindtech.pt</a:t>
            </a:r>
          </a:p>
        </p:txBody>
      </p:sp>
      <p:sp>
        <p:nvSpPr>
          <p:cNvPr id="10" name="TextBox 16">
            <a:extLst>
              <a:ext uri="{FF2B5EF4-FFF2-40B4-BE49-F238E27FC236}">
                <a16:creationId xmlns:a16="http://schemas.microsoft.com/office/drawing/2014/main" id="{428318B6-8F40-9AEA-51F6-1D03D231F02D}"/>
              </a:ext>
            </a:extLst>
          </p:cNvPr>
          <p:cNvSpPr txBox="1"/>
          <p:nvPr/>
        </p:nvSpPr>
        <p:spPr>
          <a:xfrm>
            <a:off x="10401598" y="1019938"/>
            <a:ext cx="1784643" cy="1127232"/>
          </a:xfrm>
          <a:prstGeom prst="rect">
            <a:avLst/>
          </a:prstGeom>
        </p:spPr>
        <p:txBody>
          <a:bodyPr wrap="square" lIns="0" tIns="0" rIns="0" bIns="0" rtlCol="0" anchor="t">
            <a:spAutoFit/>
          </a:bodyPr>
          <a:lstStyle/>
          <a:p>
            <a:pPr lvl="0">
              <a:lnSpc>
                <a:spcPts val="10560"/>
              </a:lnSpc>
              <a:spcBef>
                <a:spcPct val="0"/>
              </a:spcBef>
            </a:pPr>
            <a:r>
              <a:rPr lang="pt-PT" sz="2000" b="1" dirty="0">
                <a:solidFill>
                  <a:schemeClr val="accent5">
                    <a:lumMod val="50000"/>
                  </a:schemeClr>
                </a:solidFill>
              </a:rPr>
              <a:t>Kesim</a:t>
            </a:r>
            <a:endParaRPr lang="en-US" sz="2000" b="1" dirty="0">
              <a:solidFill>
                <a:schemeClr val="accent5">
                  <a:lumMod val="50000"/>
                </a:schemeClr>
              </a:solidFill>
            </a:endParaRPr>
          </a:p>
        </p:txBody>
      </p:sp>
      <p:sp>
        <p:nvSpPr>
          <p:cNvPr id="3" name="TextBox 16">
            <a:extLst>
              <a:ext uri="{FF2B5EF4-FFF2-40B4-BE49-F238E27FC236}">
                <a16:creationId xmlns:a16="http://schemas.microsoft.com/office/drawing/2014/main" id="{5119312C-8866-8202-E046-1467D7F0534D}"/>
              </a:ext>
            </a:extLst>
          </p:cNvPr>
          <p:cNvSpPr txBox="1"/>
          <p:nvPr/>
        </p:nvSpPr>
        <p:spPr>
          <a:xfrm>
            <a:off x="683305" y="1051039"/>
            <a:ext cx="8936216" cy="861774"/>
          </a:xfrm>
          <a:prstGeom prst="rect">
            <a:avLst/>
          </a:prstGeom>
        </p:spPr>
        <p:txBody>
          <a:bodyPr wrap="square" lIns="0" tIns="0" rIns="0" bIns="0" rtlCol="0" anchor="t">
            <a:spAutoFit/>
          </a:bodyPr>
          <a:lstStyle/>
          <a:p>
            <a:pPr lvl="0">
              <a:spcBef>
                <a:spcPct val="0"/>
              </a:spcBef>
            </a:pPr>
            <a:r>
              <a:rPr lang="en-GB" sz="2800" dirty="0">
                <a:solidFill>
                  <a:schemeClr val="accent5">
                    <a:lumMod val="50000"/>
                  </a:schemeClr>
                </a:solidFill>
                <a:latin typeface="Josefin Sans Bold" pitchFamily="2" charset="0"/>
              </a:rPr>
              <a:t>4. </a:t>
            </a:r>
            <a:r>
              <a:rPr lang="en-GB" sz="2800" dirty="0" err="1">
                <a:solidFill>
                  <a:schemeClr val="accent5">
                    <a:lumMod val="50000"/>
                  </a:schemeClr>
                </a:solidFill>
                <a:latin typeface="Josefin Sans Bold" pitchFamily="2" charset="0"/>
              </a:rPr>
              <a:t>Üretim</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boyunca</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çevresel</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performansı</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iyileştirme</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yöntemleri</a:t>
            </a:r>
            <a:endParaRPr lang="en-US" sz="2800" dirty="0">
              <a:solidFill>
                <a:schemeClr val="accent5">
                  <a:lumMod val="50000"/>
                </a:schemeClr>
              </a:solidFill>
              <a:latin typeface="Josefin Sans Bold" pitchFamily="2" charset="0"/>
            </a:endParaRPr>
          </a:p>
        </p:txBody>
      </p:sp>
    </p:spTree>
    <p:extLst>
      <p:ext uri="{BB962C8B-B14F-4D97-AF65-F5344CB8AC3E}">
        <p14:creationId xmlns:p14="http://schemas.microsoft.com/office/powerpoint/2010/main" val="205748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drept 20">
            <a:extLst>
              <a:ext uri="{FF2B5EF4-FFF2-40B4-BE49-F238E27FC236}">
                <a16:creationId xmlns:a16="http://schemas.microsoft.com/office/drawing/2014/main" id="{01BE95F5-9BCB-DA1D-4968-FDA8561C902B}"/>
              </a:ext>
            </a:extLst>
          </p:cNvPr>
          <p:cNvCxnSpPr>
            <a:cxnSpLocks/>
          </p:cNvCxnSpPr>
          <p:nvPr/>
        </p:nvCxnSpPr>
        <p:spPr>
          <a:xfrm>
            <a:off x="4291085" y="2239343"/>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cxnSp>
        <p:nvCxnSpPr>
          <p:cNvPr id="3" name="Conector drept 20">
            <a:extLst>
              <a:ext uri="{FF2B5EF4-FFF2-40B4-BE49-F238E27FC236}">
                <a16:creationId xmlns:a16="http://schemas.microsoft.com/office/drawing/2014/main" id="{63BBD7BF-46E2-EA07-D416-BF7603FBAC4C}"/>
              </a:ext>
            </a:extLst>
          </p:cNvPr>
          <p:cNvCxnSpPr>
            <a:cxnSpLocks/>
          </p:cNvCxnSpPr>
          <p:nvPr/>
        </p:nvCxnSpPr>
        <p:spPr>
          <a:xfrm>
            <a:off x="8072510" y="2239343"/>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sp>
        <p:nvSpPr>
          <p:cNvPr id="4" name="Casetă text 33">
            <a:extLst>
              <a:ext uri="{FF2B5EF4-FFF2-40B4-BE49-F238E27FC236}">
                <a16:creationId xmlns:a16="http://schemas.microsoft.com/office/drawing/2014/main" id="{5446E189-BA25-0CAD-0036-27893A7FD535}"/>
              </a:ext>
            </a:extLst>
          </p:cNvPr>
          <p:cNvSpPr txBox="1"/>
          <p:nvPr/>
        </p:nvSpPr>
        <p:spPr>
          <a:xfrm>
            <a:off x="780280" y="5290051"/>
            <a:ext cx="2846230" cy="600314"/>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tr-TR" sz="2400" b="1" dirty="0">
                <a:solidFill>
                  <a:srgbClr val="2A4C8C"/>
                </a:solidFill>
                <a:effectLst/>
                <a:latin typeface="Calibri" panose="020F0502020204030204" pitchFamily="34" charset="0"/>
                <a:ea typeface="Yu Mincho" panose="02020400000000000000" pitchFamily="18" charset="-128"/>
                <a:cs typeface="Times New Roman" panose="02020603050405020304" pitchFamily="18" charset="0"/>
              </a:rPr>
              <a:t>Yarma</a:t>
            </a:r>
            <a:endParaRPr lang="en-GB" sz="24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8" name="Casetă text 33">
            <a:extLst>
              <a:ext uri="{FF2B5EF4-FFF2-40B4-BE49-F238E27FC236}">
                <a16:creationId xmlns:a16="http://schemas.microsoft.com/office/drawing/2014/main" id="{90E194DD-44C7-73E3-CC69-DF3885A56BB6}"/>
              </a:ext>
            </a:extLst>
          </p:cNvPr>
          <p:cNvSpPr txBox="1"/>
          <p:nvPr/>
        </p:nvSpPr>
        <p:spPr>
          <a:xfrm>
            <a:off x="4853125" y="5290051"/>
            <a:ext cx="2846230" cy="600314"/>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tr-TR" sz="2400" b="1" dirty="0">
                <a:solidFill>
                  <a:srgbClr val="2A4C8C"/>
                </a:solidFill>
                <a:effectLst/>
                <a:latin typeface="Calibri" panose="020F0502020204030204" pitchFamily="34" charset="0"/>
                <a:ea typeface="Yu Mincho" panose="02020400000000000000" pitchFamily="18" charset="-128"/>
                <a:cs typeface="Times New Roman" panose="02020603050405020304" pitchFamily="18" charset="0"/>
              </a:rPr>
              <a:t>Kenar Kıvırma</a:t>
            </a:r>
            <a:endParaRPr lang="en-GB" sz="24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9" name="Casetă text 33">
            <a:extLst>
              <a:ext uri="{FF2B5EF4-FFF2-40B4-BE49-F238E27FC236}">
                <a16:creationId xmlns:a16="http://schemas.microsoft.com/office/drawing/2014/main" id="{5F2C26E5-2463-0240-DACA-3DF5C3401C3D}"/>
              </a:ext>
            </a:extLst>
          </p:cNvPr>
          <p:cNvSpPr txBox="1"/>
          <p:nvPr/>
        </p:nvSpPr>
        <p:spPr>
          <a:xfrm>
            <a:off x="8610738" y="5290051"/>
            <a:ext cx="2846230" cy="600314"/>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tr-TR" sz="2400" b="1" dirty="0">
                <a:solidFill>
                  <a:srgbClr val="2A4C8C"/>
                </a:solidFill>
                <a:effectLst/>
                <a:latin typeface="Calibri" panose="020F0502020204030204" pitchFamily="34" charset="0"/>
                <a:ea typeface="Yu Mincho" panose="02020400000000000000" pitchFamily="18" charset="-128"/>
                <a:cs typeface="Times New Roman" panose="02020603050405020304" pitchFamily="18" charset="0"/>
              </a:rPr>
              <a:t>Ütüleme</a:t>
            </a:r>
            <a:endParaRPr lang="en-GB" sz="24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10" name="CaixaDeTexto 20">
            <a:extLst>
              <a:ext uri="{FF2B5EF4-FFF2-40B4-BE49-F238E27FC236}">
                <a16:creationId xmlns:a16="http://schemas.microsoft.com/office/drawing/2014/main" id="{5FFDC2D6-B86E-B944-9890-400F88A31FCB}"/>
              </a:ext>
            </a:extLst>
          </p:cNvPr>
          <p:cNvSpPr txBox="1"/>
          <p:nvPr/>
        </p:nvSpPr>
        <p:spPr>
          <a:xfrm>
            <a:off x="652278" y="1880748"/>
            <a:ext cx="2974232" cy="304698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lvl="0" indent="-342900" algn="just">
              <a:spcAft>
                <a:spcPts val="0"/>
              </a:spcAft>
              <a:buFont typeface="Symbol"/>
              <a:buChar char=""/>
            </a:pPr>
            <a:r>
              <a:rPr lang="en-GB" sz="1600" dirty="0" err="1">
                <a:ea typeface="Times New Roman"/>
                <a:cs typeface="Times New Roman"/>
              </a:rPr>
              <a:t>Makineyi</a:t>
            </a:r>
            <a:r>
              <a:rPr lang="en-GB" sz="1600" dirty="0">
                <a:ea typeface="Times New Roman"/>
                <a:cs typeface="Times New Roman"/>
              </a:rPr>
              <a:t> </a:t>
            </a:r>
            <a:r>
              <a:rPr lang="en-GB" sz="1600" dirty="0" err="1">
                <a:ea typeface="Times New Roman"/>
                <a:cs typeface="Times New Roman"/>
              </a:rPr>
              <a:t>genel</a:t>
            </a:r>
            <a:r>
              <a:rPr lang="en-GB" sz="1600" dirty="0">
                <a:ea typeface="Times New Roman"/>
                <a:cs typeface="Times New Roman"/>
              </a:rPr>
              <a:t> </a:t>
            </a:r>
            <a:r>
              <a:rPr lang="en-GB" sz="1600" dirty="0" err="1">
                <a:ea typeface="Times New Roman"/>
                <a:cs typeface="Times New Roman"/>
              </a:rPr>
              <a:t>ayar</a:t>
            </a:r>
            <a:r>
              <a:rPr lang="en-GB" sz="1600" dirty="0">
                <a:ea typeface="Times New Roman"/>
                <a:cs typeface="Times New Roman"/>
              </a:rPr>
              <a:t> </a:t>
            </a:r>
            <a:r>
              <a:rPr lang="en-GB" sz="1600" dirty="0" err="1">
                <a:ea typeface="Times New Roman"/>
                <a:cs typeface="Times New Roman"/>
              </a:rPr>
              <a:t>tavsiyelerine</a:t>
            </a:r>
            <a:r>
              <a:rPr lang="en-GB" sz="1600" dirty="0">
                <a:ea typeface="Times New Roman"/>
                <a:cs typeface="Times New Roman"/>
              </a:rPr>
              <a:t> </a:t>
            </a:r>
            <a:r>
              <a:rPr lang="en-GB" sz="1600" dirty="0" err="1">
                <a:ea typeface="Times New Roman"/>
                <a:cs typeface="Times New Roman"/>
              </a:rPr>
              <a:t>göre</a:t>
            </a:r>
            <a:r>
              <a:rPr lang="en-GB" sz="1600" dirty="0">
                <a:ea typeface="Times New Roman"/>
                <a:cs typeface="Times New Roman"/>
              </a:rPr>
              <a:t> </a:t>
            </a:r>
            <a:r>
              <a:rPr lang="en-GB" sz="1600" dirty="0" err="1">
                <a:ea typeface="Times New Roman"/>
                <a:cs typeface="Times New Roman"/>
              </a:rPr>
              <a:t>ayarlayın</a:t>
            </a:r>
            <a:r>
              <a:rPr lang="en-GB" sz="1600" dirty="0">
                <a:ea typeface="Times New Roman"/>
                <a:cs typeface="Times New Roman"/>
              </a:rPr>
              <a:t> 
</a:t>
            </a:r>
            <a:r>
              <a:rPr lang="en-GB" sz="1600" dirty="0" err="1">
                <a:ea typeface="Times New Roman"/>
                <a:cs typeface="Times New Roman"/>
              </a:rPr>
              <a:t>Parametreleri</a:t>
            </a:r>
            <a:r>
              <a:rPr lang="en-GB" sz="1600" dirty="0">
                <a:ea typeface="Times New Roman"/>
                <a:cs typeface="Times New Roman"/>
              </a:rPr>
              <a:t> </a:t>
            </a:r>
            <a:r>
              <a:rPr lang="en-GB" sz="1600" dirty="0" err="1">
                <a:ea typeface="Times New Roman"/>
                <a:cs typeface="Times New Roman"/>
              </a:rPr>
              <a:t>haftada</a:t>
            </a:r>
            <a:r>
              <a:rPr lang="en-GB" sz="1600" dirty="0">
                <a:ea typeface="Times New Roman"/>
                <a:cs typeface="Times New Roman"/>
              </a:rPr>
              <a:t> </a:t>
            </a:r>
            <a:r>
              <a:rPr lang="en-GB" sz="1600" dirty="0" err="1">
                <a:ea typeface="Times New Roman"/>
                <a:cs typeface="Times New Roman"/>
              </a:rPr>
              <a:t>en</a:t>
            </a:r>
            <a:r>
              <a:rPr lang="en-GB" sz="1600" dirty="0">
                <a:ea typeface="Times New Roman"/>
                <a:cs typeface="Times New Roman"/>
              </a:rPr>
              <a:t> </a:t>
            </a:r>
            <a:r>
              <a:rPr lang="en-GB" sz="1600" dirty="0" err="1">
                <a:ea typeface="Times New Roman"/>
                <a:cs typeface="Times New Roman"/>
              </a:rPr>
              <a:t>az</a:t>
            </a:r>
            <a:r>
              <a:rPr lang="en-GB" sz="1600" dirty="0">
                <a:ea typeface="Times New Roman"/>
                <a:cs typeface="Times New Roman"/>
              </a:rPr>
              <a:t> </a:t>
            </a:r>
            <a:r>
              <a:rPr lang="en-GB" sz="1600" dirty="0" err="1">
                <a:ea typeface="Times New Roman"/>
                <a:cs typeface="Times New Roman"/>
              </a:rPr>
              <a:t>bir</a:t>
            </a:r>
            <a:r>
              <a:rPr lang="en-GB" sz="1600" dirty="0">
                <a:ea typeface="Times New Roman"/>
                <a:cs typeface="Times New Roman"/>
              </a:rPr>
              <a:t> </a:t>
            </a:r>
            <a:r>
              <a:rPr lang="en-GB" sz="1600" dirty="0" err="1">
                <a:ea typeface="Times New Roman"/>
                <a:cs typeface="Times New Roman"/>
              </a:rPr>
              <a:t>kez</a:t>
            </a:r>
            <a:r>
              <a:rPr lang="en-GB" sz="1600" dirty="0">
                <a:ea typeface="Times New Roman"/>
                <a:cs typeface="Times New Roman"/>
              </a:rPr>
              <a:t> </a:t>
            </a:r>
            <a:r>
              <a:rPr lang="en-GB" sz="1600" dirty="0" err="1">
                <a:ea typeface="Times New Roman"/>
                <a:cs typeface="Times New Roman"/>
              </a:rPr>
              <a:t>kontrol</a:t>
            </a:r>
            <a:r>
              <a:rPr lang="en-GB" sz="1600" dirty="0">
                <a:ea typeface="Times New Roman"/>
                <a:cs typeface="Times New Roman"/>
              </a:rPr>
              <a:t> </a:t>
            </a:r>
            <a:r>
              <a:rPr lang="en-GB" sz="1600" dirty="0" err="1">
                <a:ea typeface="Times New Roman"/>
                <a:cs typeface="Times New Roman"/>
              </a:rPr>
              <a:t>edin</a:t>
            </a:r>
            <a:r>
              <a:rPr lang="en-GB" sz="1600" dirty="0">
                <a:ea typeface="Times New Roman"/>
                <a:cs typeface="Times New Roman"/>
              </a:rPr>
              <a:t> 
</a:t>
            </a:r>
            <a:r>
              <a:rPr lang="en-GB" sz="1600" dirty="0" err="1">
                <a:ea typeface="Times New Roman"/>
                <a:cs typeface="Times New Roman"/>
              </a:rPr>
              <a:t>yağlama</a:t>
            </a:r>
            <a:r>
              <a:rPr lang="en-GB" sz="1600" dirty="0">
                <a:ea typeface="Times New Roman"/>
                <a:cs typeface="Times New Roman"/>
              </a:rPr>
              <a:t> </a:t>
            </a:r>
            <a:r>
              <a:rPr lang="en-GB" sz="1600" dirty="0" err="1">
                <a:ea typeface="Times New Roman"/>
                <a:cs typeface="Times New Roman"/>
              </a:rPr>
              <a:t>keçesini</a:t>
            </a:r>
            <a:r>
              <a:rPr lang="en-GB" sz="1600" dirty="0">
                <a:ea typeface="Times New Roman"/>
                <a:cs typeface="Times New Roman"/>
              </a:rPr>
              <a:t> </a:t>
            </a:r>
            <a:r>
              <a:rPr lang="en-GB" sz="1600" dirty="0" err="1">
                <a:ea typeface="Times New Roman"/>
                <a:cs typeface="Times New Roman"/>
              </a:rPr>
              <a:t>yağlayın</a:t>
            </a:r>
            <a:r>
              <a:rPr lang="en-GB" sz="1600" dirty="0">
                <a:ea typeface="Times New Roman"/>
                <a:cs typeface="Times New Roman"/>
              </a:rPr>
              <a:t>
Hem </a:t>
            </a:r>
            <a:r>
              <a:rPr lang="en-GB" sz="1600" dirty="0" err="1">
                <a:ea typeface="Times New Roman"/>
                <a:cs typeface="Times New Roman"/>
              </a:rPr>
              <a:t>üst</a:t>
            </a:r>
            <a:r>
              <a:rPr lang="en-GB" sz="1600" dirty="0">
                <a:ea typeface="Times New Roman"/>
                <a:cs typeface="Times New Roman"/>
              </a:rPr>
              <a:t> hem de alt t</a:t>
            </a:r>
            <a:r>
              <a:rPr lang="tr-TR" sz="1600" dirty="0">
                <a:ea typeface="Times New Roman"/>
                <a:cs typeface="Times New Roman"/>
              </a:rPr>
              <a:t>a</a:t>
            </a:r>
            <a:r>
              <a:rPr lang="en-GB" sz="1600" dirty="0" err="1">
                <a:ea typeface="Times New Roman"/>
                <a:cs typeface="Times New Roman"/>
              </a:rPr>
              <a:t>şlama</a:t>
            </a:r>
            <a:r>
              <a:rPr lang="en-GB" sz="1600" dirty="0">
                <a:ea typeface="Times New Roman"/>
                <a:cs typeface="Times New Roman"/>
              </a:rPr>
              <a:t> </a:t>
            </a:r>
            <a:r>
              <a:rPr lang="en-GB" sz="1600" dirty="0" err="1">
                <a:ea typeface="Times New Roman"/>
                <a:cs typeface="Times New Roman"/>
              </a:rPr>
              <a:t>taşlarının</a:t>
            </a:r>
            <a:r>
              <a:rPr lang="en-GB" sz="1600" dirty="0">
                <a:ea typeface="Times New Roman"/>
                <a:cs typeface="Times New Roman"/>
              </a:rPr>
              <a:t> </a:t>
            </a:r>
            <a:r>
              <a:rPr lang="en-GB" sz="1600" dirty="0" err="1">
                <a:ea typeface="Times New Roman"/>
                <a:cs typeface="Times New Roman"/>
              </a:rPr>
              <a:t>eşit</a:t>
            </a:r>
            <a:r>
              <a:rPr lang="en-GB" sz="1600" dirty="0">
                <a:ea typeface="Times New Roman"/>
                <a:cs typeface="Times New Roman"/>
              </a:rPr>
              <a:t> </a:t>
            </a:r>
            <a:r>
              <a:rPr lang="en-GB" sz="1600" dirty="0" err="1">
                <a:ea typeface="Times New Roman"/>
                <a:cs typeface="Times New Roman"/>
              </a:rPr>
              <a:t>şekilde</a:t>
            </a:r>
            <a:r>
              <a:rPr lang="en-GB" sz="1600" dirty="0">
                <a:ea typeface="Times New Roman"/>
                <a:cs typeface="Times New Roman"/>
              </a:rPr>
              <a:t> </a:t>
            </a:r>
            <a:r>
              <a:rPr lang="en-GB" sz="1600" dirty="0" err="1">
                <a:ea typeface="Times New Roman"/>
                <a:cs typeface="Times New Roman"/>
              </a:rPr>
              <a:t>aşındığını</a:t>
            </a:r>
            <a:r>
              <a:rPr lang="en-GB" sz="1600" dirty="0">
                <a:ea typeface="Times New Roman"/>
                <a:cs typeface="Times New Roman"/>
              </a:rPr>
              <a:t> </a:t>
            </a:r>
            <a:r>
              <a:rPr lang="en-GB" sz="1600" dirty="0" err="1">
                <a:ea typeface="Times New Roman"/>
                <a:cs typeface="Times New Roman"/>
              </a:rPr>
              <a:t>kontrol</a:t>
            </a:r>
            <a:r>
              <a:rPr lang="en-GB" sz="1600" dirty="0">
                <a:ea typeface="Times New Roman"/>
                <a:cs typeface="Times New Roman"/>
              </a:rPr>
              <a:t> </a:t>
            </a:r>
            <a:r>
              <a:rPr lang="en-GB" sz="1600" dirty="0" err="1">
                <a:ea typeface="Times New Roman"/>
                <a:cs typeface="Times New Roman"/>
              </a:rPr>
              <a:t>edin</a:t>
            </a:r>
            <a:r>
              <a:rPr lang="en-GB" sz="1600" dirty="0">
                <a:ea typeface="Times New Roman"/>
                <a:cs typeface="Times New Roman"/>
              </a:rPr>
              <a:t> 
</a:t>
            </a:r>
            <a:r>
              <a:rPr lang="en-GB" sz="1600" dirty="0" err="1">
                <a:ea typeface="Times New Roman"/>
                <a:cs typeface="Times New Roman"/>
              </a:rPr>
              <a:t>Bıçağı</a:t>
            </a:r>
            <a:r>
              <a:rPr lang="en-GB" sz="1600" dirty="0">
                <a:ea typeface="Times New Roman"/>
                <a:cs typeface="Times New Roman"/>
              </a:rPr>
              <a:t> ve </a:t>
            </a:r>
            <a:r>
              <a:rPr lang="en-GB" sz="1600" dirty="0" err="1">
                <a:ea typeface="Times New Roman"/>
                <a:cs typeface="Times New Roman"/>
              </a:rPr>
              <a:t>bileme</a:t>
            </a:r>
            <a:r>
              <a:rPr lang="en-GB" sz="1600" dirty="0">
                <a:ea typeface="Times New Roman"/>
                <a:cs typeface="Times New Roman"/>
              </a:rPr>
              <a:t> </a:t>
            </a:r>
            <a:r>
              <a:rPr lang="en-GB" sz="1600" dirty="0" err="1">
                <a:ea typeface="Times New Roman"/>
                <a:cs typeface="Times New Roman"/>
              </a:rPr>
              <a:t>taşlarını</a:t>
            </a:r>
            <a:r>
              <a:rPr lang="en-GB" sz="1600" dirty="0">
                <a:ea typeface="Times New Roman"/>
                <a:cs typeface="Times New Roman"/>
              </a:rPr>
              <a:t> her zaman </a:t>
            </a:r>
            <a:r>
              <a:rPr lang="en-GB" sz="1600" dirty="0" err="1">
                <a:ea typeface="Times New Roman"/>
                <a:cs typeface="Times New Roman"/>
              </a:rPr>
              <a:t>aynı</a:t>
            </a:r>
            <a:r>
              <a:rPr lang="en-GB" sz="1600" dirty="0">
                <a:ea typeface="Times New Roman"/>
                <a:cs typeface="Times New Roman"/>
              </a:rPr>
              <a:t> </a:t>
            </a:r>
            <a:r>
              <a:rPr lang="en-GB" sz="1600" dirty="0" err="1">
                <a:ea typeface="Times New Roman"/>
                <a:cs typeface="Times New Roman"/>
              </a:rPr>
              <a:t>anda</a:t>
            </a:r>
            <a:r>
              <a:rPr lang="en-GB" sz="1600" dirty="0">
                <a:ea typeface="Times New Roman"/>
                <a:cs typeface="Times New Roman"/>
              </a:rPr>
              <a:t> </a:t>
            </a:r>
            <a:r>
              <a:rPr lang="en-GB" sz="1600" dirty="0" err="1">
                <a:ea typeface="Times New Roman"/>
                <a:cs typeface="Times New Roman"/>
              </a:rPr>
              <a:t>değiştirin</a:t>
            </a:r>
            <a:r>
              <a:rPr lang="en-GB" sz="1600" dirty="0">
                <a:ea typeface="Times New Roman"/>
                <a:cs typeface="Times New Roman"/>
              </a:rPr>
              <a:t>
</a:t>
            </a:r>
            <a:r>
              <a:rPr lang="en-GB" sz="1600" dirty="0" err="1">
                <a:ea typeface="Times New Roman"/>
                <a:cs typeface="Times New Roman"/>
              </a:rPr>
              <a:t>Veya</a:t>
            </a:r>
            <a:r>
              <a:rPr lang="en-GB" sz="1600" dirty="0">
                <a:ea typeface="Times New Roman"/>
                <a:cs typeface="Times New Roman"/>
              </a:rPr>
              <a:t> </a:t>
            </a:r>
            <a:r>
              <a:rPr lang="en-GB" sz="1600" dirty="0" err="1">
                <a:ea typeface="Times New Roman"/>
                <a:cs typeface="Times New Roman"/>
              </a:rPr>
              <a:t>bölmeye</a:t>
            </a:r>
            <a:r>
              <a:rPr lang="en-GB" sz="1600" dirty="0">
                <a:ea typeface="Times New Roman"/>
                <a:cs typeface="Times New Roman"/>
              </a:rPr>
              <a:t> </a:t>
            </a:r>
            <a:r>
              <a:rPr lang="en-GB" sz="1600" dirty="0" err="1">
                <a:ea typeface="Times New Roman"/>
                <a:cs typeface="Times New Roman"/>
              </a:rPr>
              <a:t>gerek</a:t>
            </a:r>
            <a:r>
              <a:rPr lang="en-GB" sz="1600" dirty="0">
                <a:ea typeface="Times New Roman"/>
                <a:cs typeface="Times New Roman"/>
              </a:rPr>
              <a:t> </a:t>
            </a:r>
            <a:r>
              <a:rPr lang="en-GB" sz="1600" dirty="0" err="1">
                <a:ea typeface="Times New Roman"/>
                <a:cs typeface="Times New Roman"/>
              </a:rPr>
              <a:t>kalma</a:t>
            </a:r>
            <a:r>
              <a:rPr lang="tr-TR" sz="1600" dirty="0">
                <a:ea typeface="Times New Roman"/>
                <a:cs typeface="Times New Roman"/>
              </a:rPr>
              <a:t>yan</a:t>
            </a:r>
            <a:r>
              <a:rPr lang="en-GB" sz="1600" dirty="0">
                <a:ea typeface="Times New Roman"/>
                <a:cs typeface="Times New Roman"/>
              </a:rPr>
              <a:t> </a:t>
            </a:r>
            <a:r>
              <a:rPr lang="en-GB" sz="1600" dirty="0" err="1">
                <a:ea typeface="Times New Roman"/>
                <a:cs typeface="Times New Roman"/>
              </a:rPr>
              <a:t>malzeme</a:t>
            </a:r>
            <a:r>
              <a:rPr lang="en-GB" sz="1600" dirty="0">
                <a:ea typeface="Times New Roman"/>
                <a:cs typeface="Times New Roman"/>
              </a:rPr>
              <a:t> </a:t>
            </a:r>
            <a:r>
              <a:rPr lang="en-GB" sz="1600" dirty="0" err="1">
                <a:ea typeface="Times New Roman"/>
                <a:cs typeface="Times New Roman"/>
              </a:rPr>
              <a:t>satın</a:t>
            </a:r>
            <a:r>
              <a:rPr lang="en-GB" sz="1600" dirty="0">
                <a:ea typeface="Times New Roman"/>
                <a:cs typeface="Times New Roman"/>
              </a:rPr>
              <a:t> </a:t>
            </a:r>
            <a:r>
              <a:rPr lang="en-GB" sz="1600" dirty="0" err="1">
                <a:ea typeface="Times New Roman"/>
                <a:cs typeface="Times New Roman"/>
              </a:rPr>
              <a:t>alın</a:t>
            </a:r>
            <a:endParaRPr lang="en-GB" sz="1600" dirty="0">
              <a:ea typeface="Times New Roman"/>
              <a:cs typeface="Times New Roman"/>
            </a:endParaRPr>
          </a:p>
        </p:txBody>
      </p:sp>
      <p:sp>
        <p:nvSpPr>
          <p:cNvPr id="11" name="CaixaDeTexto 21">
            <a:extLst>
              <a:ext uri="{FF2B5EF4-FFF2-40B4-BE49-F238E27FC236}">
                <a16:creationId xmlns:a16="http://schemas.microsoft.com/office/drawing/2014/main" id="{F8B939CD-0240-F643-AA77-EE6887F7B21D}"/>
              </a:ext>
            </a:extLst>
          </p:cNvPr>
          <p:cNvSpPr txBox="1"/>
          <p:nvPr/>
        </p:nvSpPr>
        <p:spPr>
          <a:xfrm>
            <a:off x="4585652" y="2018988"/>
            <a:ext cx="3113703" cy="329320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lvl="0" indent="-342900" algn="just">
              <a:buFont typeface="Arial" panose="020B0604020202020204" pitchFamily="34" charset="0"/>
              <a:buChar char="•"/>
            </a:pPr>
            <a:r>
              <a:rPr lang="tr-TR" sz="1600" dirty="0"/>
              <a:t>Kıvırma</a:t>
            </a:r>
            <a:r>
              <a:rPr lang="en-GB" sz="1600" dirty="0"/>
              <a:t> </a:t>
            </a:r>
            <a:r>
              <a:rPr lang="en-GB" sz="1600" dirty="0" err="1"/>
              <a:t>türünü</a:t>
            </a:r>
            <a:r>
              <a:rPr lang="en-GB" sz="1600" dirty="0"/>
              <a:t> ve </a:t>
            </a:r>
            <a:r>
              <a:rPr lang="en-GB" sz="1600" dirty="0" err="1"/>
              <a:t>genişliğini</a:t>
            </a:r>
            <a:r>
              <a:rPr lang="en-GB" sz="1600" dirty="0"/>
              <a:t> </a:t>
            </a:r>
            <a:r>
              <a:rPr lang="en-GB" sz="1600" dirty="0" err="1"/>
              <a:t>belirtin</a:t>
            </a:r>
            <a:r>
              <a:rPr lang="en-GB" sz="1600" dirty="0"/>
              <a:t>
</a:t>
            </a:r>
            <a:r>
              <a:rPr lang="en-GB" sz="1600" dirty="0" err="1"/>
              <a:t>Baskı</a:t>
            </a:r>
            <a:r>
              <a:rPr lang="en-GB" sz="1600" dirty="0"/>
              <a:t> </a:t>
            </a:r>
            <a:r>
              <a:rPr lang="en-GB" sz="1600" dirty="0" err="1"/>
              <a:t>ayağı</a:t>
            </a:r>
            <a:r>
              <a:rPr lang="en-GB" sz="1600" dirty="0"/>
              <a:t> ve </a:t>
            </a:r>
            <a:r>
              <a:rPr lang="en-GB" sz="1600" dirty="0" err="1"/>
              <a:t>besleme</a:t>
            </a:r>
            <a:r>
              <a:rPr lang="en-GB" sz="1600" dirty="0"/>
              <a:t> </a:t>
            </a:r>
            <a:r>
              <a:rPr lang="en-GB" sz="1600" dirty="0" err="1"/>
              <a:t>silindiri</a:t>
            </a:r>
            <a:r>
              <a:rPr lang="en-GB" sz="1600" dirty="0"/>
              <a:t> </a:t>
            </a:r>
            <a:r>
              <a:rPr lang="en-GB" sz="1600" dirty="0" err="1"/>
              <a:t>tipini</a:t>
            </a:r>
            <a:r>
              <a:rPr lang="en-GB" sz="1600" dirty="0"/>
              <a:t> </a:t>
            </a:r>
            <a:r>
              <a:rPr lang="en-GB" sz="1600" dirty="0" err="1"/>
              <a:t>seçin</a:t>
            </a:r>
            <a:r>
              <a:rPr lang="en-GB" sz="1600" dirty="0"/>
              <a:t>
Genel </a:t>
            </a:r>
            <a:r>
              <a:rPr lang="en-GB" sz="1600" dirty="0" err="1"/>
              <a:t>ayarları</a:t>
            </a:r>
            <a:r>
              <a:rPr lang="en-GB" sz="1600" dirty="0"/>
              <a:t>, </a:t>
            </a:r>
            <a:r>
              <a:rPr lang="en-GB" sz="1600" dirty="0" err="1"/>
              <a:t>mesafeleri</a:t>
            </a:r>
            <a:r>
              <a:rPr lang="en-GB" sz="1600" dirty="0"/>
              <a:t>, </a:t>
            </a:r>
            <a:r>
              <a:rPr lang="en-GB" sz="1600" dirty="0" err="1"/>
              <a:t>sabit</a:t>
            </a:r>
            <a:r>
              <a:rPr lang="en-GB" sz="1600" dirty="0"/>
              <a:t> </a:t>
            </a:r>
            <a:r>
              <a:rPr lang="en-GB" sz="1600" dirty="0" err="1"/>
              <a:t>baskı</a:t>
            </a:r>
            <a:r>
              <a:rPr lang="en-GB" sz="1600" dirty="0"/>
              <a:t> </a:t>
            </a:r>
            <a:r>
              <a:rPr lang="en-GB" sz="1600" dirty="0" err="1"/>
              <a:t>kuvvetini</a:t>
            </a:r>
            <a:r>
              <a:rPr lang="en-GB" sz="1600" dirty="0"/>
              <a:t> </a:t>
            </a:r>
            <a:r>
              <a:rPr lang="en-GB" sz="1600" dirty="0" err="1"/>
              <a:t>kontrol</a:t>
            </a:r>
            <a:r>
              <a:rPr lang="en-GB" sz="1600" dirty="0"/>
              <a:t> </a:t>
            </a:r>
            <a:r>
              <a:rPr lang="en-GB" sz="1600" dirty="0" err="1"/>
              <a:t>edin</a:t>
            </a:r>
            <a:r>
              <a:rPr lang="en-GB" sz="1600" dirty="0"/>
              <a:t>
Bir </a:t>
            </a:r>
            <a:r>
              <a:rPr lang="en-GB" sz="1600" dirty="0" err="1"/>
              <a:t>parça</a:t>
            </a:r>
            <a:r>
              <a:rPr lang="en-GB" sz="1600" dirty="0"/>
              <a:t> </a:t>
            </a:r>
            <a:r>
              <a:rPr lang="en-GB" sz="1600" dirty="0" err="1"/>
              <a:t>atık</a:t>
            </a:r>
            <a:r>
              <a:rPr lang="en-GB" sz="1600" dirty="0"/>
              <a:t> </a:t>
            </a:r>
            <a:r>
              <a:rPr lang="en-GB" sz="1600" dirty="0" err="1"/>
              <a:t>malzeme</a:t>
            </a:r>
            <a:r>
              <a:rPr lang="en-GB" sz="1600" dirty="0"/>
              <a:t> </a:t>
            </a:r>
            <a:r>
              <a:rPr lang="en-GB" sz="1600" dirty="0" err="1"/>
              <a:t>kullanarak</a:t>
            </a:r>
            <a:r>
              <a:rPr lang="en-GB" sz="1600" dirty="0"/>
              <a:t> </a:t>
            </a:r>
            <a:r>
              <a:rPr lang="en-GB" sz="1600" dirty="0" err="1"/>
              <a:t>bir</a:t>
            </a:r>
            <a:r>
              <a:rPr lang="en-GB" sz="1600" dirty="0"/>
              <a:t> </a:t>
            </a:r>
            <a:r>
              <a:rPr lang="en-GB" sz="1600" dirty="0" err="1"/>
              <a:t>denemedeki</a:t>
            </a:r>
            <a:r>
              <a:rPr lang="en-GB" sz="1600" dirty="0"/>
              <a:t> </a:t>
            </a:r>
            <a:r>
              <a:rPr lang="en-GB" sz="1600" dirty="0" err="1"/>
              <a:t>tüm</a:t>
            </a:r>
            <a:r>
              <a:rPr lang="en-GB" sz="1600" dirty="0"/>
              <a:t> </a:t>
            </a:r>
            <a:r>
              <a:rPr lang="en-GB" sz="1600" dirty="0" err="1"/>
              <a:t>ayarlamaları</a:t>
            </a:r>
            <a:r>
              <a:rPr lang="en-GB" sz="1600" dirty="0"/>
              <a:t> </a:t>
            </a:r>
            <a:r>
              <a:rPr lang="en-GB" sz="1600" dirty="0" err="1"/>
              <a:t>onaylayın</a:t>
            </a:r>
            <a:r>
              <a:rPr lang="en-GB" sz="1600" dirty="0"/>
              <a:t>
</a:t>
            </a:r>
            <a:r>
              <a:rPr lang="en-GB" sz="1600" dirty="0" err="1"/>
              <a:t>veya</a:t>
            </a:r>
            <a:r>
              <a:rPr lang="en-GB" sz="1600" dirty="0"/>
              <a:t> </a:t>
            </a:r>
            <a:r>
              <a:rPr lang="tr-TR" sz="1600" dirty="0"/>
              <a:t>kıvırmaya</a:t>
            </a:r>
            <a:r>
              <a:rPr lang="en-GB" sz="1600" dirty="0"/>
              <a:t> </a:t>
            </a:r>
            <a:r>
              <a:rPr lang="en-GB" sz="1600" dirty="0" err="1"/>
              <a:t>ihtiyaç</a:t>
            </a:r>
            <a:r>
              <a:rPr lang="en-GB" sz="1600" dirty="0"/>
              <a:t> </a:t>
            </a:r>
            <a:r>
              <a:rPr lang="en-GB" sz="1600" dirty="0" err="1"/>
              <a:t>duymayan</a:t>
            </a:r>
            <a:r>
              <a:rPr lang="en-GB" sz="1600" dirty="0"/>
              <a:t> </a:t>
            </a:r>
            <a:r>
              <a:rPr lang="en-GB" sz="1600" dirty="0" err="1"/>
              <a:t>malzemeler</a:t>
            </a:r>
            <a:r>
              <a:rPr lang="en-GB" sz="1600" dirty="0"/>
              <a:t> </a:t>
            </a:r>
            <a:r>
              <a:rPr lang="en-GB" sz="1600" dirty="0" err="1"/>
              <a:t>satın</a:t>
            </a:r>
            <a:r>
              <a:rPr lang="en-GB" sz="1600" dirty="0"/>
              <a:t> </a:t>
            </a:r>
            <a:r>
              <a:rPr lang="en-GB" sz="1600" dirty="0" err="1"/>
              <a:t>alın</a:t>
            </a:r>
            <a:endParaRPr lang="en-GB" sz="1600" dirty="0"/>
          </a:p>
        </p:txBody>
      </p:sp>
      <p:sp>
        <p:nvSpPr>
          <p:cNvPr id="12" name="CaixaDeTexto 22">
            <a:extLst>
              <a:ext uri="{FF2B5EF4-FFF2-40B4-BE49-F238E27FC236}">
                <a16:creationId xmlns:a16="http://schemas.microsoft.com/office/drawing/2014/main" id="{FC5B55A5-32FF-B84E-B5F3-37ED4939E1C4}"/>
              </a:ext>
            </a:extLst>
          </p:cNvPr>
          <p:cNvSpPr txBox="1"/>
          <p:nvPr/>
        </p:nvSpPr>
        <p:spPr>
          <a:xfrm>
            <a:off x="8508064" y="1923983"/>
            <a:ext cx="3256532" cy="304698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defTabSz="914400">
              <a:buFont typeface="Arial" panose="020B0604020202020204" pitchFamily="34" charset="0"/>
              <a:buChar char="•"/>
              <a:defRPr/>
            </a:pPr>
            <a:r>
              <a:rPr lang="en-GB" sz="1600" dirty="0" err="1"/>
              <a:t>Ütüleme</a:t>
            </a:r>
            <a:r>
              <a:rPr lang="en-GB" sz="1600" dirty="0"/>
              <a:t> </a:t>
            </a:r>
            <a:r>
              <a:rPr lang="en-GB" sz="1600" dirty="0" err="1"/>
              <a:t>parametreleri</a:t>
            </a:r>
            <a:r>
              <a:rPr lang="en-GB" sz="1600" dirty="0"/>
              <a:t> </a:t>
            </a:r>
            <a:r>
              <a:rPr lang="en-GB" sz="1600" dirty="0" err="1"/>
              <a:t>kontrol</a:t>
            </a:r>
            <a:r>
              <a:rPr lang="en-GB" sz="1600" dirty="0"/>
              <a:t> </a:t>
            </a:r>
            <a:r>
              <a:rPr lang="en-GB" sz="1600" dirty="0" err="1"/>
              <a:t>edilmelidir</a:t>
            </a:r>
            <a:r>
              <a:rPr lang="en-GB" sz="1600" dirty="0"/>
              <a:t> 
</a:t>
            </a:r>
            <a:r>
              <a:rPr lang="en-GB" sz="1600" dirty="0" err="1"/>
              <a:t>İş</a:t>
            </a:r>
            <a:r>
              <a:rPr lang="en-GB" sz="1600" dirty="0"/>
              <a:t> </a:t>
            </a:r>
            <a:r>
              <a:rPr lang="en-GB" sz="1600" dirty="0" err="1"/>
              <a:t>parçası</a:t>
            </a:r>
            <a:r>
              <a:rPr lang="en-GB" sz="1600" dirty="0"/>
              <a:t> </a:t>
            </a:r>
            <a:r>
              <a:rPr lang="en-GB" sz="1600" dirty="0" err="1"/>
              <a:t>üzerindeki</a:t>
            </a:r>
            <a:r>
              <a:rPr lang="en-GB" sz="1600" dirty="0"/>
              <a:t> </a:t>
            </a:r>
            <a:r>
              <a:rPr lang="en-GB" sz="1600" dirty="0" err="1"/>
              <a:t>sıcaklık</a:t>
            </a:r>
            <a:r>
              <a:rPr lang="en-GB" sz="1600" dirty="0"/>
              <a:t> </a:t>
            </a:r>
            <a:r>
              <a:rPr lang="en-GB" sz="1600" dirty="0" err="1"/>
              <a:t>özel</a:t>
            </a:r>
            <a:r>
              <a:rPr lang="en-GB" sz="1600" dirty="0"/>
              <a:t> </a:t>
            </a:r>
            <a:r>
              <a:rPr lang="en-GB" sz="1600" dirty="0" err="1"/>
              <a:t>bir</a:t>
            </a:r>
            <a:r>
              <a:rPr lang="en-GB" sz="1600" dirty="0"/>
              <a:t> </a:t>
            </a:r>
            <a:r>
              <a:rPr lang="en-GB" sz="1600" dirty="0" err="1"/>
              <a:t>sensör</a:t>
            </a:r>
            <a:r>
              <a:rPr lang="en-GB" sz="1600" dirty="0"/>
              <a:t> </a:t>
            </a:r>
            <a:r>
              <a:rPr lang="en-GB" sz="1600" dirty="0" err="1"/>
              <a:t>ile</a:t>
            </a:r>
            <a:r>
              <a:rPr lang="en-GB" sz="1600" dirty="0"/>
              <a:t> </a:t>
            </a:r>
            <a:r>
              <a:rPr lang="en-GB" sz="1600" dirty="0" err="1"/>
              <a:t>ölçülmelidir</a:t>
            </a:r>
            <a:r>
              <a:rPr lang="en-GB" sz="1600" dirty="0"/>
              <a:t>.
</a:t>
            </a:r>
            <a:r>
              <a:rPr lang="en-GB" sz="1600" dirty="0" err="1"/>
              <a:t>İş</a:t>
            </a:r>
            <a:r>
              <a:rPr lang="en-GB" sz="1600" dirty="0"/>
              <a:t> </a:t>
            </a:r>
            <a:r>
              <a:rPr lang="en-GB" sz="1600" dirty="0" err="1"/>
              <a:t>sonucunun</a:t>
            </a:r>
            <a:r>
              <a:rPr lang="en-GB" sz="1600" dirty="0"/>
              <a:t> </a:t>
            </a:r>
            <a:r>
              <a:rPr lang="en-GB" sz="1600" dirty="0" err="1"/>
              <a:t>kalitesi</a:t>
            </a:r>
            <a:r>
              <a:rPr lang="en-GB" sz="1600" dirty="0"/>
              <a:t> </a:t>
            </a:r>
            <a:r>
              <a:rPr lang="en-GB" sz="1600" dirty="0" err="1"/>
              <a:t>ancak</a:t>
            </a:r>
            <a:r>
              <a:rPr lang="en-GB" sz="1600" dirty="0"/>
              <a:t> </a:t>
            </a:r>
            <a:r>
              <a:rPr lang="en-GB" sz="1600" dirty="0" err="1"/>
              <a:t>parametrelere</a:t>
            </a:r>
            <a:r>
              <a:rPr lang="en-GB" sz="1600" dirty="0"/>
              <a:t> </a:t>
            </a:r>
            <a:r>
              <a:rPr lang="en-GB" sz="1600" dirty="0" err="1"/>
              <a:t>uyulduğu</a:t>
            </a:r>
            <a:r>
              <a:rPr lang="en-GB" sz="1600" dirty="0"/>
              <a:t> </a:t>
            </a:r>
            <a:r>
              <a:rPr lang="en-GB" sz="1600" dirty="0" err="1"/>
              <a:t>takdirde</a:t>
            </a:r>
            <a:r>
              <a:rPr lang="en-GB" sz="1600" dirty="0"/>
              <a:t> </a:t>
            </a:r>
            <a:r>
              <a:rPr lang="en-GB" sz="1600" dirty="0" err="1"/>
              <a:t>tatmin</a:t>
            </a:r>
            <a:r>
              <a:rPr lang="en-GB" sz="1600" dirty="0"/>
              <a:t> </a:t>
            </a:r>
            <a:r>
              <a:rPr lang="en-GB" sz="1600" dirty="0" err="1"/>
              <a:t>edici</a:t>
            </a:r>
            <a:r>
              <a:rPr lang="en-GB" sz="1600" dirty="0"/>
              <a:t> </a:t>
            </a:r>
            <a:r>
              <a:rPr lang="en-GB" sz="1600" dirty="0" err="1"/>
              <a:t>olacaktır</a:t>
            </a:r>
            <a:r>
              <a:rPr lang="en-GB" sz="1600" dirty="0"/>
              <a:t>, 
</a:t>
            </a:r>
            <a:r>
              <a:rPr lang="en-GB" sz="1600" dirty="0" err="1"/>
              <a:t>Aşırı</a:t>
            </a:r>
            <a:r>
              <a:rPr lang="en-GB" sz="1600" dirty="0"/>
              <a:t> </a:t>
            </a:r>
            <a:r>
              <a:rPr lang="en-GB" sz="1600" dirty="0" err="1"/>
              <a:t>ısınma</a:t>
            </a:r>
            <a:r>
              <a:rPr lang="en-GB" sz="1600" dirty="0"/>
              <a:t>, </a:t>
            </a:r>
            <a:r>
              <a:rPr lang="en-GB" sz="1600" dirty="0" err="1"/>
              <a:t>yetersiz</a:t>
            </a:r>
            <a:r>
              <a:rPr lang="en-GB" sz="1600" dirty="0"/>
              <a:t> </a:t>
            </a:r>
            <a:r>
              <a:rPr lang="en-GB" sz="1600" dirty="0" err="1"/>
              <a:t>ısıtma</a:t>
            </a:r>
            <a:r>
              <a:rPr lang="en-GB" sz="1600" dirty="0"/>
              <a:t> </a:t>
            </a:r>
            <a:r>
              <a:rPr lang="en-GB" sz="1600" dirty="0" err="1"/>
              <a:t>veya</a:t>
            </a:r>
            <a:r>
              <a:rPr lang="en-GB" sz="1600" dirty="0"/>
              <a:t> </a:t>
            </a:r>
            <a:r>
              <a:rPr lang="en-GB" sz="1600" dirty="0" err="1"/>
              <a:t>düşük</a:t>
            </a:r>
            <a:r>
              <a:rPr lang="en-GB" sz="1600" dirty="0"/>
              <a:t> </a:t>
            </a:r>
            <a:r>
              <a:rPr lang="en-GB" sz="1600" dirty="0" err="1"/>
              <a:t>basınç</a:t>
            </a:r>
            <a:r>
              <a:rPr lang="en-GB" sz="1600" dirty="0"/>
              <a:t>, </a:t>
            </a:r>
            <a:r>
              <a:rPr lang="en-GB" sz="1600" dirty="0" err="1"/>
              <a:t>yeniden</a:t>
            </a:r>
            <a:r>
              <a:rPr lang="en-GB" sz="1600" dirty="0"/>
              <a:t> </a:t>
            </a:r>
            <a:r>
              <a:rPr lang="en-GB" sz="1600" dirty="0" err="1"/>
              <a:t>çalışmalara</a:t>
            </a:r>
            <a:r>
              <a:rPr lang="en-GB" sz="1600" dirty="0"/>
              <a:t> </a:t>
            </a:r>
            <a:r>
              <a:rPr lang="en-GB" sz="1600" dirty="0" err="1"/>
              <a:t>veya</a:t>
            </a:r>
            <a:r>
              <a:rPr lang="en-GB" sz="1600" dirty="0"/>
              <a:t> </a:t>
            </a:r>
            <a:r>
              <a:rPr lang="en-GB" sz="1600" dirty="0" err="1"/>
              <a:t>reddetmelere</a:t>
            </a:r>
            <a:r>
              <a:rPr lang="en-GB" sz="1600" dirty="0"/>
              <a:t> </a:t>
            </a:r>
            <a:r>
              <a:rPr lang="en-GB" sz="1600" dirty="0" err="1"/>
              <a:t>neden</a:t>
            </a:r>
            <a:r>
              <a:rPr lang="en-GB" sz="1600" dirty="0"/>
              <a:t> </a:t>
            </a:r>
            <a:r>
              <a:rPr lang="en-GB" sz="1600" dirty="0" err="1"/>
              <a:t>olur</a:t>
            </a:r>
            <a:r>
              <a:rPr lang="en-GB" sz="1600" dirty="0"/>
              <a:t>
Ya da </a:t>
            </a:r>
            <a:r>
              <a:rPr lang="en-GB" sz="1600" dirty="0" err="1"/>
              <a:t>ütü</a:t>
            </a:r>
            <a:r>
              <a:rPr lang="en-GB" sz="1600" dirty="0"/>
              <a:t> </a:t>
            </a:r>
            <a:r>
              <a:rPr lang="en-GB" sz="1600" dirty="0" err="1"/>
              <a:t>gerektirmeyen</a:t>
            </a:r>
            <a:r>
              <a:rPr lang="en-GB" sz="1600" dirty="0"/>
              <a:t> </a:t>
            </a:r>
            <a:r>
              <a:rPr lang="en-GB" sz="1600" dirty="0" err="1"/>
              <a:t>malzemeler</a:t>
            </a:r>
            <a:r>
              <a:rPr lang="en-GB" sz="1600" dirty="0"/>
              <a:t> </a:t>
            </a:r>
            <a:r>
              <a:rPr lang="en-GB" sz="1600" dirty="0" err="1"/>
              <a:t>satın</a:t>
            </a:r>
            <a:r>
              <a:rPr lang="en-GB" sz="1600" dirty="0"/>
              <a:t> </a:t>
            </a:r>
            <a:r>
              <a:rPr lang="en-GB" sz="1600" dirty="0" err="1"/>
              <a:t>alın</a:t>
            </a:r>
            <a:endParaRPr lang="de-DE" sz="1600" dirty="0"/>
          </a:p>
        </p:txBody>
      </p:sp>
      <p:sp>
        <p:nvSpPr>
          <p:cNvPr id="5" name="TextBox 16">
            <a:extLst>
              <a:ext uri="{FF2B5EF4-FFF2-40B4-BE49-F238E27FC236}">
                <a16:creationId xmlns:a16="http://schemas.microsoft.com/office/drawing/2014/main" id="{393409BC-E597-5B10-7FB2-16F8B3B8027E}"/>
              </a:ext>
            </a:extLst>
          </p:cNvPr>
          <p:cNvSpPr txBox="1"/>
          <p:nvPr/>
        </p:nvSpPr>
        <p:spPr>
          <a:xfrm>
            <a:off x="709127" y="779771"/>
            <a:ext cx="8936216" cy="861774"/>
          </a:xfrm>
          <a:prstGeom prst="rect">
            <a:avLst/>
          </a:prstGeom>
        </p:spPr>
        <p:txBody>
          <a:bodyPr wrap="square" lIns="0" tIns="0" rIns="0" bIns="0" rtlCol="0" anchor="t">
            <a:spAutoFit/>
          </a:bodyPr>
          <a:lstStyle/>
          <a:p>
            <a:pPr lvl="0">
              <a:spcBef>
                <a:spcPct val="0"/>
              </a:spcBef>
            </a:pPr>
            <a:r>
              <a:rPr lang="en-GB" sz="2800" dirty="0">
                <a:solidFill>
                  <a:schemeClr val="accent5">
                    <a:lumMod val="50000"/>
                  </a:schemeClr>
                </a:solidFill>
                <a:latin typeface="Josefin Sans Bold" pitchFamily="2" charset="0"/>
              </a:rPr>
              <a:t>4. </a:t>
            </a:r>
            <a:r>
              <a:rPr lang="en-GB" sz="2800" dirty="0" err="1">
                <a:solidFill>
                  <a:schemeClr val="accent5">
                    <a:lumMod val="50000"/>
                  </a:schemeClr>
                </a:solidFill>
                <a:latin typeface="Josefin Sans Bold" pitchFamily="2" charset="0"/>
              </a:rPr>
              <a:t>Üretim</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boyunca</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çevresel</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performansı</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iyileştirme</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yöntemleri</a:t>
            </a:r>
            <a:endParaRPr lang="en-US" sz="2800" dirty="0">
              <a:solidFill>
                <a:schemeClr val="accent5">
                  <a:lumMod val="50000"/>
                </a:schemeClr>
              </a:solidFill>
              <a:latin typeface="Josefin Sans Bold" pitchFamily="2" charset="0"/>
            </a:endParaRPr>
          </a:p>
        </p:txBody>
      </p:sp>
    </p:spTree>
    <p:extLst>
      <p:ext uri="{BB962C8B-B14F-4D97-AF65-F5344CB8AC3E}">
        <p14:creationId xmlns:p14="http://schemas.microsoft.com/office/powerpoint/2010/main" val="546626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1414F46B-77E8-EDEA-14A3-4FA4CF79028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grpSp>
        <p:nvGrpSpPr>
          <p:cNvPr id="16" name="Grupare 15">
            <a:extLst>
              <a:ext uri="{FF2B5EF4-FFF2-40B4-BE49-F238E27FC236}">
                <a16:creationId xmlns:a16="http://schemas.microsoft.com/office/drawing/2014/main" id="{D09F0E9F-6630-8DE7-5398-89F52F9DE28B}"/>
              </a:ext>
            </a:extLst>
          </p:cNvPr>
          <p:cNvGrpSpPr/>
          <p:nvPr/>
        </p:nvGrpSpPr>
        <p:grpSpPr>
          <a:xfrm>
            <a:off x="0" y="5579452"/>
            <a:ext cx="5582772" cy="1292050"/>
            <a:chOff x="0" y="5579452"/>
            <a:chExt cx="5582772" cy="1292050"/>
          </a:xfrm>
        </p:grpSpPr>
        <p:sp>
          <p:nvSpPr>
            <p:cNvPr id="14" name="Dreptunghi 13">
              <a:extLst>
                <a:ext uri="{FF2B5EF4-FFF2-40B4-BE49-F238E27FC236}">
                  <a16:creationId xmlns:a16="http://schemas.microsoft.com/office/drawing/2014/main" id="{271C449B-7177-37F1-6D9C-D54E67742A18}"/>
                </a:ext>
              </a:extLst>
            </p:cNvPr>
            <p:cNvSpPr/>
            <p:nvPr/>
          </p:nvSpPr>
          <p:spPr>
            <a:xfrm>
              <a:off x="2467903" y="5579452"/>
              <a:ext cx="3114869" cy="700314"/>
            </a:xfrm>
            <a:prstGeom prst="rect">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reptunghi 14">
              <a:extLst>
                <a:ext uri="{FF2B5EF4-FFF2-40B4-BE49-F238E27FC236}">
                  <a16:creationId xmlns:a16="http://schemas.microsoft.com/office/drawing/2014/main" id="{7CAAB276-3BFE-1548-7D30-263539D96690}"/>
                </a:ext>
              </a:extLst>
            </p:cNvPr>
            <p:cNvSpPr/>
            <p:nvPr/>
          </p:nvSpPr>
          <p:spPr>
            <a:xfrm>
              <a:off x="0" y="6017991"/>
              <a:ext cx="3929974" cy="853511"/>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6">
            <a:extLst>
              <a:ext uri="{FF2B5EF4-FFF2-40B4-BE49-F238E27FC236}">
                <a16:creationId xmlns:a16="http://schemas.microsoft.com/office/drawing/2014/main" id="{D5B83BE4-8DDF-C7D3-4F88-8653D5B0207D}"/>
              </a:ext>
            </a:extLst>
          </p:cNvPr>
          <p:cNvSpPr txBox="1"/>
          <p:nvPr/>
        </p:nvSpPr>
        <p:spPr>
          <a:xfrm>
            <a:off x="3585932" y="2383641"/>
            <a:ext cx="5771073" cy="592470"/>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2800" dirty="0" err="1">
                <a:solidFill>
                  <a:srgbClr val="2A4C8C"/>
                </a:solidFill>
                <a:latin typeface="Josefin Sans" pitchFamily="2" charset="0"/>
              </a:rPr>
              <a:t>Dikiş</a:t>
            </a:r>
            <a:endParaRPr lang="en-US" sz="2800" dirty="0">
              <a:solidFill>
                <a:srgbClr val="2A4C8C"/>
              </a:solidFill>
              <a:latin typeface="Josefin Sans" pitchFamily="2" charset="0"/>
            </a:endParaRPr>
          </a:p>
        </p:txBody>
      </p:sp>
      <p:pic>
        <p:nvPicPr>
          <p:cNvPr id="1026" name="Picture 2" descr="Nenhuma descrição de foto disponível.">
            <a:extLst>
              <a:ext uri="{FF2B5EF4-FFF2-40B4-BE49-F238E27FC236}">
                <a16:creationId xmlns:a16="http://schemas.microsoft.com/office/drawing/2014/main" id="{D09FE2F5-33B9-C088-7640-4B6F616FC2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7875" y="1673541"/>
            <a:ext cx="4043348" cy="4810593"/>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a:extLst>
              <a:ext uri="{FF2B5EF4-FFF2-40B4-BE49-F238E27FC236}">
                <a16:creationId xmlns:a16="http://schemas.microsoft.com/office/drawing/2014/main" id="{DBC3B87A-0668-B4B2-3F3A-832E1C08E4C7}"/>
              </a:ext>
            </a:extLst>
          </p:cNvPr>
          <p:cNvSpPr txBox="1"/>
          <p:nvPr/>
        </p:nvSpPr>
        <p:spPr>
          <a:xfrm>
            <a:off x="4210940" y="6484134"/>
            <a:ext cx="6979444" cy="246221"/>
          </a:xfrm>
          <a:prstGeom prst="rect">
            <a:avLst/>
          </a:prstGeom>
          <a:noFill/>
        </p:spPr>
        <p:txBody>
          <a:bodyPr wrap="square">
            <a:spAutoFit/>
          </a:bodyPr>
          <a:lstStyle/>
          <a:p>
            <a:r>
              <a:rPr lang="pt-PT" sz="1000" dirty="0"/>
              <a:t>https://www.facebook.com/ORISOL.GLOBAL/photos/a.1840191669330399/1869024796447086/?type=3</a:t>
            </a:r>
          </a:p>
        </p:txBody>
      </p:sp>
      <p:sp>
        <p:nvSpPr>
          <p:cNvPr id="5" name="TextBox 16">
            <a:extLst>
              <a:ext uri="{FF2B5EF4-FFF2-40B4-BE49-F238E27FC236}">
                <a16:creationId xmlns:a16="http://schemas.microsoft.com/office/drawing/2014/main" id="{94C7E097-4EB6-031D-3903-7614EC60D672}"/>
              </a:ext>
            </a:extLst>
          </p:cNvPr>
          <p:cNvSpPr txBox="1"/>
          <p:nvPr/>
        </p:nvSpPr>
        <p:spPr>
          <a:xfrm>
            <a:off x="3585932" y="1214149"/>
            <a:ext cx="8936216" cy="861774"/>
          </a:xfrm>
          <a:prstGeom prst="rect">
            <a:avLst/>
          </a:prstGeom>
        </p:spPr>
        <p:txBody>
          <a:bodyPr wrap="square" lIns="0" tIns="0" rIns="0" bIns="0" rtlCol="0" anchor="t">
            <a:spAutoFit/>
          </a:bodyPr>
          <a:lstStyle/>
          <a:p>
            <a:pPr lvl="0">
              <a:spcBef>
                <a:spcPct val="0"/>
              </a:spcBef>
            </a:pPr>
            <a:r>
              <a:rPr lang="en-GB" sz="2800" dirty="0">
                <a:solidFill>
                  <a:schemeClr val="accent5">
                    <a:lumMod val="50000"/>
                  </a:schemeClr>
                </a:solidFill>
                <a:latin typeface="Josefin Sans Bold" pitchFamily="2" charset="0"/>
              </a:rPr>
              <a:t>4. </a:t>
            </a:r>
            <a:r>
              <a:rPr lang="en-GB" sz="2800" dirty="0" err="1">
                <a:solidFill>
                  <a:schemeClr val="accent5">
                    <a:lumMod val="50000"/>
                  </a:schemeClr>
                </a:solidFill>
                <a:latin typeface="Josefin Sans Bold" pitchFamily="2" charset="0"/>
              </a:rPr>
              <a:t>Üretim</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boyunca</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çevresel</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performansı</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iyileştirme</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yöntemleri</a:t>
            </a:r>
            <a:endParaRPr lang="en-US" sz="2800" dirty="0">
              <a:solidFill>
                <a:schemeClr val="accent5">
                  <a:lumMod val="50000"/>
                </a:schemeClr>
              </a:solidFill>
              <a:latin typeface="Josefin Sans Bold" pitchFamily="2" charset="0"/>
            </a:endParaRPr>
          </a:p>
        </p:txBody>
      </p:sp>
    </p:spTree>
    <p:extLst>
      <p:ext uri="{BB962C8B-B14F-4D97-AF65-F5344CB8AC3E}">
        <p14:creationId xmlns:p14="http://schemas.microsoft.com/office/powerpoint/2010/main" val="2981589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1414F46B-77E8-EDEA-14A3-4FA4CF79028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grpSp>
        <p:nvGrpSpPr>
          <p:cNvPr id="16" name="Grupare 15">
            <a:extLst>
              <a:ext uri="{FF2B5EF4-FFF2-40B4-BE49-F238E27FC236}">
                <a16:creationId xmlns:a16="http://schemas.microsoft.com/office/drawing/2014/main" id="{D09F0E9F-6630-8DE7-5398-89F52F9DE28B}"/>
              </a:ext>
            </a:extLst>
          </p:cNvPr>
          <p:cNvGrpSpPr/>
          <p:nvPr/>
        </p:nvGrpSpPr>
        <p:grpSpPr>
          <a:xfrm>
            <a:off x="0" y="5579452"/>
            <a:ext cx="5582772" cy="1292050"/>
            <a:chOff x="0" y="5579452"/>
            <a:chExt cx="5582772" cy="1292050"/>
          </a:xfrm>
        </p:grpSpPr>
        <p:sp>
          <p:nvSpPr>
            <p:cNvPr id="14" name="Dreptunghi 13">
              <a:extLst>
                <a:ext uri="{FF2B5EF4-FFF2-40B4-BE49-F238E27FC236}">
                  <a16:creationId xmlns:a16="http://schemas.microsoft.com/office/drawing/2014/main" id="{271C449B-7177-37F1-6D9C-D54E67742A18}"/>
                </a:ext>
              </a:extLst>
            </p:cNvPr>
            <p:cNvSpPr/>
            <p:nvPr/>
          </p:nvSpPr>
          <p:spPr>
            <a:xfrm>
              <a:off x="2467903" y="5579452"/>
              <a:ext cx="3114869" cy="700314"/>
            </a:xfrm>
            <a:prstGeom prst="rect">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reptunghi 14">
              <a:extLst>
                <a:ext uri="{FF2B5EF4-FFF2-40B4-BE49-F238E27FC236}">
                  <a16:creationId xmlns:a16="http://schemas.microsoft.com/office/drawing/2014/main" id="{7CAAB276-3BFE-1548-7D30-263539D96690}"/>
                </a:ext>
              </a:extLst>
            </p:cNvPr>
            <p:cNvSpPr/>
            <p:nvPr/>
          </p:nvSpPr>
          <p:spPr>
            <a:xfrm>
              <a:off x="0" y="6017991"/>
              <a:ext cx="3929974" cy="853511"/>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6">
            <a:extLst>
              <a:ext uri="{FF2B5EF4-FFF2-40B4-BE49-F238E27FC236}">
                <a16:creationId xmlns:a16="http://schemas.microsoft.com/office/drawing/2014/main" id="{EC03FCC1-511D-B1EF-6712-FF50F4C83B9D}"/>
              </a:ext>
            </a:extLst>
          </p:cNvPr>
          <p:cNvSpPr txBox="1"/>
          <p:nvPr/>
        </p:nvSpPr>
        <p:spPr>
          <a:xfrm>
            <a:off x="3577999" y="2111579"/>
            <a:ext cx="6323865" cy="592470"/>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2800" dirty="0" err="1">
                <a:solidFill>
                  <a:srgbClr val="2A4C8C"/>
                </a:solidFill>
                <a:latin typeface="Josefin Sans" pitchFamily="2" charset="0"/>
              </a:rPr>
              <a:t>Dikiş</a:t>
            </a:r>
            <a:r>
              <a:rPr lang="en-US" sz="2800" dirty="0">
                <a:solidFill>
                  <a:srgbClr val="2A4C8C"/>
                </a:solidFill>
                <a:latin typeface="Josefin Sans" pitchFamily="2" charset="0"/>
              </a:rPr>
              <a:t> – </a:t>
            </a:r>
            <a:r>
              <a:rPr lang="en-US" sz="2800" dirty="0" err="1">
                <a:solidFill>
                  <a:srgbClr val="2A4C8C"/>
                </a:solidFill>
                <a:latin typeface="Josefin Sans" pitchFamily="2" charset="0"/>
              </a:rPr>
              <a:t>yöntemler</a:t>
            </a:r>
            <a:r>
              <a:rPr lang="en-US" sz="2800" dirty="0">
                <a:solidFill>
                  <a:srgbClr val="2A4C8C"/>
                </a:solidFill>
                <a:latin typeface="Josefin Sans" pitchFamily="2" charset="0"/>
              </a:rPr>
              <a:t> ve zaman </a:t>
            </a:r>
            <a:r>
              <a:rPr lang="en-US" sz="2800" dirty="0" err="1">
                <a:solidFill>
                  <a:srgbClr val="2A4C8C"/>
                </a:solidFill>
                <a:latin typeface="Josefin Sans" pitchFamily="2" charset="0"/>
              </a:rPr>
              <a:t>çalışmaları</a:t>
            </a:r>
            <a:endParaRPr lang="en-US" sz="2800" dirty="0">
              <a:solidFill>
                <a:srgbClr val="2A4C8C"/>
              </a:solidFill>
              <a:latin typeface="Josefin Sans" pitchFamily="2" charset="0"/>
            </a:endParaRPr>
          </a:p>
        </p:txBody>
      </p:sp>
      <p:pic>
        <p:nvPicPr>
          <p:cNvPr id="17" name="Imagem 16">
            <a:extLst>
              <a:ext uri="{FF2B5EF4-FFF2-40B4-BE49-F238E27FC236}">
                <a16:creationId xmlns:a16="http://schemas.microsoft.com/office/drawing/2014/main" id="{CED71C8A-73F1-EF2B-CBCD-487A313E3D02}"/>
              </a:ext>
            </a:extLst>
          </p:cNvPr>
          <p:cNvPicPr>
            <a:picLocks noChangeAspect="1"/>
          </p:cNvPicPr>
          <p:nvPr/>
        </p:nvPicPr>
        <p:blipFill>
          <a:blip r:embed="rId6"/>
          <a:stretch>
            <a:fillRect/>
          </a:stretch>
        </p:blipFill>
        <p:spPr>
          <a:xfrm>
            <a:off x="6286160" y="2842210"/>
            <a:ext cx="3774252" cy="3437556"/>
          </a:xfrm>
          <a:prstGeom prst="rect">
            <a:avLst/>
          </a:prstGeom>
        </p:spPr>
      </p:pic>
      <p:sp>
        <p:nvSpPr>
          <p:cNvPr id="19" name="CaixaDeTexto 18">
            <a:extLst>
              <a:ext uri="{FF2B5EF4-FFF2-40B4-BE49-F238E27FC236}">
                <a16:creationId xmlns:a16="http://schemas.microsoft.com/office/drawing/2014/main" id="{DEB3A94B-A5CA-90C0-4DA3-07B017FE8174}"/>
              </a:ext>
            </a:extLst>
          </p:cNvPr>
          <p:cNvSpPr txBox="1"/>
          <p:nvPr/>
        </p:nvSpPr>
        <p:spPr>
          <a:xfrm>
            <a:off x="5814155" y="6345987"/>
            <a:ext cx="6122194" cy="369332"/>
          </a:xfrm>
          <a:prstGeom prst="rect">
            <a:avLst/>
          </a:prstGeom>
          <a:noFill/>
        </p:spPr>
        <p:txBody>
          <a:bodyPr wrap="square">
            <a:spAutoFit/>
          </a:bodyPr>
          <a:lstStyle/>
          <a:p>
            <a:r>
              <a:rPr lang="pt-PT" b="0" i="0" dirty="0">
                <a:effectLst/>
                <a:latin typeface="Segoe UI" panose="020B0502040204020203" pitchFamily="34" charset="0"/>
              </a:rPr>
              <a:t>ctcp188-guia21-métodos-e-tempos.pdf </a:t>
            </a:r>
            <a:endParaRPr lang="pt-PT" dirty="0"/>
          </a:p>
        </p:txBody>
      </p:sp>
      <p:sp>
        <p:nvSpPr>
          <p:cNvPr id="6" name="TextBox 16">
            <a:extLst>
              <a:ext uri="{FF2B5EF4-FFF2-40B4-BE49-F238E27FC236}">
                <a16:creationId xmlns:a16="http://schemas.microsoft.com/office/drawing/2014/main" id="{B75CCB11-7BA5-4721-6C83-1ACBC79D97D9}"/>
              </a:ext>
            </a:extLst>
          </p:cNvPr>
          <p:cNvSpPr txBox="1"/>
          <p:nvPr/>
        </p:nvSpPr>
        <p:spPr>
          <a:xfrm>
            <a:off x="3577999" y="1220862"/>
            <a:ext cx="8936216" cy="861774"/>
          </a:xfrm>
          <a:prstGeom prst="rect">
            <a:avLst/>
          </a:prstGeom>
        </p:spPr>
        <p:txBody>
          <a:bodyPr wrap="square" lIns="0" tIns="0" rIns="0" bIns="0" rtlCol="0" anchor="t">
            <a:spAutoFit/>
          </a:bodyPr>
          <a:lstStyle/>
          <a:p>
            <a:pPr lvl="0">
              <a:spcBef>
                <a:spcPct val="0"/>
              </a:spcBef>
            </a:pPr>
            <a:r>
              <a:rPr lang="en-GB" sz="2800" dirty="0">
                <a:solidFill>
                  <a:schemeClr val="accent5">
                    <a:lumMod val="50000"/>
                  </a:schemeClr>
                </a:solidFill>
                <a:latin typeface="Josefin Sans Bold" pitchFamily="2" charset="0"/>
              </a:rPr>
              <a:t>4. </a:t>
            </a:r>
            <a:r>
              <a:rPr lang="en-GB" sz="2800" dirty="0" err="1">
                <a:solidFill>
                  <a:schemeClr val="accent5">
                    <a:lumMod val="50000"/>
                  </a:schemeClr>
                </a:solidFill>
                <a:latin typeface="Josefin Sans Bold" pitchFamily="2" charset="0"/>
              </a:rPr>
              <a:t>Üretim</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boyunca</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çevresel</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performansı</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iyileştirme</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yöntemleri</a:t>
            </a:r>
            <a:endParaRPr lang="en-US" sz="2800" dirty="0">
              <a:solidFill>
                <a:schemeClr val="accent5">
                  <a:lumMod val="50000"/>
                </a:schemeClr>
              </a:solidFill>
              <a:latin typeface="Josefin Sans Bold" pitchFamily="2" charset="0"/>
            </a:endParaRPr>
          </a:p>
        </p:txBody>
      </p:sp>
    </p:spTree>
    <p:extLst>
      <p:ext uri="{BB962C8B-B14F-4D97-AF65-F5344CB8AC3E}">
        <p14:creationId xmlns:p14="http://schemas.microsoft.com/office/powerpoint/2010/main" val="305650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ine 52">
            <a:extLst>
              <a:ext uri="{FF2B5EF4-FFF2-40B4-BE49-F238E27FC236}">
                <a16:creationId xmlns:a16="http://schemas.microsoft.com/office/drawing/2014/main" id="{A031F6CB-D432-6803-13E6-A797F62990B2}"/>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a:stretch/>
        </p:blipFill>
        <p:spPr>
          <a:xfrm>
            <a:off x="-70068" y="43911"/>
            <a:ext cx="3414409" cy="6875423"/>
          </a:xfrm>
          <a:prstGeom prst="rect">
            <a:avLst/>
          </a:prstGeom>
        </p:spPr>
      </p:pic>
      <p:sp>
        <p:nvSpPr>
          <p:cNvPr id="28" name="Dreptunghi 27">
            <a:extLst>
              <a:ext uri="{FF2B5EF4-FFF2-40B4-BE49-F238E27FC236}">
                <a16:creationId xmlns:a16="http://schemas.microsoft.com/office/drawing/2014/main" id="{5578EF17-46D2-3AAD-F516-9E74DE3C9D53}"/>
              </a:ext>
            </a:extLst>
          </p:cNvPr>
          <p:cNvSpPr/>
          <p:nvPr/>
        </p:nvSpPr>
        <p:spPr>
          <a:xfrm>
            <a:off x="-70068" y="61334"/>
            <a:ext cx="3428315" cy="6858000"/>
          </a:xfrm>
          <a:prstGeom prst="rect">
            <a:avLst/>
          </a:prstGeom>
          <a:solidFill>
            <a:srgbClr val="F1CB2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2">
            <a:extLst>
              <a:ext uri="{FF2B5EF4-FFF2-40B4-BE49-F238E27FC236}">
                <a16:creationId xmlns:a16="http://schemas.microsoft.com/office/drawing/2014/main" id="{D6C51C86-7572-7722-F6DA-308473A881C1}"/>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14" name="Grupare 13">
            <a:extLst>
              <a:ext uri="{FF2B5EF4-FFF2-40B4-BE49-F238E27FC236}">
                <a16:creationId xmlns:a16="http://schemas.microsoft.com/office/drawing/2014/main" id="{CCBF3BA3-DBD1-5F3F-579A-527741436706}"/>
              </a:ext>
            </a:extLst>
          </p:cNvPr>
          <p:cNvGrpSpPr/>
          <p:nvPr/>
        </p:nvGrpSpPr>
        <p:grpSpPr>
          <a:xfrm>
            <a:off x="3496535" y="43911"/>
            <a:ext cx="8439814" cy="890747"/>
            <a:chOff x="2977130" y="297492"/>
            <a:chExt cx="8439814" cy="890747"/>
          </a:xfrm>
        </p:grpSpPr>
        <p:pic>
          <p:nvPicPr>
            <p:cNvPr id="11" name="Imagine 10">
              <a:extLst>
                <a:ext uri="{FF2B5EF4-FFF2-40B4-BE49-F238E27FC236}">
                  <a16:creationId xmlns:a16="http://schemas.microsoft.com/office/drawing/2014/main" id="{E67A0657-7530-1431-662E-BAC5C2AAE42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12" name="CasetăText 11">
              <a:extLst>
                <a:ext uri="{FF2B5EF4-FFF2-40B4-BE49-F238E27FC236}">
                  <a16:creationId xmlns:a16="http://schemas.microsoft.com/office/drawing/2014/main" id="{36FAB9B7-A81A-274F-A658-F4E5E7A14426}"/>
                </a:ext>
              </a:extLst>
            </p:cNvPr>
            <p:cNvSpPr txBox="1"/>
            <p:nvPr/>
          </p:nvSpPr>
          <p:spPr>
            <a:xfrm>
              <a:off x="4137829" y="531306"/>
              <a:ext cx="7279115" cy="461665"/>
            </a:xfrm>
            <a:prstGeom prst="rect">
              <a:avLst/>
            </a:prstGeom>
            <a:noFill/>
            <a:ln w="38100">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27" name="Grupare 26">
            <a:extLst>
              <a:ext uri="{FF2B5EF4-FFF2-40B4-BE49-F238E27FC236}">
                <a16:creationId xmlns:a16="http://schemas.microsoft.com/office/drawing/2014/main" id="{CFF90A9C-58C6-6C8B-3A24-92A2B1929C4F}"/>
              </a:ext>
            </a:extLst>
          </p:cNvPr>
          <p:cNvGrpSpPr/>
          <p:nvPr/>
        </p:nvGrpSpPr>
        <p:grpSpPr>
          <a:xfrm>
            <a:off x="44404" y="1142883"/>
            <a:ext cx="9775884" cy="4073940"/>
            <a:chOff x="-2042644" y="555628"/>
            <a:chExt cx="9775884" cy="4073940"/>
          </a:xfrm>
        </p:grpSpPr>
        <p:grpSp>
          <p:nvGrpSpPr>
            <p:cNvPr id="4" name="Group 15">
              <a:extLst>
                <a:ext uri="{FF2B5EF4-FFF2-40B4-BE49-F238E27FC236}">
                  <a16:creationId xmlns:a16="http://schemas.microsoft.com/office/drawing/2014/main" id="{2A8A2031-BA48-6177-40EF-22C587AA192A}"/>
                </a:ext>
              </a:extLst>
            </p:cNvPr>
            <p:cNvGrpSpPr/>
            <p:nvPr/>
          </p:nvGrpSpPr>
          <p:grpSpPr>
            <a:xfrm>
              <a:off x="-1798061" y="555628"/>
              <a:ext cx="9531301" cy="4073940"/>
              <a:chOff x="-6309733" y="-414141"/>
              <a:chExt cx="20529806" cy="5431921"/>
            </a:xfrm>
          </p:grpSpPr>
          <p:sp>
            <p:nvSpPr>
              <p:cNvPr id="5" name="TextBox 16">
                <a:extLst>
                  <a:ext uri="{FF2B5EF4-FFF2-40B4-BE49-F238E27FC236}">
                    <a16:creationId xmlns:a16="http://schemas.microsoft.com/office/drawing/2014/main" id="{92326D8B-FC54-D2AA-CBC9-ECE00576C09A}"/>
                  </a:ext>
                </a:extLst>
              </p:cNvPr>
              <p:cNvSpPr txBox="1"/>
              <p:nvPr/>
            </p:nvSpPr>
            <p:spPr>
              <a:xfrm>
                <a:off x="-6309733" y="-414141"/>
                <a:ext cx="6390588" cy="1585049"/>
              </a:xfrm>
              <a:prstGeom prst="rect">
                <a:avLst/>
              </a:prstGeom>
            </p:spPr>
            <p:txBody>
              <a:bodyPr wrap="square" lIns="0" tIns="0" rIns="0" bIns="0" rtlCol="0" anchor="t">
                <a:spAutoFit/>
              </a:bodyPr>
              <a:lstStyle/>
              <a:p>
                <a:pPr lvl="0">
                  <a:lnSpc>
                    <a:spcPts val="10560"/>
                  </a:lnSpc>
                  <a:spcBef>
                    <a:spcPct val="0"/>
                  </a:spcBef>
                </a:pPr>
                <a:r>
                  <a:rPr lang="en-US" sz="3600" dirty="0" err="1">
                    <a:solidFill>
                      <a:srgbClr val="2D5693"/>
                    </a:solidFill>
                    <a:latin typeface="Josefin Sans" pitchFamily="2" charset="0"/>
                  </a:rPr>
                  <a:t>İçerik</a:t>
                </a:r>
                <a:endParaRPr lang="en-US" sz="3600" dirty="0">
                  <a:solidFill>
                    <a:srgbClr val="B2101F"/>
                  </a:solidFill>
                  <a:latin typeface="Josefin Sans" pitchFamily="2" charset="0"/>
                </a:endParaRPr>
              </a:p>
            </p:txBody>
          </p:sp>
          <p:sp>
            <p:nvSpPr>
              <p:cNvPr id="6" name="TextBox 18">
                <a:extLst>
                  <a:ext uri="{FF2B5EF4-FFF2-40B4-BE49-F238E27FC236}">
                    <a16:creationId xmlns:a16="http://schemas.microsoft.com/office/drawing/2014/main" id="{479A660B-0F0B-792B-C233-9482CB8B321C}"/>
                  </a:ext>
                </a:extLst>
              </p:cNvPr>
              <p:cNvSpPr txBox="1"/>
              <p:nvPr/>
            </p:nvSpPr>
            <p:spPr>
              <a:xfrm>
                <a:off x="846562" y="-188170"/>
                <a:ext cx="13175464" cy="682239"/>
              </a:xfrm>
              <a:prstGeom prst="rect">
                <a:avLst/>
              </a:prstGeom>
            </p:spPr>
            <p:txBody>
              <a:bodyPr wrap="square" lIns="0" tIns="0" rIns="0" bIns="0" rtlCol="0" anchor="t">
                <a:spAutoFit/>
              </a:bodyPr>
              <a:lstStyle/>
              <a:p>
                <a:pPr>
                  <a:lnSpc>
                    <a:spcPts val="4199"/>
                  </a:lnSpc>
                </a:pPr>
                <a:r>
                  <a:rPr lang="en-US" sz="2800" dirty="0">
                    <a:latin typeface="Josefin Sans" pitchFamily="2" charset="0"/>
                  </a:rPr>
                  <a:t>1. </a:t>
                </a:r>
                <a:r>
                  <a:rPr lang="en-US" sz="2800" dirty="0" err="1">
                    <a:latin typeface="Josefin Sans" pitchFamily="2" charset="0"/>
                  </a:rPr>
                  <a:t>Giriş</a:t>
                </a:r>
                <a:endParaRPr lang="en-US" sz="2999" dirty="0">
                  <a:latin typeface="Josefin Sans" pitchFamily="2" charset="0"/>
                  <a:hlinkClick r:id="rId6" action="ppaction://hlinksldjump">
                    <a:extLst>
                      <a:ext uri="{A12FA001-AC4F-418D-AE19-62706E023703}">
                        <ahyp:hlinkClr xmlns:ahyp="http://schemas.microsoft.com/office/drawing/2018/hyperlinkcolor" val="tx"/>
                      </a:ext>
                    </a:extLst>
                  </a:hlinkClick>
                </a:endParaRPr>
              </a:p>
            </p:txBody>
          </p:sp>
          <p:sp>
            <p:nvSpPr>
              <p:cNvPr id="7" name="TextBox 19">
                <a:extLst>
                  <a:ext uri="{FF2B5EF4-FFF2-40B4-BE49-F238E27FC236}">
                    <a16:creationId xmlns:a16="http://schemas.microsoft.com/office/drawing/2014/main" id="{FE19B537-C959-E3FA-549F-457F2CE388E7}"/>
                  </a:ext>
                </a:extLst>
              </p:cNvPr>
              <p:cNvSpPr txBox="1"/>
              <p:nvPr/>
            </p:nvSpPr>
            <p:spPr>
              <a:xfrm>
                <a:off x="846560" y="713419"/>
                <a:ext cx="13175463" cy="682239"/>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en-US" u="none" dirty="0">
                    <a:latin typeface="Josefin Sans" pitchFamily="2" charset="0"/>
                  </a:rPr>
                  <a:t>2. </a:t>
                </a:r>
                <a:r>
                  <a:rPr lang="en-US" u="none" dirty="0" err="1">
                    <a:latin typeface="Josefin Sans" pitchFamily="2" charset="0"/>
                  </a:rPr>
                  <a:t>Çevresel</a:t>
                </a:r>
                <a:r>
                  <a:rPr lang="en-US" u="none" dirty="0">
                    <a:latin typeface="Josefin Sans" pitchFamily="2" charset="0"/>
                  </a:rPr>
                  <a:t> </a:t>
                </a:r>
                <a:r>
                  <a:rPr lang="en-US" u="none" dirty="0" err="1">
                    <a:latin typeface="Josefin Sans" pitchFamily="2" charset="0"/>
                  </a:rPr>
                  <a:t>performansın</a:t>
                </a:r>
                <a:r>
                  <a:rPr lang="en-US" u="none" dirty="0">
                    <a:latin typeface="Josefin Sans" pitchFamily="2" charset="0"/>
                  </a:rPr>
                  <a:t> </a:t>
                </a:r>
                <a:r>
                  <a:rPr lang="en-US" u="none" dirty="0" err="1">
                    <a:latin typeface="Josefin Sans" pitchFamily="2" charset="0"/>
                  </a:rPr>
                  <a:t>ölçülmesi</a:t>
                </a:r>
                <a:endParaRPr lang="en-US" u="none" dirty="0">
                  <a:latin typeface="Josefin Sans" pitchFamily="2" charset="0"/>
                  <a:hlinkClick r:id="rId7" action="ppaction://hlinksldjump"/>
                </a:endParaRPr>
              </a:p>
            </p:txBody>
          </p:sp>
          <p:sp>
            <p:nvSpPr>
              <p:cNvPr id="8" name="TextBox 20">
                <a:extLst>
                  <a:ext uri="{FF2B5EF4-FFF2-40B4-BE49-F238E27FC236}">
                    <a16:creationId xmlns:a16="http://schemas.microsoft.com/office/drawing/2014/main" id="{84844CC9-9AFC-0601-7ABD-4BC8A4E21A77}"/>
                  </a:ext>
                </a:extLst>
              </p:cNvPr>
              <p:cNvSpPr txBox="1"/>
              <p:nvPr/>
            </p:nvSpPr>
            <p:spPr>
              <a:xfrm>
                <a:off x="846560" y="3617396"/>
                <a:ext cx="13373513" cy="1400384"/>
              </a:xfrm>
              <a:prstGeom prst="rect">
                <a:avLst/>
              </a:prstGeom>
            </p:spPr>
            <p:txBody>
              <a:bodyPr wrap="square" lIns="0" tIns="0" rIns="0" bIns="0" rtlCol="0" anchor="t">
                <a:spAutoFit/>
              </a:bodyPr>
              <a:lstStyle>
                <a:defPPr>
                  <a:defRPr lang="en-US"/>
                </a:defPPr>
                <a:lvl1pPr>
                  <a:lnSpc>
                    <a:spcPts val="4199"/>
                  </a:lnSpc>
                  <a:defRPr sz="2800" u="sng">
                    <a:solidFill>
                      <a:srgbClr val="65212A"/>
                    </a:solidFill>
                    <a:latin typeface="Josefin Sans Bold" pitchFamily="2" charset="0"/>
                  </a:defRPr>
                </a:lvl1pPr>
              </a:lstStyle>
              <a:p>
                <a:r>
                  <a:rPr lang="en-US" u="none" dirty="0">
                    <a:solidFill>
                      <a:schemeClr val="tx1"/>
                    </a:solidFill>
                    <a:latin typeface="Josefin Sans" pitchFamily="2" charset="0"/>
                  </a:rPr>
                  <a:t>4. </a:t>
                </a:r>
                <a:r>
                  <a:rPr lang="en-US" u="none" dirty="0" err="1">
                    <a:solidFill>
                      <a:schemeClr val="tx1"/>
                    </a:solidFill>
                    <a:latin typeface="Josefin Sans" pitchFamily="2" charset="0"/>
                  </a:rPr>
                  <a:t>Üretim</a:t>
                </a:r>
                <a:r>
                  <a:rPr lang="en-US" u="none" dirty="0">
                    <a:solidFill>
                      <a:schemeClr val="tx1"/>
                    </a:solidFill>
                    <a:latin typeface="Josefin Sans" pitchFamily="2" charset="0"/>
                  </a:rPr>
                  <a:t> </a:t>
                </a:r>
                <a:r>
                  <a:rPr lang="en-US" u="none" dirty="0" err="1">
                    <a:solidFill>
                      <a:schemeClr val="tx1"/>
                    </a:solidFill>
                    <a:latin typeface="Josefin Sans" pitchFamily="2" charset="0"/>
                  </a:rPr>
                  <a:t>süreçleri</a:t>
                </a:r>
                <a:r>
                  <a:rPr lang="en-US" u="none" dirty="0">
                    <a:solidFill>
                      <a:schemeClr val="tx1"/>
                    </a:solidFill>
                    <a:latin typeface="Josefin Sans" pitchFamily="2" charset="0"/>
                  </a:rPr>
                  <a:t> </a:t>
                </a:r>
                <a:r>
                  <a:rPr lang="en-US" u="none" dirty="0" err="1">
                    <a:solidFill>
                      <a:schemeClr val="tx1"/>
                    </a:solidFill>
                    <a:latin typeface="Josefin Sans" pitchFamily="2" charset="0"/>
                  </a:rPr>
                  <a:t>boyunca</a:t>
                </a:r>
                <a:r>
                  <a:rPr lang="en-US" u="none" dirty="0">
                    <a:solidFill>
                      <a:schemeClr val="tx1"/>
                    </a:solidFill>
                    <a:latin typeface="Josefin Sans" pitchFamily="2" charset="0"/>
                  </a:rPr>
                  <a:t> </a:t>
                </a:r>
                <a:r>
                  <a:rPr lang="en-US" u="none" dirty="0" err="1">
                    <a:solidFill>
                      <a:schemeClr val="tx1"/>
                    </a:solidFill>
                    <a:latin typeface="Josefin Sans" pitchFamily="2" charset="0"/>
                  </a:rPr>
                  <a:t>çevresel</a:t>
                </a:r>
                <a:r>
                  <a:rPr lang="en-US" u="none" dirty="0">
                    <a:solidFill>
                      <a:schemeClr val="tx1"/>
                    </a:solidFill>
                    <a:latin typeface="Josefin Sans" pitchFamily="2" charset="0"/>
                  </a:rPr>
                  <a:t> </a:t>
                </a:r>
                <a:r>
                  <a:rPr lang="en-US" u="none" dirty="0" err="1">
                    <a:solidFill>
                      <a:schemeClr val="tx1"/>
                    </a:solidFill>
                    <a:latin typeface="Josefin Sans" pitchFamily="2" charset="0"/>
                  </a:rPr>
                  <a:t>performansı</a:t>
                </a:r>
                <a:r>
                  <a:rPr lang="en-US" u="none" dirty="0">
                    <a:solidFill>
                      <a:schemeClr val="tx1"/>
                    </a:solidFill>
                    <a:latin typeface="Josefin Sans" pitchFamily="2" charset="0"/>
                  </a:rPr>
                  <a:t> </a:t>
                </a:r>
                <a:r>
                  <a:rPr lang="en-US" u="none" dirty="0" err="1">
                    <a:solidFill>
                      <a:schemeClr val="tx1"/>
                    </a:solidFill>
                    <a:latin typeface="Josefin Sans" pitchFamily="2" charset="0"/>
                  </a:rPr>
                  <a:t>iyileştirme</a:t>
                </a:r>
                <a:r>
                  <a:rPr lang="en-US" u="none" dirty="0">
                    <a:solidFill>
                      <a:schemeClr val="tx1"/>
                    </a:solidFill>
                    <a:latin typeface="Josefin Sans" pitchFamily="2" charset="0"/>
                  </a:rPr>
                  <a:t> </a:t>
                </a:r>
                <a:r>
                  <a:rPr lang="en-US" u="none" dirty="0" err="1">
                    <a:solidFill>
                      <a:schemeClr val="tx1"/>
                    </a:solidFill>
                    <a:latin typeface="Josefin Sans" pitchFamily="2" charset="0"/>
                  </a:rPr>
                  <a:t>yöntemleri</a:t>
                </a:r>
                <a:endParaRPr lang="en-US" u="none" dirty="0">
                  <a:solidFill>
                    <a:schemeClr val="tx1"/>
                  </a:solidFill>
                  <a:latin typeface="Josefin Sans" pitchFamily="2" charset="0"/>
                  <a:hlinkClick r:id="rId8" action="ppaction://hlinksldjump">
                    <a:extLst>
                      <a:ext uri="{A12FA001-AC4F-418D-AE19-62706E023703}">
                        <ahyp:hlinkClr xmlns:ahyp="http://schemas.microsoft.com/office/drawing/2018/hyperlinkcolor" val="tx"/>
                      </a:ext>
                    </a:extLst>
                  </a:hlinkClick>
                </a:endParaRPr>
              </a:p>
            </p:txBody>
          </p:sp>
        </p:grpSp>
        <p:sp>
          <p:nvSpPr>
            <p:cNvPr id="24" name="Dreptunghi 23">
              <a:extLst>
                <a:ext uri="{FF2B5EF4-FFF2-40B4-BE49-F238E27FC236}">
                  <a16:creationId xmlns:a16="http://schemas.microsoft.com/office/drawing/2014/main" id="{77E31915-B1B2-6C63-1878-6AEAEB1DDCFA}"/>
                </a:ext>
              </a:extLst>
            </p:cNvPr>
            <p:cNvSpPr/>
            <p:nvPr/>
          </p:nvSpPr>
          <p:spPr>
            <a:xfrm>
              <a:off x="-2042644" y="697030"/>
              <a:ext cx="2966936" cy="1188788"/>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Josefin Sans" pitchFamily="2" charset="0"/>
              </a:endParaRPr>
            </a:p>
          </p:txBody>
        </p:sp>
      </p:grpSp>
      <p:grpSp>
        <p:nvGrpSpPr>
          <p:cNvPr id="49" name="Group 34">
            <a:extLst>
              <a:ext uri="{FF2B5EF4-FFF2-40B4-BE49-F238E27FC236}">
                <a16:creationId xmlns:a16="http://schemas.microsoft.com/office/drawing/2014/main" id="{27D7E185-9117-DD0D-5C15-87F51F64BB7B}"/>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590EDF1C-CBF7-D98F-B9A0-86CE0C38F395}"/>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86D37D63-AB08-F0AC-792C-3D8C3598DFCB}"/>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1E7F1301-40D4-1566-A1F0-67216818E83E}"/>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9">
            <a:extLst>
              <a:ext uri="{FF2B5EF4-FFF2-40B4-BE49-F238E27FC236}">
                <a16:creationId xmlns:a16="http://schemas.microsoft.com/office/drawing/2014/main" id="{E8B2E722-0DB8-2490-8BD0-52FC708DDCE8}"/>
              </a:ext>
            </a:extLst>
          </p:cNvPr>
          <p:cNvSpPr txBox="1"/>
          <p:nvPr/>
        </p:nvSpPr>
        <p:spPr>
          <a:xfrm>
            <a:off x="3611414" y="3067213"/>
            <a:ext cx="6116927" cy="1050288"/>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en-US" u="none" dirty="0">
                <a:latin typeface="Josefin Sans" pitchFamily="2" charset="0"/>
              </a:rPr>
              <a:t>3. </a:t>
            </a:r>
            <a:r>
              <a:rPr lang="en-US" u="none" dirty="0" err="1">
                <a:latin typeface="Josefin Sans" pitchFamily="2" charset="0"/>
              </a:rPr>
              <a:t>Çevresel</a:t>
            </a:r>
            <a:r>
              <a:rPr lang="en-US" u="none" dirty="0">
                <a:latin typeface="Josefin Sans" pitchFamily="2" charset="0"/>
              </a:rPr>
              <a:t> </a:t>
            </a:r>
            <a:r>
              <a:rPr lang="en-US" u="none" dirty="0" err="1">
                <a:latin typeface="Josefin Sans" pitchFamily="2" charset="0"/>
              </a:rPr>
              <a:t>performans</a:t>
            </a:r>
            <a:r>
              <a:rPr lang="en-US" u="none" dirty="0">
                <a:latin typeface="Josefin Sans" pitchFamily="2" charset="0"/>
              </a:rPr>
              <a:t> </a:t>
            </a:r>
            <a:r>
              <a:rPr lang="en-US" u="none" dirty="0" err="1">
                <a:latin typeface="Josefin Sans" pitchFamily="2" charset="0"/>
              </a:rPr>
              <a:t>nasıl</a:t>
            </a:r>
            <a:r>
              <a:rPr lang="en-US" u="none" dirty="0">
                <a:latin typeface="Josefin Sans" pitchFamily="2" charset="0"/>
              </a:rPr>
              <a:t> </a:t>
            </a:r>
            <a:r>
              <a:rPr lang="en-US" u="none" dirty="0" err="1">
                <a:latin typeface="Josefin Sans" pitchFamily="2" charset="0"/>
              </a:rPr>
              <a:t>geliştirilir</a:t>
            </a:r>
            <a:r>
              <a:rPr lang="en-US" u="none" dirty="0">
                <a:latin typeface="Josefin Sans" pitchFamily="2" charset="0"/>
              </a:rPr>
              <a:t>?</a:t>
            </a:r>
            <a:endParaRPr lang="en-US" u="none" dirty="0">
              <a:latin typeface="Josefin Sans" pitchFamily="2" charset="0"/>
              <a:hlinkClick r:id="rId7" action="ppaction://hlinksldjump"/>
            </a:endParaRPr>
          </a:p>
        </p:txBody>
      </p:sp>
    </p:spTree>
    <p:extLst>
      <p:ext uri="{BB962C8B-B14F-4D97-AF65-F5344CB8AC3E}">
        <p14:creationId xmlns:p14="http://schemas.microsoft.com/office/powerpoint/2010/main" val="2627067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1414F46B-77E8-EDEA-14A3-4FA4CF79028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grpSp>
        <p:nvGrpSpPr>
          <p:cNvPr id="16" name="Grupare 15">
            <a:extLst>
              <a:ext uri="{FF2B5EF4-FFF2-40B4-BE49-F238E27FC236}">
                <a16:creationId xmlns:a16="http://schemas.microsoft.com/office/drawing/2014/main" id="{D09F0E9F-6630-8DE7-5398-89F52F9DE28B}"/>
              </a:ext>
            </a:extLst>
          </p:cNvPr>
          <p:cNvGrpSpPr/>
          <p:nvPr/>
        </p:nvGrpSpPr>
        <p:grpSpPr>
          <a:xfrm>
            <a:off x="0" y="5579452"/>
            <a:ext cx="5582772" cy="1292050"/>
            <a:chOff x="0" y="5579452"/>
            <a:chExt cx="5582772" cy="1292050"/>
          </a:xfrm>
        </p:grpSpPr>
        <p:sp>
          <p:nvSpPr>
            <p:cNvPr id="14" name="Dreptunghi 13">
              <a:extLst>
                <a:ext uri="{FF2B5EF4-FFF2-40B4-BE49-F238E27FC236}">
                  <a16:creationId xmlns:a16="http://schemas.microsoft.com/office/drawing/2014/main" id="{271C449B-7177-37F1-6D9C-D54E67742A18}"/>
                </a:ext>
              </a:extLst>
            </p:cNvPr>
            <p:cNvSpPr/>
            <p:nvPr/>
          </p:nvSpPr>
          <p:spPr>
            <a:xfrm>
              <a:off x="2467903" y="5579452"/>
              <a:ext cx="3114869" cy="700314"/>
            </a:xfrm>
            <a:prstGeom prst="rect">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reptunghi 14">
              <a:extLst>
                <a:ext uri="{FF2B5EF4-FFF2-40B4-BE49-F238E27FC236}">
                  <a16:creationId xmlns:a16="http://schemas.microsoft.com/office/drawing/2014/main" id="{7CAAB276-3BFE-1548-7D30-263539D96690}"/>
                </a:ext>
              </a:extLst>
            </p:cNvPr>
            <p:cNvSpPr/>
            <p:nvPr/>
          </p:nvSpPr>
          <p:spPr>
            <a:xfrm>
              <a:off x="0" y="6017991"/>
              <a:ext cx="3929974" cy="853511"/>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6">
            <a:extLst>
              <a:ext uri="{FF2B5EF4-FFF2-40B4-BE49-F238E27FC236}">
                <a16:creationId xmlns:a16="http://schemas.microsoft.com/office/drawing/2014/main" id="{D5B83BE4-8DDF-C7D3-4F88-8653D5B0207D}"/>
              </a:ext>
            </a:extLst>
          </p:cNvPr>
          <p:cNvSpPr txBox="1"/>
          <p:nvPr/>
        </p:nvSpPr>
        <p:spPr>
          <a:xfrm>
            <a:off x="3514680" y="2176714"/>
            <a:ext cx="5771073" cy="1238801"/>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2800" dirty="0" err="1">
                <a:solidFill>
                  <a:srgbClr val="2A4C8C"/>
                </a:solidFill>
                <a:latin typeface="Josefin Sans" pitchFamily="2" charset="0"/>
              </a:rPr>
              <a:t>Dikiş</a:t>
            </a:r>
            <a:r>
              <a:rPr lang="en-US" sz="2800" dirty="0">
                <a:solidFill>
                  <a:srgbClr val="2A4C8C"/>
                </a:solidFill>
                <a:latin typeface="Josefin Sans" pitchFamily="2" charset="0"/>
              </a:rPr>
              <a:t> – </a:t>
            </a:r>
            <a:r>
              <a:rPr lang="en-US" sz="2800" dirty="0" err="1">
                <a:solidFill>
                  <a:srgbClr val="2A4C8C"/>
                </a:solidFill>
                <a:latin typeface="Josefin Sans" pitchFamily="2" charset="0"/>
              </a:rPr>
              <a:t>manuel</a:t>
            </a:r>
            <a:r>
              <a:rPr lang="en-US" sz="2800" dirty="0">
                <a:solidFill>
                  <a:srgbClr val="2A4C8C"/>
                </a:solidFill>
                <a:latin typeface="Josefin Sans" pitchFamily="2" charset="0"/>
              </a:rPr>
              <a:t> </a:t>
            </a:r>
            <a:r>
              <a:rPr lang="en-US" sz="2800" dirty="0" err="1">
                <a:solidFill>
                  <a:srgbClr val="2A4C8C"/>
                </a:solidFill>
                <a:latin typeface="Josefin Sans" pitchFamily="2" charset="0"/>
              </a:rPr>
              <a:t>işlemler</a:t>
            </a:r>
            <a:r>
              <a:rPr lang="tr-TR" sz="2800" dirty="0">
                <a:solidFill>
                  <a:srgbClr val="2A4C8C"/>
                </a:solidFill>
                <a:latin typeface="Josefin Sans" pitchFamily="2" charset="0"/>
              </a:rPr>
              <a:t> – el işlemleri</a:t>
            </a:r>
            <a:endParaRPr lang="en-US" sz="2800" dirty="0">
              <a:solidFill>
                <a:srgbClr val="2A4C8C"/>
              </a:solidFill>
              <a:latin typeface="Josefin Sans" pitchFamily="2" charset="0"/>
            </a:endParaRPr>
          </a:p>
        </p:txBody>
      </p:sp>
      <p:pic>
        <p:nvPicPr>
          <p:cNvPr id="2050" name="Picture 2" descr="Manual do/a Formador/a Pré-Costura">
            <a:extLst>
              <a:ext uri="{FF2B5EF4-FFF2-40B4-BE49-F238E27FC236}">
                <a16:creationId xmlns:a16="http://schemas.microsoft.com/office/drawing/2014/main" id="{82C7D04D-56F6-567F-C4E8-212DE52006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9300" y="2942363"/>
            <a:ext cx="4572000" cy="30982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6">
            <a:extLst>
              <a:ext uri="{FF2B5EF4-FFF2-40B4-BE49-F238E27FC236}">
                <a16:creationId xmlns:a16="http://schemas.microsoft.com/office/drawing/2014/main" id="{7E52BA99-52DE-BBF4-914B-60C0F58AD1FD}"/>
              </a:ext>
            </a:extLst>
          </p:cNvPr>
          <p:cNvSpPr txBox="1"/>
          <p:nvPr/>
        </p:nvSpPr>
        <p:spPr>
          <a:xfrm>
            <a:off x="3514680" y="1348380"/>
            <a:ext cx="8936216" cy="861774"/>
          </a:xfrm>
          <a:prstGeom prst="rect">
            <a:avLst/>
          </a:prstGeom>
        </p:spPr>
        <p:txBody>
          <a:bodyPr wrap="square" lIns="0" tIns="0" rIns="0" bIns="0" rtlCol="0" anchor="t">
            <a:spAutoFit/>
          </a:bodyPr>
          <a:lstStyle/>
          <a:p>
            <a:pPr lvl="0">
              <a:spcBef>
                <a:spcPct val="0"/>
              </a:spcBef>
            </a:pPr>
            <a:r>
              <a:rPr lang="en-GB" sz="2800" dirty="0">
                <a:solidFill>
                  <a:schemeClr val="accent5">
                    <a:lumMod val="50000"/>
                  </a:schemeClr>
                </a:solidFill>
                <a:latin typeface="Josefin Sans Bold" pitchFamily="2" charset="0"/>
              </a:rPr>
              <a:t>4. </a:t>
            </a:r>
            <a:r>
              <a:rPr lang="en-GB" sz="2800" dirty="0" err="1">
                <a:solidFill>
                  <a:schemeClr val="accent5">
                    <a:lumMod val="50000"/>
                  </a:schemeClr>
                </a:solidFill>
                <a:latin typeface="Josefin Sans Bold" pitchFamily="2" charset="0"/>
              </a:rPr>
              <a:t>Üretim</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boyunca</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çevresel</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performansı</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iyileştirme</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yöntemleri</a:t>
            </a:r>
            <a:endParaRPr lang="en-US" sz="2800" dirty="0">
              <a:solidFill>
                <a:schemeClr val="accent5">
                  <a:lumMod val="50000"/>
                </a:schemeClr>
              </a:solidFill>
              <a:latin typeface="Josefin Sans Bold" pitchFamily="2" charset="0"/>
            </a:endParaRPr>
          </a:p>
        </p:txBody>
      </p:sp>
    </p:spTree>
    <p:extLst>
      <p:ext uri="{BB962C8B-B14F-4D97-AF65-F5344CB8AC3E}">
        <p14:creationId xmlns:p14="http://schemas.microsoft.com/office/powerpoint/2010/main" val="1041451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1414F46B-77E8-EDEA-14A3-4FA4CF79028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grpSp>
        <p:nvGrpSpPr>
          <p:cNvPr id="16" name="Grupare 15">
            <a:extLst>
              <a:ext uri="{FF2B5EF4-FFF2-40B4-BE49-F238E27FC236}">
                <a16:creationId xmlns:a16="http://schemas.microsoft.com/office/drawing/2014/main" id="{D09F0E9F-6630-8DE7-5398-89F52F9DE28B}"/>
              </a:ext>
            </a:extLst>
          </p:cNvPr>
          <p:cNvGrpSpPr/>
          <p:nvPr/>
        </p:nvGrpSpPr>
        <p:grpSpPr>
          <a:xfrm>
            <a:off x="0" y="5579452"/>
            <a:ext cx="5582772" cy="1292050"/>
            <a:chOff x="0" y="5579452"/>
            <a:chExt cx="5582772" cy="1292050"/>
          </a:xfrm>
        </p:grpSpPr>
        <p:sp>
          <p:nvSpPr>
            <p:cNvPr id="14" name="Dreptunghi 13">
              <a:extLst>
                <a:ext uri="{FF2B5EF4-FFF2-40B4-BE49-F238E27FC236}">
                  <a16:creationId xmlns:a16="http://schemas.microsoft.com/office/drawing/2014/main" id="{271C449B-7177-37F1-6D9C-D54E67742A18}"/>
                </a:ext>
              </a:extLst>
            </p:cNvPr>
            <p:cNvSpPr/>
            <p:nvPr/>
          </p:nvSpPr>
          <p:spPr>
            <a:xfrm>
              <a:off x="2467903" y="5579452"/>
              <a:ext cx="3114869" cy="700314"/>
            </a:xfrm>
            <a:prstGeom prst="rect">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reptunghi 14">
              <a:extLst>
                <a:ext uri="{FF2B5EF4-FFF2-40B4-BE49-F238E27FC236}">
                  <a16:creationId xmlns:a16="http://schemas.microsoft.com/office/drawing/2014/main" id="{7CAAB276-3BFE-1548-7D30-263539D96690}"/>
                </a:ext>
              </a:extLst>
            </p:cNvPr>
            <p:cNvSpPr/>
            <p:nvPr/>
          </p:nvSpPr>
          <p:spPr>
            <a:xfrm>
              <a:off x="0" y="6017991"/>
              <a:ext cx="3929974" cy="853511"/>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Imagem 3">
            <a:extLst>
              <a:ext uri="{FF2B5EF4-FFF2-40B4-BE49-F238E27FC236}">
                <a16:creationId xmlns:a16="http://schemas.microsoft.com/office/drawing/2014/main" id="{C8963C21-4C68-BA54-080B-6913D3CA1737}"/>
              </a:ext>
            </a:extLst>
          </p:cNvPr>
          <p:cNvPicPr>
            <a:picLocks noChangeAspect="1"/>
          </p:cNvPicPr>
          <p:nvPr/>
        </p:nvPicPr>
        <p:blipFill>
          <a:blip r:embed="rId6"/>
          <a:stretch>
            <a:fillRect/>
          </a:stretch>
        </p:blipFill>
        <p:spPr>
          <a:xfrm>
            <a:off x="4415472" y="2703405"/>
            <a:ext cx="6828400" cy="3104548"/>
          </a:xfrm>
          <a:prstGeom prst="rect">
            <a:avLst/>
          </a:prstGeom>
        </p:spPr>
      </p:pic>
      <p:sp>
        <p:nvSpPr>
          <p:cNvPr id="7" name="TextBox 6">
            <a:extLst>
              <a:ext uri="{FF2B5EF4-FFF2-40B4-BE49-F238E27FC236}">
                <a16:creationId xmlns:a16="http://schemas.microsoft.com/office/drawing/2014/main" id="{71A0D838-988F-776E-E2FD-5193AD9AE4A7}"/>
              </a:ext>
            </a:extLst>
          </p:cNvPr>
          <p:cNvSpPr txBox="1"/>
          <p:nvPr/>
        </p:nvSpPr>
        <p:spPr>
          <a:xfrm>
            <a:off x="3609682" y="2110935"/>
            <a:ext cx="5771073" cy="592470"/>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2800" dirty="0" err="1">
                <a:solidFill>
                  <a:srgbClr val="2A4C8C"/>
                </a:solidFill>
                <a:latin typeface="Josefin Sans" pitchFamily="2" charset="0"/>
              </a:rPr>
              <a:t>Montaj</a:t>
            </a:r>
            <a:r>
              <a:rPr lang="en-US" sz="2800" dirty="0">
                <a:solidFill>
                  <a:srgbClr val="2A4C8C"/>
                </a:solidFill>
                <a:latin typeface="Josefin Sans" pitchFamily="2" charset="0"/>
              </a:rPr>
              <a:t> </a:t>
            </a:r>
            <a:r>
              <a:rPr lang="en-US" sz="2800" dirty="0" err="1">
                <a:solidFill>
                  <a:srgbClr val="2A4C8C"/>
                </a:solidFill>
                <a:latin typeface="Josefin Sans" pitchFamily="2" charset="0"/>
              </a:rPr>
              <a:t>işlemleri</a:t>
            </a:r>
            <a:endParaRPr lang="en-US" sz="2800" dirty="0">
              <a:solidFill>
                <a:srgbClr val="2A4C8C"/>
              </a:solidFill>
              <a:latin typeface="Josefin Sans" pitchFamily="2" charset="0"/>
            </a:endParaRPr>
          </a:p>
        </p:txBody>
      </p:sp>
      <p:sp>
        <p:nvSpPr>
          <p:cNvPr id="6" name="TextBox 16">
            <a:extLst>
              <a:ext uri="{FF2B5EF4-FFF2-40B4-BE49-F238E27FC236}">
                <a16:creationId xmlns:a16="http://schemas.microsoft.com/office/drawing/2014/main" id="{745BF4B5-548E-1724-22B5-5A5C379E98D3}"/>
              </a:ext>
            </a:extLst>
          </p:cNvPr>
          <p:cNvSpPr txBox="1"/>
          <p:nvPr/>
        </p:nvSpPr>
        <p:spPr>
          <a:xfrm>
            <a:off x="3609682" y="1256279"/>
            <a:ext cx="8936216" cy="861774"/>
          </a:xfrm>
          <a:prstGeom prst="rect">
            <a:avLst/>
          </a:prstGeom>
        </p:spPr>
        <p:txBody>
          <a:bodyPr wrap="square" lIns="0" tIns="0" rIns="0" bIns="0" rtlCol="0" anchor="t">
            <a:spAutoFit/>
          </a:bodyPr>
          <a:lstStyle/>
          <a:p>
            <a:pPr lvl="0">
              <a:spcBef>
                <a:spcPct val="0"/>
              </a:spcBef>
            </a:pPr>
            <a:r>
              <a:rPr lang="en-GB" sz="2800" dirty="0">
                <a:solidFill>
                  <a:schemeClr val="accent5">
                    <a:lumMod val="50000"/>
                  </a:schemeClr>
                </a:solidFill>
                <a:latin typeface="Josefin Sans Bold" pitchFamily="2" charset="0"/>
              </a:rPr>
              <a:t>4. </a:t>
            </a:r>
            <a:r>
              <a:rPr lang="en-GB" sz="2800" dirty="0" err="1">
                <a:solidFill>
                  <a:schemeClr val="accent5">
                    <a:lumMod val="50000"/>
                  </a:schemeClr>
                </a:solidFill>
                <a:latin typeface="Josefin Sans Bold" pitchFamily="2" charset="0"/>
              </a:rPr>
              <a:t>Üretim</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boyunca</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çevresel</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performansı</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iyileştirme</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yöntemleri</a:t>
            </a:r>
            <a:endParaRPr lang="en-US" sz="2800" dirty="0">
              <a:solidFill>
                <a:schemeClr val="accent5">
                  <a:lumMod val="50000"/>
                </a:schemeClr>
              </a:solidFill>
              <a:latin typeface="Josefin Sans Bold" pitchFamily="2" charset="0"/>
            </a:endParaRPr>
          </a:p>
        </p:txBody>
      </p:sp>
    </p:spTree>
    <p:extLst>
      <p:ext uri="{BB962C8B-B14F-4D97-AF65-F5344CB8AC3E}">
        <p14:creationId xmlns:p14="http://schemas.microsoft.com/office/powerpoint/2010/main" val="824914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1414F46B-77E8-EDEA-14A3-4FA4CF79028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sp>
        <p:nvSpPr>
          <p:cNvPr id="4" name="TextBox 6">
            <a:extLst>
              <a:ext uri="{FF2B5EF4-FFF2-40B4-BE49-F238E27FC236}">
                <a16:creationId xmlns:a16="http://schemas.microsoft.com/office/drawing/2014/main" id="{2C609B55-0F0F-6DC1-B999-93254763A0B1}"/>
              </a:ext>
            </a:extLst>
          </p:cNvPr>
          <p:cNvSpPr txBox="1"/>
          <p:nvPr/>
        </p:nvSpPr>
        <p:spPr>
          <a:xfrm>
            <a:off x="3565050" y="2089056"/>
            <a:ext cx="8977977" cy="507831"/>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2400" dirty="0" err="1">
                <a:solidFill>
                  <a:srgbClr val="2A4C8C"/>
                </a:solidFill>
                <a:latin typeface="Josefin Sans" pitchFamily="2" charset="0"/>
              </a:rPr>
              <a:t>Montaj</a:t>
            </a:r>
            <a:r>
              <a:rPr lang="en-US" sz="2400" dirty="0">
                <a:solidFill>
                  <a:srgbClr val="2A4C8C"/>
                </a:solidFill>
                <a:latin typeface="Josefin Sans" pitchFamily="2" charset="0"/>
              </a:rPr>
              <a:t> </a:t>
            </a:r>
            <a:r>
              <a:rPr lang="en-US" sz="2400" dirty="0" err="1">
                <a:solidFill>
                  <a:srgbClr val="2A4C8C"/>
                </a:solidFill>
                <a:latin typeface="Josefin Sans" pitchFamily="2" charset="0"/>
              </a:rPr>
              <a:t>işlemleri</a:t>
            </a:r>
            <a:endParaRPr lang="en-US" sz="2400" dirty="0">
              <a:solidFill>
                <a:srgbClr val="2A4C8C"/>
              </a:solidFill>
              <a:latin typeface="Josefin Sans" pitchFamily="2" charset="0"/>
            </a:endParaRPr>
          </a:p>
        </p:txBody>
      </p:sp>
      <p:pic>
        <p:nvPicPr>
          <p:cNvPr id="6" name="Imagem 5">
            <a:extLst>
              <a:ext uri="{FF2B5EF4-FFF2-40B4-BE49-F238E27FC236}">
                <a16:creationId xmlns:a16="http://schemas.microsoft.com/office/drawing/2014/main" id="{65F1808E-1302-B960-EFC7-3889DF5FD6C4}"/>
              </a:ext>
            </a:extLst>
          </p:cNvPr>
          <p:cNvPicPr>
            <a:picLocks noChangeAspect="1"/>
          </p:cNvPicPr>
          <p:nvPr/>
        </p:nvPicPr>
        <p:blipFill>
          <a:blip r:embed="rId6"/>
          <a:stretch>
            <a:fillRect/>
          </a:stretch>
        </p:blipFill>
        <p:spPr>
          <a:xfrm>
            <a:off x="5391398" y="2792536"/>
            <a:ext cx="4560100" cy="3044295"/>
          </a:xfrm>
          <a:prstGeom prst="rect">
            <a:avLst/>
          </a:prstGeom>
        </p:spPr>
      </p:pic>
      <p:sp>
        <p:nvSpPr>
          <p:cNvPr id="7" name="TextBox 16">
            <a:extLst>
              <a:ext uri="{FF2B5EF4-FFF2-40B4-BE49-F238E27FC236}">
                <a16:creationId xmlns:a16="http://schemas.microsoft.com/office/drawing/2014/main" id="{2F7A97FA-084A-77FE-AA5B-B8FA9519F043}"/>
              </a:ext>
            </a:extLst>
          </p:cNvPr>
          <p:cNvSpPr txBox="1"/>
          <p:nvPr/>
        </p:nvSpPr>
        <p:spPr>
          <a:xfrm>
            <a:off x="3585931" y="1227282"/>
            <a:ext cx="8936216" cy="861774"/>
          </a:xfrm>
          <a:prstGeom prst="rect">
            <a:avLst/>
          </a:prstGeom>
        </p:spPr>
        <p:txBody>
          <a:bodyPr wrap="square" lIns="0" tIns="0" rIns="0" bIns="0" rtlCol="0" anchor="t">
            <a:spAutoFit/>
          </a:bodyPr>
          <a:lstStyle/>
          <a:p>
            <a:pPr lvl="0">
              <a:spcBef>
                <a:spcPct val="0"/>
              </a:spcBef>
            </a:pPr>
            <a:r>
              <a:rPr lang="en-GB" sz="2800" dirty="0">
                <a:solidFill>
                  <a:schemeClr val="accent5">
                    <a:lumMod val="50000"/>
                  </a:schemeClr>
                </a:solidFill>
                <a:latin typeface="Josefin Sans Bold" pitchFamily="2" charset="0"/>
              </a:rPr>
              <a:t>4. </a:t>
            </a:r>
            <a:r>
              <a:rPr lang="en-GB" sz="2800" dirty="0" err="1">
                <a:solidFill>
                  <a:schemeClr val="accent5">
                    <a:lumMod val="50000"/>
                  </a:schemeClr>
                </a:solidFill>
                <a:latin typeface="Josefin Sans Bold" pitchFamily="2" charset="0"/>
              </a:rPr>
              <a:t>Üretim</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boyunca</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çevresel</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performansı</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iyileştirme</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yöntemleri</a:t>
            </a:r>
            <a:endParaRPr lang="en-US" sz="2800" dirty="0">
              <a:solidFill>
                <a:schemeClr val="accent5">
                  <a:lumMod val="50000"/>
                </a:schemeClr>
              </a:solidFill>
              <a:latin typeface="Josefin Sans Bold" pitchFamily="2" charset="0"/>
            </a:endParaRPr>
          </a:p>
        </p:txBody>
      </p:sp>
    </p:spTree>
    <p:extLst>
      <p:ext uri="{BB962C8B-B14F-4D97-AF65-F5344CB8AC3E}">
        <p14:creationId xmlns:p14="http://schemas.microsoft.com/office/powerpoint/2010/main" val="2619422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drept 20">
            <a:extLst>
              <a:ext uri="{FF2B5EF4-FFF2-40B4-BE49-F238E27FC236}">
                <a16:creationId xmlns:a16="http://schemas.microsoft.com/office/drawing/2014/main" id="{01BE95F5-9BCB-DA1D-4968-FDA8561C902B}"/>
              </a:ext>
            </a:extLst>
          </p:cNvPr>
          <p:cNvCxnSpPr>
            <a:cxnSpLocks/>
          </p:cNvCxnSpPr>
          <p:nvPr/>
        </p:nvCxnSpPr>
        <p:spPr>
          <a:xfrm>
            <a:off x="6005586" y="2239343"/>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6" name="TextBox 6">
            <a:extLst>
              <a:ext uri="{FF2B5EF4-FFF2-40B4-BE49-F238E27FC236}">
                <a16:creationId xmlns:a16="http://schemas.microsoft.com/office/drawing/2014/main" id="{542B6447-9853-EEC7-7FEB-47BE3F4BB872}"/>
              </a:ext>
            </a:extLst>
          </p:cNvPr>
          <p:cNvSpPr txBox="1"/>
          <p:nvPr/>
        </p:nvSpPr>
        <p:spPr>
          <a:xfrm>
            <a:off x="1062549" y="5654842"/>
            <a:ext cx="8184163" cy="338554"/>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1600" dirty="0">
                <a:solidFill>
                  <a:srgbClr val="2A4C8C"/>
                </a:solidFill>
                <a:latin typeface="Josefin Sans" pitchFamily="2" charset="0"/>
              </a:rPr>
              <a:t>Assembly: technology and environmental performance</a:t>
            </a:r>
          </a:p>
        </p:txBody>
      </p:sp>
      <p:pic>
        <p:nvPicPr>
          <p:cNvPr id="3076" name="Picture 4" descr="K176">
            <a:extLst>
              <a:ext uri="{FF2B5EF4-FFF2-40B4-BE49-F238E27FC236}">
                <a16:creationId xmlns:a16="http://schemas.microsoft.com/office/drawing/2014/main" id="{E1484DFA-87BE-6FFD-39E4-4D3C96C01C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0803" y="2225685"/>
            <a:ext cx="4197039" cy="314777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obotic units for mould and upper preparation - Stemma Srl">
            <a:extLst>
              <a:ext uri="{FF2B5EF4-FFF2-40B4-BE49-F238E27FC236}">
                <a16:creationId xmlns:a16="http://schemas.microsoft.com/office/drawing/2014/main" id="{61EB45DA-F00D-0C48-0BA0-5D428D9704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040" y="2239343"/>
            <a:ext cx="4428330" cy="30216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6">
            <a:extLst>
              <a:ext uri="{FF2B5EF4-FFF2-40B4-BE49-F238E27FC236}">
                <a16:creationId xmlns:a16="http://schemas.microsoft.com/office/drawing/2014/main" id="{27F031F7-FD83-B3A3-1250-880960A2FAA4}"/>
              </a:ext>
            </a:extLst>
          </p:cNvPr>
          <p:cNvSpPr txBox="1"/>
          <p:nvPr/>
        </p:nvSpPr>
        <p:spPr>
          <a:xfrm>
            <a:off x="686522" y="1078031"/>
            <a:ext cx="8936216" cy="861774"/>
          </a:xfrm>
          <a:prstGeom prst="rect">
            <a:avLst/>
          </a:prstGeom>
        </p:spPr>
        <p:txBody>
          <a:bodyPr wrap="square" lIns="0" tIns="0" rIns="0" bIns="0" rtlCol="0" anchor="t">
            <a:spAutoFit/>
          </a:bodyPr>
          <a:lstStyle/>
          <a:p>
            <a:pPr lvl="0">
              <a:spcBef>
                <a:spcPct val="0"/>
              </a:spcBef>
            </a:pPr>
            <a:r>
              <a:rPr lang="en-GB" sz="2800" dirty="0">
                <a:solidFill>
                  <a:schemeClr val="accent5">
                    <a:lumMod val="50000"/>
                  </a:schemeClr>
                </a:solidFill>
                <a:latin typeface="Josefin Sans Bold" pitchFamily="2" charset="0"/>
              </a:rPr>
              <a:t>4. </a:t>
            </a:r>
            <a:r>
              <a:rPr lang="en-GB" sz="2800" dirty="0" err="1">
                <a:solidFill>
                  <a:schemeClr val="accent5">
                    <a:lumMod val="50000"/>
                  </a:schemeClr>
                </a:solidFill>
                <a:latin typeface="Josefin Sans Bold" pitchFamily="2" charset="0"/>
              </a:rPr>
              <a:t>Üretim</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boyunca</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çevresel</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performansı</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iyileştirme</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yöntemleri</a:t>
            </a:r>
            <a:endParaRPr lang="en-US" sz="2800" dirty="0">
              <a:solidFill>
                <a:schemeClr val="accent5">
                  <a:lumMod val="50000"/>
                </a:schemeClr>
              </a:solidFill>
              <a:latin typeface="Josefin Sans Bold" pitchFamily="2" charset="0"/>
            </a:endParaRPr>
          </a:p>
        </p:txBody>
      </p:sp>
    </p:spTree>
    <p:extLst>
      <p:ext uri="{BB962C8B-B14F-4D97-AF65-F5344CB8AC3E}">
        <p14:creationId xmlns:p14="http://schemas.microsoft.com/office/powerpoint/2010/main" val="1635763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1414F46B-77E8-EDEA-14A3-4FA4CF79028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sp>
        <p:nvSpPr>
          <p:cNvPr id="5" name="TextBox 16">
            <a:extLst>
              <a:ext uri="{FF2B5EF4-FFF2-40B4-BE49-F238E27FC236}">
                <a16:creationId xmlns:a16="http://schemas.microsoft.com/office/drawing/2014/main" id="{9AA2F832-8F9D-0EC9-925F-FDDEA10AF8C8}"/>
              </a:ext>
            </a:extLst>
          </p:cNvPr>
          <p:cNvSpPr txBox="1"/>
          <p:nvPr/>
        </p:nvSpPr>
        <p:spPr>
          <a:xfrm>
            <a:off x="3550305" y="1257285"/>
            <a:ext cx="8936216" cy="861774"/>
          </a:xfrm>
          <a:prstGeom prst="rect">
            <a:avLst/>
          </a:prstGeom>
        </p:spPr>
        <p:txBody>
          <a:bodyPr wrap="square" lIns="0" tIns="0" rIns="0" bIns="0" rtlCol="0" anchor="t">
            <a:spAutoFit/>
          </a:bodyPr>
          <a:lstStyle/>
          <a:p>
            <a:pPr lvl="0">
              <a:spcBef>
                <a:spcPct val="0"/>
              </a:spcBef>
            </a:pPr>
            <a:r>
              <a:rPr lang="en-GB" sz="2800" dirty="0">
                <a:solidFill>
                  <a:schemeClr val="accent5">
                    <a:lumMod val="50000"/>
                  </a:schemeClr>
                </a:solidFill>
                <a:latin typeface="Josefin Sans Bold" pitchFamily="2" charset="0"/>
              </a:rPr>
              <a:t>4. </a:t>
            </a:r>
            <a:r>
              <a:rPr lang="en-GB" sz="2800" dirty="0" err="1">
                <a:solidFill>
                  <a:schemeClr val="accent5">
                    <a:lumMod val="50000"/>
                  </a:schemeClr>
                </a:solidFill>
                <a:latin typeface="Josefin Sans Bold" pitchFamily="2" charset="0"/>
              </a:rPr>
              <a:t>Üretim</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boyunca</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çevresel</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performansı</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iyileştirme</a:t>
            </a:r>
            <a:r>
              <a:rPr lang="en-GB" sz="2800" dirty="0">
                <a:solidFill>
                  <a:schemeClr val="accent5">
                    <a:lumMod val="50000"/>
                  </a:schemeClr>
                </a:solidFill>
                <a:latin typeface="Josefin Sans Bold" pitchFamily="2" charset="0"/>
              </a:rPr>
              <a:t> </a:t>
            </a:r>
            <a:r>
              <a:rPr lang="en-GB" sz="2800" dirty="0" err="1">
                <a:solidFill>
                  <a:schemeClr val="accent5">
                    <a:lumMod val="50000"/>
                  </a:schemeClr>
                </a:solidFill>
                <a:latin typeface="Josefin Sans Bold" pitchFamily="2" charset="0"/>
              </a:rPr>
              <a:t>yöntemleri</a:t>
            </a:r>
            <a:endParaRPr lang="en-US" sz="2800" dirty="0">
              <a:solidFill>
                <a:schemeClr val="accent5">
                  <a:lumMod val="50000"/>
                </a:schemeClr>
              </a:solidFill>
              <a:latin typeface="Josefin Sans Bold" pitchFamily="2" charset="0"/>
            </a:endParaRPr>
          </a:p>
        </p:txBody>
      </p:sp>
      <p:pic>
        <p:nvPicPr>
          <p:cNvPr id="11" name="İçerik Yer Tutucusu 10">
            <a:extLst>
              <a:ext uri="{FF2B5EF4-FFF2-40B4-BE49-F238E27FC236}">
                <a16:creationId xmlns:a16="http://schemas.microsoft.com/office/drawing/2014/main" id="{2561E031-4435-6E48-C41A-8E65E2459DFC}"/>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957910" y="2347868"/>
            <a:ext cx="7331927" cy="3283396"/>
          </a:xfrm>
        </p:spPr>
      </p:pic>
    </p:spTree>
    <p:extLst>
      <p:ext uri="{BB962C8B-B14F-4D97-AF65-F5344CB8AC3E}">
        <p14:creationId xmlns:p14="http://schemas.microsoft.com/office/powerpoint/2010/main" val="2590915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34">
            <a:extLst>
              <a:ext uri="{FF2B5EF4-FFF2-40B4-BE49-F238E27FC236}">
                <a16:creationId xmlns:a16="http://schemas.microsoft.com/office/drawing/2014/main" id="{61369192-FB10-77BF-4E04-E2453DAFB3B4}"/>
              </a:ext>
            </a:extLst>
          </p:cNvPr>
          <p:cNvGrpSpPr/>
          <p:nvPr/>
        </p:nvGrpSpPr>
        <p:grpSpPr>
          <a:xfrm rot="-4463838">
            <a:off x="9167270" y="310016"/>
            <a:ext cx="6562906" cy="7925488"/>
            <a:chOff x="0" y="0"/>
            <a:chExt cx="7881735" cy="3836223"/>
          </a:xfrm>
        </p:grpSpPr>
        <p:sp>
          <p:nvSpPr>
            <p:cNvPr id="45" name="Freeform 35">
              <a:extLst>
                <a:ext uri="{FF2B5EF4-FFF2-40B4-BE49-F238E27FC236}">
                  <a16:creationId xmlns:a16="http://schemas.microsoft.com/office/drawing/2014/main" id="{CB0C9772-BFF9-E94B-3FC3-1695A172D4D4}"/>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49" name="TextBox 16">
            <a:extLst>
              <a:ext uri="{FF2B5EF4-FFF2-40B4-BE49-F238E27FC236}">
                <a16:creationId xmlns:a16="http://schemas.microsoft.com/office/drawing/2014/main" id="{483E3525-C3D1-121C-836C-342C674A8710}"/>
              </a:ext>
            </a:extLst>
          </p:cNvPr>
          <p:cNvSpPr txBox="1"/>
          <p:nvPr/>
        </p:nvSpPr>
        <p:spPr>
          <a:xfrm>
            <a:off x="9123995" y="2342429"/>
            <a:ext cx="3592953" cy="1173398"/>
          </a:xfrm>
          <a:prstGeom prst="rect">
            <a:avLst/>
          </a:prstGeom>
        </p:spPr>
        <p:txBody>
          <a:bodyPr wrap="square" lIns="0" tIns="0" rIns="0" bIns="0" rtlCol="0" anchor="t">
            <a:spAutoFit/>
          </a:bodyPr>
          <a:lstStyle/>
          <a:p>
            <a:pPr marL="0" lvl="0" indent="0" algn="l">
              <a:lnSpc>
                <a:spcPts val="10560"/>
              </a:lnSpc>
              <a:spcBef>
                <a:spcPct val="0"/>
              </a:spcBef>
            </a:pPr>
            <a:r>
              <a:rPr lang="tr-TR" sz="3600" dirty="0">
                <a:solidFill>
                  <a:schemeClr val="bg1"/>
                </a:solidFill>
                <a:latin typeface="Josefin Sans Bold" pitchFamily="2" charset="0"/>
              </a:rPr>
              <a:t>Kaynaklar</a:t>
            </a:r>
            <a:endParaRPr lang="en-US" sz="3600" dirty="0">
              <a:solidFill>
                <a:schemeClr val="bg1"/>
              </a:solidFill>
              <a:latin typeface="Josefin Sans Bold" pitchFamily="2" charset="0"/>
            </a:endParaRPr>
          </a:p>
        </p:txBody>
      </p:sp>
      <p:sp>
        <p:nvSpPr>
          <p:cNvPr id="4" name="Freeform 35">
            <a:extLst>
              <a:ext uri="{FF2B5EF4-FFF2-40B4-BE49-F238E27FC236}">
                <a16:creationId xmlns:a16="http://schemas.microsoft.com/office/drawing/2014/main" id="{1BAE976C-AF57-E3B3-12C1-4929DD38C50A}"/>
              </a:ext>
            </a:extLst>
          </p:cNvPr>
          <p:cNvSpPr/>
          <p:nvPr/>
        </p:nvSpPr>
        <p:spPr>
          <a:xfrm rot="17136162">
            <a:off x="7298548" y="2106722"/>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grpSp>
        <p:nvGrpSpPr>
          <p:cNvPr id="5" name="Grupare 4">
            <a:extLst>
              <a:ext uri="{FF2B5EF4-FFF2-40B4-BE49-F238E27FC236}">
                <a16:creationId xmlns:a16="http://schemas.microsoft.com/office/drawing/2014/main" id="{8F3E535F-F681-CF19-3104-62BCA01784ED}"/>
              </a:ext>
            </a:extLst>
          </p:cNvPr>
          <p:cNvGrpSpPr/>
          <p:nvPr/>
        </p:nvGrpSpPr>
        <p:grpSpPr>
          <a:xfrm flipH="1">
            <a:off x="0" y="126744"/>
            <a:ext cx="8439814" cy="890747"/>
            <a:chOff x="2977130" y="297492"/>
            <a:chExt cx="8439814" cy="890747"/>
          </a:xfrm>
        </p:grpSpPr>
        <p:pic>
          <p:nvPicPr>
            <p:cNvPr id="6" name="Imagine 5">
              <a:extLst>
                <a:ext uri="{FF2B5EF4-FFF2-40B4-BE49-F238E27FC236}">
                  <a16:creationId xmlns:a16="http://schemas.microsoft.com/office/drawing/2014/main" id="{8E394CA7-1DA3-C955-FA1D-CF0083C5F0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7" name="CasetăText 6">
              <a:extLst>
                <a:ext uri="{FF2B5EF4-FFF2-40B4-BE49-F238E27FC236}">
                  <a16:creationId xmlns:a16="http://schemas.microsoft.com/office/drawing/2014/main" id="{574E2DC6-EA22-EB62-C4C7-235634CCFB65}"/>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0" name="Picture 2">
            <a:extLst>
              <a:ext uri="{FF2B5EF4-FFF2-40B4-BE49-F238E27FC236}">
                <a16:creationId xmlns:a16="http://schemas.microsoft.com/office/drawing/2014/main" id="{56FF461D-C462-7A89-F558-E3B785DB9767}"/>
              </a:ext>
            </a:extLst>
          </p:cNvPr>
          <p:cNvPicPr>
            <a:picLocks noChangeAspect="1"/>
          </p:cNvPicPr>
          <p:nvPr/>
        </p:nvPicPr>
        <p:blipFill>
          <a:blip r:embed="rId4" cstate="print"/>
          <a:srcRect r="44462" b="-212"/>
          <a:stretch>
            <a:fillRect/>
          </a:stretch>
        </p:blipFill>
        <p:spPr>
          <a:xfrm>
            <a:off x="190583" y="6290497"/>
            <a:ext cx="1784643" cy="413890"/>
          </a:xfrm>
          <a:prstGeom prst="rect">
            <a:avLst/>
          </a:prstGeom>
        </p:spPr>
      </p:pic>
      <p:sp>
        <p:nvSpPr>
          <p:cNvPr id="27" name="Triunghi dreptunghic 26">
            <a:extLst>
              <a:ext uri="{FF2B5EF4-FFF2-40B4-BE49-F238E27FC236}">
                <a16:creationId xmlns:a16="http://schemas.microsoft.com/office/drawing/2014/main" id="{D8C74B0F-9D23-499E-C2B4-46536733D2B8}"/>
              </a:ext>
            </a:extLst>
          </p:cNvPr>
          <p:cNvSpPr/>
          <p:nvPr/>
        </p:nvSpPr>
        <p:spPr>
          <a:xfrm rot="19788209">
            <a:off x="8293716" y="2501202"/>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setăText 2">
            <a:extLst>
              <a:ext uri="{FF2B5EF4-FFF2-40B4-BE49-F238E27FC236}">
                <a16:creationId xmlns:a16="http://schemas.microsoft.com/office/drawing/2014/main" id="{6AF08640-FF18-FD16-7212-F030CC6BEDDE}"/>
              </a:ext>
            </a:extLst>
          </p:cNvPr>
          <p:cNvSpPr txBox="1"/>
          <p:nvPr/>
        </p:nvSpPr>
        <p:spPr>
          <a:xfrm>
            <a:off x="190583" y="1420984"/>
            <a:ext cx="7944888" cy="3754874"/>
          </a:xfrm>
          <a:prstGeom prst="rect">
            <a:avLst/>
          </a:prstGeom>
          <a:noFill/>
        </p:spPr>
        <p:txBody>
          <a:bodyPr wrap="square">
            <a:spAutoFit/>
          </a:bodyPr>
          <a:lstStyle/>
          <a:p>
            <a:pPr marL="171450" indent="-171450">
              <a:buFont typeface="Arial" panose="020B0604020202020204" pitchFamily="34" charset="0"/>
              <a:buChar char="•"/>
            </a:pPr>
            <a:r>
              <a:rPr lang="en-GB" sz="1400" dirty="0"/>
              <a:t>Skills4Smart TCLF project. (2021). Skills for Smart Textile, Clothing, Leather and Footwear Industries, 591986-EPP-1-2017-1-BE-EPPKA2-SSA-B. Retrieved from </a:t>
            </a:r>
            <a:r>
              <a:rPr lang="en-GB" sz="1400" dirty="0">
                <a:hlinkClick r:id="rId5"/>
              </a:rPr>
              <a:t>http://www.s4tclfblueprint.eu/</a:t>
            </a:r>
            <a:endParaRPr lang="en-GB" sz="1400" dirty="0"/>
          </a:p>
          <a:p>
            <a:endParaRPr lang="en-GB" sz="1400" dirty="0"/>
          </a:p>
          <a:p>
            <a:pPr marL="171450" indent="-171450">
              <a:buFont typeface="Arial" panose="020B0604020202020204" pitchFamily="34" charset="0"/>
              <a:buChar char="•"/>
            </a:pPr>
            <a:r>
              <a:rPr lang="en-GB" sz="1400" dirty="0" err="1"/>
              <a:t>SciLED</a:t>
            </a:r>
            <a:r>
              <a:rPr lang="en-GB" sz="1400" dirty="0"/>
              <a:t> project. (2021). Footwear in the 21st century. New skills for the scientifically-led design of comfortable, sustainable and fashion-oriented footwear products, 601137-EPP-1-2018-1-RO-EPPKA2-KA. Retrieved from </a:t>
            </a:r>
            <a:r>
              <a:rPr lang="en-GB" sz="1400" dirty="0">
                <a:hlinkClick r:id="rId6"/>
              </a:rPr>
              <a:t>https://sciled.eu/</a:t>
            </a:r>
            <a:r>
              <a:rPr lang="en-GB" sz="1400" dirty="0"/>
              <a:t>  </a:t>
            </a:r>
          </a:p>
          <a:p>
            <a:endParaRPr lang="en-GB" sz="1400" dirty="0"/>
          </a:p>
          <a:p>
            <a:pPr marL="171450" indent="-171450">
              <a:buFont typeface="Arial" panose="020B0604020202020204" pitchFamily="34" charset="0"/>
              <a:buChar char="•"/>
            </a:pPr>
            <a:r>
              <a:rPr lang="pt-PT" sz="1400" dirty="0"/>
              <a:t>Guia do Empresário N21: Métodos e Tempos </a:t>
            </a:r>
            <a:r>
              <a:rPr lang="pt-PT" sz="1400" dirty="0">
                <a:hlinkClick r:id="rId7"/>
              </a:rPr>
              <a:t>https://www.ctcp.pt/detalhe-publicacao/guia-do-empresario-n21-metodos-e-tempos/675.html</a:t>
            </a:r>
            <a:r>
              <a:rPr lang="pt-PT" sz="1400" dirty="0"/>
              <a:t> </a:t>
            </a:r>
          </a:p>
          <a:p>
            <a:pPr marL="171450" indent="-171450">
              <a:buFont typeface="Arial" panose="020B0604020202020204" pitchFamily="34" charset="0"/>
              <a:buChar char="•"/>
            </a:pPr>
            <a:endParaRPr lang="pt-PT" sz="1400" dirty="0"/>
          </a:p>
          <a:p>
            <a:pPr marL="171450" indent="-171450">
              <a:buFont typeface="Arial" panose="020B0604020202020204" pitchFamily="34" charset="0"/>
              <a:buChar char="•"/>
            </a:pPr>
            <a:r>
              <a:rPr lang="pt-PT" sz="1400" dirty="0"/>
              <a:t>Guia do Empresário N13 - Organização da Produção </a:t>
            </a:r>
            <a:r>
              <a:rPr lang="pt-PT" sz="1400" dirty="0">
                <a:hlinkClick r:id="rId8"/>
              </a:rPr>
              <a:t>https://www.ctcp.pt/detalhe-publicacao/guia-do-empresario-n13-organizacao-da-producao/205.html</a:t>
            </a:r>
            <a:r>
              <a:rPr lang="pt-PT" sz="1400" dirty="0"/>
              <a:t> </a:t>
            </a:r>
          </a:p>
          <a:p>
            <a:pPr marL="171450" indent="-171450">
              <a:buFont typeface="Arial" panose="020B0604020202020204" pitchFamily="34" charset="0"/>
              <a:buChar char="•"/>
            </a:pPr>
            <a:endParaRPr lang="pt-PT" sz="1400" dirty="0"/>
          </a:p>
          <a:p>
            <a:pPr marL="171450" indent="-171450">
              <a:buFont typeface="Arial" panose="020B0604020202020204" pitchFamily="34" charset="0"/>
              <a:buChar char="•"/>
            </a:pPr>
            <a:r>
              <a:rPr lang="pt-PT" sz="1400" dirty="0"/>
              <a:t>Guia do Empresário N8 - Produção </a:t>
            </a:r>
            <a:r>
              <a:rPr lang="pt-PT" sz="1400" dirty="0" err="1"/>
              <a:t>Lean</a:t>
            </a:r>
            <a:r>
              <a:rPr lang="pt-PT" sz="1400" dirty="0"/>
              <a:t>,  </a:t>
            </a:r>
            <a:r>
              <a:rPr lang="pt-PT" sz="1400" dirty="0">
                <a:hlinkClick r:id="rId9"/>
              </a:rPr>
              <a:t>https://www.ctcp.pt/detalhe-publicacao/guia-do-empresario-n8-producao-lean/192.html</a:t>
            </a:r>
            <a:r>
              <a:rPr lang="pt-PT" sz="1400" dirty="0"/>
              <a:t> </a:t>
            </a:r>
          </a:p>
          <a:p>
            <a:pPr marL="171450" indent="-171450">
              <a:buFont typeface="Arial" panose="020B0604020202020204" pitchFamily="34" charset="0"/>
              <a:buChar char="•"/>
            </a:pPr>
            <a:endParaRPr lang="pt-PT" sz="1400" dirty="0"/>
          </a:p>
          <a:p>
            <a:pPr marL="171450" indent="-171450">
              <a:buFont typeface="Arial" panose="020B0604020202020204" pitchFamily="34" charset="0"/>
              <a:buChar char="•"/>
            </a:pPr>
            <a:endParaRPr lang="en-GB" sz="1400" dirty="0"/>
          </a:p>
        </p:txBody>
      </p:sp>
    </p:spTree>
    <p:extLst>
      <p:ext uri="{BB962C8B-B14F-4D97-AF65-F5344CB8AC3E}">
        <p14:creationId xmlns:p14="http://schemas.microsoft.com/office/powerpoint/2010/main" val="3841928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reptunghi 9">
            <a:extLst>
              <a:ext uri="{FF2B5EF4-FFF2-40B4-BE49-F238E27FC236}">
                <a16:creationId xmlns:a16="http://schemas.microsoft.com/office/drawing/2014/main" id="{B8903DEB-D4A3-A8F4-C158-4E6813A05E51}"/>
              </a:ext>
            </a:extLst>
          </p:cNvPr>
          <p:cNvSpPr/>
          <p:nvPr/>
        </p:nvSpPr>
        <p:spPr>
          <a:xfrm>
            <a:off x="0" y="1"/>
            <a:ext cx="12192000" cy="4478693"/>
          </a:xfrm>
          <a:prstGeom prst="rect">
            <a:avLst/>
          </a:prstGeom>
          <a:solidFill>
            <a:srgbClr val="2A4C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ine 4">
            <a:extLst>
              <a:ext uri="{FF2B5EF4-FFF2-40B4-BE49-F238E27FC236}">
                <a16:creationId xmlns:a16="http://schemas.microsoft.com/office/drawing/2014/main" id="{F7E388BA-AF47-7645-E786-7DE732833878}"/>
              </a:ext>
            </a:extLst>
          </p:cNvPr>
          <p:cNvPicPr>
            <a:picLocks noChangeAspect="1"/>
          </p:cNvPicPr>
          <p:nvPr/>
        </p:nvPicPr>
        <p:blipFill rotWithShape="1">
          <a:blip r:embed="rId2">
            <a:extLst>
              <a:ext uri="{28A0092B-C50C-407E-A947-70E740481C1C}">
                <a14:useLocalDpi xmlns:a14="http://schemas.microsoft.com/office/drawing/2010/main" val="0"/>
              </a:ext>
            </a:extLst>
          </a:blip>
          <a:srcRect t="88595" r="33505"/>
          <a:stretch/>
        </p:blipFill>
        <p:spPr>
          <a:xfrm>
            <a:off x="1853184" y="4637314"/>
            <a:ext cx="9154084" cy="2220686"/>
          </a:xfrm>
          <a:prstGeom prst="rect">
            <a:avLst/>
          </a:prstGeom>
        </p:spPr>
      </p:pic>
      <p:pic>
        <p:nvPicPr>
          <p:cNvPr id="12" name="Imagine 11">
            <a:extLst>
              <a:ext uri="{FF2B5EF4-FFF2-40B4-BE49-F238E27FC236}">
                <a16:creationId xmlns:a16="http://schemas.microsoft.com/office/drawing/2014/main" id="{B5560F45-0D7B-8F78-8B33-11DE33638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228" y="67162"/>
            <a:ext cx="4151539" cy="3774544"/>
          </a:xfrm>
          <a:prstGeom prst="rect">
            <a:avLst/>
          </a:prstGeom>
        </p:spPr>
      </p:pic>
      <p:sp>
        <p:nvSpPr>
          <p:cNvPr id="13" name="TextBox 16">
            <a:extLst>
              <a:ext uri="{FF2B5EF4-FFF2-40B4-BE49-F238E27FC236}">
                <a16:creationId xmlns:a16="http://schemas.microsoft.com/office/drawing/2014/main" id="{26DC759D-4D7B-61A7-771D-3A3656BF87D2}"/>
              </a:ext>
            </a:extLst>
          </p:cNvPr>
          <p:cNvSpPr txBox="1"/>
          <p:nvPr/>
        </p:nvSpPr>
        <p:spPr>
          <a:xfrm>
            <a:off x="4175057" y="3025274"/>
            <a:ext cx="3841879" cy="1134926"/>
          </a:xfrm>
          <a:prstGeom prst="rect">
            <a:avLst/>
          </a:prstGeom>
        </p:spPr>
        <p:txBody>
          <a:bodyPr wrap="square" lIns="0" tIns="0" rIns="0" bIns="0" rtlCol="0" anchor="t">
            <a:spAutoFit/>
          </a:bodyPr>
          <a:lstStyle/>
          <a:p>
            <a:pPr marL="0" lvl="0" indent="0" algn="l">
              <a:lnSpc>
                <a:spcPts val="10560"/>
              </a:lnSpc>
              <a:spcBef>
                <a:spcPct val="0"/>
              </a:spcBef>
            </a:pPr>
            <a:r>
              <a:rPr lang="ro-RO" sz="3000" dirty="0">
                <a:solidFill>
                  <a:srgbClr val="F1CB2F"/>
                </a:solidFill>
                <a:latin typeface="Josefin Sans Bold" pitchFamily="2" charset="0"/>
              </a:rPr>
              <a:t>WWW.SHOEDES.EU</a:t>
            </a:r>
            <a:endParaRPr lang="en-US" sz="3000" dirty="0">
              <a:solidFill>
                <a:srgbClr val="F1CB2F"/>
              </a:solidFill>
              <a:latin typeface="Josefin Sans Bold" pitchFamily="2" charset="0"/>
            </a:endParaRPr>
          </a:p>
        </p:txBody>
      </p:sp>
      <p:pic>
        <p:nvPicPr>
          <p:cNvPr id="14" name="Picture 2">
            <a:extLst>
              <a:ext uri="{FF2B5EF4-FFF2-40B4-BE49-F238E27FC236}">
                <a16:creationId xmlns:a16="http://schemas.microsoft.com/office/drawing/2014/main" id="{563833D1-FE4A-0A66-2B79-30ADF9CA579B}"/>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spTree>
    <p:extLst>
      <p:ext uri="{BB962C8B-B14F-4D97-AF65-F5344CB8AC3E}">
        <p14:creationId xmlns:p14="http://schemas.microsoft.com/office/powerpoint/2010/main" val="237621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4">
            <a:extLst>
              <a:ext uri="{28A0092B-C50C-407E-A947-70E740481C1C}">
                <a14:useLocalDpi xmlns:a14="http://schemas.microsoft.com/office/drawing/2010/main" val="0"/>
              </a:ext>
            </a:extLst>
          </a:blip>
          <a:srcRect l="19149" r="52846"/>
          <a:stretch/>
        </p:blipFill>
        <p:spPr>
          <a:xfrm>
            <a:off x="8777591" y="-17424"/>
            <a:ext cx="3414409" cy="6875423"/>
          </a:xfrm>
          <a:prstGeom prst="rect">
            <a:avLst/>
          </a:prstGeom>
        </p:spPr>
      </p:pic>
      <p:grpSp>
        <p:nvGrpSpPr>
          <p:cNvPr id="4" name="Grupare 3">
            <a:extLst>
              <a:ext uri="{FF2B5EF4-FFF2-40B4-BE49-F238E27FC236}">
                <a16:creationId xmlns:a16="http://schemas.microsoft.com/office/drawing/2014/main" id="{6542BDA9-25B6-0AB6-C7D9-46679A30FD9C}"/>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0FDD63B6-E8F4-730A-96F9-CD61913DF6F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81FAD97A-6FC9-9975-BFA7-9035A5F57177}"/>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122BFB82-D5CE-B76D-88CF-7DE3A14C039E}"/>
              </a:ext>
            </a:extLst>
          </p:cNvPr>
          <p:cNvPicPr>
            <a:picLocks noChangeAspect="1"/>
          </p:cNvPicPr>
          <p:nvPr/>
        </p:nvPicPr>
        <p:blipFill>
          <a:blip r:embed="rId6" cstate="print"/>
          <a:srcRect r="44462" b="-212"/>
          <a:stretch>
            <a:fillRect/>
          </a:stretch>
        </p:blipFill>
        <p:spPr>
          <a:xfrm>
            <a:off x="190583" y="6290497"/>
            <a:ext cx="1784643" cy="413890"/>
          </a:xfrm>
          <a:prstGeom prst="rect">
            <a:avLst/>
          </a:prstGeom>
        </p:spPr>
      </p:pic>
      <p:sp>
        <p:nvSpPr>
          <p:cNvPr id="10" name="TextBox 16">
            <a:extLst>
              <a:ext uri="{FF2B5EF4-FFF2-40B4-BE49-F238E27FC236}">
                <a16:creationId xmlns:a16="http://schemas.microsoft.com/office/drawing/2014/main" id="{C4D27284-67A8-5E6E-893E-1FE2A107C548}"/>
              </a:ext>
            </a:extLst>
          </p:cNvPr>
          <p:cNvSpPr txBox="1"/>
          <p:nvPr/>
        </p:nvSpPr>
        <p:spPr>
          <a:xfrm>
            <a:off x="783964" y="566686"/>
            <a:ext cx="3885731" cy="1158009"/>
          </a:xfrm>
          <a:prstGeom prst="rect">
            <a:avLst/>
          </a:prstGeom>
        </p:spPr>
        <p:txBody>
          <a:bodyPr wrap="square" lIns="0" tIns="0" rIns="0" bIns="0" rtlCol="0" anchor="t">
            <a:spAutoFit/>
          </a:bodyPr>
          <a:lstStyle/>
          <a:p>
            <a:pPr lvl="0">
              <a:lnSpc>
                <a:spcPts val="10560"/>
              </a:lnSpc>
              <a:spcBef>
                <a:spcPct val="0"/>
              </a:spcBef>
            </a:pPr>
            <a:r>
              <a:rPr lang="en-GB" sz="2800" dirty="0">
                <a:solidFill>
                  <a:srgbClr val="2D5693"/>
                </a:solidFill>
                <a:latin typeface="Josefin Sans Bold" pitchFamily="2" charset="0"/>
              </a:rPr>
              <a:t>1. </a:t>
            </a:r>
            <a:r>
              <a:rPr lang="en-GB" sz="2800" dirty="0" err="1">
                <a:solidFill>
                  <a:srgbClr val="2D5693"/>
                </a:solidFill>
                <a:latin typeface="Josefin Sans Bold" pitchFamily="2" charset="0"/>
              </a:rPr>
              <a:t>Giriş</a:t>
            </a:r>
            <a:endParaRPr lang="en-US" sz="2800" dirty="0">
              <a:solidFill>
                <a:srgbClr val="B2101F"/>
              </a:solidFill>
              <a:latin typeface="Josefin Sans Bold" pitchFamily="2" charset="0"/>
            </a:endParaRPr>
          </a:p>
        </p:txBody>
      </p:sp>
      <p:sp>
        <p:nvSpPr>
          <p:cNvPr id="2" name="AutoShape 2" descr="Product design process">
            <a:extLst>
              <a:ext uri="{FF2B5EF4-FFF2-40B4-BE49-F238E27FC236}">
                <a16:creationId xmlns:a16="http://schemas.microsoft.com/office/drawing/2014/main" id="{D6506184-9B0F-68E6-4131-9872F25E247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2">
            <a:extLst>
              <a:ext uri="{FF2B5EF4-FFF2-40B4-BE49-F238E27FC236}">
                <a16:creationId xmlns:a16="http://schemas.microsoft.com/office/drawing/2014/main" id="{A9C24E54-A2DC-87AC-C748-7DD38547ED9D}"/>
              </a:ext>
            </a:extLst>
          </p:cNvPr>
          <p:cNvSpPr txBox="1"/>
          <p:nvPr/>
        </p:nvSpPr>
        <p:spPr>
          <a:xfrm>
            <a:off x="190583" y="1863297"/>
            <a:ext cx="8215312" cy="4051728"/>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457200" lvl="0" indent="-457200">
              <a:lnSpc>
                <a:spcPct val="200000"/>
              </a:lnSpc>
              <a:spcBef>
                <a:spcPct val="0"/>
              </a:spcBef>
              <a:buFont typeface="Arial" panose="020B0604020202020204" pitchFamily="34" charset="0"/>
              <a:buChar cha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just">
              <a:lnSpc>
                <a:spcPct val="150000"/>
              </a:lnSpc>
              <a:buNone/>
            </a:pPr>
            <a:r>
              <a:rPr lang="tr-TR" dirty="0">
                <a:solidFill>
                  <a:schemeClr val="tx1"/>
                </a:solidFill>
              </a:rPr>
              <a:t>A</a:t>
            </a:r>
            <a:r>
              <a:rPr lang="en-US" dirty="0" err="1">
                <a:solidFill>
                  <a:schemeClr val="tx1"/>
                </a:solidFill>
              </a:rPr>
              <a:t>yakkabı</a:t>
            </a:r>
            <a:r>
              <a:rPr lang="tr-TR" dirty="0">
                <a:solidFill>
                  <a:schemeClr val="tx1"/>
                </a:solidFill>
              </a:rPr>
              <a:t> </a:t>
            </a:r>
            <a:r>
              <a:rPr lang="en-US" dirty="0" err="1">
                <a:solidFill>
                  <a:schemeClr val="tx1"/>
                </a:solidFill>
              </a:rPr>
              <a:t>üretim</a:t>
            </a:r>
            <a:r>
              <a:rPr lang="en-US" dirty="0">
                <a:solidFill>
                  <a:schemeClr val="tx1"/>
                </a:solidFill>
              </a:rPr>
              <a:t> </a:t>
            </a:r>
            <a:r>
              <a:rPr lang="en-US" dirty="0" err="1">
                <a:solidFill>
                  <a:schemeClr val="tx1"/>
                </a:solidFill>
              </a:rPr>
              <a:t>sürecinin</a:t>
            </a:r>
            <a:r>
              <a:rPr lang="en-US" dirty="0">
                <a:solidFill>
                  <a:schemeClr val="tx1"/>
                </a:solidFill>
              </a:rPr>
              <a:t> </a:t>
            </a:r>
            <a:r>
              <a:rPr lang="en-US" dirty="0" err="1">
                <a:solidFill>
                  <a:schemeClr val="tx1"/>
                </a:solidFill>
              </a:rPr>
              <a:t>çevresel</a:t>
            </a:r>
            <a:r>
              <a:rPr lang="en-US" dirty="0">
                <a:solidFill>
                  <a:schemeClr val="tx1"/>
                </a:solidFill>
              </a:rPr>
              <a:t> </a:t>
            </a:r>
            <a:r>
              <a:rPr lang="en-US" dirty="0" err="1">
                <a:solidFill>
                  <a:schemeClr val="tx1"/>
                </a:solidFill>
              </a:rPr>
              <a:t>etkisini</a:t>
            </a:r>
            <a:r>
              <a:rPr lang="en-US" dirty="0">
                <a:solidFill>
                  <a:schemeClr val="tx1"/>
                </a:solidFill>
              </a:rPr>
              <a:t> </a:t>
            </a:r>
            <a:r>
              <a:rPr lang="en-US" dirty="0" err="1">
                <a:solidFill>
                  <a:schemeClr val="tx1"/>
                </a:solidFill>
              </a:rPr>
              <a:t>azaltmak</a:t>
            </a:r>
            <a:r>
              <a:rPr lang="en-US" dirty="0">
                <a:solidFill>
                  <a:schemeClr val="tx1"/>
                </a:solidFill>
              </a:rPr>
              <a:t>, </a:t>
            </a:r>
            <a:r>
              <a:rPr lang="en-US" dirty="0" err="1">
                <a:solidFill>
                  <a:schemeClr val="tx1"/>
                </a:solidFill>
              </a:rPr>
              <a:t>bir</a:t>
            </a:r>
            <a:r>
              <a:rPr lang="en-US" dirty="0">
                <a:solidFill>
                  <a:schemeClr val="tx1"/>
                </a:solidFill>
              </a:rPr>
              <a:t> </a:t>
            </a:r>
            <a:r>
              <a:rPr lang="en-US" dirty="0" err="1">
                <a:solidFill>
                  <a:schemeClr val="tx1"/>
                </a:solidFill>
              </a:rPr>
              <a:t>ayakkabı</a:t>
            </a:r>
            <a:r>
              <a:rPr lang="en-US" dirty="0">
                <a:solidFill>
                  <a:schemeClr val="tx1"/>
                </a:solidFill>
              </a:rPr>
              <a:t> </a:t>
            </a:r>
            <a:r>
              <a:rPr lang="en-US" dirty="0" err="1">
                <a:solidFill>
                  <a:schemeClr val="tx1"/>
                </a:solidFill>
              </a:rPr>
              <a:t>şirketinin</a:t>
            </a:r>
            <a:r>
              <a:rPr lang="en-US" dirty="0">
                <a:solidFill>
                  <a:schemeClr val="tx1"/>
                </a:solidFill>
              </a:rPr>
              <a:t> ana </a:t>
            </a:r>
            <a:r>
              <a:rPr lang="en-US" dirty="0" err="1">
                <a:solidFill>
                  <a:schemeClr val="tx1"/>
                </a:solidFill>
              </a:rPr>
              <a:t>hedeflerinden</a:t>
            </a:r>
            <a:r>
              <a:rPr lang="en-US" dirty="0">
                <a:solidFill>
                  <a:schemeClr val="tx1"/>
                </a:solidFill>
              </a:rPr>
              <a:t> </a:t>
            </a:r>
            <a:r>
              <a:rPr lang="en-US" dirty="0" err="1">
                <a:solidFill>
                  <a:schemeClr val="tx1"/>
                </a:solidFill>
              </a:rPr>
              <a:t>biri</a:t>
            </a:r>
            <a:r>
              <a:rPr lang="en-US" dirty="0">
                <a:solidFill>
                  <a:schemeClr val="tx1"/>
                </a:solidFill>
              </a:rPr>
              <a:t> </a:t>
            </a:r>
            <a:r>
              <a:rPr lang="en-US" dirty="0" err="1">
                <a:solidFill>
                  <a:schemeClr val="tx1"/>
                </a:solidFill>
              </a:rPr>
              <a:t>olmalıdır</a:t>
            </a:r>
            <a:r>
              <a:rPr lang="en-US" dirty="0">
                <a:solidFill>
                  <a:schemeClr val="tx1"/>
                </a:solidFill>
              </a:rPr>
              <a:t>. Bu </a:t>
            </a:r>
            <a:r>
              <a:rPr lang="en-US" dirty="0" err="1">
                <a:solidFill>
                  <a:schemeClr val="tx1"/>
                </a:solidFill>
              </a:rPr>
              <a:t>azalma</a:t>
            </a:r>
            <a:r>
              <a:rPr lang="en-US" dirty="0">
                <a:solidFill>
                  <a:schemeClr val="tx1"/>
                </a:solidFill>
              </a:rPr>
              <a:t>, </a:t>
            </a:r>
            <a:r>
              <a:rPr lang="en-US" dirty="0" err="1">
                <a:solidFill>
                  <a:schemeClr val="tx1"/>
                </a:solidFill>
              </a:rPr>
              <a:t>çevresel</a:t>
            </a:r>
            <a:r>
              <a:rPr lang="en-US" dirty="0">
                <a:solidFill>
                  <a:schemeClr val="tx1"/>
                </a:solidFill>
              </a:rPr>
              <a:t> </a:t>
            </a:r>
            <a:r>
              <a:rPr lang="en-US" dirty="0" err="1">
                <a:solidFill>
                  <a:schemeClr val="tx1"/>
                </a:solidFill>
              </a:rPr>
              <a:t>faydalar</a:t>
            </a:r>
            <a:r>
              <a:rPr lang="en-US" dirty="0">
                <a:solidFill>
                  <a:schemeClr val="tx1"/>
                </a:solidFill>
              </a:rPr>
              <a:t> </a:t>
            </a:r>
            <a:r>
              <a:rPr lang="en-US" dirty="0" err="1">
                <a:solidFill>
                  <a:schemeClr val="tx1"/>
                </a:solidFill>
              </a:rPr>
              <a:t>sağlayabileceği</a:t>
            </a:r>
            <a:r>
              <a:rPr lang="en-US" dirty="0">
                <a:solidFill>
                  <a:schemeClr val="tx1"/>
                </a:solidFill>
              </a:rPr>
              <a:t> </a:t>
            </a:r>
            <a:r>
              <a:rPr lang="en-US" dirty="0" err="1">
                <a:solidFill>
                  <a:schemeClr val="tx1"/>
                </a:solidFill>
              </a:rPr>
              <a:t>gibi</a:t>
            </a:r>
            <a:r>
              <a:rPr lang="en-US" dirty="0">
                <a:solidFill>
                  <a:schemeClr val="tx1"/>
                </a:solidFill>
              </a:rPr>
              <a:t> </a:t>
            </a:r>
            <a:r>
              <a:rPr lang="en-US" dirty="0" err="1">
                <a:solidFill>
                  <a:schemeClr val="tx1"/>
                </a:solidFill>
              </a:rPr>
              <a:t>aynı</a:t>
            </a:r>
            <a:r>
              <a:rPr lang="en-US" dirty="0">
                <a:solidFill>
                  <a:schemeClr val="tx1"/>
                </a:solidFill>
              </a:rPr>
              <a:t> </a:t>
            </a:r>
            <a:r>
              <a:rPr lang="en-US" dirty="0" err="1">
                <a:solidFill>
                  <a:schemeClr val="tx1"/>
                </a:solidFill>
              </a:rPr>
              <a:t>zamanda</a:t>
            </a:r>
            <a:r>
              <a:rPr lang="en-US" dirty="0">
                <a:solidFill>
                  <a:schemeClr val="tx1"/>
                </a:solidFill>
              </a:rPr>
              <a:t> </a:t>
            </a:r>
            <a:r>
              <a:rPr lang="en-US" dirty="0" err="1">
                <a:solidFill>
                  <a:schemeClr val="tx1"/>
                </a:solidFill>
              </a:rPr>
              <a:t>şirket</a:t>
            </a:r>
            <a:r>
              <a:rPr lang="en-US" dirty="0">
                <a:solidFill>
                  <a:schemeClr val="tx1"/>
                </a:solidFill>
              </a:rPr>
              <a:t> </a:t>
            </a:r>
            <a:r>
              <a:rPr lang="en-US" dirty="0" err="1">
                <a:solidFill>
                  <a:schemeClr val="tx1"/>
                </a:solidFill>
              </a:rPr>
              <a:t>için</a:t>
            </a:r>
            <a:r>
              <a:rPr lang="en-US" dirty="0">
                <a:solidFill>
                  <a:schemeClr val="tx1"/>
                </a:solidFill>
              </a:rPr>
              <a:t> </a:t>
            </a:r>
            <a:r>
              <a:rPr lang="en-US" dirty="0" err="1">
                <a:solidFill>
                  <a:schemeClr val="tx1"/>
                </a:solidFill>
              </a:rPr>
              <a:t>ekonomik</a:t>
            </a:r>
            <a:r>
              <a:rPr lang="en-US" dirty="0">
                <a:solidFill>
                  <a:schemeClr val="tx1"/>
                </a:solidFill>
              </a:rPr>
              <a:t> </a:t>
            </a:r>
            <a:r>
              <a:rPr lang="en-US" dirty="0" err="1">
                <a:solidFill>
                  <a:schemeClr val="tx1"/>
                </a:solidFill>
              </a:rPr>
              <a:t>değer</a:t>
            </a:r>
            <a:r>
              <a:rPr lang="en-US" dirty="0">
                <a:solidFill>
                  <a:schemeClr val="tx1"/>
                </a:solidFill>
              </a:rPr>
              <a:t> de </a:t>
            </a:r>
            <a:r>
              <a:rPr lang="en-US" dirty="0" err="1">
                <a:solidFill>
                  <a:schemeClr val="tx1"/>
                </a:solidFill>
              </a:rPr>
              <a:t>sağlayabilir</a:t>
            </a:r>
            <a:r>
              <a:rPr lang="en-US" dirty="0">
                <a:solidFill>
                  <a:schemeClr val="tx1"/>
                </a:solidFill>
              </a:rPr>
              <a:t>. </a:t>
            </a:r>
            <a:r>
              <a:rPr lang="en-US" dirty="0" err="1">
                <a:solidFill>
                  <a:schemeClr val="tx1"/>
                </a:solidFill>
              </a:rPr>
              <a:t>Daha</a:t>
            </a:r>
            <a:r>
              <a:rPr lang="en-US" dirty="0">
                <a:solidFill>
                  <a:schemeClr val="tx1"/>
                </a:solidFill>
              </a:rPr>
              <a:t> </a:t>
            </a:r>
            <a:r>
              <a:rPr lang="en-US" dirty="0" err="1">
                <a:solidFill>
                  <a:schemeClr val="tx1"/>
                </a:solidFill>
              </a:rPr>
              <a:t>sürdürülebilir</a:t>
            </a:r>
            <a:r>
              <a:rPr lang="en-US" dirty="0">
                <a:solidFill>
                  <a:schemeClr val="tx1"/>
                </a:solidFill>
              </a:rPr>
              <a:t> </a:t>
            </a:r>
            <a:r>
              <a:rPr lang="en-US" dirty="0" err="1">
                <a:solidFill>
                  <a:schemeClr val="tx1"/>
                </a:solidFill>
              </a:rPr>
              <a:t>bir</a:t>
            </a:r>
            <a:r>
              <a:rPr lang="en-US" dirty="0">
                <a:solidFill>
                  <a:schemeClr val="tx1"/>
                </a:solidFill>
              </a:rPr>
              <a:t> </a:t>
            </a:r>
            <a:r>
              <a:rPr lang="en-US" dirty="0" err="1">
                <a:solidFill>
                  <a:schemeClr val="tx1"/>
                </a:solidFill>
              </a:rPr>
              <a:t>ayakkabı</a:t>
            </a:r>
            <a:r>
              <a:rPr lang="en-US" dirty="0">
                <a:solidFill>
                  <a:schemeClr val="tx1"/>
                </a:solidFill>
              </a:rPr>
              <a:t> </a:t>
            </a:r>
            <a:r>
              <a:rPr lang="en-US" dirty="0" err="1">
                <a:solidFill>
                  <a:schemeClr val="tx1"/>
                </a:solidFill>
              </a:rPr>
              <a:t>süreci</a:t>
            </a:r>
            <a:r>
              <a:rPr lang="en-US" dirty="0">
                <a:solidFill>
                  <a:schemeClr val="tx1"/>
                </a:solidFill>
              </a:rPr>
              <a:t>, </a:t>
            </a:r>
            <a:r>
              <a:rPr lang="en-US" dirty="0" err="1">
                <a:solidFill>
                  <a:schemeClr val="tx1"/>
                </a:solidFill>
              </a:rPr>
              <a:t>daha</a:t>
            </a:r>
            <a:r>
              <a:rPr lang="en-US" dirty="0">
                <a:solidFill>
                  <a:schemeClr val="tx1"/>
                </a:solidFill>
              </a:rPr>
              <a:t> </a:t>
            </a:r>
            <a:r>
              <a:rPr lang="en-US" dirty="0" err="1">
                <a:solidFill>
                  <a:schemeClr val="tx1"/>
                </a:solidFill>
              </a:rPr>
              <a:t>az</a:t>
            </a:r>
            <a:r>
              <a:rPr lang="en-US" dirty="0">
                <a:solidFill>
                  <a:schemeClr val="tx1"/>
                </a:solidFill>
              </a:rPr>
              <a:t> </a:t>
            </a:r>
            <a:r>
              <a:rPr lang="en-US" dirty="0" err="1">
                <a:solidFill>
                  <a:schemeClr val="tx1"/>
                </a:solidFill>
              </a:rPr>
              <a:t>kaynak</a:t>
            </a:r>
            <a:r>
              <a:rPr lang="en-US" dirty="0">
                <a:solidFill>
                  <a:schemeClr val="tx1"/>
                </a:solidFill>
              </a:rPr>
              <a:t> (</a:t>
            </a:r>
            <a:r>
              <a:rPr lang="en-US" dirty="0" err="1">
                <a:solidFill>
                  <a:schemeClr val="tx1"/>
                </a:solidFill>
              </a:rPr>
              <a:t>enerji</a:t>
            </a:r>
            <a:r>
              <a:rPr lang="en-US" dirty="0">
                <a:solidFill>
                  <a:schemeClr val="tx1"/>
                </a:solidFill>
              </a:rPr>
              <a:t>, </a:t>
            </a:r>
            <a:r>
              <a:rPr lang="en-US" dirty="0" err="1">
                <a:solidFill>
                  <a:schemeClr val="tx1"/>
                </a:solidFill>
              </a:rPr>
              <a:t>malzeme</a:t>
            </a:r>
            <a:r>
              <a:rPr lang="en-US" dirty="0">
                <a:solidFill>
                  <a:schemeClr val="tx1"/>
                </a:solidFill>
              </a:rPr>
              <a:t>, </a:t>
            </a:r>
            <a:r>
              <a:rPr lang="en-US" dirty="0" err="1">
                <a:solidFill>
                  <a:schemeClr val="tx1"/>
                </a:solidFill>
              </a:rPr>
              <a:t>işçilik</a:t>
            </a:r>
            <a:r>
              <a:rPr lang="en-US" dirty="0">
                <a:solidFill>
                  <a:schemeClr val="tx1"/>
                </a:solidFill>
              </a:rPr>
              <a:t>) </a:t>
            </a:r>
            <a:r>
              <a:rPr lang="en-US" dirty="0" err="1">
                <a:solidFill>
                  <a:schemeClr val="tx1"/>
                </a:solidFill>
              </a:rPr>
              <a:t>kullanmak</a:t>
            </a:r>
            <a:r>
              <a:rPr lang="en-US" dirty="0">
                <a:solidFill>
                  <a:schemeClr val="tx1"/>
                </a:solidFill>
              </a:rPr>
              <a:t> ve </a:t>
            </a:r>
            <a:r>
              <a:rPr lang="en-US" dirty="0" err="1">
                <a:solidFill>
                  <a:schemeClr val="tx1"/>
                </a:solidFill>
              </a:rPr>
              <a:t>atıkları</a:t>
            </a:r>
            <a:r>
              <a:rPr lang="en-US" dirty="0">
                <a:solidFill>
                  <a:schemeClr val="tx1"/>
                </a:solidFill>
              </a:rPr>
              <a:t> </a:t>
            </a:r>
            <a:r>
              <a:rPr lang="en-US" dirty="0" err="1">
                <a:solidFill>
                  <a:schemeClr val="tx1"/>
                </a:solidFill>
              </a:rPr>
              <a:t>için</a:t>
            </a:r>
            <a:r>
              <a:rPr lang="en-US" dirty="0">
                <a:solidFill>
                  <a:schemeClr val="tx1"/>
                </a:solidFill>
              </a:rPr>
              <a:t> </a:t>
            </a:r>
            <a:r>
              <a:rPr lang="en-US" dirty="0" err="1">
                <a:solidFill>
                  <a:schemeClr val="tx1"/>
                </a:solidFill>
              </a:rPr>
              <a:t>ileri</a:t>
            </a:r>
            <a:r>
              <a:rPr lang="en-US" dirty="0">
                <a:solidFill>
                  <a:schemeClr val="tx1"/>
                </a:solidFill>
              </a:rPr>
              <a:t> </a:t>
            </a:r>
            <a:r>
              <a:rPr lang="en-US" dirty="0" err="1">
                <a:solidFill>
                  <a:schemeClr val="tx1"/>
                </a:solidFill>
              </a:rPr>
              <a:t>dönüşüm</a:t>
            </a:r>
            <a:r>
              <a:rPr lang="en-US" dirty="0">
                <a:solidFill>
                  <a:schemeClr val="tx1"/>
                </a:solidFill>
              </a:rPr>
              <a:t> </a:t>
            </a:r>
            <a:r>
              <a:rPr lang="en-US" dirty="0" err="1">
                <a:solidFill>
                  <a:schemeClr val="tx1"/>
                </a:solidFill>
              </a:rPr>
              <a:t>çözümleri</a:t>
            </a:r>
            <a:r>
              <a:rPr lang="en-US" dirty="0">
                <a:solidFill>
                  <a:schemeClr val="tx1"/>
                </a:solidFill>
              </a:rPr>
              <a:t> </a:t>
            </a:r>
            <a:r>
              <a:rPr lang="en-US" dirty="0" err="1">
                <a:solidFill>
                  <a:schemeClr val="tx1"/>
                </a:solidFill>
              </a:rPr>
              <a:t>sağlama</a:t>
            </a:r>
            <a:r>
              <a:rPr lang="en-US" dirty="0">
                <a:solidFill>
                  <a:schemeClr val="tx1"/>
                </a:solidFill>
              </a:rPr>
              <a:t> </a:t>
            </a:r>
            <a:r>
              <a:rPr lang="en-US" dirty="0" err="1">
                <a:solidFill>
                  <a:schemeClr val="tx1"/>
                </a:solidFill>
              </a:rPr>
              <a:t>kapasitesine</a:t>
            </a:r>
            <a:r>
              <a:rPr lang="en-US" dirty="0">
                <a:solidFill>
                  <a:schemeClr val="tx1"/>
                </a:solidFill>
              </a:rPr>
              <a:t> </a:t>
            </a:r>
            <a:r>
              <a:rPr lang="en-US" dirty="0" err="1">
                <a:solidFill>
                  <a:schemeClr val="tx1"/>
                </a:solidFill>
              </a:rPr>
              <a:t>sahip</a:t>
            </a:r>
            <a:r>
              <a:rPr lang="en-US" dirty="0">
                <a:solidFill>
                  <a:schemeClr val="tx1"/>
                </a:solidFill>
              </a:rPr>
              <a:t> </a:t>
            </a:r>
            <a:r>
              <a:rPr lang="en-US" dirty="0" err="1">
                <a:solidFill>
                  <a:schemeClr val="tx1"/>
                </a:solidFill>
              </a:rPr>
              <a:t>olarak</a:t>
            </a:r>
            <a:r>
              <a:rPr lang="en-US" dirty="0">
                <a:solidFill>
                  <a:schemeClr val="tx1"/>
                </a:solidFill>
              </a:rPr>
              <a:t> </a:t>
            </a:r>
            <a:r>
              <a:rPr lang="en-US" dirty="0" err="1">
                <a:solidFill>
                  <a:schemeClr val="tx1"/>
                </a:solidFill>
              </a:rPr>
              <a:t>atıkları</a:t>
            </a:r>
            <a:r>
              <a:rPr lang="en-US" dirty="0">
                <a:solidFill>
                  <a:schemeClr val="tx1"/>
                </a:solidFill>
              </a:rPr>
              <a:t> </a:t>
            </a:r>
            <a:r>
              <a:rPr lang="en-US" dirty="0" err="1">
                <a:solidFill>
                  <a:schemeClr val="tx1"/>
                </a:solidFill>
              </a:rPr>
              <a:t>azaltmak</a:t>
            </a:r>
            <a:r>
              <a:rPr lang="en-US" dirty="0">
                <a:solidFill>
                  <a:schemeClr val="tx1"/>
                </a:solidFill>
              </a:rPr>
              <a:t> </a:t>
            </a:r>
            <a:r>
              <a:rPr lang="en-US" dirty="0" err="1">
                <a:solidFill>
                  <a:schemeClr val="tx1"/>
                </a:solidFill>
              </a:rPr>
              <a:t>anlamına</a:t>
            </a:r>
            <a:r>
              <a:rPr lang="en-US" dirty="0">
                <a:solidFill>
                  <a:schemeClr val="tx1"/>
                </a:solidFill>
              </a:rPr>
              <a:t> </a:t>
            </a:r>
            <a:r>
              <a:rPr lang="en-US" dirty="0" err="1">
                <a:solidFill>
                  <a:schemeClr val="tx1"/>
                </a:solidFill>
              </a:rPr>
              <a:t>gelir</a:t>
            </a:r>
            <a:r>
              <a:rPr lang="en-US" dirty="0">
                <a:solidFill>
                  <a:schemeClr val="tx1"/>
                </a:solidFill>
              </a:rPr>
              <a:t>. </a:t>
            </a:r>
            <a:r>
              <a:rPr lang="en-US" dirty="0" err="1">
                <a:solidFill>
                  <a:schemeClr val="tx1"/>
                </a:solidFill>
              </a:rPr>
              <a:t>Şirketler</a:t>
            </a:r>
            <a:r>
              <a:rPr lang="en-US" dirty="0">
                <a:solidFill>
                  <a:schemeClr val="tx1"/>
                </a:solidFill>
              </a:rPr>
              <a:t> </a:t>
            </a:r>
            <a:r>
              <a:rPr lang="en-US" dirty="0" err="1">
                <a:solidFill>
                  <a:schemeClr val="tx1"/>
                </a:solidFill>
              </a:rPr>
              <a:t>adım</a:t>
            </a:r>
            <a:r>
              <a:rPr lang="en-US" dirty="0">
                <a:solidFill>
                  <a:schemeClr val="tx1"/>
                </a:solidFill>
              </a:rPr>
              <a:t> </a:t>
            </a:r>
            <a:r>
              <a:rPr lang="en-US" dirty="0" err="1">
                <a:solidFill>
                  <a:schemeClr val="tx1"/>
                </a:solidFill>
              </a:rPr>
              <a:t>adım</a:t>
            </a:r>
            <a:r>
              <a:rPr lang="en-US" dirty="0">
                <a:solidFill>
                  <a:schemeClr val="tx1"/>
                </a:solidFill>
              </a:rPr>
              <a:t> </a:t>
            </a:r>
            <a:r>
              <a:rPr lang="en-US" dirty="0" err="1">
                <a:solidFill>
                  <a:schemeClr val="tx1"/>
                </a:solidFill>
              </a:rPr>
              <a:t>çevresel</a:t>
            </a:r>
            <a:r>
              <a:rPr lang="en-US" dirty="0">
                <a:solidFill>
                  <a:schemeClr val="tx1"/>
                </a:solidFill>
              </a:rPr>
              <a:t> </a:t>
            </a:r>
            <a:r>
              <a:rPr lang="en-US" dirty="0" err="1">
                <a:solidFill>
                  <a:schemeClr val="tx1"/>
                </a:solidFill>
              </a:rPr>
              <a:t>performansını</a:t>
            </a:r>
            <a:r>
              <a:rPr lang="en-US" dirty="0">
                <a:solidFill>
                  <a:schemeClr val="tx1"/>
                </a:solidFill>
              </a:rPr>
              <a:t> </a:t>
            </a:r>
            <a:r>
              <a:rPr lang="en-US" dirty="0" err="1">
                <a:solidFill>
                  <a:schemeClr val="tx1"/>
                </a:solidFill>
              </a:rPr>
              <a:t>ölçmeli</a:t>
            </a:r>
            <a:r>
              <a:rPr lang="en-US" dirty="0">
                <a:solidFill>
                  <a:schemeClr val="tx1"/>
                </a:solidFill>
              </a:rPr>
              <a:t> ve </a:t>
            </a:r>
            <a:r>
              <a:rPr lang="en-US" dirty="0" err="1">
                <a:solidFill>
                  <a:schemeClr val="tx1"/>
                </a:solidFill>
              </a:rPr>
              <a:t>iyileştirmek</a:t>
            </a:r>
            <a:r>
              <a:rPr lang="en-US" dirty="0">
                <a:solidFill>
                  <a:schemeClr val="tx1"/>
                </a:solidFill>
              </a:rPr>
              <a:t> ve </a:t>
            </a:r>
            <a:r>
              <a:rPr lang="en-US" dirty="0" err="1">
                <a:solidFill>
                  <a:schemeClr val="tx1"/>
                </a:solidFill>
              </a:rPr>
              <a:t>çevresel</a:t>
            </a:r>
            <a:r>
              <a:rPr lang="en-US" dirty="0">
                <a:solidFill>
                  <a:schemeClr val="tx1"/>
                </a:solidFill>
              </a:rPr>
              <a:t> </a:t>
            </a:r>
            <a:r>
              <a:rPr lang="en-US" dirty="0" err="1">
                <a:solidFill>
                  <a:schemeClr val="tx1"/>
                </a:solidFill>
              </a:rPr>
              <a:t>olarak</a:t>
            </a:r>
            <a:r>
              <a:rPr lang="en-US" dirty="0">
                <a:solidFill>
                  <a:schemeClr val="tx1"/>
                </a:solidFill>
              </a:rPr>
              <a:t> </a:t>
            </a:r>
            <a:r>
              <a:rPr lang="en-US" dirty="0" err="1">
                <a:solidFill>
                  <a:schemeClr val="tx1"/>
                </a:solidFill>
              </a:rPr>
              <a:t>daha</a:t>
            </a:r>
            <a:r>
              <a:rPr lang="en-US" dirty="0">
                <a:solidFill>
                  <a:schemeClr val="tx1"/>
                </a:solidFill>
              </a:rPr>
              <a:t> </a:t>
            </a:r>
            <a:r>
              <a:rPr lang="en-US" dirty="0" err="1">
                <a:solidFill>
                  <a:schemeClr val="tx1"/>
                </a:solidFill>
              </a:rPr>
              <a:t>sürdürülebilir</a:t>
            </a:r>
            <a:r>
              <a:rPr lang="en-US" dirty="0">
                <a:solidFill>
                  <a:schemeClr val="tx1"/>
                </a:solidFill>
              </a:rPr>
              <a:t> </a:t>
            </a:r>
            <a:r>
              <a:rPr lang="en-US" dirty="0" err="1">
                <a:solidFill>
                  <a:schemeClr val="tx1"/>
                </a:solidFill>
              </a:rPr>
              <a:t>bir</a:t>
            </a:r>
            <a:r>
              <a:rPr lang="en-US" dirty="0">
                <a:solidFill>
                  <a:schemeClr val="tx1"/>
                </a:solidFill>
              </a:rPr>
              <a:t> </a:t>
            </a:r>
            <a:r>
              <a:rPr lang="en-US" dirty="0" err="1">
                <a:solidFill>
                  <a:schemeClr val="tx1"/>
                </a:solidFill>
              </a:rPr>
              <a:t>şirket</a:t>
            </a:r>
            <a:r>
              <a:rPr lang="en-US" dirty="0">
                <a:solidFill>
                  <a:schemeClr val="tx1"/>
                </a:solidFill>
              </a:rPr>
              <a:t> </a:t>
            </a:r>
            <a:r>
              <a:rPr lang="en-US" dirty="0" err="1">
                <a:solidFill>
                  <a:schemeClr val="tx1"/>
                </a:solidFill>
              </a:rPr>
              <a:t>olmak</a:t>
            </a:r>
            <a:r>
              <a:rPr lang="en-US" dirty="0">
                <a:solidFill>
                  <a:schemeClr val="tx1"/>
                </a:solidFill>
              </a:rPr>
              <a:t> </a:t>
            </a:r>
            <a:r>
              <a:rPr lang="en-US" dirty="0" err="1">
                <a:solidFill>
                  <a:schemeClr val="tx1"/>
                </a:solidFill>
              </a:rPr>
              <a:t>için</a:t>
            </a:r>
            <a:r>
              <a:rPr lang="en-US" dirty="0">
                <a:solidFill>
                  <a:schemeClr val="tx1"/>
                </a:solidFill>
              </a:rPr>
              <a:t> </a:t>
            </a:r>
            <a:r>
              <a:rPr lang="en-US" dirty="0" err="1">
                <a:solidFill>
                  <a:schemeClr val="tx1"/>
                </a:solidFill>
              </a:rPr>
              <a:t>sistemler</a:t>
            </a:r>
            <a:r>
              <a:rPr lang="en-US" dirty="0">
                <a:solidFill>
                  <a:schemeClr val="tx1"/>
                </a:solidFill>
              </a:rPr>
              <a:t>, </a:t>
            </a:r>
            <a:r>
              <a:rPr lang="en-US" dirty="0" err="1">
                <a:solidFill>
                  <a:schemeClr val="tx1"/>
                </a:solidFill>
              </a:rPr>
              <a:t>teknolojiler</a:t>
            </a:r>
            <a:r>
              <a:rPr lang="en-US" dirty="0">
                <a:solidFill>
                  <a:schemeClr val="tx1"/>
                </a:solidFill>
              </a:rPr>
              <a:t> ve </a:t>
            </a:r>
            <a:r>
              <a:rPr lang="en-US" dirty="0" err="1">
                <a:solidFill>
                  <a:schemeClr val="tx1"/>
                </a:solidFill>
              </a:rPr>
              <a:t>yöntemler</a:t>
            </a:r>
            <a:r>
              <a:rPr lang="en-US" dirty="0">
                <a:solidFill>
                  <a:schemeClr val="tx1"/>
                </a:solidFill>
              </a:rPr>
              <a:t> </a:t>
            </a:r>
            <a:r>
              <a:rPr lang="en-US" dirty="0" err="1">
                <a:solidFill>
                  <a:schemeClr val="tx1"/>
                </a:solidFill>
              </a:rPr>
              <a:t>uygulamalıdır</a:t>
            </a:r>
            <a:r>
              <a:rPr lang="en-US" dirty="0">
                <a:solidFill>
                  <a:schemeClr val="tx1"/>
                </a:solidFill>
              </a:rPr>
              <a:t>.</a:t>
            </a:r>
          </a:p>
        </p:txBody>
      </p:sp>
    </p:spTree>
    <p:extLst>
      <p:ext uri="{BB962C8B-B14F-4D97-AF65-F5344CB8AC3E}">
        <p14:creationId xmlns:p14="http://schemas.microsoft.com/office/powerpoint/2010/main" val="2685663256"/>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drept 20">
            <a:extLst>
              <a:ext uri="{FF2B5EF4-FFF2-40B4-BE49-F238E27FC236}">
                <a16:creationId xmlns:a16="http://schemas.microsoft.com/office/drawing/2014/main" id="{01BE95F5-9BCB-DA1D-4968-FDA8561C902B}"/>
              </a:ext>
            </a:extLst>
          </p:cNvPr>
          <p:cNvCxnSpPr>
            <a:cxnSpLocks/>
          </p:cNvCxnSpPr>
          <p:nvPr/>
        </p:nvCxnSpPr>
        <p:spPr>
          <a:xfrm>
            <a:off x="4058812" y="2239343"/>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cxnSp>
        <p:nvCxnSpPr>
          <p:cNvPr id="22" name="Conector drept 21">
            <a:extLst>
              <a:ext uri="{FF2B5EF4-FFF2-40B4-BE49-F238E27FC236}">
                <a16:creationId xmlns:a16="http://schemas.microsoft.com/office/drawing/2014/main" id="{315E79A4-80BD-25E4-33F8-E4B50F510447}"/>
              </a:ext>
            </a:extLst>
          </p:cNvPr>
          <p:cNvCxnSpPr>
            <a:cxnSpLocks/>
          </p:cNvCxnSpPr>
          <p:nvPr/>
        </p:nvCxnSpPr>
        <p:spPr>
          <a:xfrm>
            <a:off x="7946846" y="2237772"/>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 name="Grupare 3">
            <a:extLst>
              <a:ext uri="{FF2B5EF4-FFF2-40B4-BE49-F238E27FC236}">
                <a16:creationId xmlns:a16="http://schemas.microsoft.com/office/drawing/2014/main" id="{001FD7A8-D6EE-40B7-563B-3A4D5734F29C}"/>
              </a:ext>
            </a:extLst>
          </p:cNvPr>
          <p:cNvGrpSpPr/>
          <p:nvPr/>
        </p:nvGrpSpPr>
        <p:grpSpPr>
          <a:xfrm>
            <a:off x="707189" y="1969155"/>
            <a:ext cx="6734263" cy="3868346"/>
            <a:chOff x="-316013" y="-1999953"/>
            <a:chExt cx="4108215" cy="2724589"/>
          </a:xfrm>
        </p:grpSpPr>
        <p:sp>
          <p:nvSpPr>
            <p:cNvPr id="9" name="Casetă text 33">
              <a:extLst>
                <a:ext uri="{FF2B5EF4-FFF2-40B4-BE49-F238E27FC236}">
                  <a16:creationId xmlns:a16="http://schemas.microsoft.com/office/drawing/2014/main" id="{4D2D8989-AD0B-CEFE-1E13-8F1F51E01251}"/>
                </a:ext>
              </a:extLst>
            </p:cNvPr>
            <p:cNvSpPr txBox="1"/>
            <p:nvPr/>
          </p:nvSpPr>
          <p:spPr>
            <a:xfrm>
              <a:off x="-315892" y="-1999953"/>
              <a:ext cx="1736090" cy="688340"/>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Enerji</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tüketimi</a:t>
              </a:r>
              <a:endParaRPr lang="en-GB" sz="17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11" name="Casetă text 33">
              <a:extLst>
                <a:ext uri="{FF2B5EF4-FFF2-40B4-BE49-F238E27FC236}">
                  <a16:creationId xmlns:a16="http://schemas.microsoft.com/office/drawing/2014/main" id="{B746ED5A-6A1B-A03B-BC09-89B77B93BBEB}"/>
                </a:ext>
              </a:extLst>
            </p:cNvPr>
            <p:cNvSpPr txBox="1"/>
            <p:nvPr/>
          </p:nvSpPr>
          <p:spPr>
            <a:xfrm>
              <a:off x="-316013" y="-1015978"/>
              <a:ext cx="1736333" cy="688368"/>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Su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Tüketimi</a:t>
              </a:r>
              <a:endParaRPr lang="en-GB" sz="17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12" name="Casetă text 33">
              <a:extLst>
                <a:ext uri="{FF2B5EF4-FFF2-40B4-BE49-F238E27FC236}">
                  <a16:creationId xmlns:a16="http://schemas.microsoft.com/office/drawing/2014/main" id="{099115AE-FAB7-703A-E365-2E3074C886DB}"/>
                </a:ext>
              </a:extLst>
            </p:cNvPr>
            <p:cNvSpPr txBox="1"/>
            <p:nvPr/>
          </p:nvSpPr>
          <p:spPr>
            <a:xfrm>
              <a:off x="2055869" y="36268"/>
              <a:ext cx="1736333" cy="688368"/>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Verimli</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Üretim</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süreçleri</a:t>
              </a:r>
              <a:endParaRPr lang="en-GB" sz="1700" dirty="0">
                <a:effectLst/>
                <a:latin typeface="Calibri" panose="020F0502020204030204" pitchFamily="34" charset="0"/>
                <a:ea typeface="Yu Mincho" panose="02020400000000000000" pitchFamily="18" charset="-128"/>
                <a:cs typeface="Times New Roman" panose="02020603050405020304" pitchFamily="18" charset="0"/>
              </a:endParaRPr>
            </a:p>
          </p:txBody>
        </p:sp>
      </p:grpSp>
      <p:sp>
        <p:nvSpPr>
          <p:cNvPr id="15" name="TextBox 6">
            <a:extLst>
              <a:ext uri="{FF2B5EF4-FFF2-40B4-BE49-F238E27FC236}">
                <a16:creationId xmlns:a16="http://schemas.microsoft.com/office/drawing/2014/main" id="{525E9409-476C-B6F3-1E74-686623B77689}"/>
              </a:ext>
            </a:extLst>
          </p:cNvPr>
          <p:cNvSpPr txBox="1"/>
          <p:nvPr/>
        </p:nvSpPr>
        <p:spPr>
          <a:xfrm>
            <a:off x="436985" y="1017491"/>
            <a:ext cx="6850836" cy="589329"/>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2800" dirty="0">
                <a:solidFill>
                  <a:srgbClr val="2A4C8C"/>
                </a:solidFill>
              </a:rPr>
              <a:t>1. </a:t>
            </a:r>
            <a:r>
              <a:rPr lang="en-US" sz="2800" dirty="0" err="1">
                <a:solidFill>
                  <a:srgbClr val="2A4C8C"/>
                </a:solidFill>
              </a:rPr>
              <a:t>Giriş</a:t>
            </a:r>
            <a:endParaRPr lang="en-US" sz="2800" b="1" dirty="0">
              <a:solidFill>
                <a:srgbClr val="2A4C8C"/>
              </a:solidFill>
              <a:latin typeface="Josefin Sans" pitchFamily="2" charset="0"/>
            </a:endParaRPr>
          </a:p>
        </p:txBody>
      </p:sp>
      <p:sp>
        <p:nvSpPr>
          <p:cNvPr id="5" name="Casetă text 33">
            <a:extLst>
              <a:ext uri="{FF2B5EF4-FFF2-40B4-BE49-F238E27FC236}">
                <a16:creationId xmlns:a16="http://schemas.microsoft.com/office/drawing/2014/main" id="{04E12FF2-00EB-A94D-F465-7B78E93B2590}"/>
              </a:ext>
            </a:extLst>
          </p:cNvPr>
          <p:cNvSpPr txBox="1"/>
          <p:nvPr/>
        </p:nvSpPr>
        <p:spPr>
          <a:xfrm>
            <a:off x="4564206" y="1997837"/>
            <a:ext cx="2846230" cy="977338"/>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Geri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dönüştürülmüş</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malzeme</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kullanımı</a:t>
            </a:r>
            <a:endParaRPr lang="en-GB" sz="17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6" name="Casetă text 33">
            <a:extLst>
              <a:ext uri="{FF2B5EF4-FFF2-40B4-BE49-F238E27FC236}">
                <a16:creationId xmlns:a16="http://schemas.microsoft.com/office/drawing/2014/main" id="{350B490F-0072-96DE-4A58-15F3F80AF94F}"/>
              </a:ext>
            </a:extLst>
          </p:cNvPr>
          <p:cNvSpPr txBox="1"/>
          <p:nvPr/>
        </p:nvSpPr>
        <p:spPr>
          <a:xfrm>
            <a:off x="4564206" y="3429000"/>
            <a:ext cx="2846230" cy="977338"/>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Su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kirliliğinin</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sınırlandırılması</a:t>
            </a:r>
            <a:endParaRPr lang="en-GB" sz="17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7" name="Casetă text 33">
            <a:extLst>
              <a:ext uri="{FF2B5EF4-FFF2-40B4-BE49-F238E27FC236}">
                <a16:creationId xmlns:a16="http://schemas.microsoft.com/office/drawing/2014/main" id="{C28500E7-1CA0-36A8-4CFD-55168DAC7269}"/>
              </a:ext>
            </a:extLst>
          </p:cNvPr>
          <p:cNvSpPr txBox="1"/>
          <p:nvPr/>
        </p:nvSpPr>
        <p:spPr>
          <a:xfrm>
            <a:off x="8421423" y="2049514"/>
            <a:ext cx="2846230" cy="977338"/>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Sera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gazı</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emisyonlarının</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azaltılması</a:t>
            </a:r>
            <a:endParaRPr lang="en-GB" sz="17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10" name="Casetă text 33">
            <a:extLst>
              <a:ext uri="{FF2B5EF4-FFF2-40B4-BE49-F238E27FC236}">
                <a16:creationId xmlns:a16="http://schemas.microsoft.com/office/drawing/2014/main" id="{EBB0FE4B-4D9A-8C7F-6009-0DBF8897CA6E}"/>
              </a:ext>
            </a:extLst>
          </p:cNvPr>
          <p:cNvSpPr txBox="1"/>
          <p:nvPr/>
        </p:nvSpPr>
        <p:spPr>
          <a:xfrm>
            <a:off x="8415645" y="3425753"/>
            <a:ext cx="2846230" cy="977338"/>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Zararlı</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maddelerin</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hariç</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tutulması</a:t>
            </a:r>
            <a:endParaRPr lang="en-GB" sz="1700" dirty="0">
              <a:effectLst/>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6057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34">
            <a:extLst>
              <a:ext uri="{FF2B5EF4-FFF2-40B4-BE49-F238E27FC236}">
                <a16:creationId xmlns:a16="http://schemas.microsoft.com/office/drawing/2014/main" id="{61369192-FB10-77BF-4E04-E2453DAFB3B4}"/>
              </a:ext>
            </a:extLst>
          </p:cNvPr>
          <p:cNvGrpSpPr/>
          <p:nvPr/>
        </p:nvGrpSpPr>
        <p:grpSpPr>
          <a:xfrm rot="17641713">
            <a:off x="8386292" y="340014"/>
            <a:ext cx="6562906" cy="7925488"/>
            <a:chOff x="0" y="0"/>
            <a:chExt cx="7881735" cy="3836223"/>
          </a:xfrm>
        </p:grpSpPr>
        <p:sp>
          <p:nvSpPr>
            <p:cNvPr id="45" name="Freeform 35">
              <a:extLst>
                <a:ext uri="{FF2B5EF4-FFF2-40B4-BE49-F238E27FC236}">
                  <a16:creationId xmlns:a16="http://schemas.microsoft.com/office/drawing/2014/main" id="{CB0C9772-BFF9-E94B-3FC3-1695A172D4D4}"/>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en-GB" dirty="0"/>
            </a:p>
          </p:txBody>
        </p:sp>
      </p:grpSp>
      <p:pic>
        <p:nvPicPr>
          <p:cNvPr id="10" name="Picture 2">
            <a:extLst>
              <a:ext uri="{FF2B5EF4-FFF2-40B4-BE49-F238E27FC236}">
                <a16:creationId xmlns:a16="http://schemas.microsoft.com/office/drawing/2014/main" id="{56FF461D-C462-7A89-F558-E3B785DB9767}"/>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sp>
        <p:nvSpPr>
          <p:cNvPr id="2" name="Triunghi dreptunghic 1">
            <a:extLst>
              <a:ext uri="{FF2B5EF4-FFF2-40B4-BE49-F238E27FC236}">
                <a16:creationId xmlns:a16="http://schemas.microsoft.com/office/drawing/2014/main" id="{8F7A9DD3-8852-80F9-60CB-E9D905C80C19}"/>
              </a:ext>
            </a:extLst>
          </p:cNvPr>
          <p:cNvSpPr/>
          <p:nvPr/>
        </p:nvSpPr>
        <p:spPr>
          <a:xfrm rot="19480729">
            <a:off x="7897519" y="35244"/>
            <a:ext cx="9911048" cy="7015650"/>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upare 4">
            <a:extLst>
              <a:ext uri="{FF2B5EF4-FFF2-40B4-BE49-F238E27FC236}">
                <a16:creationId xmlns:a16="http://schemas.microsoft.com/office/drawing/2014/main" id="{8F3E535F-F681-CF19-3104-62BCA01784ED}"/>
              </a:ext>
            </a:extLst>
          </p:cNvPr>
          <p:cNvGrpSpPr/>
          <p:nvPr/>
        </p:nvGrpSpPr>
        <p:grpSpPr>
          <a:xfrm flipH="1">
            <a:off x="0" y="126744"/>
            <a:ext cx="8439814" cy="890747"/>
            <a:chOff x="2977130" y="297492"/>
            <a:chExt cx="8439814" cy="890747"/>
          </a:xfrm>
        </p:grpSpPr>
        <p:pic>
          <p:nvPicPr>
            <p:cNvPr id="6" name="Imagine 5">
              <a:extLst>
                <a:ext uri="{FF2B5EF4-FFF2-40B4-BE49-F238E27FC236}">
                  <a16:creationId xmlns:a16="http://schemas.microsoft.com/office/drawing/2014/main" id="{8E394CA7-1DA3-C955-FA1D-CF0083C5F0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7" name="CasetăText 6">
              <a:extLst>
                <a:ext uri="{FF2B5EF4-FFF2-40B4-BE49-F238E27FC236}">
                  <a16:creationId xmlns:a16="http://schemas.microsoft.com/office/drawing/2014/main" id="{574E2DC6-EA22-EB62-C4C7-235634CCFB65}"/>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15" name="TextBox 16">
            <a:extLst>
              <a:ext uri="{FF2B5EF4-FFF2-40B4-BE49-F238E27FC236}">
                <a16:creationId xmlns:a16="http://schemas.microsoft.com/office/drawing/2014/main" id="{06A8E681-4C72-ACE1-6572-3792C8114522}"/>
              </a:ext>
            </a:extLst>
          </p:cNvPr>
          <p:cNvSpPr txBox="1"/>
          <p:nvPr/>
        </p:nvSpPr>
        <p:spPr>
          <a:xfrm>
            <a:off x="425376" y="830058"/>
            <a:ext cx="8318573" cy="1142620"/>
          </a:xfrm>
          <a:prstGeom prst="rect">
            <a:avLst/>
          </a:prstGeom>
        </p:spPr>
        <p:txBody>
          <a:bodyPr wrap="square" lIns="0" tIns="0" rIns="0" bIns="0" rtlCol="0" anchor="t">
            <a:spAutoFit/>
          </a:bodyPr>
          <a:lstStyle/>
          <a:p>
            <a:pPr lvl="0">
              <a:lnSpc>
                <a:spcPts val="10560"/>
              </a:lnSpc>
              <a:spcBef>
                <a:spcPct val="0"/>
              </a:spcBef>
            </a:pPr>
            <a:r>
              <a:rPr lang="en-GB" sz="2800" dirty="0">
                <a:solidFill>
                  <a:srgbClr val="2D5693"/>
                </a:solidFill>
                <a:latin typeface="Josefin Sans Bold" pitchFamily="2" charset="0"/>
              </a:rPr>
              <a:t>2. </a:t>
            </a:r>
            <a:r>
              <a:rPr lang="en-GB" sz="2800" dirty="0" err="1">
                <a:solidFill>
                  <a:srgbClr val="2D5693"/>
                </a:solidFill>
                <a:latin typeface="Josefin Sans Bold" pitchFamily="2" charset="0"/>
              </a:rPr>
              <a:t>Çevresel</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performansın</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ölçülmesi</a:t>
            </a:r>
            <a:endParaRPr lang="en-US" sz="2800" dirty="0">
              <a:solidFill>
                <a:srgbClr val="B2101F"/>
              </a:solidFill>
              <a:latin typeface="Josefin Sans Bold" pitchFamily="2" charset="0"/>
            </a:endParaRPr>
          </a:p>
        </p:txBody>
      </p:sp>
      <p:pic>
        <p:nvPicPr>
          <p:cNvPr id="2050" name="Picture 2">
            <a:extLst>
              <a:ext uri="{FF2B5EF4-FFF2-40B4-BE49-F238E27FC236}">
                <a16:creationId xmlns:a16="http://schemas.microsoft.com/office/drawing/2014/main" id="{16983435-44BF-2BC1-3508-4DBD73CF50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17" y="2400300"/>
            <a:ext cx="6068184" cy="3131183"/>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881EF5C1-E403-5CC2-8F7B-AAFC269E82DA}"/>
              </a:ext>
            </a:extLst>
          </p:cNvPr>
          <p:cNvSpPr txBox="1"/>
          <p:nvPr/>
        </p:nvSpPr>
        <p:spPr>
          <a:xfrm>
            <a:off x="555761" y="5781721"/>
            <a:ext cx="5600700" cy="246221"/>
          </a:xfrm>
          <a:prstGeom prst="rect">
            <a:avLst/>
          </a:prstGeom>
          <a:noFill/>
        </p:spPr>
        <p:txBody>
          <a:bodyPr wrap="square">
            <a:spAutoFit/>
          </a:bodyPr>
          <a:lstStyle/>
          <a:p>
            <a:r>
              <a:rPr lang="pt-PT" sz="1000" dirty="0"/>
              <a:t>https://www.enviroessentials.com.au/blog/2023/08/environmental-kpis-guide/</a:t>
            </a:r>
          </a:p>
        </p:txBody>
      </p:sp>
    </p:spTree>
    <p:extLst>
      <p:ext uri="{BB962C8B-B14F-4D97-AF65-F5344CB8AC3E}">
        <p14:creationId xmlns:p14="http://schemas.microsoft.com/office/powerpoint/2010/main" val="1792807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7" name="Grupare 36">
            <a:extLst>
              <a:ext uri="{FF2B5EF4-FFF2-40B4-BE49-F238E27FC236}">
                <a16:creationId xmlns:a16="http://schemas.microsoft.com/office/drawing/2014/main" id="{AB17B891-D203-4063-9012-21EDA7624CA4}"/>
              </a:ext>
            </a:extLst>
          </p:cNvPr>
          <p:cNvGrpSpPr/>
          <p:nvPr/>
        </p:nvGrpSpPr>
        <p:grpSpPr>
          <a:xfrm flipH="1">
            <a:off x="2366228" y="96673"/>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9" name="TextBox 16">
            <a:extLst>
              <a:ext uri="{FF2B5EF4-FFF2-40B4-BE49-F238E27FC236}">
                <a16:creationId xmlns:a16="http://schemas.microsoft.com/office/drawing/2014/main" id="{AC13677A-E1F6-1385-8446-D6C8E706B4A3}"/>
              </a:ext>
            </a:extLst>
          </p:cNvPr>
          <p:cNvSpPr txBox="1"/>
          <p:nvPr/>
        </p:nvSpPr>
        <p:spPr>
          <a:xfrm>
            <a:off x="688277" y="220842"/>
            <a:ext cx="10815445" cy="1142620"/>
          </a:xfrm>
          <a:prstGeom prst="rect">
            <a:avLst/>
          </a:prstGeom>
        </p:spPr>
        <p:txBody>
          <a:bodyPr wrap="square" lIns="0" tIns="0" rIns="0" bIns="0" rtlCol="0" anchor="t">
            <a:spAutoFit/>
          </a:bodyPr>
          <a:lstStyle/>
          <a:p>
            <a:pPr>
              <a:lnSpc>
                <a:spcPts val="10560"/>
              </a:lnSpc>
              <a:spcBef>
                <a:spcPct val="0"/>
              </a:spcBef>
            </a:pPr>
            <a:r>
              <a:rPr lang="en-GB" sz="2800" dirty="0">
                <a:solidFill>
                  <a:srgbClr val="2D5693"/>
                </a:solidFill>
                <a:latin typeface="Josefin Sans Bold" pitchFamily="2" charset="0"/>
              </a:rPr>
              <a:t>2. </a:t>
            </a:r>
            <a:r>
              <a:rPr lang="en-GB" sz="2800" dirty="0" err="1">
                <a:solidFill>
                  <a:srgbClr val="2D5693"/>
                </a:solidFill>
                <a:latin typeface="Josefin Sans Bold" pitchFamily="2" charset="0"/>
              </a:rPr>
              <a:t>Çevresel</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performansın</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ölçülmesi</a:t>
            </a:r>
            <a:endParaRPr lang="en-US" sz="2800" dirty="0">
              <a:solidFill>
                <a:srgbClr val="B2101F"/>
              </a:solidFill>
              <a:latin typeface="Josefin Sans Bold" pitchFamily="2" charset="0"/>
            </a:endParaRPr>
          </a:p>
        </p:txBody>
      </p:sp>
      <p:sp>
        <p:nvSpPr>
          <p:cNvPr id="5" name="CaixaDeTexto 4">
            <a:extLst>
              <a:ext uri="{FF2B5EF4-FFF2-40B4-BE49-F238E27FC236}">
                <a16:creationId xmlns:a16="http://schemas.microsoft.com/office/drawing/2014/main" id="{30F7DFF4-AAE3-F368-6073-0EEA60F037C7}"/>
              </a:ext>
            </a:extLst>
          </p:cNvPr>
          <p:cNvSpPr txBox="1"/>
          <p:nvPr/>
        </p:nvSpPr>
        <p:spPr>
          <a:xfrm>
            <a:off x="979948" y="6389013"/>
            <a:ext cx="8377808" cy="276999"/>
          </a:xfrm>
          <a:prstGeom prst="rect">
            <a:avLst/>
          </a:prstGeom>
          <a:noFill/>
        </p:spPr>
        <p:txBody>
          <a:bodyPr wrap="square">
            <a:spAutoFit/>
          </a:bodyPr>
          <a:lstStyle/>
          <a:p>
            <a:r>
              <a:rPr lang="pt-PT" sz="1200" dirty="0"/>
              <a:t>https://www.slideteam.net/environmental-sustainability-kpi-dashboard-showing-social-footprint-and-supply-chain-category.html</a:t>
            </a:r>
          </a:p>
        </p:txBody>
      </p:sp>
      <p:pic>
        <p:nvPicPr>
          <p:cNvPr id="4" name="Resim 3">
            <a:extLst>
              <a:ext uri="{FF2B5EF4-FFF2-40B4-BE49-F238E27FC236}">
                <a16:creationId xmlns:a16="http://schemas.microsoft.com/office/drawing/2014/main" id="{1541A9AB-40A8-3961-565A-BE561B935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2227" y="1363462"/>
            <a:ext cx="6745909" cy="5059432"/>
          </a:xfrm>
          <a:prstGeom prst="rect">
            <a:avLst/>
          </a:prstGeom>
        </p:spPr>
      </p:pic>
    </p:spTree>
    <p:extLst>
      <p:ext uri="{BB962C8B-B14F-4D97-AF65-F5344CB8AC3E}">
        <p14:creationId xmlns:p14="http://schemas.microsoft.com/office/powerpoint/2010/main" val="4281956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sp>
        <p:nvSpPr>
          <p:cNvPr id="49" name="TextBox 16">
            <a:extLst>
              <a:ext uri="{FF2B5EF4-FFF2-40B4-BE49-F238E27FC236}">
                <a16:creationId xmlns:a16="http://schemas.microsoft.com/office/drawing/2014/main" id="{483E3525-C3D1-121C-836C-342C674A8710}"/>
              </a:ext>
            </a:extLst>
          </p:cNvPr>
          <p:cNvSpPr txBox="1"/>
          <p:nvPr/>
        </p:nvSpPr>
        <p:spPr>
          <a:xfrm>
            <a:off x="190583" y="549157"/>
            <a:ext cx="10815445" cy="1142620"/>
          </a:xfrm>
          <a:prstGeom prst="rect">
            <a:avLst/>
          </a:prstGeom>
        </p:spPr>
        <p:txBody>
          <a:bodyPr wrap="square" lIns="0" tIns="0" rIns="0" bIns="0" rtlCol="0" anchor="t">
            <a:spAutoFit/>
          </a:bodyPr>
          <a:lstStyle/>
          <a:p>
            <a:pPr>
              <a:lnSpc>
                <a:spcPts val="10560"/>
              </a:lnSpc>
              <a:spcBef>
                <a:spcPct val="0"/>
              </a:spcBef>
            </a:pPr>
            <a:r>
              <a:rPr lang="en-GB" sz="2800" dirty="0">
                <a:solidFill>
                  <a:srgbClr val="2D5693"/>
                </a:solidFill>
                <a:latin typeface="Josefin Sans Bold" pitchFamily="2" charset="0"/>
              </a:rPr>
              <a:t>3. </a:t>
            </a:r>
            <a:r>
              <a:rPr lang="en-GB" sz="2800" dirty="0" err="1">
                <a:solidFill>
                  <a:srgbClr val="2D5693"/>
                </a:solidFill>
                <a:latin typeface="Josefin Sans Bold" pitchFamily="2" charset="0"/>
              </a:rPr>
              <a:t>Çevresel</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performans</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nasıl</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geliştirilir</a:t>
            </a:r>
            <a:r>
              <a:rPr lang="en-GB" sz="2800" dirty="0">
                <a:solidFill>
                  <a:srgbClr val="2D5693"/>
                </a:solidFill>
                <a:latin typeface="Josefin Sans Bold" pitchFamily="2" charset="0"/>
              </a:rPr>
              <a:t>?</a:t>
            </a:r>
            <a:endParaRPr lang="en-US" sz="2800" dirty="0">
              <a:solidFill>
                <a:srgbClr val="B2101F"/>
              </a:solidFill>
              <a:latin typeface="Josefin Sans Bold" pitchFamily="2" charset="0"/>
            </a:endParaRPr>
          </a:p>
        </p:txBody>
      </p:sp>
      <p:grpSp>
        <p:nvGrpSpPr>
          <p:cNvPr id="37" name="Grupare 36">
            <a:extLst>
              <a:ext uri="{FF2B5EF4-FFF2-40B4-BE49-F238E27FC236}">
                <a16:creationId xmlns:a16="http://schemas.microsoft.com/office/drawing/2014/main" id="{AB17B891-D203-4063-9012-21EDA7624CA4}"/>
              </a:ext>
            </a:extLst>
          </p:cNvPr>
          <p:cNvGrpSpPr/>
          <p:nvPr/>
        </p:nvGrpSpPr>
        <p:grpSpPr>
          <a:xfrm flipH="1">
            <a:off x="2354411" y="28565"/>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8" name="Group 34">
            <a:extLst>
              <a:ext uri="{FF2B5EF4-FFF2-40B4-BE49-F238E27FC236}">
                <a16:creationId xmlns:a16="http://schemas.microsoft.com/office/drawing/2014/main" id="{168C852B-417D-F4EB-2A05-7E098CCAA8FB}"/>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1797493A-A1F3-92B2-6253-8540C70F84D7}"/>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477D85FF-F444-AAF8-6313-9F015CEC81E8}"/>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7A35C031-874A-54D5-90AE-67AC22E211B7}"/>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2">
            <a:extLst>
              <a:ext uri="{FF2B5EF4-FFF2-40B4-BE49-F238E27FC236}">
                <a16:creationId xmlns:a16="http://schemas.microsoft.com/office/drawing/2014/main" id="{F639687D-4F0E-736C-0673-E3AD400A5284}"/>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pic>
        <p:nvPicPr>
          <p:cNvPr id="5" name="Imagem 4">
            <a:extLst>
              <a:ext uri="{FF2B5EF4-FFF2-40B4-BE49-F238E27FC236}">
                <a16:creationId xmlns:a16="http://schemas.microsoft.com/office/drawing/2014/main" id="{EBE4AEBD-72C0-59A9-B8E5-1C99C7ED10A1}"/>
              </a:ext>
            </a:extLst>
          </p:cNvPr>
          <p:cNvPicPr>
            <a:picLocks noChangeAspect="1"/>
          </p:cNvPicPr>
          <p:nvPr/>
        </p:nvPicPr>
        <p:blipFill>
          <a:blip r:embed="rId5"/>
          <a:stretch>
            <a:fillRect/>
          </a:stretch>
        </p:blipFill>
        <p:spPr>
          <a:xfrm>
            <a:off x="2354411" y="1750149"/>
            <a:ext cx="6650773" cy="4655542"/>
          </a:xfrm>
          <a:prstGeom prst="rect">
            <a:avLst/>
          </a:prstGeom>
        </p:spPr>
      </p:pic>
    </p:spTree>
    <p:extLst>
      <p:ext uri="{BB962C8B-B14F-4D97-AF65-F5344CB8AC3E}">
        <p14:creationId xmlns:p14="http://schemas.microsoft.com/office/powerpoint/2010/main" val="260833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b="54528"/>
          <a:stretch/>
        </p:blipFill>
        <p:spPr>
          <a:xfrm>
            <a:off x="8674926" y="126744"/>
            <a:ext cx="3414409" cy="3126384"/>
          </a:xfrm>
          <a:prstGeom prst="rect">
            <a:avLst/>
          </a:prstGeom>
        </p:spPr>
      </p:pic>
      <p:grpSp>
        <p:nvGrpSpPr>
          <p:cNvPr id="4" name="Grupare 3">
            <a:extLst>
              <a:ext uri="{FF2B5EF4-FFF2-40B4-BE49-F238E27FC236}">
                <a16:creationId xmlns:a16="http://schemas.microsoft.com/office/drawing/2014/main" id="{6542BDA9-25B6-0AB6-C7D9-46679A30FD9C}"/>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0FDD63B6-E8F4-730A-96F9-CD61913DF6F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81FAD97A-6FC9-9975-BFA7-9035A5F57177}"/>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122BFB82-D5CE-B76D-88CF-7DE3A14C039E}"/>
              </a:ext>
            </a:extLst>
          </p:cNvPr>
          <p:cNvPicPr>
            <a:picLocks noChangeAspect="1"/>
          </p:cNvPicPr>
          <p:nvPr/>
        </p:nvPicPr>
        <p:blipFill>
          <a:blip r:embed="rId5" cstate="print"/>
          <a:srcRect r="44462" b="-212"/>
          <a:stretch>
            <a:fillRect/>
          </a:stretch>
        </p:blipFill>
        <p:spPr>
          <a:xfrm>
            <a:off x="190583" y="6290497"/>
            <a:ext cx="1784643" cy="413890"/>
          </a:xfrm>
          <a:prstGeom prst="rect">
            <a:avLst/>
          </a:prstGeom>
        </p:spPr>
      </p:pic>
      <p:pic>
        <p:nvPicPr>
          <p:cNvPr id="2" name="Imagine 1">
            <a:extLst>
              <a:ext uri="{FF2B5EF4-FFF2-40B4-BE49-F238E27FC236}">
                <a16:creationId xmlns:a16="http://schemas.microsoft.com/office/drawing/2014/main" id="{84991A88-8975-1D86-B266-047587011FDB}"/>
              </a:ext>
            </a:extLst>
          </p:cNvPr>
          <p:cNvPicPr>
            <a:picLocks noChangeAspect="1"/>
          </p:cNvPicPr>
          <p:nvPr/>
        </p:nvPicPr>
        <p:blipFill rotWithShape="1">
          <a:blip r:embed="rId3">
            <a:extLst>
              <a:ext uri="{28A0092B-C50C-407E-A947-70E740481C1C}">
                <a14:useLocalDpi xmlns:a14="http://schemas.microsoft.com/office/drawing/2010/main" val="0"/>
              </a:ext>
            </a:extLst>
          </a:blip>
          <a:srcRect l="19249" t="52431" r="52746" b="2097"/>
          <a:stretch/>
        </p:blipFill>
        <p:spPr>
          <a:xfrm>
            <a:off x="8674925" y="3578003"/>
            <a:ext cx="3414409" cy="3126384"/>
          </a:xfrm>
          <a:prstGeom prst="rect">
            <a:avLst/>
          </a:prstGeom>
        </p:spPr>
      </p:pic>
      <p:sp>
        <p:nvSpPr>
          <p:cNvPr id="3" name="TextBox 16">
            <a:extLst>
              <a:ext uri="{FF2B5EF4-FFF2-40B4-BE49-F238E27FC236}">
                <a16:creationId xmlns:a16="http://schemas.microsoft.com/office/drawing/2014/main" id="{9AB612C2-CC47-3D1F-E350-DB8D3F99A032}"/>
              </a:ext>
            </a:extLst>
          </p:cNvPr>
          <p:cNvSpPr txBox="1"/>
          <p:nvPr/>
        </p:nvSpPr>
        <p:spPr>
          <a:xfrm>
            <a:off x="310484" y="597969"/>
            <a:ext cx="8471319" cy="1142620"/>
          </a:xfrm>
          <a:prstGeom prst="rect">
            <a:avLst/>
          </a:prstGeom>
        </p:spPr>
        <p:txBody>
          <a:bodyPr wrap="square" lIns="0" tIns="0" rIns="0" bIns="0" rtlCol="0" anchor="t">
            <a:spAutoFit/>
          </a:bodyPr>
          <a:lstStyle/>
          <a:p>
            <a:pPr>
              <a:lnSpc>
                <a:spcPts val="10560"/>
              </a:lnSpc>
              <a:spcBef>
                <a:spcPct val="0"/>
              </a:spcBef>
            </a:pPr>
            <a:r>
              <a:rPr lang="en-GB" sz="2800" dirty="0">
                <a:solidFill>
                  <a:srgbClr val="2D5693"/>
                </a:solidFill>
                <a:latin typeface="Josefin Sans Bold" pitchFamily="2" charset="0"/>
              </a:rPr>
              <a:t>3. </a:t>
            </a:r>
            <a:r>
              <a:rPr lang="en-GB" sz="2800" dirty="0" err="1">
                <a:solidFill>
                  <a:srgbClr val="2D5693"/>
                </a:solidFill>
                <a:latin typeface="Josefin Sans Bold" pitchFamily="2" charset="0"/>
              </a:rPr>
              <a:t>Çevresel</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performans</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nasıl</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geliştirilir</a:t>
            </a:r>
            <a:r>
              <a:rPr lang="en-GB" sz="2800" dirty="0">
                <a:solidFill>
                  <a:srgbClr val="2D5693"/>
                </a:solidFill>
                <a:latin typeface="Josefin Sans Bold" pitchFamily="2" charset="0"/>
              </a:rPr>
              <a:t>?</a:t>
            </a:r>
            <a:endParaRPr lang="en-US" sz="2800" dirty="0">
              <a:solidFill>
                <a:srgbClr val="B2101F"/>
              </a:solidFill>
              <a:latin typeface="Josefin Sans Bold" pitchFamily="2" charset="0"/>
            </a:endParaRPr>
          </a:p>
        </p:txBody>
      </p:sp>
      <p:pic>
        <p:nvPicPr>
          <p:cNvPr id="10" name="Resim 9">
            <a:extLst>
              <a:ext uri="{FF2B5EF4-FFF2-40B4-BE49-F238E27FC236}">
                <a16:creationId xmlns:a16="http://schemas.microsoft.com/office/drawing/2014/main" id="{E41B3AA5-2318-44F7-3992-6F94CCECD7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3102" y="1978000"/>
            <a:ext cx="5086081" cy="4505350"/>
          </a:xfrm>
          <a:prstGeom prst="rect">
            <a:avLst/>
          </a:prstGeom>
        </p:spPr>
      </p:pic>
    </p:spTree>
    <p:extLst>
      <p:ext uri="{BB962C8B-B14F-4D97-AF65-F5344CB8AC3E}">
        <p14:creationId xmlns:p14="http://schemas.microsoft.com/office/powerpoint/2010/main" val="200872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b="54528"/>
          <a:stretch/>
        </p:blipFill>
        <p:spPr>
          <a:xfrm>
            <a:off x="8674926" y="126744"/>
            <a:ext cx="3414409" cy="3126384"/>
          </a:xfrm>
          <a:prstGeom prst="rect">
            <a:avLst/>
          </a:prstGeom>
        </p:spPr>
      </p:pic>
      <p:grpSp>
        <p:nvGrpSpPr>
          <p:cNvPr id="4" name="Grupare 3">
            <a:extLst>
              <a:ext uri="{FF2B5EF4-FFF2-40B4-BE49-F238E27FC236}">
                <a16:creationId xmlns:a16="http://schemas.microsoft.com/office/drawing/2014/main" id="{6542BDA9-25B6-0AB6-C7D9-46679A30FD9C}"/>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0FDD63B6-E8F4-730A-96F9-CD61913DF6F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81FAD97A-6FC9-9975-BFA7-9035A5F57177}"/>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122BFB82-D5CE-B76D-88CF-7DE3A14C039E}"/>
              </a:ext>
            </a:extLst>
          </p:cNvPr>
          <p:cNvPicPr>
            <a:picLocks noChangeAspect="1"/>
          </p:cNvPicPr>
          <p:nvPr/>
        </p:nvPicPr>
        <p:blipFill>
          <a:blip r:embed="rId5" cstate="print"/>
          <a:srcRect r="44462" b="-212"/>
          <a:stretch>
            <a:fillRect/>
          </a:stretch>
        </p:blipFill>
        <p:spPr>
          <a:xfrm>
            <a:off x="190583" y="6290497"/>
            <a:ext cx="1784643" cy="413890"/>
          </a:xfrm>
          <a:prstGeom prst="rect">
            <a:avLst/>
          </a:prstGeom>
        </p:spPr>
      </p:pic>
      <p:pic>
        <p:nvPicPr>
          <p:cNvPr id="2" name="Imagine 1">
            <a:extLst>
              <a:ext uri="{FF2B5EF4-FFF2-40B4-BE49-F238E27FC236}">
                <a16:creationId xmlns:a16="http://schemas.microsoft.com/office/drawing/2014/main" id="{84991A88-8975-1D86-B266-047587011FDB}"/>
              </a:ext>
            </a:extLst>
          </p:cNvPr>
          <p:cNvPicPr>
            <a:picLocks noChangeAspect="1"/>
          </p:cNvPicPr>
          <p:nvPr/>
        </p:nvPicPr>
        <p:blipFill rotWithShape="1">
          <a:blip r:embed="rId3">
            <a:extLst>
              <a:ext uri="{28A0092B-C50C-407E-A947-70E740481C1C}">
                <a14:useLocalDpi xmlns:a14="http://schemas.microsoft.com/office/drawing/2010/main" val="0"/>
              </a:ext>
            </a:extLst>
          </a:blip>
          <a:srcRect l="19249" t="52431" r="52746" b="2097"/>
          <a:stretch/>
        </p:blipFill>
        <p:spPr>
          <a:xfrm>
            <a:off x="8674925" y="3578003"/>
            <a:ext cx="3414409" cy="3126384"/>
          </a:xfrm>
          <a:prstGeom prst="rect">
            <a:avLst/>
          </a:prstGeom>
        </p:spPr>
      </p:pic>
      <p:sp>
        <p:nvSpPr>
          <p:cNvPr id="8" name="TextBox 16">
            <a:extLst>
              <a:ext uri="{FF2B5EF4-FFF2-40B4-BE49-F238E27FC236}">
                <a16:creationId xmlns:a16="http://schemas.microsoft.com/office/drawing/2014/main" id="{2F5B9093-4198-C968-2F22-0A3DBB613A09}"/>
              </a:ext>
            </a:extLst>
          </p:cNvPr>
          <p:cNvSpPr txBox="1"/>
          <p:nvPr/>
        </p:nvSpPr>
        <p:spPr>
          <a:xfrm>
            <a:off x="190584" y="693132"/>
            <a:ext cx="8484342" cy="1142620"/>
          </a:xfrm>
          <a:prstGeom prst="rect">
            <a:avLst/>
          </a:prstGeom>
        </p:spPr>
        <p:txBody>
          <a:bodyPr wrap="square" lIns="0" tIns="0" rIns="0" bIns="0" rtlCol="0" anchor="t">
            <a:spAutoFit/>
          </a:bodyPr>
          <a:lstStyle/>
          <a:p>
            <a:pPr>
              <a:lnSpc>
                <a:spcPts val="10560"/>
              </a:lnSpc>
              <a:spcBef>
                <a:spcPct val="0"/>
              </a:spcBef>
            </a:pPr>
            <a:r>
              <a:rPr lang="en-GB" sz="2800" dirty="0">
                <a:solidFill>
                  <a:srgbClr val="2D5693"/>
                </a:solidFill>
                <a:latin typeface="Josefin Sans Bold" pitchFamily="2" charset="0"/>
              </a:rPr>
              <a:t>3. </a:t>
            </a:r>
            <a:r>
              <a:rPr lang="en-GB" sz="2800" dirty="0" err="1">
                <a:solidFill>
                  <a:srgbClr val="2D5693"/>
                </a:solidFill>
                <a:latin typeface="Josefin Sans Bold" pitchFamily="2" charset="0"/>
              </a:rPr>
              <a:t>Çevresel</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performans</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nasıl</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geliştirilir</a:t>
            </a:r>
            <a:r>
              <a:rPr lang="en-GB" sz="2800" dirty="0">
                <a:solidFill>
                  <a:srgbClr val="2D5693"/>
                </a:solidFill>
                <a:latin typeface="Josefin Sans Bold" pitchFamily="2" charset="0"/>
              </a:rPr>
              <a:t>?</a:t>
            </a:r>
            <a:endParaRPr lang="en-US" sz="2800" dirty="0">
              <a:solidFill>
                <a:srgbClr val="B2101F"/>
              </a:solidFill>
              <a:latin typeface="Josefin Sans Bold" pitchFamily="2" charset="0"/>
            </a:endParaRPr>
          </a:p>
        </p:txBody>
      </p:sp>
      <p:pic>
        <p:nvPicPr>
          <p:cNvPr id="10" name="Resim 9">
            <a:extLst>
              <a:ext uri="{FF2B5EF4-FFF2-40B4-BE49-F238E27FC236}">
                <a16:creationId xmlns:a16="http://schemas.microsoft.com/office/drawing/2014/main" id="{B45EB9A7-0101-FF8B-2727-06E5A25A37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914" y="2168326"/>
            <a:ext cx="4406900" cy="3530600"/>
          </a:xfrm>
          <a:prstGeom prst="rect">
            <a:avLst/>
          </a:prstGeom>
        </p:spPr>
      </p:pic>
      <p:pic>
        <p:nvPicPr>
          <p:cNvPr id="12" name="Resim 11">
            <a:extLst>
              <a:ext uri="{FF2B5EF4-FFF2-40B4-BE49-F238E27FC236}">
                <a16:creationId xmlns:a16="http://schemas.microsoft.com/office/drawing/2014/main" id="{C82F9704-FC34-CD6B-E6DC-611B506B04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176" y="2134863"/>
            <a:ext cx="3594100" cy="3530600"/>
          </a:xfrm>
          <a:prstGeom prst="rect">
            <a:avLst/>
          </a:prstGeom>
        </p:spPr>
      </p:pic>
    </p:spTree>
    <p:extLst>
      <p:ext uri="{BB962C8B-B14F-4D97-AF65-F5344CB8AC3E}">
        <p14:creationId xmlns:p14="http://schemas.microsoft.com/office/powerpoint/2010/main" val="414884957"/>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3959</TotalTime>
  <Words>3504</Words>
  <Application>Microsoft Office PowerPoint</Application>
  <PresentationFormat>Geniş ekran</PresentationFormat>
  <Paragraphs>184</Paragraphs>
  <Slides>26</Slides>
  <Notes>25</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26</vt:i4>
      </vt:variant>
    </vt:vector>
  </HeadingPairs>
  <TitlesOfParts>
    <vt:vector size="39" baseType="lpstr">
      <vt:lpstr>Arial</vt:lpstr>
      <vt:lpstr>Arial Unicode MS</vt:lpstr>
      <vt:lpstr>Avenir Book</vt:lpstr>
      <vt:lpstr>Calibri</vt:lpstr>
      <vt:lpstr>Calibri Light</vt:lpstr>
      <vt:lpstr>Josefin Sans</vt:lpstr>
      <vt:lpstr>Josefin Sans Bold</vt:lpstr>
      <vt:lpstr>Montserrat</vt:lpstr>
      <vt:lpstr>Open Sans Condensed Light</vt:lpstr>
      <vt:lpstr>Segoe UI</vt:lpstr>
      <vt:lpstr>Symbol</vt:lpstr>
      <vt:lpstr>Times New Roman</vt:lpstr>
      <vt:lpstr>Temă Office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Arina Seul</dc:creator>
  <cp:lastModifiedBy>yasemin yilmaz</cp:lastModifiedBy>
  <cp:revision>268</cp:revision>
  <dcterms:created xsi:type="dcterms:W3CDTF">2023-05-31T18:35:26Z</dcterms:created>
  <dcterms:modified xsi:type="dcterms:W3CDTF">2024-10-25T12:16:58Z</dcterms:modified>
</cp:coreProperties>
</file>