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45E0C3-91B1-491F-B8DA-6F793D909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D5155B8-8AD2-4405-9314-9E200429A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8C8028-31DA-4E6D-93D5-627AD94F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C77D20-EE02-4182-A957-60EACAA5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A8B050-9CAA-4794-83D5-C0C071B3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52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9FF23B-6F66-4560-AFA3-1800997F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531C2B0-219B-46AD-B259-749F38DDF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333BC1-9197-4EB4-9E24-6FC9CFB7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668A2C-A607-4396-991C-4F44F657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31DEE8-595B-4639-8DDB-106AB38F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454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0D7C48E-B303-4202-AFF3-8C7F63D19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2B97B5D-AEFE-427A-AC83-7FA75666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16DFB2-D745-4277-8565-876E6D09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AAB669-C4F6-452E-AA02-F7DCD4A5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C71306-A619-48F5-AAB8-EC52EA5E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69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0145B1-241C-416B-B38D-4CAD8F22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195410-6668-43B0-9FEF-F3B708E7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F65045-9E38-4819-B4D8-C40091D9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127151-D8E2-4AAC-BB82-754053FA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D5BFE1-98FF-41F6-8F9E-60A726B8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88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A4CDD6-4633-47C5-896C-4C064FCD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76C807-1A7F-4C5C-B179-D0B3A6D9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72F187-47B9-4D7C-8A75-F50F9A3D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65B0E1-2C30-4B78-B95D-53444153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FFC2A3-CB3C-4D08-8969-744FA58A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8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C9BA8D-A145-42D7-90AA-73270E9A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D4E67F-FE7D-45AB-9BFA-E866868D7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E51858A-F85D-4258-B174-C5D40A691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831D40-235B-4A22-82D2-80E79176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796B64-401D-49DD-865E-1E125B5D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41B0E3F-0979-4A60-B457-7EA65ECD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06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5EADC2-4F92-41D9-A9D6-56EA03E7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08669C-3FA8-4A7D-B093-39B387049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7B087DD-480F-4B7E-967E-2A2003ED0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6355171-8314-44F8-81CB-C7D8CE2BC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72CD828-9007-4D5E-9E66-3B1FBA1E7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5136A11-A381-414C-8BD0-76F53B41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D2D3E18-3B1B-4A08-81BE-9805B2DE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2A477B3-319C-4656-943F-988977C0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12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17AF17-8EC1-437A-8F53-8765AB84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F418E33-866A-4030-84D3-8A6BBB0E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06B64F2-601F-4702-A84E-557F9DC2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60AA242-9010-48CC-9B76-7D982E56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06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437C33A-42A4-4963-B8BF-40ECB857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7BA7885-DB10-4861-8388-8221BFD8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FF9D805-C522-457F-B28E-75D5690B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90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964E5C-6045-45D0-B027-E3834AB3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AD0313-079E-4314-A067-B748DB5F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72F6C80-7E67-447E-B9B9-BF80A56E2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60BBA0-3BFD-4AA9-BBA5-EEE6D70A6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20127C-C4F9-4E5E-8463-611E4D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4FF6C8D-7A6B-46C7-9DC7-B1666122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99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6A54FA-C347-4D0F-BCED-2492B400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3006AE-A3EF-4041-876A-A85B05CBA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FAB181-DDCE-4F26-9A86-69E14B7F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B50D9B-5BD6-408B-9A26-ACA5DACC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7238DF-9992-45A5-8418-B6BB2FC4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7474D5-8578-44F6-8269-933F6270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70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0B93616-57D1-4048-AD59-9B37A54E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3DCB02-9BA3-44BC-A88C-3642A3042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6350AA-5A47-4667-B6A3-AC82F25B2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01FA-9627-4041-B73D-EB8B8634C64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155100-1ED3-4251-B74B-0D5051142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FD152F-C841-4117-9935-BABE600B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647D-E202-4F9B-A517-1C55EEBDA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07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B7DEBC-14F8-41FD-B3C2-0AAAFA35B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7200" b="1" dirty="0"/>
              <a:t>Εισαγωγή στην Κοινωνιολογία</a:t>
            </a:r>
            <a:endParaRPr lang="el-GR" sz="7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3AA41D3-DD3D-4C8C-A568-B7D0A1176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3200" b="1" dirty="0"/>
              <a:t>Θεσμοί Ι</a:t>
            </a:r>
          </a:p>
          <a:p>
            <a:r>
              <a:rPr lang="el-GR" sz="3200" i="1" dirty="0"/>
              <a:t>Οικογένειες</a:t>
            </a:r>
          </a:p>
        </p:txBody>
      </p:sp>
    </p:spTree>
    <p:extLst>
      <p:ext uri="{BB962C8B-B14F-4D97-AF65-F5344CB8AC3E}">
        <p14:creationId xmlns:p14="http://schemas.microsoft.com/office/powerpoint/2010/main" val="350716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4CB2E6-369B-440E-985F-391AB910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786" y="-2260629"/>
            <a:ext cx="10515600" cy="13255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897B9C-06C5-4649-8660-2C84D1E87F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15334"/>
            <a:ext cx="4323555" cy="32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Η τρομακτική αλήθεια για την κακοποίηση των εγκύων γυναικών στην Ελλάδα |  Μπέτσκας">
            <a:extLst>
              <a:ext uri="{FF2B5EF4-FFF2-40B4-BE49-F238E27FC236}">
                <a16:creationId xmlns:a16="http://schemas.microsoft.com/office/drawing/2014/main" id="{49CB4170-433A-4891-9436-1851DBFA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04" y="1880169"/>
            <a:ext cx="237571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Γιατί η οικογένεια είναι σημαντική (pics) - Mothersblog.gr">
            <a:extLst>
              <a:ext uri="{FF2B5EF4-FFF2-40B4-BE49-F238E27FC236}">
                <a16:creationId xmlns:a16="http://schemas.microsoft.com/office/drawing/2014/main" id="{8F0DEAD0-3CF0-4C83-A38D-39CBFF3D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0431" cy="18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όσο φυσιολογικά μεγαλώνουν τα παιδιά με ομοφυλόφιλους γονείς;">
            <a:extLst>
              <a:ext uri="{FF2B5EF4-FFF2-40B4-BE49-F238E27FC236}">
                <a16:creationId xmlns:a16="http://schemas.microsoft.com/office/drawing/2014/main" id="{F12D520D-B768-4A70-8AB7-813FBF1D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56" y="2170365"/>
            <a:ext cx="4205542" cy="31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Είμαστε λεσβίες &amp; κάναμε δυο παιδιά» -Το ζευγάρι έφτιαξε περιοδικό «We are  family»- Μια αληθινή ιστορία | eirinika.gr">
            <a:extLst>
              <a:ext uri="{FF2B5EF4-FFF2-40B4-BE49-F238E27FC236}">
                <a16:creationId xmlns:a16="http://schemas.microsoft.com/office/drawing/2014/main" id="{B04D5F69-9832-497C-B59B-F5F07B70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53" y="-7910"/>
            <a:ext cx="3413913" cy="21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ld Abuse Identification &amp; Reporting | The Exchange Center for Child Abuse  Prevention | 334.671.1966">
            <a:extLst>
              <a:ext uri="{FF2B5EF4-FFF2-40B4-BE49-F238E27FC236}">
                <a16:creationId xmlns:a16="http://schemas.microsoft.com/office/drawing/2014/main" id="{FDB3E47C-01E5-4E0C-99F5-297AEEE4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2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y Marriage Around the World | Pew Research Center">
            <a:extLst>
              <a:ext uri="{FF2B5EF4-FFF2-40B4-BE49-F238E27FC236}">
                <a16:creationId xmlns:a16="http://schemas.microsoft.com/office/drawing/2014/main" id="{37290E00-AB58-415B-920C-46534E26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3" y="0"/>
            <a:ext cx="3702960" cy="21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wo gay Indian American men of Malayalee origin get married in California –  The American Bazaar">
            <a:extLst>
              <a:ext uri="{FF2B5EF4-FFF2-40B4-BE49-F238E27FC236}">
                <a16:creationId xmlns:a16="http://schemas.microsoft.com/office/drawing/2014/main" id="{69269D6E-DD94-417E-B449-FA9C84B2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197" y="2162455"/>
            <a:ext cx="3139403" cy="24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ame-sex weddings have boosted economies by $3.8 billion since legalization  - CNN">
            <a:extLst>
              <a:ext uri="{FF2B5EF4-FFF2-40B4-BE49-F238E27FC236}">
                <a16:creationId xmlns:a16="http://schemas.microsoft.com/office/drawing/2014/main" id="{2ECC2C21-9EA5-4574-8F35-49C085F4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67" y="4617616"/>
            <a:ext cx="3987350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Μονογονεϊκή Οικογένεια | Αληθινές Γυναίκες">
            <a:extLst>
              <a:ext uri="{FF2B5EF4-FFF2-40B4-BE49-F238E27FC236}">
                <a16:creationId xmlns:a16="http://schemas.microsoft.com/office/drawing/2014/main" id="{32028DD8-13A0-4DCB-B99C-64546730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54" y="4913832"/>
            <a:ext cx="2375713" cy="19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οικογενεια Flashcards | Quizlet">
            <a:extLst>
              <a:ext uri="{FF2B5EF4-FFF2-40B4-BE49-F238E27FC236}">
                <a16:creationId xmlns:a16="http://schemas.microsoft.com/office/drawing/2014/main" id="{EBB38340-DC15-4662-8AE7-3D8E697C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43" y="0"/>
            <a:ext cx="2246711" cy="18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3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76F3C3-2456-4C50-B550-5C84C2A0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Οικογένειες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7F2334-E011-4E89-89B4-7C4A40A39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Εκτεταμένη</a:t>
            </a:r>
          </a:p>
          <a:p>
            <a:r>
              <a:rPr lang="el-GR" dirty="0"/>
              <a:t>Πυρηνική</a:t>
            </a:r>
          </a:p>
          <a:p>
            <a:r>
              <a:rPr lang="el-GR" dirty="0"/>
              <a:t>Ελεύθερη συμβίωση</a:t>
            </a:r>
          </a:p>
          <a:p>
            <a:r>
              <a:rPr lang="el-GR" dirty="0"/>
              <a:t>Μονογονεϊκή</a:t>
            </a:r>
          </a:p>
          <a:p>
            <a:r>
              <a:rPr lang="el-GR" dirty="0"/>
              <a:t>Οικογένεια δεύτερου γάμου</a:t>
            </a:r>
          </a:p>
          <a:p>
            <a:r>
              <a:rPr lang="el-GR" dirty="0"/>
              <a:t>Ομόφυλα ζευγάρια</a:t>
            </a:r>
          </a:p>
        </p:txBody>
      </p:sp>
    </p:spTree>
    <p:extLst>
      <p:ext uri="{BB962C8B-B14F-4D97-AF65-F5344CB8AC3E}">
        <p14:creationId xmlns:p14="http://schemas.microsoft.com/office/powerpoint/2010/main" val="67312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A3176B-E896-4408-84E1-DBE73324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Κοινωνιολογικές Προσεγγίσεις της Οικογένειας: </a:t>
            </a:r>
            <a:r>
              <a:rPr lang="el-GR" b="1" u="sng" dirty="0"/>
              <a:t>Λειτουργισμός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626E1D-45D5-4D77-A837-E9B52690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Μεταφέρει κυρίαρχες αξίες και αντιλήψεις</a:t>
            </a:r>
          </a:p>
          <a:p>
            <a:r>
              <a:rPr lang="el-GR" dirty="0"/>
              <a:t>Συμβάλλει στην αναπαραγωγή της κοινωνικής ευταξίας</a:t>
            </a:r>
          </a:p>
          <a:p>
            <a:r>
              <a:rPr lang="el-GR" dirty="0"/>
              <a:t>Η πυρηνική οικογένεια είναι καλύτερα προσαρμοσμένη στις ανάγκες του οικονομικού συστήματος</a:t>
            </a:r>
          </a:p>
          <a:p>
            <a:pPr marL="0" indent="0">
              <a:buNone/>
            </a:pPr>
            <a:r>
              <a:rPr lang="el-GR" b="1" dirty="0"/>
              <a:t>Κριτική</a:t>
            </a:r>
          </a:p>
          <a:p>
            <a:r>
              <a:rPr lang="el-GR" dirty="0"/>
              <a:t>Αποκλειστική έμφαση στην πυρηνική οικογένεια και στις θετικές λειτουργίες της</a:t>
            </a:r>
          </a:p>
          <a:p>
            <a:r>
              <a:rPr lang="el-GR" dirty="0"/>
              <a:t>Ιδεολογική εμμονή και αδυναμία παρακολούθησης των αλλαγών στις οικογένειες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33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242922-7012-436D-B942-DABC5BAF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Κοινωνιολογικές Προσεγγίσεις της Οικογένειας: </a:t>
            </a:r>
            <a:r>
              <a:rPr lang="el-GR" b="1" u="sng" dirty="0"/>
              <a:t>Μαρξισμός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4C1F28-4178-4E26-8069-649D860F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πυρηνική οικογένεια ως βασικός παράγοντας αναπαραγωγής του καπιταλιστικού τρόπου παραγωγής</a:t>
            </a:r>
          </a:p>
          <a:p>
            <a:r>
              <a:rPr lang="el-GR" dirty="0"/>
              <a:t>Οικογένεια / Γυναίκες / Παιδιά: </a:t>
            </a:r>
            <a:r>
              <a:rPr lang="el-GR" i="1" dirty="0"/>
              <a:t>Ιδιωτική Σφαίρα</a:t>
            </a:r>
          </a:p>
          <a:p>
            <a:r>
              <a:rPr lang="el-GR" dirty="0"/>
              <a:t>Παραγωγή: </a:t>
            </a:r>
            <a:r>
              <a:rPr lang="el-GR" i="1" dirty="0"/>
              <a:t>Δημόσια Σφαίρα</a:t>
            </a:r>
          </a:p>
          <a:p>
            <a:r>
              <a:rPr lang="el-GR" dirty="0"/>
              <a:t>Αναπαράγεται το εργατικό δυναμικό χωρίς κόστος για τον καπιταλιστή</a:t>
            </a:r>
          </a:p>
          <a:p>
            <a:r>
              <a:rPr lang="el-GR" dirty="0"/>
              <a:t>Επωμίζονται του βάρους κυρίως οι γυναίκες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605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B5E21D-7D71-45D3-8512-FBDEFEF7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Κοινωνιολογικές Προσεγγίσεις της Οικογένειας: </a:t>
            </a:r>
            <a:r>
              <a:rPr lang="el-GR" b="1" u="sng" dirty="0"/>
              <a:t>Φεμινισμός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13BB88-9FFF-4987-A597-E78FB5FD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Οικογένεια ως χώρος εκμετάλλευσης, μοναχικότητας, ανισότητας</a:t>
            </a:r>
          </a:p>
          <a:p>
            <a:r>
              <a:rPr lang="el-GR" dirty="0"/>
              <a:t>Οικονομική εξάρτηση πριν την είσοδο στην αγορά εργασίας</a:t>
            </a:r>
          </a:p>
          <a:p>
            <a:r>
              <a:rPr lang="el-GR" dirty="0"/>
              <a:t>Καταμερισμός οικιακής εργασίας και «διπλή βάρδια» μετά το Β’ Παγκόσμιο Πόλεμο</a:t>
            </a:r>
          </a:p>
          <a:p>
            <a:r>
              <a:rPr lang="el-GR" dirty="0"/>
              <a:t>Επιβάρυνση με συναισθηματική εργασία ως «γυναικεία» ειδικότητα</a:t>
            </a:r>
          </a:p>
          <a:p>
            <a:r>
              <a:rPr lang="el-GR" dirty="0"/>
              <a:t>Καταπίεση και </a:t>
            </a:r>
            <a:r>
              <a:rPr lang="el-GR" dirty="0" err="1"/>
              <a:t>ενδο</a:t>
            </a:r>
            <a:r>
              <a:rPr lang="el-GR" dirty="0"/>
              <a:t>-οικογενειακή βία</a:t>
            </a:r>
          </a:p>
        </p:txBody>
      </p:sp>
    </p:spTree>
    <p:extLst>
      <p:ext uri="{BB962C8B-B14F-4D97-AF65-F5344CB8AC3E}">
        <p14:creationId xmlns:p14="http://schemas.microsoft.com/office/powerpoint/2010/main" val="164901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15A668-2487-467A-9336-C28BA541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Σύγχρονη Οικογένεια και Ρευστή Αγάπη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BA6F0C-883D-48DD-B6D4-F532E2D4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</a:t>
            </a:r>
            <a:r>
              <a:rPr lang="en-GB" dirty="0"/>
              <a:t>Zygmunt Bauman</a:t>
            </a:r>
            <a:r>
              <a:rPr lang="el-GR" dirty="0"/>
              <a:t> αναφέρεται στους προβληματικούς δεσμούς στη σύγχρονη οικογένεια</a:t>
            </a:r>
          </a:p>
          <a:p>
            <a:r>
              <a:rPr lang="el-GR" dirty="0"/>
              <a:t>Αέναη αλλαγή και απουσία δεσμών με διάρκεια ακολουθώντας τη λογική της κατανάλωσης </a:t>
            </a:r>
          </a:p>
          <a:p>
            <a:r>
              <a:rPr lang="el-GR" dirty="0"/>
              <a:t>Οι ανθρώπινοι δεσμοί γίνονται εύθραυστοι </a:t>
            </a:r>
          </a:p>
          <a:p>
            <a:r>
              <a:rPr lang="el-GR" dirty="0"/>
              <a:t>Ένας άνθρωπος χωρίς δεσμεύσεις εμφανίζεται ως το ιδανικό </a:t>
            </a:r>
          </a:p>
          <a:p>
            <a:r>
              <a:rPr lang="el-GR" dirty="0"/>
              <a:t>Εσωτερική σύγκρουση ανάμεσα σε επιθυμία για σύνδεση και ελευθερία</a:t>
            </a:r>
          </a:p>
          <a:p>
            <a:r>
              <a:rPr lang="el-GR" dirty="0"/>
              <a:t>Ανάδειξη δύο διαφορετικών πόλων έλξης </a:t>
            </a:r>
            <a:br>
              <a:rPr lang="el-GR" dirty="0"/>
            </a:br>
            <a:r>
              <a:rPr lang="el-GR" dirty="0"/>
              <a:t>(Επιστροφή στην παράδοση / Απόλυτη αποδέσμευση)</a:t>
            </a:r>
          </a:p>
        </p:txBody>
      </p:sp>
    </p:spTree>
    <p:extLst>
      <p:ext uri="{BB962C8B-B14F-4D97-AF65-F5344CB8AC3E}">
        <p14:creationId xmlns:p14="http://schemas.microsoft.com/office/powerpoint/2010/main" val="4210272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221</Words>
  <Application>Microsoft Office PowerPoint</Application>
  <PresentationFormat>Ευρεία οθόνη</PresentationFormat>
  <Paragraphs>36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Εισαγωγή στην Κοινωνιολογία</vt:lpstr>
      <vt:lpstr>Παρουσίαση του PowerPoint</vt:lpstr>
      <vt:lpstr>Οικογένειες</vt:lpstr>
      <vt:lpstr>Κοινωνιολογικές Προσεγγίσεις της Οικογένειας: Λειτουργισμός</vt:lpstr>
      <vt:lpstr>Κοινωνιολογικές Προσεγγίσεις της Οικογένειας: Μαρξισμός</vt:lpstr>
      <vt:lpstr>Κοινωνιολογικές Προσεγγίσεις της Οικογένειας: Φεμινισμός</vt:lpstr>
      <vt:lpstr>Σύγχρονη Οικογένεια και Ρευστή Αγάπη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Xypolytas</dc:creator>
  <cp:lastModifiedBy>Nikos Xypolytas</cp:lastModifiedBy>
  <cp:revision>11</cp:revision>
  <dcterms:created xsi:type="dcterms:W3CDTF">2020-12-01T07:40:15Z</dcterms:created>
  <dcterms:modified xsi:type="dcterms:W3CDTF">2020-12-03T10:30:54Z</dcterms:modified>
</cp:coreProperties>
</file>