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63" r:id="rId2"/>
    <p:sldId id="256" r:id="rId3"/>
    <p:sldId id="257" r:id="rId4"/>
    <p:sldId id="258" r:id="rId5"/>
    <p:sldId id="259" r:id="rId6"/>
    <p:sldId id="260" r:id="rId7"/>
    <p:sldId id="269" r:id="rId8"/>
    <p:sldId id="270" r:id="rId9"/>
    <p:sldId id="264" r:id="rId10"/>
    <p:sldId id="265" r:id="rId11"/>
    <p:sldId id="266" r:id="rId12"/>
    <p:sldId id="271" r:id="rId13"/>
    <p:sldId id="272" r:id="rId14"/>
    <p:sldId id="273"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AB8"/>
    <a:srgbClr val="F27A7A"/>
    <a:srgbClr val="EAEAEA"/>
    <a:srgbClr val="F5F5F5"/>
    <a:srgbClr val="EEEEEE"/>
    <a:srgbClr val="EDF3DD"/>
    <a:srgbClr val="DCF4E3"/>
    <a:srgbClr val="DFEFF9"/>
    <a:srgbClr val="D5EFD9"/>
    <a:srgbClr val="D5E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5C0F7-2303-4925-BD66-1F9413489964}" v="80" dt="2019-02-06T20:15:05.469"/>
    <p1510:client id="{B7220F3A-60CB-487B-A017-649C098BA3BB}" v="15" dt="2019-02-07T15:02:04.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5232" autoAdjust="0"/>
  </p:normalViewPr>
  <p:slideViewPr>
    <p:cSldViewPr>
      <p:cViewPr varScale="1">
        <p:scale>
          <a:sx n="82" d="100"/>
          <a:sy n="82" d="100"/>
        </p:scale>
        <p:origin x="145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gelina Kokolopoulou" userId="01cb07c1cdd7a587" providerId="LiveId" clId="{8F75C0F7-2303-4925-BD66-1F9413489964}"/>
    <pc:docChg chg="undo custSel addSld delSld modSld">
      <pc:chgData name="Aggelina Kokolopoulou" userId="01cb07c1cdd7a587" providerId="LiveId" clId="{8F75C0F7-2303-4925-BD66-1F9413489964}" dt="2019-02-06T20:15:05.469" v="4141" actId="207"/>
      <pc:docMkLst>
        <pc:docMk/>
      </pc:docMkLst>
      <pc:sldChg chg="modSp">
        <pc:chgData name="Aggelina Kokolopoulou" userId="01cb07c1cdd7a587" providerId="LiveId" clId="{8F75C0F7-2303-4925-BD66-1F9413489964}" dt="2019-02-06T20:10:22.098" v="4083" actId="20577"/>
        <pc:sldMkLst>
          <pc:docMk/>
          <pc:sldMk cId="0" sldId="256"/>
        </pc:sldMkLst>
        <pc:spChg chg="mod">
          <ac:chgData name="Aggelina Kokolopoulou" userId="01cb07c1cdd7a587" providerId="LiveId" clId="{8F75C0F7-2303-4925-BD66-1F9413489964}" dt="2019-02-06T20:10:22.098" v="4083" actId="20577"/>
          <ac:spMkLst>
            <pc:docMk/>
            <pc:sldMk cId="0" sldId="256"/>
            <ac:spMk id="17" creationId="{00000000-0000-0000-0000-000000000000}"/>
          </ac:spMkLst>
        </pc:spChg>
      </pc:sldChg>
      <pc:sldChg chg="modSp">
        <pc:chgData name="Aggelina Kokolopoulou" userId="01cb07c1cdd7a587" providerId="LiveId" clId="{8F75C0F7-2303-4925-BD66-1F9413489964}" dt="2019-02-06T19:13:12.477" v="1584" actId="20577"/>
        <pc:sldMkLst>
          <pc:docMk/>
          <pc:sldMk cId="0" sldId="257"/>
        </pc:sldMkLst>
        <pc:spChg chg="mod">
          <ac:chgData name="Aggelina Kokolopoulou" userId="01cb07c1cdd7a587" providerId="LiveId" clId="{8F75C0F7-2303-4925-BD66-1F9413489964}" dt="2019-02-06T19:13:12.477" v="1584" actId="20577"/>
          <ac:spMkLst>
            <pc:docMk/>
            <pc:sldMk cId="0" sldId="257"/>
            <ac:spMk id="2" creationId="{572D16A2-4E3B-4E11-BD0B-45DD82D19DFC}"/>
          </ac:spMkLst>
        </pc:spChg>
      </pc:sldChg>
      <pc:sldChg chg="modSp">
        <pc:chgData name="Aggelina Kokolopoulou" userId="01cb07c1cdd7a587" providerId="LiveId" clId="{8F75C0F7-2303-4925-BD66-1F9413489964}" dt="2019-02-06T18:36:36.583" v="419" actId="1076"/>
        <pc:sldMkLst>
          <pc:docMk/>
          <pc:sldMk cId="0" sldId="258"/>
        </pc:sldMkLst>
        <pc:spChg chg="mod">
          <ac:chgData name="Aggelina Kokolopoulou" userId="01cb07c1cdd7a587" providerId="LiveId" clId="{8F75C0F7-2303-4925-BD66-1F9413489964}" dt="2019-02-06T18:36:36.583" v="419" actId="1076"/>
          <ac:spMkLst>
            <pc:docMk/>
            <pc:sldMk cId="0" sldId="258"/>
            <ac:spMk id="4" creationId="{35EB8C69-6E41-49CE-BD86-301D83276B4E}"/>
          </ac:spMkLst>
        </pc:spChg>
      </pc:sldChg>
      <pc:sldChg chg="addSp delSp modSp">
        <pc:chgData name="Aggelina Kokolopoulou" userId="01cb07c1cdd7a587" providerId="LiveId" clId="{8F75C0F7-2303-4925-BD66-1F9413489964}" dt="2019-02-06T20:11:24.412" v="4089" actId="167"/>
        <pc:sldMkLst>
          <pc:docMk/>
          <pc:sldMk cId="0" sldId="259"/>
        </pc:sldMkLst>
        <pc:spChg chg="add ord">
          <ac:chgData name="Aggelina Kokolopoulou" userId="01cb07c1cdd7a587" providerId="LiveId" clId="{8F75C0F7-2303-4925-BD66-1F9413489964}" dt="2019-02-06T20:11:24.412" v="4089" actId="167"/>
          <ac:spMkLst>
            <pc:docMk/>
            <pc:sldMk cId="0" sldId="259"/>
            <ac:spMk id="20" creationId="{C6EDF079-40C9-4FA4-87AC-050AF26CF8D4}"/>
          </ac:spMkLst>
        </pc:spChg>
        <pc:spChg chg="add">
          <ac:chgData name="Aggelina Kokolopoulou" userId="01cb07c1cdd7a587" providerId="LiveId" clId="{8F75C0F7-2303-4925-BD66-1F9413489964}" dt="2019-02-06T20:11:19.277" v="4088"/>
          <ac:spMkLst>
            <pc:docMk/>
            <pc:sldMk cId="0" sldId="259"/>
            <ac:spMk id="22" creationId="{05747F23-BEB2-4475-BC5B-227FD0BB279E}"/>
          </ac:spMkLst>
        </pc:spChg>
        <pc:spChg chg="del mod">
          <ac:chgData name="Aggelina Kokolopoulou" userId="01cb07c1cdd7a587" providerId="LiveId" clId="{8F75C0F7-2303-4925-BD66-1F9413489964}" dt="2019-02-06T20:11:06.945" v="4085" actId="478"/>
          <ac:spMkLst>
            <pc:docMk/>
            <pc:sldMk cId="0" sldId="259"/>
            <ac:spMk id="25" creationId="{00000000-0000-0000-0000-000000000000}"/>
          </ac:spMkLst>
        </pc:spChg>
        <pc:spChg chg="del">
          <ac:chgData name="Aggelina Kokolopoulou" userId="01cb07c1cdd7a587" providerId="LiveId" clId="{8F75C0F7-2303-4925-BD66-1F9413489964}" dt="2019-02-06T20:11:08.783" v="4086" actId="478"/>
          <ac:spMkLst>
            <pc:docMk/>
            <pc:sldMk cId="0" sldId="259"/>
            <ac:spMk id="26" creationId="{00000000-0000-0000-0000-000000000000}"/>
          </ac:spMkLst>
        </pc:spChg>
        <pc:picChg chg="mod modCrop">
          <ac:chgData name="Aggelina Kokolopoulou" userId="01cb07c1cdd7a587" providerId="LiveId" clId="{8F75C0F7-2303-4925-BD66-1F9413489964}" dt="2019-02-06T18:38:18.759" v="440" actId="1076"/>
          <ac:picMkLst>
            <pc:docMk/>
            <pc:sldMk cId="0" sldId="259"/>
            <ac:picMk id="3" creationId="{F473932A-4A9E-4F4D-876C-5251C962338B}"/>
          </ac:picMkLst>
        </pc:picChg>
        <pc:picChg chg="mod">
          <ac:chgData name="Aggelina Kokolopoulou" userId="01cb07c1cdd7a587" providerId="LiveId" clId="{8F75C0F7-2303-4925-BD66-1F9413489964}" dt="2019-02-06T18:38:20.694" v="441" actId="1076"/>
          <ac:picMkLst>
            <pc:docMk/>
            <pc:sldMk cId="0" sldId="259"/>
            <ac:picMk id="4" creationId="{7FFAC5CD-5989-4FBC-92FA-2E1F0385C405}"/>
          </ac:picMkLst>
        </pc:picChg>
        <pc:picChg chg="mod">
          <ac:chgData name="Aggelina Kokolopoulou" userId="01cb07c1cdd7a587" providerId="LiveId" clId="{8F75C0F7-2303-4925-BD66-1F9413489964}" dt="2019-02-06T18:37:33.646" v="430" actId="1076"/>
          <ac:picMkLst>
            <pc:docMk/>
            <pc:sldMk cId="0" sldId="259"/>
            <ac:picMk id="5" creationId="{2C6438E1-0E46-4075-8C67-999B2590636B}"/>
          </ac:picMkLst>
        </pc:picChg>
        <pc:picChg chg="mod">
          <ac:chgData name="Aggelina Kokolopoulou" userId="01cb07c1cdd7a587" providerId="LiveId" clId="{8F75C0F7-2303-4925-BD66-1F9413489964}" dt="2019-02-06T18:38:30.918" v="442" actId="1076"/>
          <ac:picMkLst>
            <pc:docMk/>
            <pc:sldMk cId="0" sldId="259"/>
            <ac:picMk id="6" creationId="{3389B64E-58C8-48AD-8691-28E4DD51660E}"/>
          </ac:picMkLst>
        </pc:picChg>
      </pc:sldChg>
      <pc:sldChg chg="modSp add del">
        <pc:chgData name="Aggelina Kokolopoulou" userId="01cb07c1cdd7a587" providerId="LiveId" clId="{8F75C0F7-2303-4925-BD66-1F9413489964}" dt="2019-02-06T19:03:54.421" v="1101" actId="20577"/>
        <pc:sldMkLst>
          <pc:docMk/>
          <pc:sldMk cId="0" sldId="260"/>
        </pc:sldMkLst>
        <pc:spChg chg="mod">
          <ac:chgData name="Aggelina Kokolopoulou" userId="01cb07c1cdd7a587" providerId="LiveId" clId="{8F75C0F7-2303-4925-BD66-1F9413489964}" dt="2019-02-06T19:03:54.421" v="1101" actId="20577"/>
          <ac:spMkLst>
            <pc:docMk/>
            <pc:sldMk cId="0" sldId="260"/>
            <ac:spMk id="2" creationId="{1726BEEA-1606-4AB9-8D03-D58BFE8F120B}"/>
          </ac:spMkLst>
        </pc:spChg>
      </pc:sldChg>
      <pc:sldChg chg="addSp modSp">
        <pc:chgData name="Aggelina Kokolopoulou" userId="01cb07c1cdd7a587" providerId="LiveId" clId="{8F75C0F7-2303-4925-BD66-1F9413489964}" dt="2019-02-06T18:44:06.697" v="651" actId="1076"/>
        <pc:sldMkLst>
          <pc:docMk/>
          <pc:sldMk cId="0" sldId="263"/>
        </pc:sldMkLst>
        <pc:spChg chg="add mod">
          <ac:chgData name="Aggelina Kokolopoulou" userId="01cb07c1cdd7a587" providerId="LiveId" clId="{8F75C0F7-2303-4925-BD66-1F9413489964}" dt="2019-02-06T18:44:06.697" v="651" actId="1076"/>
          <ac:spMkLst>
            <pc:docMk/>
            <pc:sldMk cId="0" sldId="263"/>
            <ac:spMk id="3" creationId="{12FBFFCA-1976-4FE1-96FC-04F26B492A23}"/>
          </ac:spMkLst>
        </pc:spChg>
      </pc:sldChg>
      <pc:sldChg chg="addSp delSp modSp">
        <pc:chgData name="Aggelina Kokolopoulou" userId="01cb07c1cdd7a587" providerId="LiveId" clId="{8F75C0F7-2303-4925-BD66-1F9413489964}" dt="2019-02-06T19:14:26.599" v="1623" actId="313"/>
        <pc:sldMkLst>
          <pc:docMk/>
          <pc:sldMk cId="0" sldId="264"/>
        </pc:sldMkLst>
        <pc:spChg chg="del">
          <ac:chgData name="Aggelina Kokolopoulou" userId="01cb07c1cdd7a587" providerId="LiveId" clId="{8F75C0F7-2303-4925-BD66-1F9413489964}" dt="2019-02-06T18:52:52.495" v="655"/>
          <ac:spMkLst>
            <pc:docMk/>
            <pc:sldMk cId="0" sldId="264"/>
            <ac:spMk id="2" creationId="{FB6C3CB4-8274-44AB-B706-DC6051A4DEEC}"/>
          </ac:spMkLst>
        </pc:spChg>
        <pc:spChg chg="add">
          <ac:chgData name="Aggelina Kokolopoulou" userId="01cb07c1cdd7a587" providerId="LiveId" clId="{8F75C0F7-2303-4925-BD66-1F9413489964}" dt="2019-02-06T18:52:58.390" v="658"/>
          <ac:spMkLst>
            <pc:docMk/>
            <pc:sldMk cId="0" sldId="264"/>
            <ac:spMk id="13" creationId="{86D0929A-EAF1-47B2-9D08-1D35D88EF1C8}"/>
          </ac:spMkLst>
        </pc:spChg>
        <pc:spChg chg="del">
          <ac:chgData name="Aggelina Kokolopoulou" userId="01cb07c1cdd7a587" providerId="LiveId" clId="{8F75C0F7-2303-4925-BD66-1F9413489964}" dt="2019-02-06T18:52:52.495" v="655"/>
          <ac:spMkLst>
            <pc:docMk/>
            <pc:sldMk cId="0" sldId="264"/>
            <ac:spMk id="14" creationId="{00000000-0000-0000-0000-000000000000}"/>
          </ac:spMkLst>
        </pc:spChg>
        <pc:spChg chg="add mod">
          <ac:chgData name="Aggelina Kokolopoulou" userId="01cb07c1cdd7a587" providerId="LiveId" clId="{8F75C0F7-2303-4925-BD66-1F9413489964}" dt="2019-02-06T19:14:26.599" v="1623" actId="313"/>
          <ac:spMkLst>
            <pc:docMk/>
            <pc:sldMk cId="0" sldId="264"/>
            <ac:spMk id="15" creationId="{D8AA75BE-8E8E-4E3F-A8EC-6EA278059F55}"/>
          </ac:spMkLst>
        </pc:spChg>
      </pc:sldChg>
      <pc:sldChg chg="addSp delSp modSp">
        <pc:chgData name="Aggelina Kokolopoulou" userId="01cb07c1cdd7a587" providerId="LiveId" clId="{8F75C0F7-2303-4925-BD66-1F9413489964}" dt="2019-02-06T19:49:05.902" v="3415" actId="20577"/>
        <pc:sldMkLst>
          <pc:docMk/>
          <pc:sldMk cId="0" sldId="265"/>
        </pc:sldMkLst>
        <pc:spChg chg="del">
          <ac:chgData name="Aggelina Kokolopoulou" userId="01cb07c1cdd7a587" providerId="LiveId" clId="{8F75C0F7-2303-4925-BD66-1F9413489964}" dt="2019-02-06T18:52:41.527" v="652"/>
          <ac:spMkLst>
            <pc:docMk/>
            <pc:sldMk cId="0" sldId="265"/>
            <ac:spMk id="2" creationId="{2FD0B0EA-1C0F-4886-AFF8-02447D44A10E}"/>
          </ac:spMkLst>
        </pc:spChg>
        <pc:spChg chg="add mod">
          <ac:chgData name="Aggelina Kokolopoulou" userId="01cb07c1cdd7a587" providerId="LiveId" clId="{8F75C0F7-2303-4925-BD66-1F9413489964}" dt="2019-02-06T19:48:30.818" v="3405" actId="1076"/>
          <ac:spMkLst>
            <pc:docMk/>
            <pc:sldMk cId="0" sldId="265"/>
            <ac:spMk id="3" creationId="{63C27151-491D-403A-B83F-87533FB675FE}"/>
          </ac:spMkLst>
        </pc:spChg>
        <pc:spChg chg="add">
          <ac:chgData name="Aggelina Kokolopoulou" userId="01cb07c1cdd7a587" providerId="LiveId" clId="{8F75C0F7-2303-4925-BD66-1F9413489964}" dt="2019-02-06T18:52:54.038" v="656"/>
          <ac:spMkLst>
            <pc:docMk/>
            <pc:sldMk cId="0" sldId="265"/>
            <ac:spMk id="13" creationId="{F62EC69F-45EA-4394-9D1D-1E0152135F29}"/>
          </ac:spMkLst>
        </pc:spChg>
        <pc:spChg chg="add del">
          <ac:chgData name="Aggelina Kokolopoulou" userId="01cb07c1cdd7a587" providerId="LiveId" clId="{8F75C0F7-2303-4925-BD66-1F9413489964}" dt="2019-02-06T19:47:48.562" v="3373"/>
          <ac:spMkLst>
            <pc:docMk/>
            <pc:sldMk cId="0" sldId="265"/>
            <ac:spMk id="15" creationId="{88D617DA-6861-4FC8-B883-A33386F7F35C}"/>
          </ac:spMkLst>
        </pc:spChg>
        <pc:spChg chg="del">
          <ac:chgData name="Aggelina Kokolopoulou" userId="01cb07c1cdd7a587" providerId="LiveId" clId="{8F75C0F7-2303-4925-BD66-1F9413489964}" dt="2019-02-06T18:52:41.527" v="652"/>
          <ac:spMkLst>
            <pc:docMk/>
            <pc:sldMk cId="0" sldId="265"/>
            <ac:spMk id="16" creationId="{00000000-0000-0000-0000-000000000000}"/>
          </ac:spMkLst>
        </pc:spChg>
        <pc:spChg chg="add mod">
          <ac:chgData name="Aggelina Kokolopoulou" userId="01cb07c1cdd7a587" providerId="LiveId" clId="{8F75C0F7-2303-4925-BD66-1F9413489964}" dt="2019-02-06T19:49:05.902" v="3415" actId="20577"/>
          <ac:spMkLst>
            <pc:docMk/>
            <pc:sldMk cId="0" sldId="265"/>
            <ac:spMk id="17" creationId="{58F8E313-E65D-4736-8BB3-6FD1D870E5CA}"/>
          </ac:spMkLst>
        </pc:spChg>
      </pc:sldChg>
      <pc:sldChg chg="addSp delSp modSp">
        <pc:chgData name="Aggelina Kokolopoulou" userId="01cb07c1cdd7a587" providerId="LiveId" clId="{8F75C0F7-2303-4925-BD66-1F9413489964}" dt="2019-02-06T19:50:07.479" v="3436"/>
        <pc:sldMkLst>
          <pc:docMk/>
          <pc:sldMk cId="0" sldId="266"/>
        </pc:sldMkLst>
        <pc:spChg chg="add del">
          <ac:chgData name="Aggelina Kokolopoulou" userId="01cb07c1cdd7a587" providerId="LiveId" clId="{8F75C0F7-2303-4925-BD66-1F9413489964}" dt="2019-02-06T19:49:26.814" v="3416" actId="478"/>
          <ac:spMkLst>
            <pc:docMk/>
            <pc:sldMk cId="0" sldId="266"/>
            <ac:spMk id="13" creationId="{8323A061-4F2E-4CFC-A68E-F46F878A37A1}"/>
          </ac:spMkLst>
        </pc:spChg>
        <pc:spChg chg="add del mod">
          <ac:chgData name="Aggelina Kokolopoulou" userId="01cb07c1cdd7a587" providerId="LiveId" clId="{8F75C0F7-2303-4925-BD66-1F9413489964}" dt="2019-02-06T19:47:34.632" v="3371"/>
          <ac:spMkLst>
            <pc:docMk/>
            <pc:sldMk cId="0" sldId="266"/>
            <ac:spMk id="14" creationId="{B5915183-CC18-47E3-8EBE-27B158A119B9}"/>
          </ac:spMkLst>
        </pc:spChg>
        <pc:spChg chg="add mod">
          <ac:chgData name="Aggelina Kokolopoulou" userId="01cb07c1cdd7a587" providerId="LiveId" clId="{8F75C0F7-2303-4925-BD66-1F9413489964}" dt="2019-02-06T19:50:07.479" v="3436"/>
          <ac:spMkLst>
            <pc:docMk/>
            <pc:sldMk cId="0" sldId="266"/>
            <ac:spMk id="19" creationId="{C6B80F38-199B-4B13-AE46-757108C774D0}"/>
          </ac:spMkLst>
        </pc:spChg>
        <pc:spChg chg="add">
          <ac:chgData name="Aggelina Kokolopoulou" userId="01cb07c1cdd7a587" providerId="LiveId" clId="{8F75C0F7-2303-4925-BD66-1F9413489964}" dt="2019-02-06T19:49:27.422" v="3417"/>
          <ac:spMkLst>
            <pc:docMk/>
            <pc:sldMk cId="0" sldId="266"/>
            <ac:spMk id="20" creationId="{44765165-6467-4210-A5AE-8B70C51AA814}"/>
          </ac:spMkLst>
        </pc:spChg>
        <pc:spChg chg="add mod">
          <ac:chgData name="Aggelina Kokolopoulou" userId="01cb07c1cdd7a587" providerId="LiveId" clId="{8F75C0F7-2303-4925-BD66-1F9413489964}" dt="2019-02-06T19:49:36.593" v="3432" actId="20577"/>
          <ac:spMkLst>
            <pc:docMk/>
            <pc:sldMk cId="0" sldId="266"/>
            <ac:spMk id="21" creationId="{77090B8E-2994-461F-AF74-98524A9DB521}"/>
          </ac:spMkLst>
        </pc:spChg>
        <pc:spChg chg="del">
          <ac:chgData name="Aggelina Kokolopoulou" userId="01cb07c1cdd7a587" providerId="LiveId" clId="{8F75C0F7-2303-4925-BD66-1F9413489964}" dt="2019-02-06T18:52:44.664" v="653" actId="478"/>
          <ac:spMkLst>
            <pc:docMk/>
            <pc:sldMk cId="0" sldId="266"/>
            <ac:spMk id="22" creationId="{00000000-0000-0000-0000-000000000000}"/>
          </ac:spMkLst>
        </pc:spChg>
      </pc:sldChg>
      <pc:sldChg chg="addSp delSp modSp">
        <pc:chgData name="Aggelina Kokolopoulou" userId="01cb07c1cdd7a587" providerId="LiveId" clId="{8F75C0F7-2303-4925-BD66-1F9413489964}" dt="2019-02-06T19:04:02.588" v="1106" actId="20577"/>
        <pc:sldMkLst>
          <pc:docMk/>
          <pc:sldMk cId="0" sldId="269"/>
        </pc:sldMkLst>
        <pc:spChg chg="del">
          <ac:chgData name="Aggelina Kokolopoulou" userId="01cb07c1cdd7a587" providerId="LiveId" clId="{8F75C0F7-2303-4925-BD66-1F9413489964}" dt="2019-02-06T18:53:04.930" v="659"/>
          <ac:spMkLst>
            <pc:docMk/>
            <pc:sldMk cId="0" sldId="269"/>
            <ac:spMk id="2" creationId="{94CE9E38-2067-4A84-AC9C-605D220315C2}"/>
          </ac:spMkLst>
        </pc:spChg>
        <pc:spChg chg="add del mod">
          <ac:chgData name="Aggelina Kokolopoulou" userId="01cb07c1cdd7a587" providerId="LiveId" clId="{8F75C0F7-2303-4925-BD66-1F9413489964}" dt="2019-02-06T19:04:02.588" v="1106" actId="20577"/>
          <ac:spMkLst>
            <pc:docMk/>
            <pc:sldMk cId="0" sldId="269"/>
            <ac:spMk id="3" creationId="{78F9F53B-FB04-4F64-A237-01813511D1C0}"/>
          </ac:spMkLst>
        </pc:spChg>
        <pc:spChg chg="del">
          <ac:chgData name="Aggelina Kokolopoulou" userId="01cb07c1cdd7a587" providerId="LiveId" clId="{8F75C0F7-2303-4925-BD66-1F9413489964}" dt="2019-02-06T18:53:04.930" v="659"/>
          <ac:spMkLst>
            <pc:docMk/>
            <pc:sldMk cId="0" sldId="269"/>
            <ac:spMk id="7" creationId="{9615545C-1FA7-47B5-9927-939FEB365C46}"/>
          </ac:spMkLst>
        </pc:spChg>
        <pc:spChg chg="del">
          <ac:chgData name="Aggelina Kokolopoulou" userId="01cb07c1cdd7a587" providerId="LiveId" clId="{8F75C0F7-2303-4925-BD66-1F9413489964}" dt="2019-02-06T18:53:04.930" v="659"/>
          <ac:spMkLst>
            <pc:docMk/>
            <pc:sldMk cId="0" sldId="269"/>
            <ac:spMk id="19" creationId="{00000000-0000-0000-0000-000000000000}"/>
          </ac:spMkLst>
        </pc:spChg>
        <pc:spChg chg="add">
          <ac:chgData name="Aggelina Kokolopoulou" userId="01cb07c1cdd7a587" providerId="LiveId" clId="{8F75C0F7-2303-4925-BD66-1F9413489964}" dt="2019-02-06T18:53:11.365" v="661"/>
          <ac:spMkLst>
            <pc:docMk/>
            <pc:sldMk cId="0" sldId="269"/>
            <ac:spMk id="20" creationId="{8629D934-F2E0-459E-827E-2328D53023E0}"/>
          </ac:spMkLst>
        </pc:spChg>
        <pc:spChg chg="add del">
          <ac:chgData name="Aggelina Kokolopoulou" userId="01cb07c1cdd7a587" providerId="LiveId" clId="{8F75C0F7-2303-4925-BD66-1F9413489964}" dt="2019-02-06T19:00:05.299" v="866"/>
          <ac:spMkLst>
            <pc:docMk/>
            <pc:sldMk cId="0" sldId="269"/>
            <ac:spMk id="21" creationId="{838923A4-EEA9-4CDF-985F-0135FEFF03C3}"/>
          </ac:spMkLst>
        </pc:spChg>
        <pc:spChg chg="add mod">
          <ac:chgData name="Aggelina Kokolopoulou" userId="01cb07c1cdd7a587" providerId="LiveId" clId="{8F75C0F7-2303-4925-BD66-1F9413489964}" dt="2019-02-06T19:03:57.921" v="1102" actId="20577"/>
          <ac:spMkLst>
            <pc:docMk/>
            <pc:sldMk cId="0" sldId="269"/>
            <ac:spMk id="22" creationId="{553027E4-0158-47B9-8745-385EF96972CD}"/>
          </ac:spMkLst>
        </pc:spChg>
        <pc:picChg chg="del">
          <ac:chgData name="Aggelina Kokolopoulou" userId="01cb07c1cdd7a587" providerId="LiveId" clId="{8F75C0F7-2303-4925-BD66-1F9413489964}" dt="2019-02-06T18:53:04.930" v="659"/>
          <ac:picMkLst>
            <pc:docMk/>
            <pc:sldMk cId="0" sldId="269"/>
            <ac:picMk id="4" creationId="{8083637A-A17E-4652-8A49-F4BCD8636010}"/>
          </ac:picMkLst>
        </pc:picChg>
        <pc:picChg chg="del">
          <ac:chgData name="Aggelina Kokolopoulou" userId="01cb07c1cdd7a587" providerId="LiveId" clId="{8F75C0F7-2303-4925-BD66-1F9413489964}" dt="2019-02-06T18:53:04.930" v="659"/>
          <ac:picMkLst>
            <pc:docMk/>
            <pc:sldMk cId="0" sldId="269"/>
            <ac:picMk id="6" creationId="{6B5CC862-86D5-4072-BC4C-99622C5E90F2}"/>
          </ac:picMkLst>
        </pc:picChg>
      </pc:sldChg>
      <pc:sldChg chg="addSp delSp modSp">
        <pc:chgData name="Aggelina Kokolopoulou" userId="01cb07c1cdd7a587" providerId="LiveId" clId="{8F75C0F7-2303-4925-BD66-1F9413489964}" dt="2019-02-06T19:13:57.365" v="1622" actId="14100"/>
        <pc:sldMkLst>
          <pc:docMk/>
          <pc:sldMk cId="0" sldId="270"/>
        </pc:sldMkLst>
        <pc:spChg chg="del">
          <ac:chgData name="Aggelina Kokolopoulou" userId="01cb07c1cdd7a587" providerId="LiveId" clId="{8F75C0F7-2303-4925-BD66-1F9413489964}" dt="2019-02-06T18:52:57.069" v="657"/>
          <ac:spMkLst>
            <pc:docMk/>
            <pc:sldMk cId="0" sldId="270"/>
            <ac:spMk id="2" creationId="{BFE4C334-4E78-41AA-9117-F98ED77A5A97}"/>
          </ac:spMkLst>
        </pc:spChg>
        <pc:spChg chg="del">
          <ac:chgData name="Aggelina Kokolopoulou" userId="01cb07c1cdd7a587" providerId="LiveId" clId="{8F75C0F7-2303-4925-BD66-1F9413489964}" dt="2019-02-06T18:52:57.069" v="657"/>
          <ac:spMkLst>
            <pc:docMk/>
            <pc:sldMk cId="0" sldId="270"/>
            <ac:spMk id="19" creationId="{00000000-0000-0000-0000-000000000000}"/>
          </ac:spMkLst>
        </pc:spChg>
        <pc:spChg chg="add mod">
          <ac:chgData name="Aggelina Kokolopoulou" userId="01cb07c1cdd7a587" providerId="LiveId" clId="{8F75C0F7-2303-4925-BD66-1F9413489964}" dt="2019-02-06T19:13:57.365" v="1622" actId="14100"/>
          <ac:spMkLst>
            <pc:docMk/>
            <pc:sldMk cId="0" sldId="270"/>
            <ac:spMk id="20" creationId="{327EC19F-6B9A-40CE-AE36-B3F8170A9DC4}"/>
          </ac:spMkLst>
        </pc:spChg>
        <pc:spChg chg="add">
          <ac:chgData name="Aggelina Kokolopoulou" userId="01cb07c1cdd7a587" providerId="LiveId" clId="{8F75C0F7-2303-4925-BD66-1F9413489964}" dt="2019-02-06T18:53:06.430" v="660"/>
          <ac:spMkLst>
            <pc:docMk/>
            <pc:sldMk cId="0" sldId="270"/>
            <ac:spMk id="21" creationId="{5DB19F2B-7DA3-4DDF-B2A3-CB41B28A8B6E}"/>
          </ac:spMkLst>
        </pc:spChg>
        <pc:spChg chg="add">
          <ac:chgData name="Aggelina Kokolopoulou" userId="01cb07c1cdd7a587" providerId="LiveId" clId="{8F75C0F7-2303-4925-BD66-1F9413489964}" dt="2019-02-06T18:53:06.430" v="660"/>
          <ac:spMkLst>
            <pc:docMk/>
            <pc:sldMk cId="0" sldId="270"/>
            <ac:spMk id="24" creationId="{BAB1E57F-D4AB-4FB5-A17A-D09AFB487EB3}"/>
          </ac:spMkLst>
        </pc:spChg>
        <pc:picChg chg="add">
          <ac:chgData name="Aggelina Kokolopoulou" userId="01cb07c1cdd7a587" providerId="LiveId" clId="{8F75C0F7-2303-4925-BD66-1F9413489964}" dt="2019-02-06T18:53:06.430" v="660"/>
          <ac:picMkLst>
            <pc:docMk/>
            <pc:sldMk cId="0" sldId="270"/>
            <ac:picMk id="22" creationId="{9CFD794A-E4E7-4373-AF63-9917C6C63A96}"/>
          </ac:picMkLst>
        </pc:picChg>
        <pc:picChg chg="add">
          <ac:chgData name="Aggelina Kokolopoulou" userId="01cb07c1cdd7a587" providerId="LiveId" clId="{8F75C0F7-2303-4925-BD66-1F9413489964}" dt="2019-02-06T18:53:06.430" v="660"/>
          <ac:picMkLst>
            <pc:docMk/>
            <pc:sldMk cId="0" sldId="270"/>
            <ac:picMk id="23" creationId="{F43626B8-FCE4-4A7F-B0BC-43466D10DAA5}"/>
          </ac:picMkLst>
        </pc:picChg>
      </pc:sldChg>
      <pc:sldChg chg="addSp delSp modSp">
        <pc:chgData name="Aggelina Kokolopoulou" userId="01cb07c1cdd7a587" providerId="LiveId" clId="{8F75C0F7-2303-4925-BD66-1F9413489964}" dt="2019-02-06T19:55:03.937" v="3601" actId="20577"/>
        <pc:sldMkLst>
          <pc:docMk/>
          <pc:sldMk cId="0" sldId="271"/>
        </pc:sldMkLst>
        <pc:spChg chg="add del mod">
          <ac:chgData name="Aggelina Kokolopoulou" userId="01cb07c1cdd7a587" providerId="LiveId" clId="{8F75C0F7-2303-4925-BD66-1F9413489964}" dt="2019-02-06T19:47:24.251" v="3369"/>
          <ac:spMkLst>
            <pc:docMk/>
            <pc:sldMk cId="0" sldId="271"/>
            <ac:spMk id="2" creationId="{63DA66B7-8AEE-47F4-B5D7-11666FFBD075}"/>
          </ac:spMkLst>
        </pc:spChg>
        <pc:spChg chg="add mod">
          <ac:chgData name="Aggelina Kokolopoulou" userId="01cb07c1cdd7a587" providerId="LiveId" clId="{8F75C0F7-2303-4925-BD66-1F9413489964}" dt="2019-02-06T19:55:03.937" v="3601" actId="20577"/>
          <ac:spMkLst>
            <pc:docMk/>
            <pc:sldMk cId="0" sldId="271"/>
            <ac:spMk id="3" creationId="{DD795BE4-3804-4BAE-B9B2-25D0124A1755}"/>
          </ac:spMkLst>
        </pc:spChg>
        <pc:spChg chg="add del">
          <ac:chgData name="Aggelina Kokolopoulou" userId="01cb07c1cdd7a587" providerId="LiveId" clId="{8F75C0F7-2303-4925-BD66-1F9413489964}" dt="2019-02-06T19:49:52.860" v="3433"/>
          <ac:spMkLst>
            <pc:docMk/>
            <pc:sldMk cId="0" sldId="271"/>
            <ac:spMk id="14" creationId="{F8585287-E1F4-4DBC-B656-C9CDE766F16F}"/>
          </ac:spMkLst>
        </pc:spChg>
        <pc:spChg chg="add">
          <ac:chgData name="Aggelina Kokolopoulou" userId="01cb07c1cdd7a587" providerId="LiveId" clId="{8F75C0F7-2303-4925-BD66-1F9413489964}" dt="2019-02-06T19:50:02.070" v="3435"/>
          <ac:spMkLst>
            <pc:docMk/>
            <pc:sldMk cId="0" sldId="271"/>
            <ac:spMk id="19" creationId="{DFDDF3A6-9AD4-40F3-AA8F-D6DD01DDDEA2}"/>
          </ac:spMkLst>
        </pc:spChg>
        <pc:spChg chg="add">
          <ac:chgData name="Aggelina Kokolopoulou" userId="01cb07c1cdd7a587" providerId="LiveId" clId="{8F75C0F7-2303-4925-BD66-1F9413489964}" dt="2019-02-06T19:50:02.070" v="3435"/>
          <ac:spMkLst>
            <pc:docMk/>
            <pc:sldMk cId="0" sldId="271"/>
            <ac:spMk id="20" creationId="{DFF6D289-AA0A-4E8D-8C89-33F03057F32B}"/>
          </ac:spMkLst>
        </pc:spChg>
        <pc:spChg chg="del">
          <ac:chgData name="Aggelina Kokolopoulou" userId="01cb07c1cdd7a587" providerId="LiveId" clId="{8F75C0F7-2303-4925-BD66-1F9413489964}" dt="2019-02-06T19:20:15.600" v="1723" actId="478"/>
          <ac:spMkLst>
            <pc:docMk/>
            <pc:sldMk cId="0" sldId="271"/>
            <ac:spMk id="24" creationId="{00000000-0000-0000-0000-000000000000}"/>
          </ac:spMkLst>
        </pc:spChg>
      </pc:sldChg>
      <pc:sldChg chg="addSp delSp modSp">
        <pc:chgData name="Aggelina Kokolopoulou" userId="01cb07c1cdd7a587" providerId="LiveId" clId="{8F75C0F7-2303-4925-BD66-1F9413489964}" dt="2019-02-06T19:55:35.903" v="3615" actId="20577"/>
        <pc:sldMkLst>
          <pc:docMk/>
          <pc:sldMk cId="0" sldId="272"/>
        </pc:sldMkLst>
        <pc:spChg chg="add del mod">
          <ac:chgData name="Aggelina Kokolopoulou" userId="01cb07c1cdd7a587" providerId="LiveId" clId="{8F75C0F7-2303-4925-BD66-1F9413489964}" dt="2019-02-06T19:47:21.348" v="3368" actId="478"/>
          <ac:spMkLst>
            <pc:docMk/>
            <pc:sldMk cId="0" sldId="272"/>
            <ac:spMk id="2" creationId="{8EFDA7B1-AA3A-4C53-A21A-96D59B372DDA}"/>
          </ac:spMkLst>
        </pc:spChg>
        <pc:spChg chg="add del mod">
          <ac:chgData name="Aggelina Kokolopoulou" userId="01cb07c1cdd7a587" providerId="LiveId" clId="{8F75C0F7-2303-4925-BD66-1F9413489964}" dt="2019-02-06T19:55:14.387" v="3602" actId="478"/>
          <ac:spMkLst>
            <pc:docMk/>
            <pc:sldMk cId="0" sldId="272"/>
            <ac:spMk id="14" creationId="{75F5B2D3-2C17-4B08-869B-232F63443BFD}"/>
          </ac:spMkLst>
        </pc:spChg>
        <pc:spChg chg="add">
          <ac:chgData name="Aggelina Kokolopoulou" userId="01cb07c1cdd7a587" providerId="LiveId" clId="{8F75C0F7-2303-4925-BD66-1F9413489964}" dt="2019-02-06T19:55:23.539" v="3604"/>
          <ac:spMkLst>
            <pc:docMk/>
            <pc:sldMk cId="0" sldId="272"/>
            <ac:spMk id="19" creationId="{A599FF72-9F7E-450E-B1F9-CC0302FBB081}"/>
          </ac:spMkLst>
        </pc:spChg>
        <pc:spChg chg="add mod">
          <ac:chgData name="Aggelina Kokolopoulou" userId="01cb07c1cdd7a587" providerId="LiveId" clId="{8F75C0F7-2303-4925-BD66-1F9413489964}" dt="2019-02-06T19:55:35.903" v="3615" actId="20577"/>
          <ac:spMkLst>
            <pc:docMk/>
            <pc:sldMk cId="0" sldId="272"/>
            <ac:spMk id="20" creationId="{484D5C38-D384-421E-835B-86C75E917112}"/>
          </ac:spMkLst>
        </pc:spChg>
        <pc:spChg chg="del">
          <ac:chgData name="Aggelina Kokolopoulou" userId="01cb07c1cdd7a587" providerId="LiveId" clId="{8F75C0F7-2303-4925-BD66-1F9413489964}" dt="2019-02-06T19:36:18.080" v="2541" actId="478"/>
          <ac:spMkLst>
            <pc:docMk/>
            <pc:sldMk cId="0" sldId="272"/>
            <ac:spMk id="24" creationId="{00000000-0000-0000-0000-000000000000}"/>
          </ac:spMkLst>
        </pc:spChg>
      </pc:sldChg>
      <pc:sldChg chg="addSp delSp modSp">
        <pc:chgData name="Aggelina Kokolopoulou" userId="01cb07c1cdd7a587" providerId="LiveId" clId="{8F75C0F7-2303-4925-BD66-1F9413489964}" dt="2019-02-06T20:15:05.469" v="4141" actId="207"/>
        <pc:sldMkLst>
          <pc:docMk/>
          <pc:sldMk cId="0" sldId="273"/>
        </pc:sldMkLst>
        <pc:spChg chg="add mod">
          <ac:chgData name="Aggelina Kokolopoulou" userId="01cb07c1cdd7a587" providerId="LiveId" clId="{8F75C0F7-2303-4925-BD66-1F9413489964}" dt="2019-02-06T20:15:05.469" v="4141" actId="207"/>
          <ac:spMkLst>
            <pc:docMk/>
            <pc:sldMk cId="0" sldId="273"/>
            <ac:spMk id="2" creationId="{F66A39A4-215F-4BEF-9AC7-80A0E227E221}"/>
          </ac:spMkLst>
        </pc:spChg>
        <pc:spChg chg="del">
          <ac:chgData name="Aggelina Kokolopoulou" userId="01cb07c1cdd7a587" providerId="LiveId" clId="{8F75C0F7-2303-4925-BD66-1F9413489964}" dt="2019-02-06T20:13:16.945" v="4090" actId="478"/>
          <ac:spMkLst>
            <pc:docMk/>
            <pc:sldMk cId="0" sldId="273"/>
            <ac:spMk id="11" creationId="{00000000-0000-0000-0000-000000000000}"/>
          </ac:spMkLst>
        </pc:spChg>
        <pc:spChg chg="add del">
          <ac:chgData name="Aggelina Kokolopoulou" userId="01cb07c1cdd7a587" providerId="LiveId" clId="{8F75C0F7-2303-4925-BD66-1F9413489964}" dt="2019-02-06T19:48:38.108" v="3406"/>
          <ac:spMkLst>
            <pc:docMk/>
            <pc:sldMk cId="0" sldId="273"/>
            <ac:spMk id="14" creationId="{A949C353-DE39-48EE-B8C0-FE53CAFF6373}"/>
          </ac:spMkLst>
        </pc:spChg>
        <pc:spChg chg="del">
          <ac:chgData name="Aggelina Kokolopoulou" userId="01cb07c1cdd7a587" providerId="LiveId" clId="{8F75C0F7-2303-4925-BD66-1F9413489964}" dt="2019-02-06T20:13:16.945" v="4090" actId="478"/>
          <ac:spMkLst>
            <pc:docMk/>
            <pc:sldMk cId="0" sldId="273"/>
            <ac:spMk id="15" creationId="{00000000-0000-0000-0000-000000000000}"/>
          </ac:spMkLst>
        </pc:spChg>
        <pc:spChg chg="del">
          <ac:chgData name="Aggelina Kokolopoulou" userId="01cb07c1cdd7a587" providerId="LiveId" clId="{8F75C0F7-2303-4925-BD66-1F9413489964}" dt="2019-02-06T20:13:16.945" v="4090" actId="478"/>
          <ac:spMkLst>
            <pc:docMk/>
            <pc:sldMk cId="0" sldId="273"/>
            <ac:spMk id="16" creationId="{00000000-0000-0000-0000-000000000000}"/>
          </ac:spMkLst>
        </pc:spChg>
        <pc:spChg chg="del">
          <ac:chgData name="Aggelina Kokolopoulou" userId="01cb07c1cdd7a587" providerId="LiveId" clId="{8F75C0F7-2303-4925-BD66-1F9413489964}" dt="2019-02-06T20:13:16.945" v="4090" actId="478"/>
          <ac:spMkLst>
            <pc:docMk/>
            <pc:sldMk cId="0" sldId="273"/>
            <ac:spMk id="17" creationId="{00000000-0000-0000-0000-000000000000}"/>
          </ac:spMkLst>
        </pc:spChg>
        <pc:spChg chg="del">
          <ac:chgData name="Aggelina Kokolopoulou" userId="01cb07c1cdd7a587" providerId="LiveId" clId="{8F75C0F7-2303-4925-BD66-1F9413489964}" dt="2019-02-06T20:13:16.945" v="4090" actId="478"/>
          <ac:spMkLst>
            <pc:docMk/>
            <pc:sldMk cId="0" sldId="273"/>
            <ac:spMk id="18" creationId="{00000000-0000-0000-0000-000000000000}"/>
          </ac:spMkLst>
        </pc:spChg>
        <pc:spChg chg="add del">
          <ac:chgData name="Aggelina Kokolopoulou" userId="01cb07c1cdd7a587" providerId="LiveId" clId="{8F75C0F7-2303-4925-BD66-1F9413489964}" dt="2019-02-06T19:55:21.951" v="3603"/>
          <ac:spMkLst>
            <pc:docMk/>
            <pc:sldMk cId="0" sldId="273"/>
            <ac:spMk id="19" creationId="{775D5992-8AEC-4ED4-911E-6B8133219AAA}"/>
          </ac:spMkLst>
        </pc:spChg>
        <pc:spChg chg="del">
          <ac:chgData name="Aggelina Kokolopoulou" userId="01cb07c1cdd7a587" providerId="LiveId" clId="{8F75C0F7-2303-4925-BD66-1F9413489964}" dt="2019-02-06T20:13:16.945" v="4090" actId="478"/>
          <ac:spMkLst>
            <pc:docMk/>
            <pc:sldMk cId="0" sldId="273"/>
            <ac:spMk id="23" creationId="{00000000-0000-0000-0000-000000000000}"/>
          </ac:spMkLst>
        </pc:spChg>
        <pc:spChg chg="del">
          <ac:chgData name="Aggelina Kokolopoulou" userId="01cb07c1cdd7a587" providerId="LiveId" clId="{8F75C0F7-2303-4925-BD66-1F9413489964}" dt="2019-02-06T19:55:41.066" v="3616" actId="478"/>
          <ac:spMkLst>
            <pc:docMk/>
            <pc:sldMk cId="0" sldId="273"/>
            <ac:spMk id="24" creationId="{00000000-0000-0000-0000-000000000000}"/>
          </ac:spMkLst>
        </pc:spChg>
        <pc:spChg chg="del">
          <ac:chgData name="Aggelina Kokolopoulou" userId="01cb07c1cdd7a587" providerId="LiveId" clId="{8F75C0F7-2303-4925-BD66-1F9413489964}" dt="2019-02-06T19:55:43.541" v="3617" actId="478"/>
          <ac:spMkLst>
            <pc:docMk/>
            <pc:sldMk cId="0" sldId="273"/>
            <ac:spMk id="26" creationId="{00000000-0000-0000-0000-000000000000}"/>
          </ac:spMkLst>
        </pc:spChg>
        <pc:spChg chg="del">
          <ac:chgData name="Aggelina Kokolopoulou" userId="01cb07c1cdd7a587" providerId="LiveId" clId="{8F75C0F7-2303-4925-BD66-1F9413489964}" dt="2019-02-06T20:13:16.945" v="4090" actId="478"/>
          <ac:spMkLst>
            <pc:docMk/>
            <pc:sldMk cId="0" sldId="273"/>
            <ac:spMk id="28" creationId="{00000000-0000-0000-0000-000000000000}"/>
          </ac:spMkLst>
        </pc:spChg>
        <pc:spChg chg="del">
          <ac:chgData name="Aggelina Kokolopoulou" userId="01cb07c1cdd7a587" providerId="LiveId" clId="{8F75C0F7-2303-4925-BD66-1F9413489964}" dt="2019-02-06T20:13:16.945" v="4090" actId="478"/>
          <ac:spMkLst>
            <pc:docMk/>
            <pc:sldMk cId="0" sldId="273"/>
            <ac:spMk id="30" creationId="{00000000-0000-0000-0000-000000000000}"/>
          </ac:spMkLst>
        </pc:spChg>
        <pc:spChg chg="del">
          <ac:chgData name="Aggelina Kokolopoulou" userId="01cb07c1cdd7a587" providerId="LiveId" clId="{8F75C0F7-2303-4925-BD66-1F9413489964}" dt="2019-02-06T20:13:16.945" v="4090" actId="478"/>
          <ac:spMkLst>
            <pc:docMk/>
            <pc:sldMk cId="0" sldId="273"/>
            <ac:spMk id="33" creationId="{00000000-0000-0000-0000-000000000000}"/>
          </ac:spMkLst>
        </pc:spChg>
        <pc:spChg chg="del">
          <ac:chgData name="Aggelina Kokolopoulou" userId="01cb07c1cdd7a587" providerId="LiveId" clId="{8F75C0F7-2303-4925-BD66-1F9413489964}" dt="2019-02-06T20:13:16.945" v="4090" actId="478"/>
          <ac:spMkLst>
            <pc:docMk/>
            <pc:sldMk cId="0" sldId="273"/>
            <ac:spMk id="34" creationId="{00000000-0000-0000-0000-000000000000}"/>
          </ac:spMkLst>
        </pc:spChg>
      </pc:sldChg>
      <pc:sldChg chg="delSp del">
        <pc:chgData name="Aggelina Kokolopoulou" userId="01cb07c1cdd7a587" providerId="LiveId" clId="{8F75C0F7-2303-4925-BD66-1F9413489964}" dt="2019-02-06T20:14:10.299" v="4105" actId="2696"/>
        <pc:sldMkLst>
          <pc:docMk/>
          <pc:sldMk cId="0" sldId="274"/>
        </pc:sldMkLst>
        <pc:spChg chg="del">
          <ac:chgData name="Aggelina Kokolopoulou" userId="01cb07c1cdd7a587" providerId="LiveId" clId="{8F75C0F7-2303-4925-BD66-1F9413489964}" dt="2019-02-06T20:13:21.237" v="4091" actId="478"/>
          <ac:spMkLst>
            <pc:docMk/>
            <pc:sldMk cId="0" sldId="274"/>
            <ac:spMk id="11" creationId="{00000000-0000-0000-0000-000000000000}"/>
          </ac:spMkLst>
        </pc:spChg>
        <pc:spChg chg="del">
          <ac:chgData name="Aggelina Kokolopoulou" userId="01cb07c1cdd7a587" providerId="LiveId" clId="{8F75C0F7-2303-4925-BD66-1F9413489964}" dt="2019-02-06T20:13:21.237" v="4091" actId="478"/>
          <ac:spMkLst>
            <pc:docMk/>
            <pc:sldMk cId="0" sldId="274"/>
            <ac:spMk id="15" creationId="{00000000-0000-0000-0000-000000000000}"/>
          </ac:spMkLst>
        </pc:spChg>
        <pc:spChg chg="del">
          <ac:chgData name="Aggelina Kokolopoulou" userId="01cb07c1cdd7a587" providerId="LiveId" clId="{8F75C0F7-2303-4925-BD66-1F9413489964}" dt="2019-02-06T20:13:21.237" v="4091" actId="478"/>
          <ac:spMkLst>
            <pc:docMk/>
            <pc:sldMk cId="0" sldId="274"/>
            <ac:spMk id="16" creationId="{00000000-0000-0000-0000-000000000000}"/>
          </ac:spMkLst>
        </pc:spChg>
        <pc:spChg chg="del">
          <ac:chgData name="Aggelina Kokolopoulou" userId="01cb07c1cdd7a587" providerId="LiveId" clId="{8F75C0F7-2303-4925-BD66-1F9413489964}" dt="2019-02-06T20:13:21.237" v="4091" actId="478"/>
          <ac:spMkLst>
            <pc:docMk/>
            <pc:sldMk cId="0" sldId="274"/>
            <ac:spMk id="17" creationId="{00000000-0000-0000-0000-000000000000}"/>
          </ac:spMkLst>
        </pc:spChg>
        <pc:spChg chg="del">
          <ac:chgData name="Aggelina Kokolopoulou" userId="01cb07c1cdd7a587" providerId="LiveId" clId="{8F75C0F7-2303-4925-BD66-1F9413489964}" dt="2019-02-06T20:13:21.237" v="4091" actId="478"/>
          <ac:spMkLst>
            <pc:docMk/>
            <pc:sldMk cId="0" sldId="274"/>
            <ac:spMk id="18" creationId="{00000000-0000-0000-0000-000000000000}"/>
          </ac:spMkLst>
        </pc:spChg>
        <pc:spChg chg="del">
          <ac:chgData name="Aggelina Kokolopoulou" userId="01cb07c1cdd7a587" providerId="LiveId" clId="{8F75C0F7-2303-4925-BD66-1F9413489964}" dt="2019-02-06T20:13:25.967" v="4092" actId="478"/>
          <ac:spMkLst>
            <pc:docMk/>
            <pc:sldMk cId="0" sldId="274"/>
            <ac:spMk id="19" creationId="{00000000-0000-0000-0000-000000000000}"/>
          </ac:spMkLst>
        </pc:spChg>
        <pc:spChg chg="del">
          <ac:chgData name="Aggelina Kokolopoulou" userId="01cb07c1cdd7a587" providerId="LiveId" clId="{8F75C0F7-2303-4925-BD66-1F9413489964}" dt="2019-02-06T20:13:21.237" v="4091" actId="478"/>
          <ac:spMkLst>
            <pc:docMk/>
            <pc:sldMk cId="0" sldId="274"/>
            <ac:spMk id="23" creationId="{00000000-0000-0000-0000-000000000000}"/>
          </ac:spMkLst>
        </pc:spChg>
        <pc:spChg chg="del">
          <ac:chgData name="Aggelina Kokolopoulou" userId="01cb07c1cdd7a587" providerId="LiveId" clId="{8F75C0F7-2303-4925-BD66-1F9413489964}" dt="2019-02-06T20:13:21.237" v="4091" actId="478"/>
          <ac:spMkLst>
            <pc:docMk/>
            <pc:sldMk cId="0" sldId="274"/>
            <ac:spMk id="28" creationId="{00000000-0000-0000-0000-000000000000}"/>
          </ac:spMkLst>
        </pc:spChg>
        <pc:spChg chg="del">
          <ac:chgData name="Aggelina Kokolopoulou" userId="01cb07c1cdd7a587" providerId="LiveId" clId="{8F75C0F7-2303-4925-BD66-1F9413489964}" dt="2019-02-06T20:13:31.479" v="4094" actId="478"/>
          <ac:spMkLst>
            <pc:docMk/>
            <pc:sldMk cId="0" sldId="274"/>
            <ac:spMk id="30" creationId="{00000000-0000-0000-0000-000000000000}"/>
          </ac:spMkLst>
        </pc:spChg>
        <pc:spChg chg="del">
          <ac:chgData name="Aggelina Kokolopoulou" userId="01cb07c1cdd7a587" providerId="LiveId" clId="{8F75C0F7-2303-4925-BD66-1F9413489964}" dt="2019-02-06T20:13:27.343" v="4093" actId="478"/>
          <ac:spMkLst>
            <pc:docMk/>
            <pc:sldMk cId="0" sldId="274"/>
            <ac:spMk id="33" creationId="{00000000-0000-0000-0000-000000000000}"/>
          </ac:spMkLst>
        </pc:spChg>
        <pc:spChg chg="del">
          <ac:chgData name="Aggelina Kokolopoulou" userId="01cb07c1cdd7a587" providerId="LiveId" clId="{8F75C0F7-2303-4925-BD66-1F9413489964}" dt="2019-02-06T20:13:21.237" v="4091" actId="478"/>
          <ac:spMkLst>
            <pc:docMk/>
            <pc:sldMk cId="0" sldId="274"/>
            <ac:spMk id="34" creationId="{00000000-0000-0000-0000-000000000000}"/>
          </ac:spMkLst>
        </pc:spChg>
      </pc:sldChg>
      <pc:sldChg chg="delSp modSp del">
        <pc:chgData name="Aggelina Kokolopoulou" userId="01cb07c1cdd7a587" providerId="LiveId" clId="{8F75C0F7-2303-4925-BD66-1F9413489964}" dt="2019-02-06T20:14:10.894" v="4106" actId="2696"/>
        <pc:sldMkLst>
          <pc:docMk/>
          <pc:sldMk cId="0" sldId="275"/>
        </pc:sldMkLst>
        <pc:spChg chg="del">
          <ac:chgData name="Aggelina Kokolopoulou" userId="01cb07c1cdd7a587" providerId="LiveId" clId="{8F75C0F7-2303-4925-BD66-1F9413489964}" dt="2019-02-06T20:13:43.331" v="4098" actId="478"/>
          <ac:spMkLst>
            <pc:docMk/>
            <pc:sldMk cId="0" sldId="275"/>
            <ac:spMk id="11" creationId="{00000000-0000-0000-0000-000000000000}"/>
          </ac:spMkLst>
        </pc:spChg>
        <pc:spChg chg="del mod">
          <ac:chgData name="Aggelina Kokolopoulou" userId="01cb07c1cdd7a587" providerId="LiveId" clId="{8F75C0F7-2303-4925-BD66-1F9413489964}" dt="2019-02-06T20:13:39.507" v="4097" actId="478"/>
          <ac:spMkLst>
            <pc:docMk/>
            <pc:sldMk cId="0" sldId="275"/>
            <ac:spMk id="21" creationId="{00000000-0000-0000-0000-000000000000}"/>
          </ac:spMkLst>
        </pc:spChg>
        <pc:spChg chg="del">
          <ac:chgData name="Aggelina Kokolopoulou" userId="01cb07c1cdd7a587" providerId="LiveId" clId="{8F75C0F7-2303-4925-BD66-1F9413489964}" dt="2019-02-06T20:13:43.331" v="4098" actId="478"/>
          <ac:spMkLst>
            <pc:docMk/>
            <pc:sldMk cId="0" sldId="275"/>
            <ac:spMk id="23" creationId="{00000000-0000-0000-0000-000000000000}"/>
          </ac:spMkLst>
        </pc:spChg>
        <pc:spChg chg="del">
          <ac:chgData name="Aggelina Kokolopoulou" userId="01cb07c1cdd7a587" providerId="LiveId" clId="{8F75C0F7-2303-4925-BD66-1F9413489964}" dt="2019-02-06T20:13:48.320" v="4100" actId="478"/>
          <ac:spMkLst>
            <pc:docMk/>
            <pc:sldMk cId="0" sldId="275"/>
            <ac:spMk id="30" creationId="{00000000-0000-0000-0000-000000000000}"/>
          </ac:spMkLst>
        </pc:spChg>
        <pc:spChg chg="del">
          <ac:chgData name="Aggelina Kokolopoulou" userId="01cb07c1cdd7a587" providerId="LiveId" clId="{8F75C0F7-2303-4925-BD66-1F9413489964}" dt="2019-02-06T20:13:45.253" v="4099" actId="478"/>
          <ac:spMkLst>
            <pc:docMk/>
            <pc:sldMk cId="0" sldId="275"/>
            <ac:spMk id="33" creationId="{00000000-0000-0000-0000-000000000000}"/>
          </ac:spMkLst>
        </pc:spChg>
        <pc:spChg chg="del">
          <ac:chgData name="Aggelina Kokolopoulou" userId="01cb07c1cdd7a587" providerId="LiveId" clId="{8F75C0F7-2303-4925-BD66-1F9413489964}" dt="2019-02-06T20:13:43.331" v="4098" actId="478"/>
          <ac:spMkLst>
            <pc:docMk/>
            <pc:sldMk cId="0" sldId="275"/>
            <ac:spMk id="34" creationId="{00000000-0000-0000-0000-000000000000}"/>
          </ac:spMkLst>
        </pc:spChg>
      </pc:sldChg>
      <pc:sldChg chg="delSp del">
        <pc:chgData name="Aggelina Kokolopoulou" userId="01cb07c1cdd7a587" providerId="LiveId" clId="{8F75C0F7-2303-4925-BD66-1F9413489964}" dt="2019-02-06T20:14:14.397" v="4107" actId="2696"/>
        <pc:sldMkLst>
          <pc:docMk/>
          <pc:sldMk cId="0" sldId="276"/>
        </pc:sldMkLst>
        <pc:spChg chg="del">
          <ac:chgData name="Aggelina Kokolopoulou" userId="01cb07c1cdd7a587" providerId="LiveId" clId="{8F75C0F7-2303-4925-BD66-1F9413489964}" dt="2019-02-06T20:13:55.403" v="4103" actId="478"/>
          <ac:spMkLst>
            <pc:docMk/>
            <pc:sldMk cId="0" sldId="276"/>
            <ac:spMk id="11" creationId="{00000000-0000-0000-0000-000000000000}"/>
          </ac:spMkLst>
        </pc:spChg>
        <pc:spChg chg="del">
          <ac:chgData name="Aggelina Kokolopoulou" userId="01cb07c1cdd7a587" providerId="LiveId" clId="{8F75C0F7-2303-4925-BD66-1F9413489964}" dt="2019-02-06T20:13:55.403" v="4103" actId="478"/>
          <ac:spMkLst>
            <pc:docMk/>
            <pc:sldMk cId="0" sldId="276"/>
            <ac:spMk id="28" creationId="{00000000-0000-0000-0000-000000000000}"/>
          </ac:spMkLst>
        </pc:spChg>
        <pc:spChg chg="del">
          <ac:chgData name="Aggelina Kokolopoulou" userId="01cb07c1cdd7a587" providerId="LiveId" clId="{8F75C0F7-2303-4925-BD66-1F9413489964}" dt="2019-02-06T20:13:53.255" v="4102" actId="478"/>
          <ac:spMkLst>
            <pc:docMk/>
            <pc:sldMk cId="0" sldId="276"/>
            <ac:spMk id="30" creationId="{00000000-0000-0000-0000-000000000000}"/>
          </ac:spMkLst>
        </pc:spChg>
        <pc:spChg chg="del">
          <ac:chgData name="Aggelina Kokolopoulou" userId="01cb07c1cdd7a587" providerId="LiveId" clId="{8F75C0F7-2303-4925-BD66-1F9413489964}" dt="2019-02-06T20:13:51.316" v="4101" actId="478"/>
          <ac:spMkLst>
            <pc:docMk/>
            <pc:sldMk cId="0" sldId="276"/>
            <ac:spMk id="33" creationId="{00000000-0000-0000-0000-000000000000}"/>
          </ac:spMkLst>
        </pc:spChg>
        <pc:spChg chg="del">
          <ac:chgData name="Aggelina Kokolopoulou" userId="01cb07c1cdd7a587" providerId="LiveId" clId="{8F75C0F7-2303-4925-BD66-1F9413489964}" dt="2019-02-06T20:14:06.206" v="4104" actId="478"/>
          <ac:spMkLst>
            <pc:docMk/>
            <pc:sldMk cId="0" sldId="276"/>
            <ac:spMk id="34" creationId="{00000000-0000-0000-0000-000000000000}"/>
          </ac:spMkLst>
        </pc:spChg>
      </pc:sldChg>
    </pc:docChg>
  </pc:docChgLst>
  <pc:docChgLst>
    <pc:chgData name="Aggelina Kokolopoulou" userId="01cb07c1cdd7a587" providerId="LiveId" clId="{B7220F3A-60CB-487B-A017-649C098BA3BB}"/>
    <pc:docChg chg="undo custSel modSld sldOrd">
      <pc:chgData name="Aggelina Kokolopoulou" userId="01cb07c1cdd7a587" providerId="LiveId" clId="{B7220F3A-60CB-487B-A017-649C098BA3BB}" dt="2019-02-07T15:27:58.012" v="459" actId="20577"/>
      <pc:docMkLst>
        <pc:docMk/>
      </pc:docMkLst>
      <pc:sldChg chg="addSp delSp modSp">
        <pc:chgData name="Aggelina Kokolopoulou" userId="01cb07c1cdd7a587" providerId="LiveId" clId="{B7220F3A-60CB-487B-A017-649C098BA3BB}" dt="2019-02-07T14:43:27.522" v="257" actId="20577"/>
        <pc:sldMkLst>
          <pc:docMk/>
          <pc:sldMk cId="0" sldId="256"/>
        </pc:sldMkLst>
        <pc:spChg chg="add del mod">
          <ac:chgData name="Aggelina Kokolopoulou" userId="01cb07c1cdd7a587" providerId="LiveId" clId="{B7220F3A-60CB-487B-A017-649C098BA3BB}" dt="2019-02-07T14:17:58.242" v="120" actId="478"/>
          <ac:spMkLst>
            <pc:docMk/>
            <pc:sldMk cId="0" sldId="256"/>
            <ac:spMk id="2" creationId="{9CFEAC91-0BC6-42C7-BA28-676A5DB9EBF7}"/>
          </ac:spMkLst>
        </pc:spChg>
        <pc:spChg chg="add mod">
          <ac:chgData name="Aggelina Kokolopoulou" userId="01cb07c1cdd7a587" providerId="LiveId" clId="{B7220F3A-60CB-487B-A017-649C098BA3BB}" dt="2019-02-07T14:24:37.420" v="210" actId="1076"/>
          <ac:spMkLst>
            <pc:docMk/>
            <pc:sldMk cId="0" sldId="256"/>
            <ac:spMk id="3" creationId="{533314DF-D826-4E25-8260-D7FB4544C5C5}"/>
          </ac:spMkLst>
        </pc:spChg>
        <pc:spChg chg="add mod">
          <ac:chgData name="Aggelina Kokolopoulou" userId="01cb07c1cdd7a587" providerId="LiveId" clId="{B7220F3A-60CB-487B-A017-649C098BA3BB}" dt="2019-02-07T14:22:04.359" v="201" actId="20577"/>
          <ac:spMkLst>
            <pc:docMk/>
            <pc:sldMk cId="0" sldId="256"/>
            <ac:spMk id="15" creationId="{74BA132A-B7F3-4F8A-A93D-8C0F884253CA}"/>
          </ac:spMkLst>
        </pc:spChg>
        <pc:spChg chg="mod">
          <ac:chgData name="Aggelina Kokolopoulou" userId="01cb07c1cdd7a587" providerId="LiveId" clId="{B7220F3A-60CB-487B-A017-649C098BA3BB}" dt="2019-02-07T14:43:27.522" v="257" actId="20577"/>
          <ac:spMkLst>
            <pc:docMk/>
            <pc:sldMk cId="0" sldId="256"/>
            <ac:spMk id="17" creationId="{00000000-0000-0000-0000-000000000000}"/>
          </ac:spMkLst>
        </pc:spChg>
      </pc:sldChg>
      <pc:sldChg chg="modSp">
        <pc:chgData name="Aggelina Kokolopoulou" userId="01cb07c1cdd7a587" providerId="LiveId" clId="{B7220F3A-60CB-487B-A017-649C098BA3BB}" dt="2019-02-07T15:01:29.215" v="431" actId="20577"/>
        <pc:sldMkLst>
          <pc:docMk/>
          <pc:sldMk cId="0" sldId="259"/>
        </pc:sldMkLst>
        <pc:spChg chg="mod">
          <ac:chgData name="Aggelina Kokolopoulou" userId="01cb07c1cdd7a587" providerId="LiveId" clId="{B7220F3A-60CB-487B-A017-649C098BA3BB}" dt="2019-02-07T15:01:29.215" v="431" actId="20577"/>
          <ac:spMkLst>
            <pc:docMk/>
            <pc:sldMk cId="0" sldId="259"/>
            <ac:spMk id="2" creationId="{3F5AC83A-4CB7-463D-B5F7-A49F2D4E7380}"/>
          </ac:spMkLst>
        </pc:spChg>
      </pc:sldChg>
      <pc:sldChg chg="modSp ord">
        <pc:chgData name="Aggelina Kokolopoulou" userId="01cb07c1cdd7a587" providerId="LiveId" clId="{B7220F3A-60CB-487B-A017-649C098BA3BB}" dt="2019-02-07T15:02:04.838" v="432"/>
        <pc:sldMkLst>
          <pc:docMk/>
          <pc:sldMk cId="0" sldId="260"/>
        </pc:sldMkLst>
        <pc:spChg chg="mod">
          <ac:chgData name="Aggelina Kokolopoulou" userId="01cb07c1cdd7a587" providerId="LiveId" clId="{B7220F3A-60CB-487B-A017-649C098BA3BB}" dt="2019-02-07T14:46:42.072" v="410" actId="20577"/>
          <ac:spMkLst>
            <pc:docMk/>
            <pc:sldMk cId="0" sldId="260"/>
            <ac:spMk id="2" creationId="{1726BEEA-1606-4AB9-8D03-D58BFE8F120B}"/>
          </ac:spMkLst>
        </pc:spChg>
      </pc:sldChg>
      <pc:sldChg chg="modSp">
        <pc:chgData name="Aggelina Kokolopoulou" userId="01cb07c1cdd7a587" providerId="LiveId" clId="{B7220F3A-60CB-487B-A017-649C098BA3BB}" dt="2019-02-07T14:39:12.560" v="224" actId="1076"/>
        <pc:sldMkLst>
          <pc:docMk/>
          <pc:sldMk cId="0" sldId="263"/>
        </pc:sldMkLst>
        <pc:spChg chg="mod">
          <ac:chgData name="Aggelina Kokolopoulou" userId="01cb07c1cdd7a587" providerId="LiveId" clId="{B7220F3A-60CB-487B-A017-649C098BA3BB}" dt="2019-02-07T14:39:12.560" v="224" actId="1076"/>
          <ac:spMkLst>
            <pc:docMk/>
            <pc:sldMk cId="0" sldId="263"/>
            <ac:spMk id="3" creationId="{12FBFFCA-1976-4FE1-96FC-04F26B492A23}"/>
          </ac:spMkLst>
        </pc:spChg>
      </pc:sldChg>
      <pc:sldChg chg="modSp">
        <pc:chgData name="Aggelina Kokolopoulou" userId="01cb07c1cdd7a587" providerId="LiveId" clId="{B7220F3A-60CB-487B-A017-649C098BA3BB}" dt="2019-02-07T15:10:43.747" v="443" actId="20577"/>
        <pc:sldMkLst>
          <pc:docMk/>
          <pc:sldMk cId="0" sldId="264"/>
        </pc:sldMkLst>
        <pc:spChg chg="mod">
          <ac:chgData name="Aggelina Kokolopoulou" userId="01cb07c1cdd7a587" providerId="LiveId" clId="{B7220F3A-60CB-487B-A017-649C098BA3BB}" dt="2019-02-07T15:10:43.747" v="443" actId="20577"/>
          <ac:spMkLst>
            <pc:docMk/>
            <pc:sldMk cId="0" sldId="264"/>
            <ac:spMk id="15" creationId="{D8AA75BE-8E8E-4E3F-A8EC-6EA278059F55}"/>
          </ac:spMkLst>
        </pc:spChg>
      </pc:sldChg>
      <pc:sldChg chg="modSp">
        <pc:chgData name="Aggelina Kokolopoulou" userId="01cb07c1cdd7a587" providerId="LiveId" clId="{B7220F3A-60CB-487B-A017-649C098BA3BB}" dt="2019-02-07T15:27:58.012" v="459" actId="20577"/>
        <pc:sldMkLst>
          <pc:docMk/>
          <pc:sldMk cId="0" sldId="265"/>
        </pc:sldMkLst>
        <pc:spChg chg="mod">
          <ac:chgData name="Aggelina Kokolopoulou" userId="01cb07c1cdd7a587" providerId="LiveId" clId="{B7220F3A-60CB-487B-A017-649C098BA3BB}" dt="2019-02-07T15:27:58.012" v="459" actId="20577"/>
          <ac:spMkLst>
            <pc:docMk/>
            <pc:sldMk cId="0" sldId="265"/>
            <ac:spMk id="13" creationId="{F62EC69F-45EA-4394-9D1D-1E0152135F29}"/>
          </ac:spMkLst>
        </pc:spChg>
      </pc:sldChg>
      <pc:sldChg chg="modSp">
        <pc:chgData name="Aggelina Kokolopoulou" userId="01cb07c1cdd7a587" providerId="LiveId" clId="{B7220F3A-60CB-487B-A017-649C098BA3BB}" dt="2019-02-07T14:08:43.121" v="69" actId="20577"/>
        <pc:sldMkLst>
          <pc:docMk/>
          <pc:sldMk cId="0" sldId="266"/>
        </pc:sldMkLst>
        <pc:spChg chg="mod">
          <ac:chgData name="Aggelina Kokolopoulou" userId="01cb07c1cdd7a587" providerId="LiveId" clId="{B7220F3A-60CB-487B-A017-649C098BA3BB}" dt="2019-02-07T14:08:43.121" v="69" actId="20577"/>
          <ac:spMkLst>
            <pc:docMk/>
            <pc:sldMk cId="0" sldId="266"/>
            <ac:spMk id="19" creationId="{C6B80F38-199B-4B13-AE46-757108C774D0}"/>
          </ac:spMkLst>
        </pc:spChg>
      </pc:sldChg>
      <pc:sldChg chg="addSp delSp modSp">
        <pc:chgData name="Aggelina Kokolopoulou" userId="01cb07c1cdd7a587" providerId="LiveId" clId="{B7220F3A-60CB-487B-A017-649C098BA3BB}" dt="2019-02-07T14:15:54.444" v="114" actId="14100"/>
        <pc:sldMkLst>
          <pc:docMk/>
          <pc:sldMk cId="0" sldId="271"/>
        </pc:sldMkLst>
        <pc:spChg chg="add mod">
          <ac:chgData name="Aggelina Kokolopoulou" userId="01cb07c1cdd7a587" providerId="LiveId" clId="{B7220F3A-60CB-487B-A017-649C098BA3BB}" dt="2019-02-07T14:15:54.444" v="114" actId="14100"/>
          <ac:spMkLst>
            <pc:docMk/>
            <pc:sldMk cId="0" sldId="271"/>
            <ac:spMk id="2" creationId="{4E3E589E-C54A-4198-A4BB-475107473301}"/>
          </ac:spMkLst>
        </pc:spChg>
        <pc:spChg chg="del mod">
          <ac:chgData name="Aggelina Kokolopoulou" userId="01cb07c1cdd7a587" providerId="LiveId" clId="{B7220F3A-60CB-487B-A017-649C098BA3BB}" dt="2019-02-07T14:14:26.031" v="92" actId="478"/>
          <ac:spMkLst>
            <pc:docMk/>
            <pc:sldMk cId="0" sldId="271"/>
            <ac:spMk id="3" creationId="{DD795BE4-3804-4BAE-B9B2-25D0124A1755}"/>
          </ac:spMkLst>
        </pc:spChg>
      </pc:sldChg>
      <pc:sldChg chg="addSp delSp modSp">
        <pc:chgData name="Aggelina Kokolopoulou" userId="01cb07c1cdd7a587" providerId="LiveId" clId="{B7220F3A-60CB-487B-A017-649C098BA3BB}" dt="2019-02-07T14:26:25.621" v="221" actId="122"/>
        <pc:sldMkLst>
          <pc:docMk/>
          <pc:sldMk cId="0" sldId="273"/>
        </pc:sldMkLst>
        <pc:spChg chg="mod">
          <ac:chgData name="Aggelina Kokolopoulou" userId="01cb07c1cdd7a587" providerId="LiveId" clId="{B7220F3A-60CB-487B-A017-649C098BA3BB}" dt="2019-02-07T14:20:54.407" v="138" actId="113"/>
          <ac:spMkLst>
            <pc:docMk/>
            <pc:sldMk cId="0" sldId="273"/>
            <ac:spMk id="2" creationId="{F66A39A4-215F-4BEF-9AC7-80A0E227E221}"/>
          </ac:spMkLst>
        </pc:spChg>
        <pc:spChg chg="add del mod">
          <ac:chgData name="Aggelina Kokolopoulou" userId="01cb07c1cdd7a587" providerId="LiveId" clId="{B7220F3A-60CB-487B-A017-649C098BA3BB}" dt="2019-02-07T14:21:41.176" v="190"/>
          <ac:spMkLst>
            <pc:docMk/>
            <pc:sldMk cId="0" sldId="273"/>
            <ac:spMk id="3" creationId="{54A95328-92B4-43BC-86B8-8A8F00D113CF}"/>
          </ac:spMkLst>
        </pc:spChg>
        <pc:spChg chg="add mod">
          <ac:chgData name="Aggelina Kokolopoulou" userId="01cb07c1cdd7a587" providerId="LiveId" clId="{B7220F3A-60CB-487B-A017-649C098BA3BB}" dt="2019-02-07T14:21:15.862" v="186" actId="113"/>
          <ac:spMkLst>
            <pc:docMk/>
            <pc:sldMk cId="0" sldId="273"/>
            <ac:spMk id="4" creationId="{DAE391F4-52C0-4B62-A2A2-CB463DE62FEB}"/>
          </ac:spMkLst>
        </pc:spChg>
        <pc:spChg chg="add mod">
          <ac:chgData name="Aggelina Kokolopoulou" userId="01cb07c1cdd7a587" providerId="LiveId" clId="{B7220F3A-60CB-487B-A017-649C098BA3BB}" dt="2019-02-07T14:26:25.621" v="221" actId="122"/>
          <ac:spMkLst>
            <pc:docMk/>
            <pc:sldMk cId="0" sldId="273"/>
            <ac:spMk id="5" creationId="{7BCFE0A0-4382-4F6D-AAEB-EA2296688570}"/>
          </ac:spMkLst>
        </pc:spChg>
      </pc:sldChg>
    </pc:docChg>
  </pc:docChgLst>
  <pc:docChgLst>
    <pc:chgData name="Aggelina Kokolopoulou" userId="01cb07c1cdd7a587" providerId="LiveId" clId="{78BE264C-046D-4B69-85F4-AB83BDECB34C}"/>
    <pc:docChg chg="modSld">
      <pc:chgData name="Aggelina Kokolopoulou" userId="01cb07c1cdd7a587" providerId="LiveId" clId="{78BE264C-046D-4B69-85F4-AB83BDECB34C}" dt="2019-02-07T15:31:31.686" v="6" actId="120"/>
      <pc:docMkLst>
        <pc:docMk/>
      </pc:docMkLst>
      <pc:sldChg chg="modSp">
        <pc:chgData name="Aggelina Kokolopoulou" userId="01cb07c1cdd7a587" providerId="LiveId" clId="{78BE264C-046D-4B69-85F4-AB83BDECB34C}" dt="2019-02-07T15:31:31.686" v="6" actId="120"/>
        <pc:sldMkLst>
          <pc:docMk/>
          <pc:sldMk cId="0" sldId="256"/>
        </pc:sldMkLst>
        <pc:spChg chg="mod">
          <ac:chgData name="Aggelina Kokolopoulou" userId="01cb07c1cdd7a587" providerId="LiveId" clId="{78BE264C-046D-4B69-85F4-AB83BDECB34C}" dt="2019-02-07T15:31:31.686" v="6" actId="120"/>
          <ac:spMkLst>
            <pc:docMk/>
            <pc:sldMk cId="0" sldId="256"/>
            <ac:spMk id="17" creationId="{00000000-0000-0000-0000-000000000000}"/>
          </ac:spMkLst>
        </pc:spChg>
      </pc:sldChg>
      <pc:sldChg chg="modSp">
        <pc:chgData name="Aggelina Kokolopoulou" userId="01cb07c1cdd7a587" providerId="LiveId" clId="{78BE264C-046D-4B69-85F4-AB83BDECB34C}" dt="2019-02-07T15:31:02.847" v="4" actId="20577"/>
        <pc:sldMkLst>
          <pc:docMk/>
          <pc:sldMk cId="0" sldId="258"/>
        </pc:sldMkLst>
        <pc:spChg chg="mod">
          <ac:chgData name="Aggelina Kokolopoulou" userId="01cb07c1cdd7a587" providerId="LiveId" clId="{78BE264C-046D-4B69-85F4-AB83BDECB34C}" dt="2019-02-07T15:31:02.847" v="4" actId="20577"/>
          <ac:spMkLst>
            <pc:docMk/>
            <pc:sldMk cId="0" sldId="258"/>
            <ac:spMk id="4" creationId="{35EB8C69-6E41-49CE-BD86-301D83276B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A2086-6DBC-47F2-A0AB-25881F1326A9}" type="datetimeFigureOut">
              <a:rPr lang="el-GR" smtClean="0"/>
              <a:pPr/>
              <a:t>7/2/2019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FBFAC-A0CF-48E6-888E-D6B66BE0AFD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91FBFAC-A0CF-48E6-888E-D6B66BE0AFD5}"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91FBFAC-A0CF-48E6-888E-D6B66BE0AFD5}"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91FBFAC-A0CF-48E6-888E-D6B66BE0AFD5}" type="slidenum">
              <a:rPr lang="el-GR" smtClean="0"/>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000000"/>
                </a:solidFill>
                <a:latin typeface="Century Gothic" panose="020B0502020202020204" pitchFamily="34" charset="0"/>
              </a:rPr>
              <a:t>Παρακάτω παρατίθενται οι βασικές βελτιώσεις που θεωρούμε ότι θα πρέπει να υλοποιηθούν, προκειμένου το σύστημα να είναι έτοιμο προς εγκατάσταση και χρήση στο πραγματικό περιβάλλον.</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C91FBFAC-A0CF-48E6-888E-D6B66BE0AFD5}" type="slidenum">
              <a:rPr lang="el-GR" smtClean="0"/>
              <a:pPr/>
              <a:t>10</a:t>
            </a:fld>
            <a:endParaRPr lang="el-GR"/>
          </a:p>
        </p:txBody>
      </p:sp>
    </p:spTree>
    <p:extLst>
      <p:ext uri="{BB962C8B-B14F-4D97-AF65-F5344CB8AC3E}">
        <p14:creationId xmlns:p14="http://schemas.microsoft.com/office/powerpoint/2010/main" val="154703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91FBFAC-A0CF-48E6-888E-D6B66BE0AFD5}" type="slidenum">
              <a:rPr lang="el-GR" smtClean="0"/>
              <a:pPr/>
              <a:t>11</a:t>
            </a:fld>
            <a:endParaRPr lang="el-GR"/>
          </a:p>
        </p:txBody>
      </p:sp>
    </p:spTree>
    <p:extLst>
      <p:ext uri="{BB962C8B-B14F-4D97-AF65-F5344CB8AC3E}">
        <p14:creationId xmlns:p14="http://schemas.microsoft.com/office/powerpoint/2010/main" val="1478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77867A-8B24-4C72-8012-E7E6752BE9E3}" type="datetimeFigureOut">
              <a:rPr lang="el-GR" smtClean="0"/>
              <a:pPr/>
              <a:t>7/2/2019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54F7EF7-E894-4FC7-8BCA-6BD9BDE8D26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7867A-8B24-4C72-8012-E7E6752BE9E3}" type="datetimeFigureOut">
              <a:rPr lang="el-GR" smtClean="0"/>
              <a:pPr/>
              <a:t>7/2/2019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F7EF7-E894-4FC7-8BCA-6BD9BDE8D26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FQnS7ESmr-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1gQrqjN-Mp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3A61D8A-4445-48AE-B03A-F191F06C6195}"/>
              </a:ext>
            </a:extLst>
          </p:cNvPr>
          <p:cNvPicPr>
            <a:picLocks noChangeAspect="1"/>
          </p:cNvPicPr>
          <p:nvPr/>
        </p:nvPicPr>
        <p:blipFill rotWithShape="1">
          <a:blip r:embed="rId2">
            <a:extLst>
              <a:ext uri="{28A0092B-C50C-407E-A947-70E740481C1C}">
                <a14:useLocalDpi xmlns:a14="http://schemas.microsoft.com/office/drawing/2010/main" val="0"/>
              </a:ext>
            </a:extLst>
          </a:blip>
          <a:srcRect l="25688" t="5900" r="32841"/>
          <a:stretch/>
        </p:blipFill>
        <p:spPr>
          <a:xfrm>
            <a:off x="-1" y="0"/>
            <a:ext cx="5050541" cy="6858000"/>
          </a:xfrm>
          <a:prstGeom prst="rect">
            <a:avLst/>
          </a:prstGeom>
        </p:spPr>
      </p:pic>
      <p:sp>
        <p:nvSpPr>
          <p:cNvPr id="8" name="3 - Τίτλος"/>
          <p:cNvSpPr txBox="1">
            <a:spLocks/>
          </p:cNvSpPr>
          <p:nvPr/>
        </p:nvSpPr>
        <p:spPr>
          <a:xfrm>
            <a:off x="4706223" y="476672"/>
            <a:ext cx="4392488" cy="1395536"/>
          </a:xfrm>
          <a:prstGeom prst="rect">
            <a:avLst/>
          </a:prstGeom>
        </p:spPr>
        <p:txBody>
          <a:bodyPr vert="horz" lIns="91440" tIns="45720" rIns="91440" bIns="45720" rtlCol="0" anchor="ctr">
            <a:noAutofit/>
          </a:bodyPr>
          <a:lstStyle/>
          <a:p>
            <a:pPr lvl="0" algn="r">
              <a:spcBef>
                <a:spcPct val="0"/>
              </a:spcBef>
              <a:defRPr/>
            </a:pPr>
            <a:r>
              <a:rPr lang="el-GR" sz="2800" dirty="0">
                <a:solidFill>
                  <a:schemeClr val="accent3">
                    <a:lumMod val="50000"/>
                  </a:schemeClr>
                </a:solidFill>
                <a:latin typeface="Century Gothic" panose="020B0502020202020204" pitchFamily="34" charset="0"/>
                <a:ea typeface="+mj-ea"/>
                <a:cs typeface="+mj-cs"/>
              </a:rPr>
              <a:t>Εφαρμογή ανάδειξης παραδοσιακών </a:t>
            </a:r>
          </a:p>
          <a:p>
            <a:pPr lvl="0" algn="r">
              <a:spcBef>
                <a:spcPct val="0"/>
              </a:spcBef>
              <a:defRPr/>
            </a:pPr>
            <a:r>
              <a:rPr lang="el-GR" sz="2800" dirty="0">
                <a:solidFill>
                  <a:schemeClr val="accent3">
                    <a:lumMod val="50000"/>
                  </a:schemeClr>
                </a:solidFill>
                <a:latin typeface="Century Gothic" panose="020B0502020202020204" pitchFamily="34" charset="0"/>
                <a:ea typeface="+mj-ea"/>
                <a:cs typeface="+mj-cs"/>
              </a:rPr>
              <a:t>χορών &amp; φορεσιών </a:t>
            </a:r>
          </a:p>
        </p:txBody>
      </p:sp>
      <p:sp>
        <p:nvSpPr>
          <p:cNvPr id="2" name="Ορθογώνιο 1">
            <a:extLst>
              <a:ext uri="{FF2B5EF4-FFF2-40B4-BE49-F238E27FC236}">
                <a16:creationId xmlns:a16="http://schemas.microsoft.com/office/drawing/2014/main" id="{D19EBBDC-D15C-4D38-BCF3-F6B7C714D2B5}"/>
              </a:ext>
            </a:extLst>
          </p:cNvPr>
          <p:cNvSpPr/>
          <p:nvPr/>
        </p:nvSpPr>
        <p:spPr>
          <a:xfrm>
            <a:off x="5522222" y="1866455"/>
            <a:ext cx="3590607" cy="353943"/>
          </a:xfrm>
          <a:prstGeom prst="rect">
            <a:avLst/>
          </a:prstGeom>
        </p:spPr>
        <p:txBody>
          <a:bodyPr wrap="square">
            <a:spAutoFit/>
          </a:bodyPr>
          <a:lstStyle/>
          <a:p>
            <a:pPr lvl="0">
              <a:spcBef>
                <a:spcPct val="0"/>
              </a:spcBef>
              <a:defRPr/>
            </a:pPr>
            <a:r>
              <a:rPr lang="el-GR" sz="1700" dirty="0">
                <a:solidFill>
                  <a:schemeClr val="accent3">
                    <a:lumMod val="50000"/>
                  </a:schemeClr>
                </a:solidFill>
                <a:latin typeface="Century Gothic" panose="020B0502020202020204" pitchFamily="34" charset="0"/>
              </a:rPr>
              <a:t>στο Λαογραφικό μουσείο Σύρου </a:t>
            </a:r>
          </a:p>
        </p:txBody>
      </p:sp>
      <p:sp>
        <p:nvSpPr>
          <p:cNvPr id="3" name="TextBox 2">
            <a:extLst>
              <a:ext uri="{FF2B5EF4-FFF2-40B4-BE49-F238E27FC236}">
                <a16:creationId xmlns:a16="http://schemas.microsoft.com/office/drawing/2014/main" id="{12FBFFCA-1976-4FE1-96FC-04F26B492A23}"/>
              </a:ext>
            </a:extLst>
          </p:cNvPr>
          <p:cNvSpPr txBox="1"/>
          <p:nvPr/>
        </p:nvSpPr>
        <p:spPr>
          <a:xfrm>
            <a:off x="5220072" y="4869160"/>
            <a:ext cx="3024336" cy="1877437"/>
          </a:xfrm>
          <a:prstGeom prst="rect">
            <a:avLst/>
          </a:prstGeom>
          <a:noFill/>
        </p:spPr>
        <p:txBody>
          <a:bodyPr wrap="square" rtlCol="0">
            <a:spAutoFit/>
          </a:bodyPr>
          <a:lstStyle/>
          <a:p>
            <a:r>
              <a:rPr lang="el-GR" sz="1600" dirty="0">
                <a:latin typeface="Century Gothic" panose="020B0502020202020204" pitchFamily="34" charset="0"/>
              </a:rPr>
              <a:t>Καρακαντάς Μιχάλης </a:t>
            </a:r>
            <a:r>
              <a:rPr lang="en-US" sz="1600" dirty="0">
                <a:latin typeface="Century Gothic" panose="020B0502020202020204" pitchFamily="34" charset="0"/>
              </a:rPr>
              <a:t>dpsd15038</a:t>
            </a:r>
          </a:p>
          <a:p>
            <a:r>
              <a:rPr lang="el-GR" sz="1600" dirty="0">
                <a:latin typeface="Century Gothic" panose="020B0502020202020204" pitchFamily="34" charset="0"/>
              </a:rPr>
              <a:t>Κοκολοπούλου Αγγελίνα </a:t>
            </a:r>
            <a:r>
              <a:rPr lang="en-US" sz="1600" dirty="0">
                <a:latin typeface="Century Gothic" panose="020B0502020202020204" pitchFamily="34" charset="0"/>
              </a:rPr>
              <a:t>dpsd15046</a:t>
            </a:r>
          </a:p>
          <a:p>
            <a:r>
              <a:rPr lang="el-GR" sz="1600" dirty="0">
                <a:latin typeface="Century Gothic" panose="020B0502020202020204" pitchFamily="34" charset="0"/>
              </a:rPr>
              <a:t>Μπέλιας Νίκος </a:t>
            </a:r>
            <a:r>
              <a:rPr lang="en-US" sz="1600" dirty="0">
                <a:latin typeface="Century Gothic" panose="020B0502020202020204" pitchFamily="34" charset="0"/>
              </a:rPr>
              <a:t>dpsd15074</a:t>
            </a:r>
          </a:p>
          <a:p>
            <a:r>
              <a:rPr lang="el-GR" sz="1600" dirty="0">
                <a:latin typeface="Century Gothic" panose="020B0502020202020204" pitchFamily="34" charset="0"/>
              </a:rPr>
              <a:t>Χρυσοχοΐδη Βασιλική </a:t>
            </a:r>
            <a:r>
              <a:rPr lang="en-US" sz="1600" dirty="0">
                <a:latin typeface="Century Gothic" panose="020B0502020202020204" pitchFamily="34" charset="0"/>
              </a:rPr>
              <a:t>dpsd15126</a:t>
            </a:r>
            <a:endParaRPr lang="el-GR" sz="16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 TextBox"/>
          <p:cNvSpPr txBox="1"/>
          <p:nvPr/>
        </p:nvSpPr>
        <p:spPr>
          <a:xfrm>
            <a:off x="8244408" y="1700808"/>
            <a:ext cx="899592" cy="461665"/>
          </a:xfrm>
          <a:prstGeom prst="rect">
            <a:avLst/>
          </a:prstGeom>
          <a:solidFill>
            <a:srgbClr val="EBCAB8"/>
          </a:solidFill>
        </p:spPr>
        <p:txBody>
          <a:bodyPr wrap="square" rtlCol="0">
            <a:spAutoFit/>
          </a:bodyPr>
          <a:lstStyle/>
          <a:p>
            <a:r>
              <a:rPr lang="el-GR" sz="2400" b="1" dirty="0">
                <a:solidFill>
                  <a:schemeClr val="accent3">
                    <a:lumMod val="50000"/>
                  </a:schemeClr>
                </a:solidFill>
                <a:latin typeface="Century Gothic" pitchFamily="34" charset="0"/>
              </a:rPr>
              <a:t>09</a:t>
            </a:r>
          </a:p>
        </p:txBody>
      </p:sp>
      <p:sp>
        <p:nvSpPr>
          <p:cNvPr id="21" name="20 - TextBox"/>
          <p:cNvSpPr txBox="1"/>
          <p:nvPr/>
        </p:nvSpPr>
        <p:spPr>
          <a:xfrm rot="16200000">
            <a:off x="8249054" y="104809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08</a:t>
            </a:r>
          </a:p>
        </p:txBody>
      </p:sp>
      <p:sp>
        <p:nvSpPr>
          <p:cNvPr id="30" name="29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13</a:t>
            </a:r>
          </a:p>
        </p:txBody>
      </p:sp>
      <p:sp>
        <p:nvSpPr>
          <p:cNvPr id="22" name="21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10</a:t>
            </a:r>
          </a:p>
        </p:txBody>
      </p:sp>
      <p:sp>
        <p:nvSpPr>
          <p:cNvPr id="24" name="23 - TextBox"/>
          <p:cNvSpPr txBox="1"/>
          <p:nvPr/>
        </p:nvSpPr>
        <p:spPr>
          <a:xfrm rot="16200000">
            <a:off x="8244408" y="314096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11</a:t>
            </a:r>
          </a:p>
        </p:txBody>
      </p:sp>
      <p:sp>
        <p:nvSpPr>
          <p:cNvPr id="26" name="25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12</a:t>
            </a:r>
          </a:p>
        </p:txBody>
      </p:sp>
      <p:sp>
        <p:nvSpPr>
          <p:cNvPr id="27" name="26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14</a:t>
            </a:r>
          </a:p>
        </p:txBody>
      </p:sp>
      <p:sp>
        <p:nvSpPr>
          <p:cNvPr id="13" name="13 - TextBox">
            <a:extLst>
              <a:ext uri="{FF2B5EF4-FFF2-40B4-BE49-F238E27FC236}">
                <a16:creationId xmlns:a16="http://schemas.microsoft.com/office/drawing/2014/main" id="{F62EC69F-45EA-4394-9D1D-1E0152135F29}"/>
              </a:ext>
            </a:extLst>
          </p:cNvPr>
          <p:cNvSpPr txBox="1"/>
          <p:nvPr/>
        </p:nvSpPr>
        <p:spPr>
          <a:xfrm>
            <a:off x="251520" y="404664"/>
            <a:ext cx="7200800" cy="646331"/>
          </a:xfrm>
          <a:prstGeom prst="rect">
            <a:avLst/>
          </a:prstGeom>
          <a:noFill/>
        </p:spPr>
        <p:txBody>
          <a:bodyPr wrap="square" rtlCol="0">
            <a:spAutoFit/>
          </a:bodyPr>
          <a:lstStyle/>
          <a:p>
            <a:r>
              <a:rPr lang="el-GR" sz="3600" dirty="0">
                <a:solidFill>
                  <a:schemeClr val="accent3">
                    <a:lumMod val="50000"/>
                  </a:schemeClr>
                </a:solidFill>
                <a:latin typeface="Century Gothic" panose="020B0502020202020204" pitchFamily="34" charset="0"/>
              </a:rPr>
              <a:t>Βελτιώσεις Αξιολόγησης</a:t>
            </a:r>
            <a:endParaRPr lang="el-GR" sz="2800" dirty="0">
              <a:solidFill>
                <a:schemeClr val="accent3">
                  <a:lumMod val="50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63C27151-491D-403A-B83F-87533FB675FE}"/>
              </a:ext>
            </a:extLst>
          </p:cNvPr>
          <p:cNvSpPr txBox="1"/>
          <p:nvPr/>
        </p:nvSpPr>
        <p:spPr>
          <a:xfrm>
            <a:off x="251520" y="980728"/>
            <a:ext cx="2952328" cy="400110"/>
          </a:xfrm>
          <a:prstGeom prst="rect">
            <a:avLst/>
          </a:prstGeom>
          <a:noFill/>
        </p:spPr>
        <p:txBody>
          <a:bodyPr wrap="square" rtlCol="0">
            <a:spAutoFit/>
          </a:bodyPr>
          <a:lstStyle/>
          <a:p>
            <a:r>
              <a:rPr lang="el-GR" sz="2000" dirty="0">
                <a:solidFill>
                  <a:schemeClr val="accent3">
                    <a:lumMod val="50000"/>
                  </a:schemeClr>
                </a:solidFill>
                <a:latin typeface="Century Gothic" panose="020B0502020202020204" pitchFamily="34" charset="0"/>
              </a:rPr>
              <a:t>Διαμορφωτικής</a:t>
            </a:r>
          </a:p>
        </p:txBody>
      </p:sp>
      <p:sp>
        <p:nvSpPr>
          <p:cNvPr id="17" name="TextBox 16">
            <a:extLst>
              <a:ext uri="{FF2B5EF4-FFF2-40B4-BE49-F238E27FC236}">
                <a16:creationId xmlns:a16="http://schemas.microsoft.com/office/drawing/2014/main" id="{58F8E313-E65D-4736-8BB3-6FD1D870E5CA}"/>
              </a:ext>
            </a:extLst>
          </p:cNvPr>
          <p:cNvSpPr txBox="1"/>
          <p:nvPr/>
        </p:nvSpPr>
        <p:spPr>
          <a:xfrm>
            <a:off x="444440" y="1700808"/>
            <a:ext cx="6696744" cy="3046988"/>
          </a:xfrm>
          <a:prstGeom prst="rect">
            <a:avLst/>
          </a:prstGeom>
          <a:noFill/>
        </p:spPr>
        <p:txBody>
          <a:bodyPr wrap="square" rtlCol="0">
            <a:spAutoFit/>
          </a:bodyPr>
          <a:lstStyle/>
          <a:p>
            <a:pPr marL="285750" indent="-285750">
              <a:buFont typeface="Courier New" panose="02070309020205020404" pitchFamily="49" charset="0"/>
              <a:buChar char="o"/>
            </a:pPr>
            <a:r>
              <a:rPr lang="el-GR" sz="1600" dirty="0">
                <a:latin typeface="Century Gothic" panose="020B0502020202020204" pitchFamily="34" charset="0"/>
              </a:rPr>
              <a:t>Τοποθέτηση</a:t>
            </a:r>
            <a:r>
              <a:rPr lang="en-US" sz="1600" dirty="0">
                <a:latin typeface="Century Gothic" panose="020B0502020202020204" pitchFamily="34" charset="0"/>
              </a:rPr>
              <a:t> </a:t>
            </a:r>
            <a:r>
              <a:rPr lang="el-GR" sz="1600" dirty="0" err="1">
                <a:latin typeface="Century Gothic" panose="020B0502020202020204" pitchFamily="34" charset="0"/>
              </a:rPr>
              <a:t>φωτείνης</a:t>
            </a:r>
            <a:r>
              <a:rPr lang="el-GR" sz="1600" dirty="0">
                <a:latin typeface="Century Gothic" panose="020B0502020202020204" pitchFamily="34" charset="0"/>
              </a:rPr>
              <a:t> ένδειξής στην ντουλάπα και αφαίρεση κειμένου </a:t>
            </a:r>
            <a:r>
              <a:rPr lang="en-US" sz="1600" dirty="0">
                <a:latin typeface="Century Gothic" panose="020B0502020202020204" pitchFamily="34" charset="0"/>
              </a:rPr>
              <a:t>“</a:t>
            </a:r>
            <a:r>
              <a:rPr lang="el-GR" sz="1600" dirty="0">
                <a:latin typeface="Century Gothic" panose="020B0502020202020204" pitchFamily="34" charset="0"/>
              </a:rPr>
              <a:t>Άνοιγμα ντουλάπας</a:t>
            </a:r>
            <a:r>
              <a:rPr lang="en-US" sz="1600" dirty="0">
                <a:latin typeface="Century Gothic" panose="020B0502020202020204" pitchFamily="34" charset="0"/>
              </a:rPr>
              <a:t>”</a:t>
            </a:r>
            <a:endParaRPr lang="el-GR" sz="1600" dirty="0">
              <a:latin typeface="Century Gothic" panose="020B0502020202020204" pitchFamily="34" charset="0"/>
            </a:endParaRPr>
          </a:p>
          <a:p>
            <a:pPr marL="285750" indent="-285750">
              <a:buFont typeface="Courier New" panose="02070309020205020404" pitchFamily="49" charset="0"/>
              <a:buChar char="o"/>
            </a:pPr>
            <a:endParaRPr lang="el-GR" sz="1600" dirty="0">
              <a:latin typeface="Century Gothic" panose="020B0502020202020204" pitchFamily="34" charset="0"/>
            </a:endParaRPr>
          </a:p>
          <a:p>
            <a:pPr marL="285750" indent="-285750">
              <a:buFont typeface="Courier New" panose="02070309020205020404" pitchFamily="49" charset="0"/>
              <a:buChar char="o"/>
            </a:pPr>
            <a:r>
              <a:rPr lang="el-GR" sz="1600" dirty="0">
                <a:latin typeface="Century Gothic" panose="020B0502020202020204" pitchFamily="34" charset="0"/>
              </a:rPr>
              <a:t>Δυνατότητα περιστροφής μπάρας μόνο μετά την ολοκλήρωση της φορεσιάς</a:t>
            </a:r>
          </a:p>
          <a:p>
            <a:pPr marL="285750" indent="-285750">
              <a:buFont typeface="Courier New" panose="02070309020205020404" pitchFamily="49" charset="0"/>
              <a:buChar char="o"/>
            </a:pPr>
            <a:endParaRPr lang="el-GR" sz="1600" dirty="0">
              <a:latin typeface="Century Gothic" panose="020B0502020202020204" pitchFamily="34" charset="0"/>
            </a:endParaRPr>
          </a:p>
          <a:p>
            <a:pPr marL="285750" indent="-285750">
              <a:buFont typeface="Courier New" panose="02070309020205020404" pitchFamily="49" charset="0"/>
              <a:buChar char="o"/>
            </a:pPr>
            <a:r>
              <a:rPr lang="el-GR" sz="1600" dirty="0">
                <a:latin typeface="Century Gothic" panose="020B0502020202020204" pitchFamily="34" charset="0"/>
              </a:rPr>
              <a:t>Μετακίνηση κειμένου </a:t>
            </a:r>
            <a:r>
              <a:rPr lang="en-US" sz="1600" dirty="0">
                <a:latin typeface="Century Gothic" panose="020B0502020202020204" pitchFamily="34" charset="0"/>
              </a:rPr>
              <a:t>“</a:t>
            </a:r>
            <a:r>
              <a:rPr lang="el-GR" sz="1600" dirty="0">
                <a:latin typeface="Century Gothic" panose="020B0502020202020204" pitchFamily="34" charset="0"/>
              </a:rPr>
              <a:t> Επιλογή λάθος ρούχου </a:t>
            </a:r>
            <a:r>
              <a:rPr lang="en-US" sz="1600" dirty="0">
                <a:latin typeface="Century Gothic" panose="020B0502020202020204" pitchFamily="34" charset="0"/>
              </a:rPr>
              <a:t>“ </a:t>
            </a:r>
            <a:r>
              <a:rPr lang="el-GR" sz="1600" dirty="0">
                <a:latin typeface="Century Gothic" panose="020B0502020202020204" pitchFamily="34" charset="0"/>
              </a:rPr>
              <a:t>από το πάνω μέρος του </a:t>
            </a:r>
            <a:r>
              <a:rPr lang="en-US" sz="1600" dirty="0">
                <a:latin typeface="Century Gothic" panose="020B0502020202020204" pitchFamily="34" charset="0"/>
              </a:rPr>
              <a:t>avatar </a:t>
            </a:r>
            <a:r>
              <a:rPr lang="el-GR" sz="1600" dirty="0">
                <a:latin typeface="Century Gothic" panose="020B0502020202020204" pitchFamily="34" charset="0"/>
              </a:rPr>
              <a:t>στα δεξιά του.</a:t>
            </a:r>
          </a:p>
          <a:p>
            <a:pPr marL="285750" indent="-285750">
              <a:buFont typeface="Courier New" panose="02070309020205020404" pitchFamily="49" charset="0"/>
              <a:buChar char="o"/>
            </a:pPr>
            <a:endParaRPr lang="el-GR" sz="1600" dirty="0">
              <a:latin typeface="Century Gothic" panose="020B0502020202020204" pitchFamily="34" charset="0"/>
            </a:endParaRPr>
          </a:p>
          <a:p>
            <a:pPr marL="285750" indent="-285750">
              <a:buFont typeface="Courier New" panose="02070309020205020404" pitchFamily="49" charset="0"/>
              <a:buChar char="o"/>
            </a:pPr>
            <a:r>
              <a:rPr lang="el-GR" sz="1600" dirty="0">
                <a:latin typeface="Century Gothic" panose="020B0502020202020204" pitchFamily="34" charset="0"/>
              </a:rPr>
              <a:t>Μεγέθυνση του κουμπιού- βέλους για την εναλλαγή στην ντουλάπα και μετάβασης στον χορό</a:t>
            </a:r>
            <a:endParaRPr lang="en-US" sz="1600" dirty="0">
              <a:latin typeface="Century Gothic" panose="020B0502020202020204" pitchFamily="34" charset="0"/>
            </a:endParaRPr>
          </a:p>
          <a:p>
            <a:endParaRPr lang="el-GR" sz="1600" dirty="0">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8244408" y="2420888"/>
            <a:ext cx="899592" cy="461665"/>
          </a:xfrm>
          <a:prstGeom prst="rect">
            <a:avLst/>
          </a:prstGeom>
          <a:solidFill>
            <a:srgbClr val="EBCAB8"/>
          </a:solidFill>
        </p:spPr>
        <p:txBody>
          <a:bodyPr wrap="square" rtlCol="0">
            <a:spAutoFit/>
          </a:bodyPr>
          <a:lstStyle/>
          <a:p>
            <a:r>
              <a:rPr lang="el-GR" sz="2400" b="1" dirty="0">
                <a:solidFill>
                  <a:schemeClr val="accent3">
                    <a:lumMod val="50000"/>
                  </a:schemeClr>
                </a:solidFill>
                <a:latin typeface="Century Gothic" pitchFamily="34" charset="0"/>
              </a:rPr>
              <a:t>10</a:t>
            </a:r>
          </a:p>
        </p:txBody>
      </p:sp>
      <p:sp>
        <p:nvSpPr>
          <p:cNvPr id="23" name="22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09</a:t>
            </a:r>
          </a:p>
        </p:txBody>
      </p:sp>
      <p:sp>
        <p:nvSpPr>
          <p:cNvPr id="28" name="27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a:t>
            </a:r>
            <a:r>
              <a:rPr lang="el-GR" dirty="0">
                <a:solidFill>
                  <a:schemeClr val="accent3">
                    <a:lumMod val="50000"/>
                  </a:schemeClr>
                </a:solidFill>
                <a:latin typeface="Century Gothic" pitchFamily="34" charset="0"/>
              </a:rPr>
              <a:t>8</a:t>
            </a:r>
          </a:p>
        </p:txBody>
      </p:sp>
      <p:sp>
        <p:nvSpPr>
          <p:cNvPr id="30" name="29 - Ορθογώνιο"/>
          <p:cNvSpPr/>
          <p:nvPr/>
        </p:nvSpPr>
        <p:spPr>
          <a:xfrm>
            <a:off x="72008" y="764704"/>
            <a:ext cx="3275856" cy="45719"/>
          </a:xfrm>
          <a:prstGeom prst="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33" name="32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13</a:t>
            </a:r>
          </a:p>
        </p:txBody>
      </p:sp>
      <p:sp>
        <p:nvSpPr>
          <p:cNvPr id="16" name="15 - TextBox"/>
          <p:cNvSpPr txBox="1"/>
          <p:nvPr/>
        </p:nvSpPr>
        <p:spPr>
          <a:xfrm rot="16200000">
            <a:off x="8244408" y="314096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11</a:t>
            </a:r>
          </a:p>
        </p:txBody>
      </p:sp>
      <p:sp>
        <p:nvSpPr>
          <p:cNvPr id="17" name="16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12</a:t>
            </a:r>
          </a:p>
        </p:txBody>
      </p:sp>
      <p:sp>
        <p:nvSpPr>
          <p:cNvPr id="18" name="17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14</a:t>
            </a:r>
          </a:p>
        </p:txBody>
      </p:sp>
      <p:sp>
        <p:nvSpPr>
          <p:cNvPr id="19" name="Ορθογώνιο 18">
            <a:extLst>
              <a:ext uri="{FF2B5EF4-FFF2-40B4-BE49-F238E27FC236}">
                <a16:creationId xmlns:a16="http://schemas.microsoft.com/office/drawing/2014/main" id="{C6B80F38-199B-4B13-AE46-757108C774D0}"/>
              </a:ext>
            </a:extLst>
          </p:cNvPr>
          <p:cNvSpPr/>
          <p:nvPr/>
        </p:nvSpPr>
        <p:spPr>
          <a:xfrm>
            <a:off x="211378" y="1524108"/>
            <a:ext cx="8100392" cy="1969770"/>
          </a:xfrm>
          <a:prstGeom prst="rect">
            <a:avLst/>
          </a:prstGeom>
        </p:spPr>
        <p:txBody>
          <a:bodyPr wrap="square">
            <a:spAutoFit/>
          </a:bodyPr>
          <a:lstStyle/>
          <a:p>
            <a:pPr marR="25400">
              <a:spcAft>
                <a:spcPts val="400"/>
              </a:spcAft>
            </a:pPr>
            <a:r>
              <a:rPr lang="el-GR" sz="1400" dirty="0">
                <a:solidFill>
                  <a:srgbClr val="000000"/>
                </a:solidFill>
                <a:latin typeface="Century Gothic" panose="020B0502020202020204" pitchFamily="34" charset="0"/>
              </a:rPr>
              <a:t>Τα βασικά αποτελέσματα ήταν τα εξής :</a:t>
            </a:r>
            <a:endParaRPr lang="el-GR" sz="1400" dirty="0"/>
          </a:p>
          <a:p>
            <a:pPr marR="25400">
              <a:spcAft>
                <a:spcPts val="400"/>
              </a:spcAft>
            </a:pPr>
            <a:r>
              <a:rPr lang="el-GR" sz="1400" dirty="0">
                <a:solidFill>
                  <a:srgbClr val="000000"/>
                </a:solidFill>
                <a:latin typeface="Century Gothic" panose="020B0502020202020204" pitchFamily="34" charset="0"/>
              </a:rPr>
              <a:t>•</a:t>
            </a:r>
            <a:r>
              <a:rPr lang="el-GR" sz="600" dirty="0">
                <a:solidFill>
                  <a:srgbClr val="000000"/>
                </a:solidFill>
                <a:latin typeface="Century Gothic" panose="020B0502020202020204" pitchFamily="34" charset="0"/>
              </a:rPr>
              <a:t>    </a:t>
            </a:r>
            <a:r>
              <a:rPr lang="el-GR" sz="1400" dirty="0">
                <a:solidFill>
                  <a:srgbClr val="000000"/>
                </a:solidFill>
                <a:latin typeface="Century Gothic" panose="020B0502020202020204" pitchFamily="34" charset="0"/>
              </a:rPr>
              <a:t>Το 70,8% των συμμετεχόντων δήλωσαν ότι το σύστημα τους φάνηκε εύκολο στην χρήση και πως δεν χρειάζονται την καθοδήγηση κάποιου ειδικού για να το χρησιμοποιήσει.</a:t>
            </a:r>
            <a:endParaRPr lang="el-GR" sz="1400" dirty="0"/>
          </a:p>
          <a:p>
            <a:pPr marR="25400">
              <a:spcAft>
                <a:spcPts val="400"/>
              </a:spcAft>
            </a:pPr>
            <a:r>
              <a:rPr lang="el-GR" sz="1400" dirty="0">
                <a:solidFill>
                  <a:srgbClr val="000000"/>
                </a:solidFill>
                <a:latin typeface="Century Gothic" panose="020B0502020202020204" pitchFamily="34" charset="0"/>
              </a:rPr>
              <a:t>•</a:t>
            </a:r>
            <a:r>
              <a:rPr lang="el-GR" sz="600" dirty="0">
                <a:solidFill>
                  <a:srgbClr val="000000"/>
                </a:solidFill>
                <a:latin typeface="Century Gothic" panose="020B0502020202020204" pitchFamily="34" charset="0"/>
              </a:rPr>
              <a:t>    </a:t>
            </a:r>
            <a:r>
              <a:rPr lang="el-GR" sz="1400" dirty="0">
                <a:solidFill>
                  <a:srgbClr val="000000"/>
                </a:solidFill>
                <a:latin typeface="Century Gothic" panose="020B0502020202020204" pitchFamily="34" charset="0"/>
              </a:rPr>
              <a:t>Το 75% των συμμετεχόντων θεώρησε ότι δεν υπάρχει καμία ασυνέπεια στο σύστημα καθώς και πιστεύουν πως οι περισσότεροι άνθρωποι θα μάθουν να το χρησιμοποιούν πολύ γρήγορα.</a:t>
            </a:r>
            <a:endParaRPr lang="el-GR" sz="1400" dirty="0"/>
          </a:p>
          <a:p>
            <a:pPr marR="25400">
              <a:spcAft>
                <a:spcPts val="400"/>
              </a:spcAft>
            </a:pPr>
            <a:r>
              <a:rPr lang="el-GR" sz="1400" dirty="0">
                <a:solidFill>
                  <a:srgbClr val="000000"/>
                </a:solidFill>
                <a:latin typeface="Century Gothic" panose="020B0502020202020204" pitchFamily="34" charset="0"/>
              </a:rPr>
              <a:t>•</a:t>
            </a:r>
            <a:r>
              <a:rPr lang="el-GR" sz="600" dirty="0">
                <a:solidFill>
                  <a:srgbClr val="000000"/>
                </a:solidFill>
                <a:latin typeface="Century Gothic" panose="020B0502020202020204" pitchFamily="34" charset="0"/>
              </a:rPr>
              <a:t>    </a:t>
            </a:r>
            <a:r>
              <a:rPr lang="el-GR" sz="1400" dirty="0">
                <a:solidFill>
                  <a:srgbClr val="000000"/>
                </a:solidFill>
                <a:latin typeface="Century Gothic" panose="020B0502020202020204" pitchFamily="34" charset="0"/>
              </a:rPr>
              <a:t>Τέλος το 41,3% δήλωσε πως ένιωσε πολύ μεγάλη αυτοπεποίθηση κατά την διάρκεια της πλοήγησης του συστήματος.</a:t>
            </a:r>
            <a:endParaRPr lang="el-GR" sz="1400" dirty="0"/>
          </a:p>
        </p:txBody>
      </p:sp>
      <p:sp>
        <p:nvSpPr>
          <p:cNvPr id="20" name="13 - TextBox">
            <a:extLst>
              <a:ext uri="{FF2B5EF4-FFF2-40B4-BE49-F238E27FC236}">
                <a16:creationId xmlns:a16="http://schemas.microsoft.com/office/drawing/2014/main" id="{44765165-6467-4210-A5AE-8B70C51AA814}"/>
              </a:ext>
            </a:extLst>
          </p:cNvPr>
          <p:cNvSpPr txBox="1"/>
          <p:nvPr/>
        </p:nvSpPr>
        <p:spPr>
          <a:xfrm>
            <a:off x="251520" y="404664"/>
            <a:ext cx="7200800" cy="646331"/>
          </a:xfrm>
          <a:prstGeom prst="rect">
            <a:avLst/>
          </a:prstGeom>
          <a:noFill/>
        </p:spPr>
        <p:txBody>
          <a:bodyPr wrap="square" rtlCol="0">
            <a:spAutoFit/>
          </a:bodyPr>
          <a:lstStyle/>
          <a:p>
            <a:r>
              <a:rPr lang="el-GR" sz="3600" dirty="0">
                <a:solidFill>
                  <a:schemeClr val="accent3">
                    <a:lumMod val="50000"/>
                  </a:schemeClr>
                </a:solidFill>
                <a:latin typeface="Century Gothic" panose="020B0502020202020204" pitchFamily="34" charset="0"/>
              </a:rPr>
              <a:t>Αποτελέσματα Αξιολόγησης</a:t>
            </a:r>
            <a:endParaRPr lang="el-GR" sz="2800" dirty="0">
              <a:solidFill>
                <a:schemeClr val="accent3">
                  <a:lumMod val="5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77090B8E-2994-461F-AF74-98524A9DB521}"/>
              </a:ext>
            </a:extLst>
          </p:cNvPr>
          <p:cNvSpPr txBox="1"/>
          <p:nvPr/>
        </p:nvSpPr>
        <p:spPr>
          <a:xfrm>
            <a:off x="251520" y="980728"/>
            <a:ext cx="2952328" cy="400110"/>
          </a:xfrm>
          <a:prstGeom prst="rect">
            <a:avLst/>
          </a:prstGeom>
          <a:noFill/>
        </p:spPr>
        <p:txBody>
          <a:bodyPr wrap="square" rtlCol="0">
            <a:spAutoFit/>
          </a:bodyPr>
          <a:lstStyle/>
          <a:p>
            <a:r>
              <a:rPr lang="el-GR" sz="2000" dirty="0">
                <a:solidFill>
                  <a:schemeClr val="accent3">
                    <a:lumMod val="50000"/>
                  </a:schemeClr>
                </a:solidFill>
                <a:latin typeface="Century Gothic" panose="020B0502020202020204" pitchFamily="34" charset="0"/>
              </a:rPr>
              <a:t>Συμπερασματικής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8244408" y="3068960"/>
            <a:ext cx="899592" cy="461665"/>
          </a:xfrm>
          <a:prstGeom prst="rect">
            <a:avLst/>
          </a:prstGeom>
          <a:solidFill>
            <a:srgbClr val="EBCAB8"/>
          </a:solidFill>
        </p:spPr>
        <p:txBody>
          <a:bodyPr wrap="square" rtlCol="0">
            <a:spAutoFit/>
          </a:bodyPr>
          <a:lstStyle/>
          <a:p>
            <a:r>
              <a:rPr lang="el-GR" sz="2400" b="1" dirty="0">
                <a:solidFill>
                  <a:schemeClr val="accent3">
                    <a:lumMod val="50000"/>
                  </a:schemeClr>
                </a:solidFill>
                <a:latin typeface="Century Gothic" pitchFamily="34" charset="0"/>
              </a:rPr>
              <a:t>11</a:t>
            </a:r>
          </a:p>
        </p:txBody>
      </p:sp>
      <p:sp>
        <p:nvSpPr>
          <p:cNvPr id="23" name="22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09</a:t>
            </a:r>
          </a:p>
        </p:txBody>
      </p:sp>
      <p:sp>
        <p:nvSpPr>
          <p:cNvPr id="28" name="27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a:t>
            </a:r>
            <a:r>
              <a:rPr lang="el-GR" dirty="0">
                <a:solidFill>
                  <a:schemeClr val="accent3">
                    <a:lumMod val="50000"/>
                  </a:schemeClr>
                </a:solidFill>
                <a:latin typeface="Century Gothic" pitchFamily="34" charset="0"/>
              </a:rPr>
              <a:t>8</a:t>
            </a:r>
          </a:p>
        </p:txBody>
      </p:sp>
      <p:sp>
        <p:nvSpPr>
          <p:cNvPr id="30" name="29 - Ορθογώνιο"/>
          <p:cNvSpPr/>
          <p:nvPr/>
        </p:nvSpPr>
        <p:spPr>
          <a:xfrm>
            <a:off x="72008" y="764704"/>
            <a:ext cx="3275856" cy="45719"/>
          </a:xfrm>
          <a:prstGeom prst="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33" name="32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13</a:t>
            </a:r>
          </a:p>
        </p:txBody>
      </p:sp>
      <p:sp>
        <p:nvSpPr>
          <p:cNvPr id="16" name="15 - TextBox"/>
          <p:cNvSpPr txBox="1"/>
          <p:nvPr/>
        </p:nvSpPr>
        <p:spPr>
          <a:xfrm rot="16200000">
            <a:off x="8244408" y="2416242"/>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10</a:t>
            </a:r>
          </a:p>
        </p:txBody>
      </p:sp>
      <p:sp>
        <p:nvSpPr>
          <p:cNvPr id="17" name="16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12</a:t>
            </a:r>
          </a:p>
        </p:txBody>
      </p:sp>
      <p:sp>
        <p:nvSpPr>
          <p:cNvPr id="18" name="17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14</a:t>
            </a:r>
          </a:p>
        </p:txBody>
      </p:sp>
      <p:sp>
        <p:nvSpPr>
          <p:cNvPr id="19" name="13 - TextBox">
            <a:extLst>
              <a:ext uri="{FF2B5EF4-FFF2-40B4-BE49-F238E27FC236}">
                <a16:creationId xmlns:a16="http://schemas.microsoft.com/office/drawing/2014/main" id="{DFDDF3A6-9AD4-40F3-AA8F-D6DD01DDDEA2}"/>
              </a:ext>
            </a:extLst>
          </p:cNvPr>
          <p:cNvSpPr txBox="1"/>
          <p:nvPr/>
        </p:nvSpPr>
        <p:spPr>
          <a:xfrm>
            <a:off x="251520" y="404664"/>
            <a:ext cx="7200800" cy="646331"/>
          </a:xfrm>
          <a:prstGeom prst="rect">
            <a:avLst/>
          </a:prstGeom>
          <a:noFill/>
        </p:spPr>
        <p:txBody>
          <a:bodyPr wrap="square" rtlCol="0">
            <a:spAutoFit/>
          </a:bodyPr>
          <a:lstStyle/>
          <a:p>
            <a:r>
              <a:rPr lang="el-GR" sz="3600" dirty="0">
                <a:solidFill>
                  <a:schemeClr val="accent3">
                    <a:lumMod val="50000"/>
                  </a:schemeClr>
                </a:solidFill>
                <a:latin typeface="Century Gothic" panose="020B0502020202020204" pitchFamily="34" charset="0"/>
              </a:rPr>
              <a:t>Αποτελέσματα Αξιολόγησης</a:t>
            </a:r>
            <a:endParaRPr lang="el-GR" sz="2800" dirty="0">
              <a:solidFill>
                <a:schemeClr val="accent3">
                  <a:lumMod val="50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DFF6D289-AA0A-4E8D-8C89-33F03057F32B}"/>
              </a:ext>
            </a:extLst>
          </p:cNvPr>
          <p:cNvSpPr txBox="1"/>
          <p:nvPr/>
        </p:nvSpPr>
        <p:spPr>
          <a:xfrm>
            <a:off x="251520" y="980728"/>
            <a:ext cx="2952328" cy="400110"/>
          </a:xfrm>
          <a:prstGeom prst="rect">
            <a:avLst/>
          </a:prstGeom>
          <a:noFill/>
        </p:spPr>
        <p:txBody>
          <a:bodyPr wrap="square" rtlCol="0">
            <a:spAutoFit/>
          </a:bodyPr>
          <a:lstStyle/>
          <a:p>
            <a:r>
              <a:rPr lang="el-GR" sz="2000" dirty="0">
                <a:solidFill>
                  <a:schemeClr val="accent3">
                    <a:lumMod val="50000"/>
                  </a:schemeClr>
                </a:solidFill>
                <a:latin typeface="Century Gothic" panose="020B0502020202020204" pitchFamily="34" charset="0"/>
              </a:rPr>
              <a:t>Συμπερασματικής</a:t>
            </a:r>
          </a:p>
        </p:txBody>
      </p:sp>
      <p:sp>
        <p:nvSpPr>
          <p:cNvPr id="2" name="Ορθογώνιο 1">
            <a:extLst>
              <a:ext uri="{FF2B5EF4-FFF2-40B4-BE49-F238E27FC236}">
                <a16:creationId xmlns:a16="http://schemas.microsoft.com/office/drawing/2014/main" id="{4E3E589E-C54A-4198-A4BB-475107473301}"/>
              </a:ext>
            </a:extLst>
          </p:cNvPr>
          <p:cNvSpPr/>
          <p:nvPr/>
        </p:nvSpPr>
        <p:spPr>
          <a:xfrm>
            <a:off x="213194" y="1380838"/>
            <a:ext cx="7887198" cy="5950347"/>
          </a:xfrm>
          <a:prstGeom prst="rect">
            <a:avLst/>
          </a:prstGeom>
        </p:spPr>
        <p:txBody>
          <a:bodyPr wrap="square">
            <a:spAutoFit/>
          </a:bodyPr>
          <a:lstStyle/>
          <a:p>
            <a:pPr fontAlgn="base"/>
            <a:r>
              <a:rPr lang="el-GR" sz="1400" dirty="0">
                <a:solidFill>
                  <a:srgbClr val="000000"/>
                </a:solidFill>
                <a:latin typeface="Century Gothic" panose="020B0502020202020204" pitchFamily="34" charset="0"/>
              </a:rPr>
              <a:t>Ακόμη, τα σχόλια που λάβαμε με την μεγαλύτερη συχνότητα ήταν τα εξής:</a:t>
            </a:r>
            <a:endParaRPr lang="en-US" sz="1400" dirty="0">
              <a:solidFill>
                <a:srgbClr val="000000"/>
              </a:solidFill>
              <a:latin typeface="Century Gothic" panose="020B0502020202020204" pitchFamily="34" charset="0"/>
            </a:endParaRPr>
          </a:p>
          <a:p>
            <a:pPr fontAlgn="base"/>
            <a:endParaRPr lang="el-GR" sz="1400" dirty="0">
              <a:solidFill>
                <a:srgbClr val="000000"/>
              </a:solidFill>
              <a:latin typeface="Century Gothic" panose="020B0502020202020204" pitchFamily="34" charset="0"/>
            </a:endParaRPr>
          </a:p>
          <a:p>
            <a:pPr fontAlgn="base">
              <a:buFont typeface="Arial" panose="020B0604020202020204" pitchFamily="34" charset="0"/>
              <a:buChar char="•"/>
            </a:pPr>
            <a:r>
              <a:rPr lang="el-GR" sz="1400" dirty="0">
                <a:solidFill>
                  <a:srgbClr val="000000"/>
                </a:solidFill>
                <a:latin typeface="Century Gothic" panose="020B0502020202020204" pitchFamily="34" charset="0"/>
              </a:rPr>
              <a:t>Η διαδικασία τους φάνηκε πολύ ενδιαφέρουσα και εκπαιδευτική.</a:t>
            </a:r>
            <a:endParaRPr lang="en-US" sz="1400" dirty="0">
              <a:solidFill>
                <a:srgbClr val="000000"/>
              </a:solidFill>
              <a:latin typeface="Century Gothic" panose="020B0502020202020204" pitchFamily="34" charset="0"/>
            </a:endParaRPr>
          </a:p>
          <a:p>
            <a:pPr fontAlgn="base">
              <a:buFont typeface="Arial" panose="020B0604020202020204" pitchFamily="34" charset="0"/>
              <a:buChar char="•"/>
            </a:pPr>
            <a:endParaRPr lang="el-GR" sz="1400" dirty="0">
              <a:solidFill>
                <a:srgbClr val="000000"/>
              </a:solidFill>
              <a:latin typeface="Century Gothic" panose="020B0502020202020204" pitchFamily="34" charset="0"/>
            </a:endParaRPr>
          </a:p>
          <a:p>
            <a:pPr fontAlgn="base">
              <a:buFont typeface="Arial" panose="020B0604020202020204" pitchFamily="34" charset="0"/>
              <a:buChar char="•"/>
            </a:pPr>
            <a:r>
              <a:rPr lang="el-GR" sz="1400" dirty="0">
                <a:solidFill>
                  <a:srgbClr val="000000"/>
                </a:solidFill>
                <a:latin typeface="Century Gothic" panose="020B0502020202020204" pitchFamily="34" charset="0"/>
              </a:rPr>
              <a:t>Σχολιάστηκε έντονα ότι η διαδικασία ήταν γρήγορη σε διάρκεια, καθώς υπήρχε ανάγκη για ποικιλία </a:t>
            </a:r>
            <a:r>
              <a:rPr lang="el-GR" sz="1400" dirty="0" err="1">
                <a:solidFill>
                  <a:srgbClr val="000000"/>
                </a:solidFill>
                <a:latin typeface="Century Gothic" panose="020B0502020202020204" pitchFamily="34" charset="0"/>
              </a:rPr>
              <a:t>φορεσίων</a:t>
            </a:r>
            <a:r>
              <a:rPr lang="el-GR" sz="1400" dirty="0">
                <a:solidFill>
                  <a:srgbClr val="000000"/>
                </a:solidFill>
                <a:latin typeface="Century Gothic" panose="020B0502020202020204" pitchFamily="34" charset="0"/>
              </a:rPr>
              <a:t> ,χορών και ιστορικών πληροφοριών.</a:t>
            </a:r>
            <a:endParaRPr lang="en-US" sz="1400" dirty="0">
              <a:solidFill>
                <a:srgbClr val="000000"/>
              </a:solidFill>
              <a:latin typeface="Century Gothic" panose="020B0502020202020204" pitchFamily="34" charset="0"/>
            </a:endParaRPr>
          </a:p>
          <a:p>
            <a:pPr fontAlgn="base">
              <a:buFont typeface="Arial" panose="020B0604020202020204" pitchFamily="34" charset="0"/>
              <a:buChar char="•"/>
            </a:pPr>
            <a:endParaRPr lang="el-GR" sz="1400" dirty="0">
              <a:solidFill>
                <a:srgbClr val="000000"/>
              </a:solidFill>
              <a:latin typeface="Century Gothic" panose="020B0502020202020204" pitchFamily="34" charset="0"/>
            </a:endParaRPr>
          </a:p>
          <a:p>
            <a:pPr fontAlgn="base">
              <a:buFont typeface="Arial" panose="020B0604020202020204" pitchFamily="34" charset="0"/>
              <a:buChar char="•"/>
            </a:pPr>
            <a:r>
              <a:rPr lang="el-GR" sz="1400" dirty="0">
                <a:solidFill>
                  <a:srgbClr val="000000"/>
                </a:solidFill>
                <a:latin typeface="Century Gothic" panose="020B0502020202020204" pitchFamily="34" charset="0"/>
              </a:rPr>
              <a:t> Δεν ήταν εμφανής η </a:t>
            </a:r>
            <a:r>
              <a:rPr lang="el-GR" sz="1400" dirty="0" err="1">
                <a:solidFill>
                  <a:srgbClr val="000000"/>
                </a:solidFill>
                <a:latin typeface="Century Gothic" panose="020B0502020202020204" pitchFamily="34" charset="0"/>
              </a:rPr>
              <a:t>ενδείξη</a:t>
            </a:r>
            <a:r>
              <a:rPr lang="el-GR" sz="1400" dirty="0">
                <a:solidFill>
                  <a:srgbClr val="000000"/>
                </a:solidFill>
                <a:latin typeface="Century Gothic" panose="020B0502020202020204" pitchFamily="34" charset="0"/>
              </a:rPr>
              <a:t> για την επιλογή λάθος ρούχου</a:t>
            </a:r>
            <a:endParaRPr lang="en-US" sz="1400" dirty="0">
              <a:solidFill>
                <a:srgbClr val="000000"/>
              </a:solidFill>
              <a:latin typeface="Century Gothic" panose="020B0502020202020204" pitchFamily="34" charset="0"/>
            </a:endParaRPr>
          </a:p>
          <a:p>
            <a:pPr fontAlgn="base">
              <a:buFont typeface="Arial" panose="020B0604020202020204" pitchFamily="34" charset="0"/>
              <a:buChar char="•"/>
            </a:pPr>
            <a:endParaRPr lang="el-GR" sz="1400" dirty="0">
              <a:solidFill>
                <a:srgbClr val="000000"/>
              </a:solidFill>
              <a:latin typeface="Century Gothic" panose="020B0502020202020204" pitchFamily="34" charset="0"/>
            </a:endParaRPr>
          </a:p>
          <a:p>
            <a:pPr fontAlgn="base">
              <a:buFont typeface="Arial" panose="020B0604020202020204" pitchFamily="34" charset="0"/>
              <a:buChar char="•"/>
            </a:pPr>
            <a:r>
              <a:rPr lang="el-GR" sz="1400" dirty="0">
                <a:solidFill>
                  <a:srgbClr val="000000"/>
                </a:solidFill>
                <a:latin typeface="Century Gothic" panose="020B0502020202020204" pitchFamily="34" charset="0"/>
              </a:rPr>
              <a:t>Υπήρξαν αρνητικά σχόλια για το σύρσιμο των ρούχων από την ντουλάπα προς το </a:t>
            </a:r>
            <a:r>
              <a:rPr lang="el-GR" sz="1400" dirty="0" err="1">
                <a:solidFill>
                  <a:srgbClr val="000000"/>
                </a:solidFill>
                <a:latin typeface="Century Gothic" panose="020B0502020202020204" pitchFamily="34" charset="0"/>
              </a:rPr>
              <a:t>avatar</a:t>
            </a:r>
            <a:r>
              <a:rPr lang="el-GR" sz="1400" dirty="0">
                <a:solidFill>
                  <a:srgbClr val="000000"/>
                </a:solidFill>
                <a:latin typeface="Century Gothic" panose="020B0502020202020204" pitchFamily="34" charset="0"/>
              </a:rPr>
              <a:t> διότι δεν πιανόντουσαν καλά με το δάχτυλο του χεριού.</a:t>
            </a:r>
            <a:endParaRPr lang="en-US" sz="1400" dirty="0">
              <a:solidFill>
                <a:srgbClr val="000000"/>
              </a:solidFill>
              <a:latin typeface="Century Gothic" panose="020B0502020202020204" pitchFamily="34" charset="0"/>
            </a:endParaRPr>
          </a:p>
          <a:p>
            <a:pPr fontAlgn="base">
              <a:buFont typeface="Arial" panose="020B0604020202020204" pitchFamily="34" charset="0"/>
              <a:buChar char="•"/>
            </a:pPr>
            <a:endParaRPr lang="el-GR" sz="1400" dirty="0">
              <a:solidFill>
                <a:srgbClr val="000000"/>
              </a:solidFill>
              <a:latin typeface="Century Gothic" panose="020B0502020202020204" pitchFamily="34" charset="0"/>
            </a:endParaRPr>
          </a:p>
          <a:p>
            <a:pPr fontAlgn="base">
              <a:buFont typeface="Arial" panose="020B0604020202020204" pitchFamily="34" charset="0"/>
              <a:buChar char="•"/>
            </a:pPr>
            <a:r>
              <a:rPr lang="el-GR" sz="1400" dirty="0">
                <a:solidFill>
                  <a:srgbClr val="000000"/>
                </a:solidFill>
                <a:latin typeface="Century Gothic" panose="020B0502020202020204" pitchFamily="34" charset="0"/>
              </a:rPr>
              <a:t>Δεν αναπτύχθηκε η σχέση χορού-εμπλεκόμενου</a:t>
            </a:r>
            <a:endParaRPr lang="en-US" sz="1400" dirty="0">
              <a:solidFill>
                <a:srgbClr val="000000"/>
              </a:solidFill>
              <a:latin typeface="Century Gothic" panose="020B0502020202020204" pitchFamily="34" charset="0"/>
            </a:endParaRPr>
          </a:p>
          <a:p>
            <a:pPr fontAlgn="base">
              <a:buFont typeface="Arial" panose="020B0604020202020204" pitchFamily="34" charset="0"/>
              <a:buChar char="•"/>
            </a:pPr>
            <a:endParaRPr lang="el-GR" sz="1400" dirty="0">
              <a:solidFill>
                <a:srgbClr val="000000"/>
              </a:solidFill>
              <a:latin typeface="Century Gothic" panose="020B0502020202020204" pitchFamily="34" charset="0"/>
            </a:endParaRPr>
          </a:p>
          <a:p>
            <a:pPr fontAlgn="base">
              <a:buFont typeface="Arial" panose="020B0604020202020204" pitchFamily="34" charset="0"/>
              <a:buChar char="•"/>
            </a:pPr>
            <a:r>
              <a:rPr lang="el-GR" sz="1400" dirty="0">
                <a:solidFill>
                  <a:srgbClr val="000000"/>
                </a:solidFill>
                <a:latin typeface="Century Gothic" panose="020B0502020202020204" pitchFamily="34" charset="0"/>
              </a:rPr>
              <a:t>Ο χρήστης δεν αποκόμισε κάποια γνώση από την παρακολούθηση του χορού, παρόλα αυτά ήταν το κομμάτι που τους διασκέδασε πιο πολύ</a:t>
            </a:r>
            <a:endParaRPr lang="en-US" sz="1400" dirty="0">
              <a:solidFill>
                <a:srgbClr val="000000"/>
              </a:solidFill>
              <a:latin typeface="Century Gothic" panose="020B0502020202020204" pitchFamily="34" charset="0"/>
            </a:endParaRPr>
          </a:p>
          <a:p>
            <a:pPr fontAlgn="base">
              <a:buFont typeface="Arial" panose="020B0604020202020204" pitchFamily="34" charset="0"/>
              <a:buChar char="•"/>
            </a:pPr>
            <a:endParaRPr lang="el-GR" sz="1400" dirty="0">
              <a:solidFill>
                <a:srgbClr val="000000"/>
              </a:solidFill>
              <a:latin typeface="Century Gothic" panose="020B0502020202020204" pitchFamily="34" charset="0"/>
            </a:endParaRPr>
          </a:p>
          <a:p>
            <a:pPr fontAlgn="base">
              <a:spcAft>
                <a:spcPts val="400"/>
              </a:spcAft>
              <a:buFont typeface="Arial" panose="020B0604020202020204" pitchFamily="34" charset="0"/>
              <a:buChar char="•"/>
            </a:pPr>
            <a:r>
              <a:rPr lang="el-GR" sz="1400" dirty="0">
                <a:solidFill>
                  <a:srgbClr val="000000"/>
                </a:solidFill>
                <a:latin typeface="Century Gothic" panose="020B0502020202020204" pitchFamily="34" charset="0"/>
              </a:rPr>
              <a:t>Παρατηρήθηκαν δυο </a:t>
            </a:r>
            <a:r>
              <a:rPr lang="el-GR" sz="1400" dirty="0" err="1">
                <a:solidFill>
                  <a:srgbClr val="000000"/>
                </a:solidFill>
                <a:latin typeface="Century Gothic" panose="020B0502020202020204" pitchFamily="34" charset="0"/>
              </a:rPr>
              <a:t>bugs</a:t>
            </a:r>
            <a:r>
              <a:rPr lang="el-GR" sz="1400" dirty="0">
                <a:solidFill>
                  <a:srgbClr val="000000"/>
                </a:solidFill>
                <a:latin typeface="Century Gothic" panose="020B0502020202020204" pitchFamily="34" charset="0"/>
              </a:rPr>
              <a:t> σχετικά με την τεχνική υλοποίηση</a:t>
            </a:r>
          </a:p>
          <a:p>
            <a:pPr marL="457200">
              <a:spcAft>
                <a:spcPts val="400"/>
              </a:spcAft>
            </a:pPr>
            <a:r>
              <a:rPr lang="el-GR" sz="1400" dirty="0">
                <a:solidFill>
                  <a:srgbClr val="000000"/>
                </a:solidFill>
                <a:latin typeface="Century Gothic" panose="020B0502020202020204" pitchFamily="34" charset="0"/>
              </a:rPr>
              <a:t>Ο άξονας της μαύρης πουκαμίσας δεν ήταν ευθυγραμμισμένος με αυτή</a:t>
            </a:r>
            <a:endParaRPr lang="el-GR" sz="1400" dirty="0"/>
          </a:p>
          <a:p>
            <a:pPr marL="457200">
              <a:spcAft>
                <a:spcPts val="400"/>
              </a:spcAft>
            </a:pPr>
            <a:r>
              <a:rPr lang="el-GR" sz="1400" dirty="0">
                <a:solidFill>
                  <a:srgbClr val="000000"/>
                </a:solidFill>
                <a:latin typeface="Century Gothic" panose="020B0502020202020204" pitchFamily="34" charset="0"/>
              </a:rPr>
              <a:t>Αν το φόρεμα την Πάρου έκανε λάθος </a:t>
            </a:r>
            <a:r>
              <a:rPr lang="el-GR" sz="1400" dirty="0" err="1">
                <a:solidFill>
                  <a:srgbClr val="000000"/>
                </a:solidFill>
                <a:latin typeface="Century Gothic" panose="020B0502020202020204" pitchFamily="34" charset="0"/>
              </a:rPr>
              <a:t>snap</a:t>
            </a:r>
            <a:r>
              <a:rPr lang="el-GR" sz="1400" dirty="0">
                <a:solidFill>
                  <a:srgbClr val="000000"/>
                </a:solidFill>
                <a:latin typeface="Century Gothic" panose="020B0502020202020204" pitchFamily="34" charset="0"/>
              </a:rPr>
              <a:t> στο </a:t>
            </a:r>
            <a:r>
              <a:rPr lang="el-GR" sz="1400" dirty="0" err="1">
                <a:solidFill>
                  <a:srgbClr val="000000"/>
                </a:solidFill>
                <a:latin typeface="Century Gothic" panose="020B0502020202020204" pitchFamily="34" charset="0"/>
              </a:rPr>
              <a:t>avatar</a:t>
            </a:r>
            <a:r>
              <a:rPr lang="el-GR" sz="1400" dirty="0">
                <a:solidFill>
                  <a:srgbClr val="000000"/>
                </a:solidFill>
                <a:latin typeface="Century Gothic" panose="020B0502020202020204" pitchFamily="34" charset="0"/>
              </a:rPr>
              <a:t> το σύστημα δεν λειτουργούσε</a:t>
            </a:r>
            <a:r>
              <a:rPr lang="en-US" sz="1400" dirty="0">
                <a:solidFill>
                  <a:srgbClr val="000000"/>
                </a:solidFill>
                <a:latin typeface="Century Gothic" panose="020B0502020202020204" pitchFamily="34" charset="0"/>
              </a:rPr>
              <a:t>.</a:t>
            </a:r>
          </a:p>
          <a:p>
            <a:pPr marL="457200">
              <a:spcAft>
                <a:spcPts val="400"/>
              </a:spcAft>
            </a:pPr>
            <a:endParaRPr lang="el-GR" sz="1400" dirty="0"/>
          </a:p>
          <a:p>
            <a:pPr fontAlgn="base">
              <a:spcAft>
                <a:spcPts val="400"/>
              </a:spcAft>
              <a:buFont typeface="Arial" panose="020B0604020202020204" pitchFamily="34" charset="0"/>
              <a:buChar char="•"/>
            </a:pPr>
            <a:r>
              <a:rPr lang="el-GR" sz="1400" dirty="0">
                <a:solidFill>
                  <a:srgbClr val="000000"/>
                </a:solidFill>
                <a:latin typeface="Century Gothic" panose="020B0502020202020204" pitchFamily="34" charset="0"/>
              </a:rPr>
              <a:t>Υπήρχαν αρκετές αρνητικές παρατηρήσεις για το κεφαλόδεσμο και για τα παπούτσια του </a:t>
            </a:r>
            <a:r>
              <a:rPr lang="el-GR" sz="1400" dirty="0" err="1">
                <a:solidFill>
                  <a:srgbClr val="000000"/>
                </a:solidFill>
                <a:latin typeface="Century Gothic" panose="020B0502020202020204" pitchFamily="34" charset="0"/>
              </a:rPr>
              <a:t>avatar</a:t>
            </a:r>
            <a:r>
              <a:rPr lang="el-GR" sz="1400" dirty="0">
                <a:solidFill>
                  <a:srgbClr val="000000"/>
                </a:solidFill>
                <a:latin typeface="Century Gothic" panose="020B0502020202020204" pitchFamily="34" charset="0"/>
              </a:rPr>
              <a:t>.</a:t>
            </a:r>
          </a:p>
          <a:p>
            <a:br>
              <a:rPr lang="el-GR" sz="1400" dirty="0"/>
            </a:br>
            <a:endParaRPr lang="el-G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8244408" y="3789040"/>
            <a:ext cx="899592" cy="461665"/>
          </a:xfrm>
          <a:prstGeom prst="rect">
            <a:avLst/>
          </a:prstGeom>
          <a:solidFill>
            <a:srgbClr val="EBCAB8"/>
          </a:solidFill>
        </p:spPr>
        <p:txBody>
          <a:bodyPr wrap="square" rtlCol="0">
            <a:spAutoFit/>
          </a:bodyPr>
          <a:lstStyle/>
          <a:p>
            <a:r>
              <a:rPr lang="el-GR" sz="2400" b="1" dirty="0">
                <a:solidFill>
                  <a:schemeClr val="accent3">
                    <a:lumMod val="50000"/>
                  </a:schemeClr>
                </a:solidFill>
                <a:latin typeface="Century Gothic" pitchFamily="34" charset="0"/>
              </a:rPr>
              <a:t>12</a:t>
            </a:r>
          </a:p>
        </p:txBody>
      </p:sp>
      <p:sp>
        <p:nvSpPr>
          <p:cNvPr id="23" name="22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09</a:t>
            </a:r>
          </a:p>
        </p:txBody>
      </p:sp>
      <p:sp>
        <p:nvSpPr>
          <p:cNvPr id="28" name="27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a:t>
            </a:r>
            <a:r>
              <a:rPr lang="el-GR" dirty="0">
                <a:solidFill>
                  <a:schemeClr val="accent3">
                    <a:lumMod val="50000"/>
                  </a:schemeClr>
                </a:solidFill>
                <a:latin typeface="Century Gothic" pitchFamily="34" charset="0"/>
              </a:rPr>
              <a:t>8</a:t>
            </a:r>
          </a:p>
        </p:txBody>
      </p:sp>
      <p:sp>
        <p:nvSpPr>
          <p:cNvPr id="30" name="29 - Ορθογώνιο"/>
          <p:cNvSpPr/>
          <p:nvPr/>
        </p:nvSpPr>
        <p:spPr>
          <a:xfrm>
            <a:off x="72008" y="764704"/>
            <a:ext cx="3275856" cy="45719"/>
          </a:xfrm>
          <a:prstGeom prst="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33" name="32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13</a:t>
            </a:r>
          </a:p>
        </p:txBody>
      </p:sp>
      <p:sp>
        <p:nvSpPr>
          <p:cNvPr id="16" name="15 - TextBox"/>
          <p:cNvSpPr txBox="1"/>
          <p:nvPr/>
        </p:nvSpPr>
        <p:spPr>
          <a:xfrm rot="16200000">
            <a:off x="8244408" y="314096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11</a:t>
            </a:r>
          </a:p>
        </p:txBody>
      </p:sp>
      <p:sp>
        <p:nvSpPr>
          <p:cNvPr id="17" name="16 - TextBox"/>
          <p:cNvSpPr txBox="1"/>
          <p:nvPr/>
        </p:nvSpPr>
        <p:spPr>
          <a:xfrm rot="16200000">
            <a:off x="8244408" y="248825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10</a:t>
            </a:r>
          </a:p>
        </p:txBody>
      </p:sp>
      <p:sp>
        <p:nvSpPr>
          <p:cNvPr id="18" name="17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14</a:t>
            </a:r>
          </a:p>
        </p:txBody>
      </p:sp>
      <p:sp>
        <p:nvSpPr>
          <p:cNvPr id="19" name="Ορθογώνιο 18">
            <a:extLst>
              <a:ext uri="{FF2B5EF4-FFF2-40B4-BE49-F238E27FC236}">
                <a16:creationId xmlns:a16="http://schemas.microsoft.com/office/drawing/2014/main" id="{A599FF72-9F7E-450E-B1F9-CC0302FBB081}"/>
              </a:ext>
            </a:extLst>
          </p:cNvPr>
          <p:cNvSpPr/>
          <p:nvPr/>
        </p:nvSpPr>
        <p:spPr>
          <a:xfrm>
            <a:off x="251520" y="1340768"/>
            <a:ext cx="7727004" cy="4903907"/>
          </a:xfrm>
          <a:prstGeom prst="rect">
            <a:avLst/>
          </a:prstGeom>
        </p:spPr>
        <p:txBody>
          <a:bodyPr wrap="square">
            <a:spAutoFit/>
          </a:bodyPr>
          <a:lstStyle/>
          <a:p>
            <a:pPr marL="88900"/>
            <a:r>
              <a:rPr lang="el-GR" sz="1400" dirty="0">
                <a:solidFill>
                  <a:srgbClr val="000000"/>
                </a:solidFill>
                <a:latin typeface="Century Gothic" panose="020B0502020202020204" pitchFamily="34" charset="0"/>
              </a:rPr>
              <a:t>Θέματα προς βελτίωση</a:t>
            </a:r>
          </a:p>
          <a:p>
            <a:pPr marL="88900"/>
            <a:endParaRPr lang="el-GR" sz="1400" dirty="0"/>
          </a:p>
          <a:p>
            <a:pPr marL="88900" marR="25400">
              <a:spcAft>
                <a:spcPts val="400"/>
              </a:spcAft>
            </a:pPr>
            <a:r>
              <a:rPr lang="el-GR" sz="1400" dirty="0">
                <a:solidFill>
                  <a:srgbClr val="000000"/>
                </a:solidFill>
                <a:latin typeface="Century Gothic" panose="020B0502020202020204" pitchFamily="34" charset="0"/>
              </a:rPr>
              <a:t>Ενδείξεις:</a:t>
            </a:r>
            <a:endParaRPr lang="el-GR" sz="1400" dirty="0"/>
          </a:p>
          <a:p>
            <a:pPr marL="304800" marR="25400" indent="-228600">
              <a:spcAft>
                <a:spcPts val="400"/>
              </a:spcAft>
            </a:pPr>
            <a:r>
              <a:rPr lang="el-GR" sz="1400" dirty="0">
                <a:solidFill>
                  <a:srgbClr val="000000"/>
                </a:solidFill>
                <a:latin typeface="Century Gothic" panose="020B0502020202020204" pitchFamily="34" charset="0"/>
              </a:rPr>
              <a:t>•    Η επιλογή λάθους ρούχου να τοποθετηθεί σε άλλο σημείο στον οπτικό σχεδιασμό γιατί 9 στους 10 χρήστες δεν το είδαν.</a:t>
            </a:r>
            <a:endParaRPr lang="el-GR" sz="1400" dirty="0"/>
          </a:p>
          <a:p>
            <a:pPr marL="304800" marR="25400" indent="-228600">
              <a:spcAft>
                <a:spcPts val="400"/>
              </a:spcAft>
            </a:pPr>
            <a:r>
              <a:rPr lang="el-GR" sz="1400" dirty="0">
                <a:solidFill>
                  <a:srgbClr val="000000"/>
                </a:solidFill>
                <a:latin typeface="Century Gothic" panose="020B0502020202020204" pitchFamily="34" charset="0"/>
              </a:rPr>
              <a:t>•    Αλλαγή του κουμπιού περιστροφής του </a:t>
            </a:r>
            <a:r>
              <a:rPr lang="el-GR" sz="1400" dirty="0" err="1">
                <a:solidFill>
                  <a:srgbClr val="000000"/>
                </a:solidFill>
                <a:latin typeface="Century Gothic" panose="020B0502020202020204" pitchFamily="34" charset="0"/>
              </a:rPr>
              <a:t>avatar</a:t>
            </a:r>
            <a:r>
              <a:rPr lang="el-GR" sz="1400" dirty="0">
                <a:solidFill>
                  <a:srgbClr val="000000"/>
                </a:solidFill>
                <a:latin typeface="Century Gothic" panose="020B0502020202020204" pitchFamily="34" charset="0"/>
              </a:rPr>
              <a:t> με βάση την κλίμακα του.</a:t>
            </a:r>
            <a:endParaRPr lang="el-GR" sz="1400" dirty="0"/>
          </a:p>
          <a:p>
            <a:pPr marL="304800" marR="25400" indent="-228600">
              <a:spcAft>
                <a:spcPts val="400"/>
              </a:spcAft>
            </a:pPr>
            <a:r>
              <a:rPr lang="el-GR" sz="1400" dirty="0">
                <a:solidFill>
                  <a:srgbClr val="000000"/>
                </a:solidFill>
                <a:latin typeface="Century Gothic" panose="020B0502020202020204" pitchFamily="34" charset="0"/>
              </a:rPr>
              <a:t>•    Σήμανση για πάτημα στην ντουλάπα και στην αρχική πόρτα (</a:t>
            </a:r>
            <a:r>
              <a:rPr lang="el-GR" sz="1400" dirty="0" err="1">
                <a:solidFill>
                  <a:srgbClr val="000000"/>
                </a:solidFill>
                <a:latin typeface="Century Gothic" panose="020B0502020202020204" pitchFamily="34" charset="0"/>
              </a:rPr>
              <a:t>ladies</a:t>
            </a:r>
            <a:r>
              <a:rPr lang="el-GR" sz="1400" dirty="0">
                <a:solidFill>
                  <a:srgbClr val="000000"/>
                </a:solidFill>
                <a:latin typeface="Century Gothic" panose="020B0502020202020204" pitchFamily="34" charset="0"/>
              </a:rPr>
              <a:t>, </a:t>
            </a:r>
            <a:r>
              <a:rPr lang="el-GR" sz="1400" dirty="0" err="1">
                <a:solidFill>
                  <a:srgbClr val="000000"/>
                </a:solidFill>
                <a:latin typeface="Century Gothic" panose="020B0502020202020204" pitchFamily="34" charset="0"/>
              </a:rPr>
              <a:t>gentlemen</a:t>
            </a:r>
            <a:r>
              <a:rPr lang="el-GR" sz="1400" dirty="0">
                <a:solidFill>
                  <a:srgbClr val="000000"/>
                </a:solidFill>
                <a:latin typeface="Century Gothic" panose="020B0502020202020204" pitchFamily="34" charset="0"/>
              </a:rPr>
              <a:t>).</a:t>
            </a:r>
          </a:p>
          <a:p>
            <a:pPr marL="304800" marR="25400" indent="-228600">
              <a:spcAft>
                <a:spcPts val="400"/>
              </a:spcAft>
            </a:pPr>
            <a:endParaRPr lang="el-GR" sz="1400" dirty="0"/>
          </a:p>
          <a:p>
            <a:pPr marR="25400">
              <a:spcAft>
                <a:spcPts val="400"/>
              </a:spcAft>
            </a:pPr>
            <a:r>
              <a:rPr lang="el-GR" sz="1400" dirty="0">
                <a:solidFill>
                  <a:srgbClr val="000000"/>
                </a:solidFill>
                <a:latin typeface="Century Gothic" panose="020B0502020202020204" pitchFamily="34" charset="0"/>
              </a:rPr>
              <a:t>Εμπλουτισμός πληροφοριών</a:t>
            </a:r>
            <a:endParaRPr lang="el-GR" sz="1400" dirty="0"/>
          </a:p>
          <a:p>
            <a:pPr marL="228600" marR="25400" indent="-228600">
              <a:spcAft>
                <a:spcPts val="400"/>
              </a:spcAft>
            </a:pPr>
            <a:r>
              <a:rPr lang="el-GR" sz="1400" dirty="0">
                <a:solidFill>
                  <a:srgbClr val="000000"/>
                </a:solidFill>
                <a:latin typeface="Century Gothic" panose="020B0502020202020204" pitchFamily="34" charset="0"/>
              </a:rPr>
              <a:t>•    Δημιουργία ντουλάπας και για τους άντρες.</a:t>
            </a:r>
            <a:endParaRPr lang="el-GR" sz="1400" dirty="0"/>
          </a:p>
          <a:p>
            <a:pPr marL="228600" marR="25400" indent="-228600">
              <a:spcAft>
                <a:spcPts val="400"/>
              </a:spcAft>
            </a:pPr>
            <a:r>
              <a:rPr lang="el-GR" sz="1400" dirty="0">
                <a:solidFill>
                  <a:srgbClr val="000000"/>
                </a:solidFill>
                <a:latin typeface="Century Gothic" panose="020B0502020202020204" pitchFamily="34" charset="0"/>
              </a:rPr>
              <a:t>•    Ύπαρξη μεγαλύτερης γκάμας ρούχων και στα δυο φύλα.</a:t>
            </a:r>
            <a:endParaRPr lang="el-GR" sz="1400" dirty="0"/>
          </a:p>
          <a:p>
            <a:pPr marL="228600" marR="25400" indent="-228600">
              <a:spcAft>
                <a:spcPts val="400"/>
              </a:spcAft>
            </a:pPr>
            <a:r>
              <a:rPr lang="el-GR" sz="1400" dirty="0">
                <a:solidFill>
                  <a:srgbClr val="000000"/>
                </a:solidFill>
                <a:latin typeface="Century Gothic" panose="020B0502020202020204" pitchFamily="34" charset="0"/>
              </a:rPr>
              <a:t>•    Επιλογή περισσότερων χορών στο τέλος την εφαρμογής.</a:t>
            </a:r>
          </a:p>
          <a:p>
            <a:pPr marL="228600" marR="25400" indent="-228600">
              <a:spcAft>
                <a:spcPts val="400"/>
              </a:spcAft>
            </a:pPr>
            <a:endParaRPr lang="el-GR" sz="1400" dirty="0">
              <a:solidFill>
                <a:srgbClr val="000000"/>
              </a:solidFill>
              <a:latin typeface="Century Gothic" panose="020B0502020202020204" pitchFamily="34" charset="0"/>
            </a:endParaRPr>
          </a:p>
          <a:p>
            <a:pPr marL="228600" marR="25400" indent="-228600">
              <a:spcAft>
                <a:spcPts val="400"/>
              </a:spcAft>
            </a:pPr>
            <a:r>
              <a:rPr lang="el-GR" sz="1400" dirty="0">
                <a:solidFill>
                  <a:srgbClr val="000000"/>
                </a:solidFill>
                <a:latin typeface="Century Gothic" panose="020B0502020202020204" pitchFamily="34" charset="0"/>
              </a:rPr>
              <a:t>Οπτικοποίηση:</a:t>
            </a:r>
          </a:p>
          <a:p>
            <a:pPr marL="285750" marR="25400" indent="-285750">
              <a:spcAft>
                <a:spcPts val="400"/>
              </a:spcAft>
              <a:buFont typeface="Arial" panose="020B0604020202020204" pitchFamily="34" charset="0"/>
              <a:buChar char="•"/>
            </a:pPr>
            <a:r>
              <a:rPr lang="el-GR" sz="1400" dirty="0">
                <a:solidFill>
                  <a:srgbClr val="000000"/>
                </a:solidFill>
                <a:latin typeface="Century Gothic" panose="020B0502020202020204" pitchFamily="34" charset="0"/>
              </a:rPr>
              <a:t>Αύξηση του ρεαλισμού</a:t>
            </a:r>
          </a:p>
          <a:p>
            <a:pPr marL="285750" marR="25400" indent="-285750">
              <a:spcAft>
                <a:spcPts val="400"/>
              </a:spcAft>
              <a:buFont typeface="Arial" panose="020B0604020202020204" pitchFamily="34" charset="0"/>
              <a:buChar char="•"/>
            </a:pPr>
            <a:r>
              <a:rPr lang="el-GR" sz="1400" dirty="0">
                <a:solidFill>
                  <a:srgbClr val="000000"/>
                </a:solidFill>
                <a:latin typeface="Century Gothic" panose="020B0502020202020204" pitchFamily="34" charset="0"/>
              </a:rPr>
              <a:t>Σκηνή χορού με ζωντανά στοιχεία</a:t>
            </a:r>
          </a:p>
          <a:p>
            <a:pPr marL="228600" marR="25400" indent="-228600">
              <a:spcAft>
                <a:spcPts val="400"/>
              </a:spcAft>
            </a:pPr>
            <a:endParaRPr lang="el-GR" sz="1400" dirty="0"/>
          </a:p>
          <a:p>
            <a:br>
              <a:rPr lang="el-GR" sz="1400" dirty="0"/>
            </a:br>
            <a:endParaRPr lang="el-GR" sz="1400" dirty="0"/>
          </a:p>
        </p:txBody>
      </p:sp>
      <p:sp>
        <p:nvSpPr>
          <p:cNvPr id="20" name="13 - TextBox">
            <a:extLst>
              <a:ext uri="{FF2B5EF4-FFF2-40B4-BE49-F238E27FC236}">
                <a16:creationId xmlns:a16="http://schemas.microsoft.com/office/drawing/2014/main" id="{484D5C38-D384-421E-835B-86C75E917112}"/>
              </a:ext>
            </a:extLst>
          </p:cNvPr>
          <p:cNvSpPr txBox="1"/>
          <p:nvPr/>
        </p:nvSpPr>
        <p:spPr>
          <a:xfrm>
            <a:off x="251520" y="404664"/>
            <a:ext cx="7200800" cy="646331"/>
          </a:xfrm>
          <a:prstGeom prst="rect">
            <a:avLst/>
          </a:prstGeom>
          <a:noFill/>
        </p:spPr>
        <p:txBody>
          <a:bodyPr wrap="square" rtlCol="0">
            <a:spAutoFit/>
          </a:bodyPr>
          <a:lstStyle/>
          <a:p>
            <a:r>
              <a:rPr lang="el-GR" sz="3600" dirty="0">
                <a:solidFill>
                  <a:schemeClr val="accent3">
                    <a:lumMod val="50000"/>
                  </a:schemeClr>
                </a:solidFill>
                <a:latin typeface="Century Gothic" panose="020B0502020202020204" pitchFamily="34" charset="0"/>
              </a:rPr>
              <a:t>Βελτιώσεις</a:t>
            </a:r>
            <a:endParaRPr lang="el-GR" sz="2800" dirty="0">
              <a:solidFill>
                <a:schemeClr val="accent3">
                  <a:lumMod val="50000"/>
                </a:schemeClr>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6A39A4-215F-4BEF-9AC7-80A0E227E221}"/>
              </a:ext>
            </a:extLst>
          </p:cNvPr>
          <p:cNvSpPr txBox="1"/>
          <p:nvPr/>
        </p:nvSpPr>
        <p:spPr>
          <a:xfrm>
            <a:off x="1583668" y="2659559"/>
            <a:ext cx="5976664" cy="769441"/>
          </a:xfrm>
          <a:prstGeom prst="rect">
            <a:avLst/>
          </a:prstGeom>
          <a:noFill/>
        </p:spPr>
        <p:txBody>
          <a:bodyPr wrap="square" rtlCol="0">
            <a:spAutoFit/>
          </a:bodyPr>
          <a:lstStyle/>
          <a:p>
            <a:pPr algn="ctr"/>
            <a:r>
              <a:rPr lang="el-GR" sz="4400" dirty="0">
                <a:solidFill>
                  <a:schemeClr val="accent3">
                    <a:lumMod val="50000"/>
                  </a:schemeClr>
                </a:solidFill>
                <a:latin typeface="Century Gothic" panose="020B0502020202020204" pitchFamily="34" charset="0"/>
              </a:rPr>
              <a:t>Ευχαριστούμε πολύ!</a:t>
            </a:r>
          </a:p>
        </p:txBody>
      </p:sp>
      <p:sp>
        <p:nvSpPr>
          <p:cNvPr id="4" name="Ορθογώνιο 3">
            <a:extLst>
              <a:ext uri="{FF2B5EF4-FFF2-40B4-BE49-F238E27FC236}">
                <a16:creationId xmlns:a16="http://schemas.microsoft.com/office/drawing/2014/main" id="{DAE391F4-52C0-4B62-A2A2-CB463DE62FEB}"/>
              </a:ext>
            </a:extLst>
          </p:cNvPr>
          <p:cNvSpPr/>
          <p:nvPr/>
        </p:nvSpPr>
        <p:spPr>
          <a:xfrm>
            <a:off x="3524277" y="5723964"/>
            <a:ext cx="2095445" cy="369332"/>
          </a:xfrm>
          <a:prstGeom prst="rect">
            <a:avLst/>
          </a:prstGeom>
        </p:spPr>
        <p:txBody>
          <a:bodyPr wrap="none">
            <a:spAutoFit/>
          </a:bodyPr>
          <a:lstStyle/>
          <a:p>
            <a:pPr algn="ctr"/>
            <a:r>
              <a:rPr lang="en-US" dirty="0">
                <a:solidFill>
                  <a:schemeClr val="accent3">
                    <a:lumMod val="50000"/>
                  </a:schemeClr>
                </a:solidFill>
                <a:latin typeface="Century Gothic" panose="020B0502020202020204" pitchFamily="34" charset="0"/>
              </a:rPr>
              <a:t>Video: Making of</a:t>
            </a:r>
            <a:endParaRPr lang="el-GR" dirty="0">
              <a:solidFill>
                <a:schemeClr val="accent3">
                  <a:lumMod val="50000"/>
                </a:schemeClr>
              </a:solidFill>
              <a:latin typeface="Century Gothic" panose="020B0502020202020204" pitchFamily="34" charset="0"/>
            </a:endParaRPr>
          </a:p>
        </p:txBody>
      </p:sp>
      <p:sp>
        <p:nvSpPr>
          <p:cNvPr id="5" name="Ορθογώνιο 4">
            <a:extLst>
              <a:ext uri="{FF2B5EF4-FFF2-40B4-BE49-F238E27FC236}">
                <a16:creationId xmlns:a16="http://schemas.microsoft.com/office/drawing/2014/main" id="{7BCFE0A0-4382-4F6D-AAEB-EA2296688570}"/>
              </a:ext>
            </a:extLst>
          </p:cNvPr>
          <p:cNvSpPr/>
          <p:nvPr/>
        </p:nvSpPr>
        <p:spPr>
          <a:xfrm>
            <a:off x="2249741" y="6093296"/>
            <a:ext cx="4644516" cy="307777"/>
          </a:xfrm>
          <a:prstGeom prst="rect">
            <a:avLst/>
          </a:prstGeom>
        </p:spPr>
        <p:txBody>
          <a:bodyPr wrap="square">
            <a:spAutoFit/>
          </a:bodyPr>
          <a:lstStyle/>
          <a:p>
            <a:pPr algn="ctr"/>
            <a:r>
              <a:rPr lang="el-GR" sz="1400" dirty="0">
                <a:latin typeface="Century Gothic" panose="020B0502020202020204" pitchFamily="34" charset="0"/>
                <a:hlinkClick r:id="rId2"/>
              </a:rPr>
              <a:t>https://www.youtube.com/watch?v=FQnS7ESmr-A</a:t>
            </a:r>
            <a:endParaRPr lang="el-GR" sz="1400" dirty="0">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 TextBox"/>
          <p:cNvSpPr txBox="1"/>
          <p:nvPr/>
        </p:nvSpPr>
        <p:spPr>
          <a:xfrm>
            <a:off x="8244408" y="1052736"/>
            <a:ext cx="899592" cy="461665"/>
          </a:xfrm>
          <a:prstGeom prst="rect">
            <a:avLst/>
          </a:prstGeom>
          <a:solidFill>
            <a:srgbClr val="EBCAB8"/>
          </a:solidFill>
        </p:spPr>
        <p:txBody>
          <a:bodyPr wrap="square" rtlCol="0">
            <a:spAutoFit/>
          </a:bodyPr>
          <a:lstStyle/>
          <a:p>
            <a:r>
              <a:rPr lang="el-GR" sz="2400" b="1" dirty="0">
                <a:solidFill>
                  <a:schemeClr val="accent3">
                    <a:lumMod val="50000"/>
                  </a:schemeClr>
                </a:solidFill>
                <a:latin typeface="Century Gothic" pitchFamily="34" charset="0"/>
              </a:rPr>
              <a:t>01</a:t>
            </a:r>
          </a:p>
        </p:txBody>
      </p:sp>
      <p:sp>
        <p:nvSpPr>
          <p:cNvPr id="6" name="5 - TextBox"/>
          <p:cNvSpPr txBox="1"/>
          <p:nvPr/>
        </p:nvSpPr>
        <p:spPr>
          <a:xfrm rot="16200000">
            <a:off x="8244408" y="17008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02</a:t>
            </a:r>
          </a:p>
        </p:txBody>
      </p:sp>
      <p:sp>
        <p:nvSpPr>
          <p:cNvPr id="7" name="6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06</a:t>
            </a:r>
          </a:p>
        </p:txBody>
      </p:sp>
      <p:sp>
        <p:nvSpPr>
          <p:cNvPr id="8" name="7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03</a:t>
            </a:r>
          </a:p>
        </p:txBody>
      </p:sp>
      <p:sp>
        <p:nvSpPr>
          <p:cNvPr id="9" name="8 - TextBox"/>
          <p:cNvSpPr txBox="1"/>
          <p:nvPr/>
        </p:nvSpPr>
        <p:spPr>
          <a:xfrm rot="16200000">
            <a:off x="8244408" y="314096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04</a:t>
            </a:r>
          </a:p>
        </p:txBody>
      </p:sp>
      <p:sp>
        <p:nvSpPr>
          <p:cNvPr id="10" name="9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05</a:t>
            </a:r>
          </a:p>
        </p:txBody>
      </p:sp>
      <p:sp>
        <p:nvSpPr>
          <p:cNvPr id="11" name="10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07</a:t>
            </a:r>
          </a:p>
        </p:txBody>
      </p:sp>
      <p:sp>
        <p:nvSpPr>
          <p:cNvPr id="17" name="16 - Ορθογώνιο"/>
          <p:cNvSpPr/>
          <p:nvPr/>
        </p:nvSpPr>
        <p:spPr>
          <a:xfrm>
            <a:off x="462898" y="1315857"/>
            <a:ext cx="7128792" cy="3970318"/>
          </a:xfrm>
          <a:prstGeom prst="rect">
            <a:avLst/>
          </a:prstGeom>
        </p:spPr>
        <p:txBody>
          <a:bodyPr wrap="square">
            <a:spAutoFit/>
          </a:bodyPr>
          <a:lstStyle/>
          <a:p>
            <a:r>
              <a:rPr lang="el-GR" dirty="0">
                <a:latin typeface="Century Gothic" panose="020B0502020202020204" pitchFamily="34" charset="0"/>
              </a:rPr>
              <a:t>Στόχος μας είναι η σχεδίαση ενός συστήματος για την ανάδειξη των παραδοσιακών φορεσιών και χορών. Σε συνεννόηση με το Λύκειο Ελληνίδων Σύρου, παρατηρήθηκε το πρόβλημα πως στη σύγχρονη εποχή υπάρχει μια αποξένωση των νέων με την παράδοση. Το σύστημα θα ενισχύσει την προσπάθεια, να προσελκύσει τους νέους μέσω συγχρόνων μεθόδων με απώτερο σκοπό την διασκέδαση και την ενδιαφέρουσα εκμάθηση όσον αφορά την πολιτισμική κληρονομιά. Το σύστημα θα τοποθετηθεί στο Λαογραφικό Μουσείο Σύρου και οι επισκέπτες θα </a:t>
            </a:r>
            <a:r>
              <a:rPr lang="el-GR" dirty="0" err="1">
                <a:latin typeface="Century Gothic" panose="020B0502020202020204" pitchFamily="34" charset="0"/>
              </a:rPr>
              <a:t>αλληλεπιδρούν</a:t>
            </a:r>
            <a:r>
              <a:rPr lang="el-GR" dirty="0">
                <a:latin typeface="Century Gothic" panose="020B0502020202020204" pitchFamily="34" charset="0"/>
              </a:rPr>
              <a:t> με αυτό μετά το τέλος την περιήγησης τους.</a:t>
            </a:r>
            <a:br>
              <a:rPr lang="el-GR" dirty="0">
                <a:latin typeface="Century Gothic" panose="020B0502020202020204" pitchFamily="34" charset="0"/>
              </a:rPr>
            </a:br>
            <a:r>
              <a:rPr lang="el-GR" dirty="0">
                <a:latin typeface="Century Gothic" panose="020B0502020202020204" pitchFamily="34" charset="0"/>
              </a:rPr>
              <a:t> </a:t>
            </a:r>
            <a:br>
              <a:rPr lang="el-GR" dirty="0">
                <a:latin typeface="Century Gothic" panose="020B0502020202020204" pitchFamily="34" charset="0"/>
              </a:rPr>
            </a:br>
            <a:br>
              <a:rPr lang="el-GR" dirty="0">
                <a:latin typeface="Century Gothic" panose="020B0502020202020204" pitchFamily="34" charset="0"/>
              </a:rPr>
            </a:br>
            <a:endParaRPr lang="el-GR" dirty="0">
              <a:latin typeface="Century Gothic" panose="020B0502020202020204" pitchFamily="34" charset="0"/>
            </a:endParaRPr>
          </a:p>
        </p:txBody>
      </p:sp>
      <p:sp>
        <p:nvSpPr>
          <p:cNvPr id="20" name="19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467544" y="355303"/>
            <a:ext cx="1512168" cy="769441"/>
          </a:xfrm>
          <a:prstGeom prst="rect">
            <a:avLst/>
          </a:prstGeom>
          <a:noFill/>
        </p:spPr>
        <p:txBody>
          <a:bodyPr wrap="square" rtlCol="0">
            <a:spAutoFit/>
          </a:bodyPr>
          <a:lstStyle/>
          <a:p>
            <a:r>
              <a:rPr lang="en-US" sz="4400" dirty="0">
                <a:solidFill>
                  <a:schemeClr val="accent3">
                    <a:lumMod val="50000"/>
                  </a:schemeClr>
                </a:solidFill>
                <a:latin typeface="Century Gothic" panose="020B0502020202020204" pitchFamily="34" charset="0"/>
              </a:rPr>
              <a:t>Brief</a:t>
            </a:r>
            <a:endParaRPr lang="el-GR" sz="4400" dirty="0">
              <a:solidFill>
                <a:schemeClr val="accent3">
                  <a:lumMod val="50000"/>
                </a:schemeClr>
              </a:solidFill>
              <a:latin typeface="Century Gothic" panose="020B0502020202020204" pitchFamily="34" charset="0"/>
            </a:endParaRPr>
          </a:p>
        </p:txBody>
      </p:sp>
      <p:sp>
        <p:nvSpPr>
          <p:cNvPr id="21" name="20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a:extLst>
              <a:ext uri="{FF2B5EF4-FFF2-40B4-BE49-F238E27FC236}">
                <a16:creationId xmlns:a16="http://schemas.microsoft.com/office/drawing/2014/main" id="{74BA132A-B7F3-4F8A-A93D-8C0F884253CA}"/>
              </a:ext>
            </a:extLst>
          </p:cNvPr>
          <p:cNvSpPr/>
          <p:nvPr/>
        </p:nvSpPr>
        <p:spPr>
          <a:xfrm>
            <a:off x="3719844" y="5450260"/>
            <a:ext cx="1704313" cy="369332"/>
          </a:xfrm>
          <a:prstGeom prst="rect">
            <a:avLst/>
          </a:prstGeom>
        </p:spPr>
        <p:txBody>
          <a:bodyPr wrap="none">
            <a:spAutoFit/>
          </a:bodyPr>
          <a:lstStyle/>
          <a:p>
            <a:pPr algn="ctr"/>
            <a:r>
              <a:rPr lang="en-US" dirty="0">
                <a:solidFill>
                  <a:schemeClr val="accent3">
                    <a:lumMod val="50000"/>
                  </a:schemeClr>
                </a:solidFill>
                <a:latin typeface="Century Gothic" panose="020B0502020202020204" pitchFamily="34" charset="0"/>
              </a:rPr>
              <a:t>Video: Promo</a:t>
            </a:r>
            <a:endParaRPr lang="el-GR" dirty="0">
              <a:solidFill>
                <a:schemeClr val="accent3">
                  <a:lumMod val="50000"/>
                </a:schemeClr>
              </a:solidFill>
              <a:latin typeface="Century Gothic" panose="020B0502020202020204" pitchFamily="34" charset="0"/>
            </a:endParaRPr>
          </a:p>
        </p:txBody>
      </p:sp>
      <p:sp>
        <p:nvSpPr>
          <p:cNvPr id="3" name="Ορθογώνιο 2">
            <a:extLst>
              <a:ext uri="{FF2B5EF4-FFF2-40B4-BE49-F238E27FC236}">
                <a16:creationId xmlns:a16="http://schemas.microsoft.com/office/drawing/2014/main" id="{533314DF-D826-4E25-8260-D7FB4544C5C5}"/>
              </a:ext>
            </a:extLst>
          </p:cNvPr>
          <p:cNvSpPr/>
          <p:nvPr/>
        </p:nvSpPr>
        <p:spPr>
          <a:xfrm>
            <a:off x="2237465" y="5809841"/>
            <a:ext cx="4669069" cy="307777"/>
          </a:xfrm>
          <a:prstGeom prst="rect">
            <a:avLst/>
          </a:prstGeom>
        </p:spPr>
        <p:txBody>
          <a:bodyPr wrap="square">
            <a:spAutoFit/>
          </a:bodyPr>
          <a:lstStyle/>
          <a:p>
            <a:r>
              <a:rPr lang="el-GR" sz="1400" dirty="0">
                <a:latin typeface="Century Gothic" panose="020B0502020202020204" pitchFamily="34" charset="0"/>
                <a:hlinkClick r:id="rId3"/>
              </a:rPr>
              <a:t>https://www.youtube.com/watch?v=1gQrqjN-MpQ</a:t>
            </a:r>
            <a:endParaRPr lang="el-GR" sz="1400"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4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06</a:t>
            </a:r>
          </a:p>
        </p:txBody>
      </p:sp>
      <p:sp>
        <p:nvSpPr>
          <p:cNvPr id="16" name="15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03</a:t>
            </a:r>
          </a:p>
        </p:txBody>
      </p:sp>
      <p:sp>
        <p:nvSpPr>
          <p:cNvPr id="17" name="16 - TextBox"/>
          <p:cNvSpPr txBox="1"/>
          <p:nvPr/>
        </p:nvSpPr>
        <p:spPr>
          <a:xfrm rot="16200000">
            <a:off x="8244408" y="314096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04</a:t>
            </a:r>
          </a:p>
        </p:txBody>
      </p:sp>
      <p:sp>
        <p:nvSpPr>
          <p:cNvPr id="18" name="17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05</a:t>
            </a:r>
          </a:p>
        </p:txBody>
      </p:sp>
      <p:sp>
        <p:nvSpPr>
          <p:cNvPr id="19" name="18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07</a:t>
            </a:r>
          </a:p>
        </p:txBody>
      </p:sp>
      <p:sp>
        <p:nvSpPr>
          <p:cNvPr id="20" name="19 - TextBox"/>
          <p:cNvSpPr txBox="1"/>
          <p:nvPr/>
        </p:nvSpPr>
        <p:spPr>
          <a:xfrm>
            <a:off x="8244408" y="1700808"/>
            <a:ext cx="899592" cy="461665"/>
          </a:xfrm>
          <a:prstGeom prst="rect">
            <a:avLst/>
          </a:prstGeom>
          <a:solidFill>
            <a:srgbClr val="EBCAB8"/>
          </a:solidFill>
        </p:spPr>
        <p:txBody>
          <a:bodyPr wrap="square" rtlCol="0">
            <a:spAutoFit/>
          </a:bodyPr>
          <a:lstStyle/>
          <a:p>
            <a:r>
              <a:rPr lang="en-US" sz="2400" b="1" dirty="0">
                <a:solidFill>
                  <a:schemeClr val="accent3">
                    <a:lumMod val="50000"/>
                  </a:schemeClr>
                </a:solidFill>
                <a:latin typeface="Century Gothic" pitchFamily="34" charset="0"/>
              </a:rPr>
              <a:t>02</a:t>
            </a:r>
            <a:endParaRPr lang="el-GR" sz="2400" b="1" dirty="0">
              <a:solidFill>
                <a:schemeClr val="accent3">
                  <a:lumMod val="50000"/>
                </a:schemeClr>
              </a:solidFill>
              <a:latin typeface="Century Gothic" pitchFamily="34" charset="0"/>
            </a:endParaRPr>
          </a:p>
        </p:txBody>
      </p:sp>
      <p:sp>
        <p:nvSpPr>
          <p:cNvPr id="21" name="20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01</a:t>
            </a:r>
            <a:endParaRPr lang="el-GR" dirty="0">
              <a:solidFill>
                <a:schemeClr val="accent3">
                  <a:lumMod val="50000"/>
                </a:schemeClr>
              </a:solidFill>
              <a:latin typeface="Century Gothic" pitchFamily="34" charset="0"/>
            </a:endParaRPr>
          </a:p>
        </p:txBody>
      </p:sp>
      <p:sp>
        <p:nvSpPr>
          <p:cNvPr id="30" name="29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TextBox"/>
          <p:cNvSpPr txBox="1"/>
          <p:nvPr/>
        </p:nvSpPr>
        <p:spPr>
          <a:xfrm>
            <a:off x="323528" y="404664"/>
            <a:ext cx="2376264" cy="707886"/>
          </a:xfrm>
          <a:prstGeom prst="rect">
            <a:avLst/>
          </a:prstGeom>
          <a:noFill/>
        </p:spPr>
        <p:txBody>
          <a:bodyPr wrap="square" rtlCol="0">
            <a:spAutoFit/>
          </a:bodyPr>
          <a:lstStyle/>
          <a:p>
            <a:r>
              <a:rPr lang="el-GR" sz="4000" dirty="0">
                <a:solidFill>
                  <a:schemeClr val="accent3">
                    <a:lumMod val="50000"/>
                  </a:schemeClr>
                </a:solidFill>
                <a:latin typeface="Century Gothic" panose="020B0502020202020204" pitchFamily="34" charset="0"/>
              </a:rPr>
              <a:t>Στόχους</a:t>
            </a:r>
            <a:endParaRPr lang="el-GR" sz="3200" dirty="0">
              <a:solidFill>
                <a:schemeClr val="accent3">
                  <a:lumMod val="50000"/>
                </a:schemeClr>
              </a:solidFill>
              <a:latin typeface="Century Gothic" panose="020B0502020202020204" pitchFamily="34" charset="0"/>
            </a:endParaRPr>
          </a:p>
        </p:txBody>
      </p:sp>
      <p:sp>
        <p:nvSpPr>
          <p:cNvPr id="2" name="Ορθογώνιο 1">
            <a:extLst>
              <a:ext uri="{FF2B5EF4-FFF2-40B4-BE49-F238E27FC236}">
                <a16:creationId xmlns:a16="http://schemas.microsoft.com/office/drawing/2014/main" id="{572D16A2-4E3B-4E11-BD0B-45DD82D19DFC}"/>
              </a:ext>
            </a:extLst>
          </p:cNvPr>
          <p:cNvSpPr/>
          <p:nvPr/>
        </p:nvSpPr>
        <p:spPr>
          <a:xfrm>
            <a:off x="128311" y="1487976"/>
            <a:ext cx="8136904" cy="5078313"/>
          </a:xfrm>
          <a:prstGeom prst="rect">
            <a:avLst/>
          </a:prstGeom>
        </p:spPr>
        <p:txBody>
          <a:bodyPr wrap="square">
            <a:spAutoFit/>
          </a:bodyPr>
          <a:lstStyle/>
          <a:p>
            <a:pPr marL="285750" indent="-285750">
              <a:buClr>
                <a:schemeClr val="accent3">
                  <a:lumMod val="50000"/>
                </a:schemeClr>
              </a:buClr>
              <a:buSzPct val="100000"/>
              <a:buFont typeface="Courier New" panose="02070309020205020404" pitchFamily="49" charset="0"/>
              <a:buChar char="o"/>
            </a:pPr>
            <a:r>
              <a:rPr lang="en-US" dirty="0">
                <a:solidFill>
                  <a:srgbClr val="000000"/>
                </a:solidFill>
                <a:latin typeface="Century Gothic" panose="020B0502020202020204" pitchFamily="34" charset="0"/>
              </a:rPr>
              <a:t>H</a:t>
            </a:r>
            <a:r>
              <a:rPr lang="el-GR" dirty="0">
                <a:solidFill>
                  <a:srgbClr val="000000"/>
                </a:solidFill>
                <a:latin typeface="Century Gothic" panose="020B0502020202020204" pitchFamily="34" charset="0"/>
              </a:rPr>
              <a:t> σχεδίαση μιας εφαρμογής για την ανάδειξη των παραδοσιακών φορεσιών και χορών.</a:t>
            </a:r>
          </a:p>
          <a:p>
            <a:pPr>
              <a:buClr>
                <a:schemeClr val="accent3">
                  <a:lumMod val="50000"/>
                </a:schemeClr>
              </a:buClr>
              <a:buSzPct val="100000"/>
            </a:pPr>
            <a:endParaRPr lang="el-GR" dirty="0"/>
          </a:p>
          <a:p>
            <a:pPr marL="285750" indent="-285750">
              <a:buClr>
                <a:schemeClr val="accent3">
                  <a:lumMod val="50000"/>
                </a:schemeClr>
              </a:buClr>
              <a:buSzPct val="100000"/>
              <a:buFont typeface="Courier New" panose="02070309020205020404" pitchFamily="49" charset="0"/>
              <a:buChar char="o"/>
            </a:pPr>
            <a:r>
              <a:rPr lang="el-GR" dirty="0">
                <a:solidFill>
                  <a:srgbClr val="000000"/>
                </a:solidFill>
                <a:latin typeface="Century Gothic" panose="020B0502020202020204" pitchFamily="34" charset="0"/>
              </a:rPr>
              <a:t>Η εφαρμογή πρέπει να είναι εύχρηστη και γρήγορη στην χρήση καθώς στο χώρο του μουσείο θα υπάρχουν πολλοί επισκέπτες.</a:t>
            </a:r>
          </a:p>
          <a:p>
            <a:pPr marL="285750" indent="-285750">
              <a:buClr>
                <a:schemeClr val="accent3">
                  <a:lumMod val="50000"/>
                </a:schemeClr>
              </a:buClr>
              <a:buSzPct val="100000"/>
              <a:buFont typeface="Courier New" panose="02070309020205020404" pitchFamily="49" charset="0"/>
              <a:buChar char="o"/>
            </a:pPr>
            <a:endParaRPr lang="el-GR" dirty="0">
              <a:solidFill>
                <a:srgbClr val="000000"/>
              </a:solidFill>
              <a:latin typeface="Century Gothic" panose="020B0502020202020204" pitchFamily="34" charset="0"/>
            </a:endParaRPr>
          </a:p>
          <a:p>
            <a:pPr marL="285750" indent="-285750">
              <a:buClr>
                <a:schemeClr val="accent3">
                  <a:lumMod val="50000"/>
                </a:schemeClr>
              </a:buClr>
              <a:buSzPct val="100000"/>
              <a:buFont typeface="Courier New" panose="02070309020205020404" pitchFamily="49" charset="0"/>
              <a:buChar char="o"/>
            </a:pPr>
            <a:r>
              <a:rPr lang="el-GR" dirty="0">
                <a:latin typeface="Century Gothic" panose="020B0502020202020204" pitchFamily="34" charset="0"/>
              </a:rPr>
              <a:t>Η εφαρμογή να κινεί το ενδιαφέρον  των επισκεπτών μέσω συγχρόνων μεθόδων που αφορούν παραδοσιακά εκθέματα.</a:t>
            </a:r>
          </a:p>
          <a:p>
            <a:pPr marL="285750" indent="-285750">
              <a:buClr>
                <a:schemeClr val="accent3">
                  <a:lumMod val="50000"/>
                </a:schemeClr>
              </a:buClr>
              <a:buSzPct val="100000"/>
              <a:buFont typeface="Courier New" panose="02070309020205020404" pitchFamily="49" charset="0"/>
              <a:buChar char="o"/>
            </a:pPr>
            <a:endParaRPr lang="el-GR" dirty="0">
              <a:latin typeface="Century Gothic" panose="020B0502020202020204" pitchFamily="34" charset="0"/>
            </a:endParaRPr>
          </a:p>
          <a:p>
            <a:pPr marL="285750" indent="-285750">
              <a:buClr>
                <a:schemeClr val="accent3">
                  <a:lumMod val="50000"/>
                </a:schemeClr>
              </a:buClr>
              <a:buSzPct val="100000"/>
              <a:buFont typeface="Courier New" panose="02070309020205020404" pitchFamily="49" charset="0"/>
              <a:buChar char="o"/>
            </a:pPr>
            <a:r>
              <a:rPr lang="el-GR" dirty="0">
                <a:solidFill>
                  <a:srgbClr val="000000"/>
                </a:solidFill>
                <a:latin typeface="Century Gothic" panose="020B0502020202020204" pitchFamily="34" charset="0"/>
              </a:rPr>
              <a:t>Η εφαρμογή πρέπει να ταιριάζει με το ύφος του Λαογραφικού Μουσείου.</a:t>
            </a:r>
          </a:p>
          <a:p>
            <a:pPr marL="285750" indent="-285750">
              <a:buClr>
                <a:schemeClr val="accent3">
                  <a:lumMod val="50000"/>
                </a:schemeClr>
              </a:buClr>
              <a:buSzPct val="100000"/>
              <a:buFont typeface="Courier New" panose="02070309020205020404" pitchFamily="49" charset="0"/>
              <a:buChar char="o"/>
            </a:pPr>
            <a:endParaRPr lang="el-GR" dirty="0"/>
          </a:p>
          <a:p>
            <a:pPr marL="285750" indent="-285750">
              <a:buClr>
                <a:schemeClr val="accent3">
                  <a:lumMod val="50000"/>
                </a:schemeClr>
              </a:buClr>
              <a:buSzPct val="100000"/>
              <a:buFont typeface="Courier New" panose="02070309020205020404" pitchFamily="49" charset="0"/>
              <a:buChar char="o"/>
            </a:pPr>
            <a:r>
              <a:rPr lang="el-GR" dirty="0">
                <a:solidFill>
                  <a:srgbClr val="000000"/>
                </a:solidFill>
                <a:latin typeface="Century Gothic" panose="020B0502020202020204" pitchFamily="34" charset="0"/>
              </a:rPr>
              <a:t>Η εφαρμογή θα περιέχει δύο κομμάτια.</a:t>
            </a:r>
            <a:endParaRPr lang="el-GR" dirty="0"/>
          </a:p>
          <a:p>
            <a:pPr marL="857250" lvl="1" indent="-400050">
              <a:buClr>
                <a:schemeClr val="accent3">
                  <a:lumMod val="50000"/>
                </a:schemeClr>
              </a:buClr>
              <a:buSzPct val="100000"/>
              <a:buFont typeface="+mj-lt"/>
              <a:buAutoNum type="romanLcPeriod"/>
            </a:pPr>
            <a:r>
              <a:rPr lang="el-GR" dirty="0">
                <a:solidFill>
                  <a:srgbClr val="000000"/>
                </a:solidFill>
                <a:latin typeface="Century Gothic" panose="020B0502020202020204" pitchFamily="34" charset="0"/>
              </a:rPr>
              <a:t>Θα υπάρξει κομμάτι της εφαρμογής για την εκμάθηση των στοιχείων που συνθέτουν την παραδοσιακή φορεσιά</a:t>
            </a:r>
            <a:endParaRPr lang="el-GR" dirty="0"/>
          </a:p>
          <a:p>
            <a:pPr marL="857250" lvl="1" indent="-400050">
              <a:buClr>
                <a:schemeClr val="accent3">
                  <a:lumMod val="50000"/>
                </a:schemeClr>
              </a:buClr>
              <a:buSzPct val="100000"/>
              <a:buFont typeface="+mj-lt"/>
              <a:buAutoNum type="romanLcPeriod"/>
            </a:pPr>
            <a:r>
              <a:rPr lang="el-GR" dirty="0">
                <a:solidFill>
                  <a:srgbClr val="000000"/>
                </a:solidFill>
                <a:latin typeface="Century Gothic" panose="020B0502020202020204" pitchFamily="34" charset="0"/>
              </a:rPr>
              <a:t>Θα υπάρξει κομμάτι ανάδειξης παραδοσιακών χορών.</a:t>
            </a:r>
            <a:endParaRPr lang="el-GR" dirty="0"/>
          </a:p>
          <a:p>
            <a:br>
              <a:rPr lang="el-GR" dirty="0"/>
            </a:b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 TextBox"/>
          <p:cNvSpPr txBox="1"/>
          <p:nvPr/>
        </p:nvSpPr>
        <p:spPr>
          <a:xfrm>
            <a:off x="8244408" y="2420888"/>
            <a:ext cx="899592" cy="461665"/>
          </a:xfrm>
          <a:prstGeom prst="rect">
            <a:avLst/>
          </a:prstGeom>
          <a:solidFill>
            <a:srgbClr val="EBCAB8"/>
          </a:solidFill>
        </p:spPr>
        <p:txBody>
          <a:bodyPr wrap="square" rtlCol="0">
            <a:spAutoFit/>
          </a:bodyPr>
          <a:lstStyle/>
          <a:p>
            <a:r>
              <a:rPr lang="el-GR" sz="2400" b="1" dirty="0">
                <a:solidFill>
                  <a:schemeClr val="accent3">
                    <a:lumMod val="50000"/>
                  </a:schemeClr>
                </a:solidFill>
                <a:latin typeface="Century Gothic" pitchFamily="34" charset="0"/>
              </a:rPr>
              <a:t>03</a:t>
            </a:r>
          </a:p>
        </p:txBody>
      </p:sp>
      <p:sp>
        <p:nvSpPr>
          <p:cNvPr id="22" name="21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06</a:t>
            </a:r>
          </a:p>
        </p:txBody>
      </p:sp>
      <p:sp>
        <p:nvSpPr>
          <p:cNvPr id="23" name="22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2</a:t>
            </a:r>
            <a:endParaRPr lang="el-GR" dirty="0">
              <a:solidFill>
                <a:schemeClr val="accent3">
                  <a:lumMod val="50000"/>
                </a:schemeClr>
              </a:solidFill>
              <a:latin typeface="Century Gothic" pitchFamily="34" charset="0"/>
            </a:endParaRPr>
          </a:p>
        </p:txBody>
      </p:sp>
      <p:sp>
        <p:nvSpPr>
          <p:cNvPr id="24" name="23 - TextBox"/>
          <p:cNvSpPr txBox="1"/>
          <p:nvPr/>
        </p:nvSpPr>
        <p:spPr>
          <a:xfrm rot="16200000">
            <a:off x="8244408" y="314096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04</a:t>
            </a:r>
          </a:p>
        </p:txBody>
      </p:sp>
      <p:sp>
        <p:nvSpPr>
          <p:cNvPr id="25" name="24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05</a:t>
            </a:r>
          </a:p>
        </p:txBody>
      </p:sp>
      <p:sp>
        <p:nvSpPr>
          <p:cNvPr id="26" name="25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07</a:t>
            </a:r>
          </a:p>
        </p:txBody>
      </p:sp>
      <p:sp>
        <p:nvSpPr>
          <p:cNvPr id="28" name="27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01</a:t>
            </a:r>
            <a:endParaRPr lang="el-GR" dirty="0">
              <a:solidFill>
                <a:schemeClr val="accent3">
                  <a:lumMod val="50000"/>
                </a:schemeClr>
              </a:solidFill>
              <a:latin typeface="Century Gothic" pitchFamily="34" charset="0"/>
            </a:endParaRPr>
          </a:p>
        </p:txBody>
      </p:sp>
      <p:sp>
        <p:nvSpPr>
          <p:cNvPr id="30" name="29 - Ορθογώνιο"/>
          <p:cNvSpPr/>
          <p:nvPr/>
        </p:nvSpPr>
        <p:spPr>
          <a:xfrm>
            <a:off x="72008" y="764704"/>
            <a:ext cx="3275856" cy="45719"/>
          </a:xfrm>
          <a:prstGeom prst="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33" name="32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TextBox"/>
          <p:cNvSpPr txBox="1"/>
          <p:nvPr/>
        </p:nvSpPr>
        <p:spPr>
          <a:xfrm>
            <a:off x="323528" y="404664"/>
            <a:ext cx="5328592" cy="707886"/>
          </a:xfrm>
          <a:prstGeom prst="rect">
            <a:avLst/>
          </a:prstGeom>
          <a:noFill/>
        </p:spPr>
        <p:txBody>
          <a:bodyPr wrap="square" rtlCol="0">
            <a:spAutoFit/>
          </a:bodyPr>
          <a:lstStyle/>
          <a:p>
            <a:r>
              <a:rPr lang="el-GR" sz="4000" dirty="0">
                <a:solidFill>
                  <a:schemeClr val="accent3">
                    <a:lumMod val="50000"/>
                  </a:schemeClr>
                </a:solidFill>
                <a:latin typeface="Century Gothic" panose="020B0502020202020204" pitchFamily="34" charset="0"/>
              </a:rPr>
              <a:t>Απευθυνόμενο κοινό</a:t>
            </a:r>
            <a:endParaRPr lang="el-GR" sz="3200" dirty="0">
              <a:solidFill>
                <a:schemeClr val="accent3">
                  <a:lumMod val="50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35EB8C69-6E41-49CE-BD86-301D83276B4E}"/>
              </a:ext>
            </a:extLst>
          </p:cNvPr>
          <p:cNvSpPr txBox="1"/>
          <p:nvPr/>
        </p:nvSpPr>
        <p:spPr>
          <a:xfrm>
            <a:off x="458252" y="1443841"/>
            <a:ext cx="6408712" cy="3970318"/>
          </a:xfrm>
          <a:prstGeom prst="rect">
            <a:avLst/>
          </a:prstGeom>
          <a:noFill/>
        </p:spPr>
        <p:txBody>
          <a:bodyPr wrap="square" rtlCol="0">
            <a:spAutoFit/>
          </a:bodyPr>
          <a:lstStyle/>
          <a:p>
            <a:pPr marL="285750" indent="-285750">
              <a:buFont typeface="Courier New" panose="02070309020205020404" pitchFamily="49" charset="0"/>
              <a:buChar char="o"/>
            </a:pPr>
            <a:r>
              <a:rPr lang="el-GR" dirty="0">
                <a:latin typeface="Century Gothic" panose="020B0502020202020204" pitchFamily="34" charset="0"/>
              </a:rPr>
              <a:t>Άτομα ανεξαρτήτου φύλου, που αποζητούν γενικότερα την απόκτηση γνώσης, ενδιαφέρονται για την παράδοση , λάτρεις λαογραφικών μουσιών, άνω των 20 ετών.</a:t>
            </a:r>
          </a:p>
          <a:p>
            <a:pPr marL="285750" indent="-285750">
              <a:buFont typeface="Courier New" panose="02070309020205020404" pitchFamily="49" charset="0"/>
              <a:buChar char="o"/>
            </a:pPr>
            <a:endParaRPr lang="el-GR" dirty="0">
              <a:latin typeface="Century Gothic" panose="020B0502020202020204" pitchFamily="34" charset="0"/>
            </a:endParaRPr>
          </a:p>
          <a:p>
            <a:pPr marL="285750" indent="-285750">
              <a:buFont typeface="Courier New" panose="02070309020205020404" pitchFamily="49" charset="0"/>
              <a:buChar char="o"/>
            </a:pPr>
            <a:r>
              <a:rPr lang="el-GR" dirty="0">
                <a:latin typeface="Century Gothic" panose="020B0502020202020204" pitchFamily="34" charset="0"/>
              </a:rPr>
              <a:t>Άτομα που επισκέπτονται τον χώρο στα πλαίσια τουρισμού, έχουν ως στόχο την ενημέρωση για την πολιτισμική κληρονομιά μας, γύρω στα 30-60 ετών.</a:t>
            </a:r>
          </a:p>
          <a:p>
            <a:pPr marL="285750" indent="-285750">
              <a:buFont typeface="Courier New" panose="02070309020205020404" pitchFamily="49" charset="0"/>
              <a:buChar char="o"/>
            </a:pPr>
            <a:endParaRPr lang="el-GR" dirty="0">
              <a:latin typeface="Century Gothic" panose="020B0502020202020204" pitchFamily="34" charset="0"/>
            </a:endParaRPr>
          </a:p>
          <a:p>
            <a:pPr marL="285750" indent="-285750">
              <a:buFont typeface="Courier New" panose="02070309020205020404" pitchFamily="49" charset="0"/>
              <a:buChar char="o"/>
            </a:pPr>
            <a:r>
              <a:rPr lang="el-GR" dirty="0">
                <a:latin typeface="Century Gothic" panose="020B0502020202020204" pitchFamily="34" charset="0"/>
              </a:rPr>
              <a:t>Άτομα που έχουν ως κύριο σκοπό τους την ψυχαγωγία, και θέλουν να διευρύνουν τις γνώσεις τους πάνω στην παράδοση με συγχρόνους μεθόδους.</a:t>
            </a:r>
          </a:p>
          <a:p>
            <a:endParaRPr lang="el-GR" dirty="0">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32 - Ορθογώνιο">
            <a:extLst>
              <a:ext uri="{FF2B5EF4-FFF2-40B4-BE49-F238E27FC236}">
                <a16:creationId xmlns:a16="http://schemas.microsoft.com/office/drawing/2014/main" id="{C6EDF079-40C9-4FA4-87AC-050AF26CF8D4}"/>
              </a:ext>
            </a:extLst>
          </p:cNvPr>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Γραφικό 2">
            <a:extLst>
              <a:ext uri="{FF2B5EF4-FFF2-40B4-BE49-F238E27FC236}">
                <a16:creationId xmlns:a16="http://schemas.microsoft.com/office/drawing/2014/main" id="{F473932A-4A9E-4F4D-876C-5251C96233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7980" t="17572" r="5177"/>
          <a:stretch/>
        </p:blipFill>
        <p:spPr>
          <a:xfrm>
            <a:off x="5623910" y="3342183"/>
            <a:ext cx="2472346" cy="1801742"/>
          </a:xfrm>
          <a:prstGeom prst="rect">
            <a:avLst/>
          </a:prstGeom>
        </p:spPr>
      </p:pic>
      <p:pic>
        <p:nvPicPr>
          <p:cNvPr id="5" name="Γραφικό 4">
            <a:extLst>
              <a:ext uri="{FF2B5EF4-FFF2-40B4-BE49-F238E27FC236}">
                <a16:creationId xmlns:a16="http://schemas.microsoft.com/office/drawing/2014/main" id="{2C6438E1-0E46-4075-8C67-999B259063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1770" y="1355711"/>
            <a:ext cx="1914775" cy="2594211"/>
          </a:xfrm>
          <a:prstGeom prst="rect">
            <a:avLst/>
          </a:prstGeom>
        </p:spPr>
      </p:pic>
      <p:sp>
        <p:nvSpPr>
          <p:cNvPr id="24" name="23 - TextBox"/>
          <p:cNvSpPr txBox="1"/>
          <p:nvPr/>
        </p:nvSpPr>
        <p:spPr>
          <a:xfrm>
            <a:off x="8244408" y="3140968"/>
            <a:ext cx="899592" cy="461665"/>
          </a:xfrm>
          <a:prstGeom prst="rect">
            <a:avLst/>
          </a:prstGeom>
          <a:solidFill>
            <a:srgbClr val="EBCAB8"/>
          </a:solidFill>
        </p:spPr>
        <p:txBody>
          <a:bodyPr wrap="square" rtlCol="0">
            <a:spAutoFit/>
          </a:bodyPr>
          <a:lstStyle/>
          <a:p>
            <a:endParaRPr lang="el-GR" sz="2400" b="1" dirty="0">
              <a:solidFill>
                <a:schemeClr val="accent3">
                  <a:lumMod val="50000"/>
                </a:schemeClr>
              </a:solidFill>
              <a:latin typeface="Century Gothic" pitchFamily="34" charset="0"/>
            </a:endParaRPr>
          </a:p>
        </p:txBody>
      </p:sp>
      <p:sp>
        <p:nvSpPr>
          <p:cNvPr id="12" name="11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06</a:t>
            </a:r>
          </a:p>
        </p:txBody>
      </p:sp>
      <p:sp>
        <p:nvSpPr>
          <p:cNvPr id="13" name="12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03</a:t>
            </a:r>
          </a:p>
        </p:txBody>
      </p:sp>
      <p:sp>
        <p:nvSpPr>
          <p:cNvPr id="14" name="13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2</a:t>
            </a:r>
            <a:endParaRPr lang="el-GR" dirty="0">
              <a:solidFill>
                <a:schemeClr val="accent3">
                  <a:lumMod val="50000"/>
                </a:schemeClr>
              </a:solidFill>
              <a:latin typeface="Century Gothic" pitchFamily="34" charset="0"/>
            </a:endParaRPr>
          </a:p>
        </p:txBody>
      </p:sp>
      <p:sp>
        <p:nvSpPr>
          <p:cNvPr id="15" name="14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05</a:t>
            </a:r>
          </a:p>
        </p:txBody>
      </p:sp>
      <p:sp>
        <p:nvSpPr>
          <p:cNvPr id="16" name="15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07</a:t>
            </a:r>
          </a:p>
        </p:txBody>
      </p:sp>
      <p:sp>
        <p:nvSpPr>
          <p:cNvPr id="18" name="17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01</a:t>
            </a:r>
            <a:endParaRPr lang="el-GR" dirty="0">
              <a:solidFill>
                <a:schemeClr val="accent3">
                  <a:lumMod val="50000"/>
                </a:schemeClr>
              </a:solidFill>
              <a:latin typeface="Century Gothic" pitchFamily="34" charset="0"/>
            </a:endParaRPr>
          </a:p>
        </p:txBody>
      </p:sp>
      <p:sp>
        <p:nvSpPr>
          <p:cNvPr id="19" name="18 - TextBox"/>
          <p:cNvSpPr txBox="1"/>
          <p:nvPr/>
        </p:nvSpPr>
        <p:spPr>
          <a:xfrm>
            <a:off x="8244408" y="3111351"/>
            <a:ext cx="648072" cy="461665"/>
          </a:xfrm>
          <a:prstGeom prst="rect">
            <a:avLst/>
          </a:prstGeom>
          <a:noFill/>
        </p:spPr>
        <p:txBody>
          <a:bodyPr wrap="square" rtlCol="0">
            <a:spAutoFit/>
          </a:bodyPr>
          <a:lstStyle/>
          <a:p>
            <a:r>
              <a:rPr lang="en-US" sz="2400" b="1" dirty="0">
                <a:solidFill>
                  <a:schemeClr val="accent3">
                    <a:lumMod val="50000"/>
                  </a:schemeClr>
                </a:solidFill>
                <a:latin typeface="Century Gothic" pitchFamily="34" charset="0"/>
              </a:rPr>
              <a:t>04</a:t>
            </a:r>
            <a:endParaRPr lang="el-GR" sz="2400" b="1" dirty="0">
              <a:solidFill>
                <a:schemeClr val="accent3">
                  <a:lumMod val="50000"/>
                </a:schemeClr>
              </a:solidFill>
              <a:latin typeface="Century Gothic" pitchFamily="34" charset="0"/>
            </a:endParaRPr>
          </a:p>
        </p:txBody>
      </p:sp>
      <p:sp>
        <p:nvSpPr>
          <p:cNvPr id="21" name="20 - TextBox"/>
          <p:cNvSpPr txBox="1"/>
          <p:nvPr/>
        </p:nvSpPr>
        <p:spPr>
          <a:xfrm>
            <a:off x="323528" y="410761"/>
            <a:ext cx="3347864" cy="707886"/>
          </a:xfrm>
          <a:prstGeom prst="rect">
            <a:avLst/>
          </a:prstGeom>
          <a:noFill/>
        </p:spPr>
        <p:txBody>
          <a:bodyPr wrap="square" rtlCol="0">
            <a:spAutoFit/>
          </a:bodyPr>
          <a:lstStyle/>
          <a:p>
            <a:r>
              <a:rPr lang="el-GR" sz="4000" dirty="0">
                <a:solidFill>
                  <a:schemeClr val="accent3">
                    <a:lumMod val="50000"/>
                  </a:schemeClr>
                </a:solidFill>
                <a:latin typeface="Century Gothic" panose="020B0502020202020204" pitchFamily="34" charset="0"/>
              </a:rPr>
              <a:t>Πλαίσιο</a:t>
            </a:r>
            <a:endParaRPr lang="el-GR" sz="3200" dirty="0">
              <a:solidFill>
                <a:schemeClr val="accent3">
                  <a:lumMod val="50000"/>
                </a:schemeClr>
              </a:solidFill>
              <a:latin typeface="Century Gothic" panose="020B0502020202020204" pitchFamily="34" charset="0"/>
            </a:endParaRPr>
          </a:p>
        </p:txBody>
      </p:sp>
      <p:sp>
        <p:nvSpPr>
          <p:cNvPr id="2" name="Ορθογώνιο 1">
            <a:extLst>
              <a:ext uri="{FF2B5EF4-FFF2-40B4-BE49-F238E27FC236}">
                <a16:creationId xmlns:a16="http://schemas.microsoft.com/office/drawing/2014/main" id="{3F5AC83A-4CB7-463D-B5F7-A49F2D4E7380}"/>
              </a:ext>
            </a:extLst>
          </p:cNvPr>
          <p:cNvSpPr/>
          <p:nvPr/>
        </p:nvSpPr>
        <p:spPr>
          <a:xfrm>
            <a:off x="161036" y="1556464"/>
            <a:ext cx="3390368" cy="2585323"/>
          </a:xfrm>
          <a:prstGeom prst="rect">
            <a:avLst/>
          </a:prstGeom>
        </p:spPr>
        <p:txBody>
          <a:bodyPr wrap="square">
            <a:spAutoFit/>
          </a:bodyPr>
          <a:lstStyle/>
          <a:p>
            <a:r>
              <a:rPr lang="el-GR" dirty="0">
                <a:solidFill>
                  <a:srgbClr val="000000"/>
                </a:solidFill>
                <a:latin typeface="Century Gothic" panose="020B0502020202020204" pitchFamily="34" charset="0"/>
              </a:rPr>
              <a:t>Το πλαίσιο δράσης είναι το Λαογραφικό μουσείο Σύρου το οποίο βρίσκεται πλήρως </a:t>
            </a:r>
            <a:r>
              <a:rPr lang="el-GR" dirty="0" err="1">
                <a:solidFill>
                  <a:srgbClr val="000000"/>
                </a:solidFill>
                <a:latin typeface="Century Gothic" panose="020B0502020202020204" pitchFamily="34" charset="0"/>
              </a:rPr>
              <a:t>μουσείακά</a:t>
            </a:r>
            <a:r>
              <a:rPr lang="el-GR" dirty="0">
                <a:solidFill>
                  <a:srgbClr val="000000"/>
                </a:solidFill>
                <a:latin typeface="Century Gothic" panose="020B0502020202020204" pitchFamily="34" charset="0"/>
              </a:rPr>
              <a:t> εξοπλισμένο στους εσωτερικούς χώρους του και είναι έτοιμο να υποδεχτεί τη λαογραφική ιστορία και “κληρονομιά” της Σύρου.</a:t>
            </a:r>
            <a:endParaRPr lang="el-GR" dirty="0"/>
          </a:p>
        </p:txBody>
      </p:sp>
      <p:pic>
        <p:nvPicPr>
          <p:cNvPr id="4" name="Γραφικό 3">
            <a:extLst>
              <a:ext uri="{FF2B5EF4-FFF2-40B4-BE49-F238E27FC236}">
                <a16:creationId xmlns:a16="http://schemas.microsoft.com/office/drawing/2014/main" id="{7FFAC5CD-5989-4FBC-92FA-2E1F0385C4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6975" y="4094763"/>
            <a:ext cx="2746441" cy="1846117"/>
          </a:xfrm>
          <a:prstGeom prst="rect">
            <a:avLst/>
          </a:prstGeom>
        </p:spPr>
      </p:pic>
      <p:pic>
        <p:nvPicPr>
          <p:cNvPr id="6" name="Γραφικό 5">
            <a:extLst>
              <a:ext uri="{FF2B5EF4-FFF2-40B4-BE49-F238E27FC236}">
                <a16:creationId xmlns:a16="http://schemas.microsoft.com/office/drawing/2014/main" id="{3389B64E-58C8-48AD-8691-28E4DD5166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3910" y="1161042"/>
            <a:ext cx="2472346" cy="2019116"/>
          </a:xfrm>
          <a:prstGeom prst="rect">
            <a:avLst/>
          </a:prstGeom>
        </p:spPr>
      </p:pic>
      <p:sp>
        <p:nvSpPr>
          <p:cNvPr id="22" name="33 - Ορθογώνιο">
            <a:extLst>
              <a:ext uri="{FF2B5EF4-FFF2-40B4-BE49-F238E27FC236}">
                <a16:creationId xmlns:a16="http://schemas.microsoft.com/office/drawing/2014/main" id="{05747F23-BEB2-4475-BC5B-227FD0BB279E}"/>
              </a:ext>
            </a:extLst>
          </p:cNvPr>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19 - TextBox"/>
          <p:cNvSpPr txBox="1"/>
          <p:nvPr/>
        </p:nvSpPr>
        <p:spPr>
          <a:xfrm>
            <a:off x="8244408" y="3861048"/>
            <a:ext cx="899592" cy="461665"/>
          </a:xfrm>
          <a:prstGeom prst="rect">
            <a:avLst/>
          </a:prstGeom>
          <a:solidFill>
            <a:srgbClr val="EBCAB8"/>
          </a:solidFill>
        </p:spPr>
        <p:txBody>
          <a:bodyPr wrap="square" rtlCol="0">
            <a:spAutoFit/>
          </a:bodyPr>
          <a:lstStyle/>
          <a:p>
            <a:endParaRPr lang="el-GR" sz="2400" b="1" dirty="0">
              <a:solidFill>
                <a:schemeClr val="accent3">
                  <a:lumMod val="50000"/>
                </a:schemeClr>
              </a:solidFill>
              <a:latin typeface="Century Gothic" pitchFamily="34" charset="0"/>
            </a:endParaRPr>
          </a:p>
        </p:txBody>
      </p:sp>
      <p:sp>
        <p:nvSpPr>
          <p:cNvPr id="11" name="10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06</a:t>
            </a:r>
          </a:p>
        </p:txBody>
      </p:sp>
      <p:sp>
        <p:nvSpPr>
          <p:cNvPr id="12" name="11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03</a:t>
            </a:r>
          </a:p>
        </p:txBody>
      </p:sp>
      <p:sp>
        <p:nvSpPr>
          <p:cNvPr id="13" name="12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2</a:t>
            </a:r>
            <a:endParaRPr lang="el-GR" dirty="0">
              <a:solidFill>
                <a:schemeClr val="accent3">
                  <a:lumMod val="50000"/>
                </a:schemeClr>
              </a:solidFill>
              <a:latin typeface="Century Gothic" pitchFamily="34" charset="0"/>
            </a:endParaRPr>
          </a:p>
        </p:txBody>
      </p:sp>
      <p:sp>
        <p:nvSpPr>
          <p:cNvPr id="14" name="13 - TextBox"/>
          <p:cNvSpPr txBox="1"/>
          <p:nvPr/>
        </p:nvSpPr>
        <p:spPr>
          <a:xfrm rot="16200000">
            <a:off x="8249054" y="3136322"/>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4</a:t>
            </a:r>
            <a:endParaRPr lang="el-GR" dirty="0">
              <a:solidFill>
                <a:schemeClr val="accent3">
                  <a:lumMod val="50000"/>
                </a:schemeClr>
              </a:solidFill>
              <a:latin typeface="Century Gothic" pitchFamily="34" charset="0"/>
            </a:endParaRPr>
          </a:p>
        </p:txBody>
      </p:sp>
      <p:sp>
        <p:nvSpPr>
          <p:cNvPr id="15" name="14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01</a:t>
            </a:r>
            <a:endParaRPr lang="el-GR" dirty="0">
              <a:solidFill>
                <a:schemeClr val="accent3">
                  <a:lumMod val="50000"/>
                </a:schemeClr>
              </a:solidFill>
              <a:latin typeface="Century Gothic" pitchFamily="34" charset="0"/>
            </a:endParaRPr>
          </a:p>
        </p:txBody>
      </p:sp>
      <p:sp>
        <p:nvSpPr>
          <p:cNvPr id="16" name="15 - TextBox"/>
          <p:cNvSpPr txBox="1"/>
          <p:nvPr/>
        </p:nvSpPr>
        <p:spPr>
          <a:xfrm>
            <a:off x="8244408" y="3861048"/>
            <a:ext cx="648072" cy="461665"/>
          </a:xfrm>
          <a:prstGeom prst="rect">
            <a:avLst/>
          </a:prstGeom>
          <a:noFill/>
        </p:spPr>
        <p:txBody>
          <a:bodyPr wrap="square" rtlCol="0">
            <a:spAutoFit/>
          </a:bodyPr>
          <a:lstStyle/>
          <a:p>
            <a:r>
              <a:rPr lang="en-US" sz="2400" b="1" dirty="0">
                <a:solidFill>
                  <a:schemeClr val="accent3">
                    <a:lumMod val="50000"/>
                  </a:schemeClr>
                </a:solidFill>
                <a:latin typeface="Century Gothic" pitchFamily="34" charset="0"/>
              </a:rPr>
              <a:t>05</a:t>
            </a:r>
            <a:endParaRPr lang="el-GR" sz="2400" b="1" dirty="0">
              <a:solidFill>
                <a:schemeClr val="accent3">
                  <a:lumMod val="50000"/>
                </a:schemeClr>
              </a:solidFill>
              <a:latin typeface="Century Gothic" pitchFamily="34" charset="0"/>
            </a:endParaRPr>
          </a:p>
        </p:txBody>
      </p:sp>
      <p:sp>
        <p:nvSpPr>
          <p:cNvPr id="17" name="16 - TextBox"/>
          <p:cNvSpPr txBox="1"/>
          <p:nvPr/>
        </p:nvSpPr>
        <p:spPr>
          <a:xfrm rot="16200000">
            <a:off x="8249054" y="5296561"/>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7</a:t>
            </a:r>
            <a:endParaRPr lang="el-GR" dirty="0">
              <a:solidFill>
                <a:schemeClr val="accent3">
                  <a:lumMod val="50000"/>
                </a:schemeClr>
              </a:solidFill>
              <a:latin typeface="Century Gothic" pitchFamily="34" charset="0"/>
            </a:endParaRPr>
          </a:p>
        </p:txBody>
      </p:sp>
      <p:sp>
        <p:nvSpPr>
          <p:cNvPr id="21" name="20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TextBox"/>
          <p:cNvSpPr txBox="1"/>
          <p:nvPr/>
        </p:nvSpPr>
        <p:spPr>
          <a:xfrm>
            <a:off x="269776" y="410761"/>
            <a:ext cx="3150096" cy="707886"/>
          </a:xfrm>
          <a:prstGeom prst="rect">
            <a:avLst/>
          </a:prstGeom>
          <a:noFill/>
        </p:spPr>
        <p:txBody>
          <a:bodyPr wrap="square" rtlCol="0">
            <a:spAutoFit/>
          </a:bodyPr>
          <a:lstStyle/>
          <a:p>
            <a:r>
              <a:rPr lang="el-GR" sz="4000" dirty="0">
                <a:solidFill>
                  <a:schemeClr val="accent3">
                    <a:lumMod val="50000"/>
                  </a:schemeClr>
                </a:solidFill>
                <a:latin typeface="Century Gothic" panose="020B0502020202020204" pitchFamily="34" charset="0"/>
              </a:rPr>
              <a:t>Τεχνολογίες</a:t>
            </a:r>
            <a:endParaRPr lang="el-GR" sz="3200" dirty="0">
              <a:solidFill>
                <a:schemeClr val="accent3">
                  <a:lumMod val="50000"/>
                </a:schemeClr>
              </a:solidFill>
              <a:latin typeface="Century Gothic" panose="020B0502020202020204" pitchFamily="34" charset="0"/>
            </a:endParaRPr>
          </a:p>
        </p:txBody>
      </p:sp>
      <p:sp>
        <p:nvSpPr>
          <p:cNvPr id="2" name="Ορθογώνιο 1">
            <a:extLst>
              <a:ext uri="{FF2B5EF4-FFF2-40B4-BE49-F238E27FC236}">
                <a16:creationId xmlns:a16="http://schemas.microsoft.com/office/drawing/2014/main" id="{1726BEEA-1606-4AB9-8D03-D58BFE8F120B}"/>
              </a:ext>
            </a:extLst>
          </p:cNvPr>
          <p:cNvSpPr/>
          <p:nvPr/>
        </p:nvSpPr>
        <p:spPr>
          <a:xfrm>
            <a:off x="327287" y="1217434"/>
            <a:ext cx="7969124" cy="7294305"/>
          </a:xfrm>
          <a:prstGeom prst="rect">
            <a:avLst/>
          </a:prstGeom>
        </p:spPr>
        <p:txBody>
          <a:bodyPr wrap="square">
            <a:spAutoFit/>
          </a:bodyPr>
          <a:lstStyle/>
          <a:p>
            <a:pPr marL="285750" indent="-285750" fontAlgn="base">
              <a:buFont typeface="Courier New" panose="02070309020205020404" pitchFamily="49" charset="0"/>
              <a:buChar char="o"/>
            </a:pPr>
            <a:r>
              <a:rPr lang="el-GR" dirty="0" err="1">
                <a:solidFill>
                  <a:srgbClr val="000000"/>
                </a:solidFill>
                <a:latin typeface="Century Gothic" panose="020B0502020202020204" pitchFamily="34" charset="0"/>
              </a:rPr>
              <a:t>Multi</a:t>
            </a:r>
            <a:r>
              <a:rPr lang="el-GR" dirty="0">
                <a:solidFill>
                  <a:srgbClr val="000000"/>
                </a:solidFill>
                <a:latin typeface="Century Gothic" panose="020B0502020202020204" pitchFamily="34" charset="0"/>
              </a:rPr>
              <a:t> </a:t>
            </a:r>
            <a:r>
              <a:rPr lang="el-GR" dirty="0" err="1">
                <a:solidFill>
                  <a:srgbClr val="000000"/>
                </a:solidFill>
                <a:latin typeface="Century Gothic" panose="020B0502020202020204" pitchFamily="34" charset="0"/>
              </a:rPr>
              <a:t>Touch</a:t>
            </a:r>
            <a:r>
              <a:rPr lang="el-GR" dirty="0">
                <a:solidFill>
                  <a:srgbClr val="000000"/>
                </a:solidFill>
                <a:latin typeface="Century Gothic" panose="020B0502020202020204" pitchFamily="34" charset="0"/>
              </a:rPr>
              <a:t> </a:t>
            </a:r>
            <a:r>
              <a:rPr lang="el-GR" dirty="0" err="1">
                <a:solidFill>
                  <a:srgbClr val="000000"/>
                </a:solidFill>
                <a:latin typeface="Century Gothic" panose="020B0502020202020204" pitchFamily="34" charset="0"/>
              </a:rPr>
              <a:t>Screen</a:t>
            </a:r>
            <a:endParaRPr lang="el-GR" dirty="0">
              <a:solidFill>
                <a:srgbClr val="000000"/>
              </a:solidFill>
              <a:latin typeface="Century Gothic" panose="020B0502020202020204" pitchFamily="34" charset="0"/>
            </a:endParaRPr>
          </a:p>
          <a:p>
            <a:pPr marL="457200"/>
            <a:r>
              <a:rPr lang="el-GR" dirty="0">
                <a:solidFill>
                  <a:srgbClr val="000000"/>
                </a:solidFill>
                <a:latin typeface="Century Gothic" panose="020B0502020202020204" pitchFamily="34" charset="0"/>
              </a:rPr>
              <a:t>Για την χρήση της εφαρμογής καθώς η αλληλεπίδραση του χρήστη με την εφαρμογή περιορίζεται σε </a:t>
            </a:r>
            <a:r>
              <a:rPr lang="el-GR" dirty="0" err="1">
                <a:solidFill>
                  <a:srgbClr val="000000"/>
                </a:solidFill>
                <a:latin typeface="Century Gothic" panose="020B0502020202020204" pitchFamily="34" charset="0"/>
              </a:rPr>
              <a:t>tap</a:t>
            </a:r>
            <a:r>
              <a:rPr lang="el-GR" dirty="0">
                <a:solidFill>
                  <a:srgbClr val="000000"/>
                </a:solidFill>
                <a:latin typeface="Century Gothic" panose="020B0502020202020204" pitchFamily="34" charset="0"/>
              </a:rPr>
              <a:t>, </a:t>
            </a:r>
            <a:r>
              <a:rPr lang="el-GR" dirty="0" err="1">
                <a:solidFill>
                  <a:srgbClr val="000000"/>
                </a:solidFill>
                <a:latin typeface="Century Gothic" panose="020B0502020202020204" pitchFamily="34" charset="0"/>
              </a:rPr>
              <a:t>drag</a:t>
            </a:r>
            <a:r>
              <a:rPr lang="el-GR" dirty="0">
                <a:solidFill>
                  <a:srgbClr val="000000"/>
                </a:solidFill>
                <a:latin typeface="Century Gothic" panose="020B0502020202020204" pitchFamily="34" charset="0"/>
              </a:rPr>
              <a:t> and </a:t>
            </a:r>
            <a:r>
              <a:rPr lang="el-GR" dirty="0" err="1">
                <a:solidFill>
                  <a:srgbClr val="000000"/>
                </a:solidFill>
                <a:latin typeface="Century Gothic" panose="020B0502020202020204" pitchFamily="34" charset="0"/>
              </a:rPr>
              <a:t>drop</a:t>
            </a:r>
            <a:r>
              <a:rPr lang="el-GR" dirty="0">
                <a:solidFill>
                  <a:srgbClr val="000000"/>
                </a:solidFill>
                <a:latin typeface="Century Gothic" panose="020B0502020202020204" pitchFamily="34" charset="0"/>
              </a:rPr>
              <a:t> και </a:t>
            </a:r>
            <a:r>
              <a:rPr lang="el-GR" dirty="0" err="1">
                <a:solidFill>
                  <a:srgbClr val="000000"/>
                </a:solidFill>
                <a:latin typeface="Century Gothic" panose="020B0502020202020204" pitchFamily="34" charset="0"/>
              </a:rPr>
              <a:t>scroll</a:t>
            </a:r>
            <a:r>
              <a:rPr lang="el-GR" dirty="0">
                <a:solidFill>
                  <a:srgbClr val="000000"/>
                </a:solidFill>
                <a:latin typeface="Century Gothic" panose="020B0502020202020204" pitchFamily="34" charset="0"/>
              </a:rPr>
              <a:t>. </a:t>
            </a:r>
            <a:endParaRPr lang="en-US" dirty="0">
              <a:solidFill>
                <a:srgbClr val="000000"/>
              </a:solidFill>
              <a:latin typeface="Century Gothic" panose="020B0502020202020204" pitchFamily="34" charset="0"/>
            </a:endParaRPr>
          </a:p>
          <a:p>
            <a:pPr fontAlgn="base"/>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r>
              <a:rPr lang="en-US" dirty="0">
                <a:solidFill>
                  <a:srgbClr val="000000"/>
                </a:solidFill>
                <a:latin typeface="Century Gothic" panose="020B0502020202020204" pitchFamily="34" charset="0"/>
              </a:rPr>
              <a:t>Unity </a:t>
            </a:r>
          </a:p>
          <a:p>
            <a:pPr lvl="1" fontAlgn="base"/>
            <a:r>
              <a:rPr lang="el-GR" dirty="0">
                <a:solidFill>
                  <a:srgbClr val="000000"/>
                </a:solidFill>
                <a:latin typeface="Century Gothic" panose="020B0502020202020204" pitchFamily="34" charset="0"/>
              </a:rPr>
              <a:t>Δημιουργία τεσσάρων σκηνών, εισαγωγή όλων των στοιχείων και </a:t>
            </a:r>
            <a:r>
              <a:rPr lang="en-US" dirty="0">
                <a:solidFill>
                  <a:srgbClr val="000000"/>
                </a:solidFill>
                <a:latin typeface="Century Gothic" panose="020B0502020202020204" pitchFamily="34" charset="0"/>
              </a:rPr>
              <a:t>   touch interface</a:t>
            </a:r>
            <a:r>
              <a:rPr lang="el-GR" dirty="0">
                <a:solidFill>
                  <a:srgbClr val="000000"/>
                </a:solidFill>
                <a:latin typeface="Century Gothic" panose="020B0502020202020204" pitchFamily="34" charset="0"/>
              </a:rPr>
              <a:t>. </a:t>
            </a:r>
            <a:endParaRPr lang="en-US" dirty="0">
              <a:solidFill>
                <a:srgbClr val="000000"/>
              </a:solidFill>
              <a:latin typeface="Century Gothic" panose="020B0502020202020204" pitchFamily="34" charset="0"/>
            </a:endParaRPr>
          </a:p>
          <a:p>
            <a:pPr fontAlgn="base"/>
            <a:endParaRPr lang="el-GR"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r>
              <a:rPr lang="en-US" dirty="0">
                <a:solidFill>
                  <a:srgbClr val="000000"/>
                </a:solidFill>
                <a:latin typeface="Century Gothic" panose="020B0502020202020204" pitchFamily="34" charset="0"/>
              </a:rPr>
              <a:t>Visual Studio </a:t>
            </a:r>
          </a:p>
          <a:p>
            <a:pPr fontAlgn="base"/>
            <a:r>
              <a:rPr lang="en-US" dirty="0">
                <a:solidFill>
                  <a:srgbClr val="000000"/>
                </a:solidFill>
                <a:latin typeface="Century Gothic" panose="020B0502020202020204" pitchFamily="34" charset="0"/>
              </a:rPr>
              <a:t>      A</a:t>
            </a:r>
            <a:r>
              <a:rPr lang="el-GR" dirty="0" err="1">
                <a:solidFill>
                  <a:srgbClr val="000000"/>
                </a:solidFill>
                <a:latin typeface="Century Gothic" panose="020B0502020202020204" pitchFamily="34" charset="0"/>
              </a:rPr>
              <a:t>νάπτυξη</a:t>
            </a:r>
            <a:r>
              <a:rPr lang="el-GR" dirty="0">
                <a:solidFill>
                  <a:srgbClr val="000000"/>
                </a:solidFill>
                <a:latin typeface="Century Gothic" panose="020B0502020202020204" pitchFamily="34" charset="0"/>
              </a:rPr>
              <a:t> </a:t>
            </a:r>
            <a:r>
              <a:rPr lang="en-US" dirty="0">
                <a:solidFill>
                  <a:srgbClr val="000000"/>
                </a:solidFill>
                <a:latin typeface="Century Gothic" panose="020B0502020202020204" pitchFamily="34" charset="0"/>
              </a:rPr>
              <a:t>scripts</a:t>
            </a:r>
          </a:p>
          <a:p>
            <a:pPr fontAlgn="base"/>
            <a:r>
              <a:rPr lang="el-GR" dirty="0">
                <a:solidFill>
                  <a:srgbClr val="000000"/>
                </a:solidFill>
                <a:latin typeface="Century Gothic" panose="020B0502020202020204" pitchFamily="34" charset="0"/>
              </a:rPr>
              <a:t> </a:t>
            </a:r>
          </a:p>
          <a:p>
            <a:pPr marL="285750" indent="-285750" fontAlgn="base">
              <a:buFont typeface="Courier New" panose="02070309020205020404" pitchFamily="49" charset="0"/>
              <a:buChar char="o"/>
            </a:pPr>
            <a:endParaRPr lang="el-GR"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r>
              <a:rPr lang="en-US" dirty="0" err="1">
                <a:solidFill>
                  <a:srgbClr val="000000"/>
                </a:solidFill>
                <a:latin typeface="Century Gothic" panose="020B0502020202020204" pitchFamily="34" charset="0"/>
              </a:rPr>
              <a:t>Daz</a:t>
            </a:r>
            <a:r>
              <a:rPr lang="en-US" dirty="0">
                <a:solidFill>
                  <a:srgbClr val="000000"/>
                </a:solidFill>
                <a:latin typeface="Century Gothic" panose="020B0502020202020204" pitchFamily="34" charset="0"/>
              </a:rPr>
              <a:t> Studio</a:t>
            </a:r>
          </a:p>
          <a:p>
            <a:pPr fontAlgn="base"/>
            <a:r>
              <a:rPr lang="en-US" dirty="0">
                <a:latin typeface="Century Gothic" panose="020B0502020202020204" pitchFamily="34" charset="0"/>
              </a:rPr>
              <a:t>      Avatar Generator &amp; Manipulation Software</a:t>
            </a:r>
            <a:r>
              <a:rPr lang="el-GR" dirty="0">
                <a:latin typeface="Century Gothic" panose="020B0502020202020204" pitchFamily="34" charset="0"/>
              </a:rPr>
              <a:t>.</a:t>
            </a:r>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endParaRPr lang="el-GR" dirty="0">
              <a:solidFill>
                <a:srgbClr val="000000"/>
              </a:solidFill>
              <a:latin typeface="Century Gothic" panose="020B0502020202020204" pitchFamily="34" charset="0"/>
            </a:endParaRPr>
          </a:p>
          <a:p>
            <a:pPr marL="457200"/>
            <a:endParaRPr lang="en-US" dirty="0">
              <a:solidFill>
                <a:srgbClr val="000000"/>
              </a:solidFill>
              <a:latin typeface="Century Gothic" panose="020B0502020202020204" pitchFamily="34" charset="0"/>
            </a:endParaRPr>
          </a:p>
          <a:p>
            <a:pPr marL="457200"/>
            <a:endParaRPr lang="en-US" dirty="0">
              <a:solidFill>
                <a:srgbClr val="000000"/>
              </a:solidFill>
              <a:latin typeface="Century Gothic" panose="020B0502020202020204" pitchFamily="34" charset="0"/>
            </a:endParaRPr>
          </a:p>
          <a:p>
            <a:pPr marL="457200"/>
            <a:endParaRPr lang="en-US" dirty="0">
              <a:solidFill>
                <a:srgbClr val="000000"/>
              </a:solidFill>
              <a:latin typeface="Century Gothic" panose="020B0502020202020204" pitchFamily="34" charset="0"/>
            </a:endParaRPr>
          </a:p>
          <a:p>
            <a:pPr fontAlgn="base"/>
            <a:br>
              <a:rPr lang="el-GR" dirty="0"/>
            </a:br>
            <a:endParaRPr lang="el-GR" dirty="0">
              <a:solidFill>
                <a:srgbClr val="000000"/>
              </a:solidFill>
              <a:latin typeface="Century Gothic" panose="020B0502020202020204" pitchFamily="34" charset="0"/>
            </a:endParaRPr>
          </a:p>
          <a:p>
            <a:pPr fontAlgn="base"/>
            <a:endParaRPr lang="el-GR" dirty="0">
              <a:solidFill>
                <a:srgbClr val="000000"/>
              </a:solidFill>
              <a:latin typeface="Century Gothic" panose="020B0502020202020204" pitchFamily="34" charset="0"/>
            </a:endParaRPr>
          </a:p>
          <a:p>
            <a:pPr fontAlgn="base"/>
            <a:endParaRPr lang="el-GR" dirty="0">
              <a:solidFill>
                <a:srgbClr val="000000"/>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TextBox"/>
          <p:cNvSpPr txBox="1"/>
          <p:nvPr/>
        </p:nvSpPr>
        <p:spPr>
          <a:xfrm>
            <a:off x="8244408" y="4581128"/>
            <a:ext cx="899592" cy="461665"/>
          </a:xfrm>
          <a:prstGeom prst="rect">
            <a:avLst/>
          </a:prstGeom>
          <a:solidFill>
            <a:srgbClr val="EBCAB8"/>
          </a:solidFill>
        </p:spPr>
        <p:txBody>
          <a:bodyPr wrap="square" rtlCol="0">
            <a:spAutoFit/>
          </a:bodyPr>
          <a:lstStyle/>
          <a:p>
            <a:endParaRPr lang="el-GR" sz="2400" b="1" dirty="0">
              <a:solidFill>
                <a:schemeClr val="accent3">
                  <a:lumMod val="50000"/>
                </a:schemeClr>
              </a:solidFill>
              <a:latin typeface="Century Gothic" pitchFamily="34" charset="0"/>
            </a:endParaRPr>
          </a:p>
        </p:txBody>
      </p:sp>
      <p:sp>
        <p:nvSpPr>
          <p:cNvPr id="11" name="10 - TextBox"/>
          <p:cNvSpPr txBox="1"/>
          <p:nvPr/>
        </p:nvSpPr>
        <p:spPr>
          <a:xfrm rot="16200000">
            <a:off x="8249054" y="3856402"/>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05</a:t>
            </a:r>
          </a:p>
        </p:txBody>
      </p:sp>
      <p:sp>
        <p:nvSpPr>
          <p:cNvPr id="12" name="11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03</a:t>
            </a:r>
          </a:p>
        </p:txBody>
      </p:sp>
      <p:sp>
        <p:nvSpPr>
          <p:cNvPr id="13" name="12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2</a:t>
            </a:r>
            <a:endParaRPr lang="el-GR" dirty="0">
              <a:solidFill>
                <a:schemeClr val="accent3">
                  <a:lumMod val="50000"/>
                </a:schemeClr>
              </a:solidFill>
              <a:latin typeface="Century Gothic" pitchFamily="34" charset="0"/>
            </a:endParaRPr>
          </a:p>
        </p:txBody>
      </p:sp>
      <p:sp>
        <p:nvSpPr>
          <p:cNvPr id="14" name="13 - TextBox"/>
          <p:cNvSpPr txBox="1"/>
          <p:nvPr/>
        </p:nvSpPr>
        <p:spPr>
          <a:xfrm rot="16200000">
            <a:off x="8249054" y="3136322"/>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04</a:t>
            </a:r>
          </a:p>
        </p:txBody>
      </p:sp>
      <p:sp>
        <p:nvSpPr>
          <p:cNvPr id="15" name="14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01</a:t>
            </a:r>
            <a:endParaRPr lang="el-GR" dirty="0">
              <a:solidFill>
                <a:schemeClr val="accent3">
                  <a:lumMod val="50000"/>
                </a:schemeClr>
              </a:solidFill>
              <a:latin typeface="Century Gothic" pitchFamily="34" charset="0"/>
            </a:endParaRPr>
          </a:p>
        </p:txBody>
      </p:sp>
      <p:sp>
        <p:nvSpPr>
          <p:cNvPr id="16" name="15 - TextBox"/>
          <p:cNvSpPr txBox="1"/>
          <p:nvPr/>
        </p:nvSpPr>
        <p:spPr>
          <a:xfrm>
            <a:off x="8244408" y="4581128"/>
            <a:ext cx="648072" cy="461665"/>
          </a:xfrm>
          <a:prstGeom prst="rect">
            <a:avLst/>
          </a:prstGeom>
          <a:noFill/>
        </p:spPr>
        <p:txBody>
          <a:bodyPr wrap="square" rtlCol="0">
            <a:spAutoFit/>
          </a:bodyPr>
          <a:lstStyle/>
          <a:p>
            <a:r>
              <a:rPr lang="en-US" sz="2400" b="1" dirty="0">
                <a:solidFill>
                  <a:schemeClr val="accent3">
                    <a:lumMod val="50000"/>
                  </a:schemeClr>
                </a:solidFill>
                <a:latin typeface="Century Gothic" pitchFamily="34" charset="0"/>
              </a:rPr>
              <a:t>0</a:t>
            </a:r>
            <a:r>
              <a:rPr lang="el-GR" sz="2400" b="1" dirty="0">
                <a:solidFill>
                  <a:schemeClr val="accent3">
                    <a:lumMod val="50000"/>
                  </a:schemeClr>
                </a:solidFill>
                <a:latin typeface="Century Gothic" pitchFamily="34" charset="0"/>
              </a:rPr>
              <a:t>6</a:t>
            </a:r>
          </a:p>
        </p:txBody>
      </p:sp>
      <p:sp>
        <p:nvSpPr>
          <p:cNvPr id="17" name="16 - TextBox"/>
          <p:cNvSpPr txBox="1"/>
          <p:nvPr/>
        </p:nvSpPr>
        <p:spPr>
          <a:xfrm rot="16200000">
            <a:off x="8249054" y="5296561"/>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07</a:t>
            </a:r>
          </a:p>
        </p:txBody>
      </p:sp>
      <p:sp>
        <p:nvSpPr>
          <p:cNvPr id="9" name="8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23 - TextBox">
            <a:extLst>
              <a:ext uri="{FF2B5EF4-FFF2-40B4-BE49-F238E27FC236}">
                <a16:creationId xmlns:a16="http://schemas.microsoft.com/office/drawing/2014/main" id="{8629D934-F2E0-459E-827E-2328D53023E0}"/>
              </a:ext>
            </a:extLst>
          </p:cNvPr>
          <p:cNvSpPr txBox="1"/>
          <p:nvPr/>
        </p:nvSpPr>
        <p:spPr>
          <a:xfrm>
            <a:off x="269776" y="410761"/>
            <a:ext cx="3150096" cy="707886"/>
          </a:xfrm>
          <a:prstGeom prst="rect">
            <a:avLst/>
          </a:prstGeom>
          <a:noFill/>
        </p:spPr>
        <p:txBody>
          <a:bodyPr wrap="square" rtlCol="0">
            <a:spAutoFit/>
          </a:bodyPr>
          <a:lstStyle/>
          <a:p>
            <a:r>
              <a:rPr lang="el-GR" sz="4000" dirty="0">
                <a:solidFill>
                  <a:schemeClr val="accent3">
                    <a:lumMod val="50000"/>
                  </a:schemeClr>
                </a:solidFill>
                <a:latin typeface="Century Gothic" panose="020B0502020202020204" pitchFamily="34" charset="0"/>
              </a:rPr>
              <a:t>Τεχνολογίες</a:t>
            </a:r>
            <a:endParaRPr lang="el-GR" sz="3200" dirty="0">
              <a:solidFill>
                <a:schemeClr val="accent3">
                  <a:lumMod val="50000"/>
                </a:schemeClr>
              </a:solidFill>
              <a:latin typeface="Century Gothic" panose="020B0502020202020204" pitchFamily="34" charset="0"/>
            </a:endParaRPr>
          </a:p>
        </p:txBody>
      </p:sp>
      <p:sp>
        <p:nvSpPr>
          <p:cNvPr id="3" name="Ορθογώνιο 2">
            <a:extLst>
              <a:ext uri="{FF2B5EF4-FFF2-40B4-BE49-F238E27FC236}">
                <a16:creationId xmlns:a16="http://schemas.microsoft.com/office/drawing/2014/main" id="{78F9F53B-FB04-4F64-A237-01813511D1C0}"/>
              </a:ext>
            </a:extLst>
          </p:cNvPr>
          <p:cNvSpPr/>
          <p:nvPr/>
        </p:nvSpPr>
        <p:spPr>
          <a:xfrm>
            <a:off x="309149" y="2168701"/>
            <a:ext cx="7974632" cy="3970318"/>
          </a:xfrm>
          <a:prstGeom prst="rect">
            <a:avLst/>
          </a:prstGeom>
        </p:spPr>
        <p:txBody>
          <a:bodyPr wrap="square">
            <a:spAutoFit/>
          </a:bodyPr>
          <a:lstStyle/>
          <a:p>
            <a:pPr marL="285750" indent="-285750" fontAlgn="base">
              <a:buFont typeface="Courier New" panose="02070309020205020404" pitchFamily="49" charset="0"/>
              <a:buChar char="o"/>
            </a:pPr>
            <a:endParaRPr lang="el-GR"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r>
              <a:rPr lang="el-GR" dirty="0">
                <a:solidFill>
                  <a:srgbClr val="000000"/>
                </a:solidFill>
                <a:latin typeface="Century Gothic" panose="020B0502020202020204" pitchFamily="34" charset="0"/>
              </a:rPr>
              <a:t>Marvelous Designer </a:t>
            </a:r>
          </a:p>
          <a:p>
            <a:pPr marL="457200"/>
            <a:r>
              <a:rPr lang="el-GR" dirty="0">
                <a:solidFill>
                  <a:srgbClr val="000000"/>
                </a:solidFill>
                <a:latin typeface="Century Gothic" panose="020B0502020202020204" pitchFamily="34" charset="0"/>
              </a:rPr>
              <a:t>Σχεδιάστηκε η γυναικεία φορεσιά της Πάρου όπου αποτελείται </a:t>
            </a:r>
            <a:r>
              <a:rPr lang="el-GR" dirty="0" err="1">
                <a:solidFill>
                  <a:srgbClr val="000000"/>
                </a:solidFill>
                <a:latin typeface="Century Gothic" panose="020B0502020202020204" pitchFamily="34" charset="0"/>
              </a:rPr>
              <a:t>απο</a:t>
            </a:r>
            <a:r>
              <a:rPr lang="el-GR" dirty="0">
                <a:solidFill>
                  <a:srgbClr val="000000"/>
                </a:solidFill>
                <a:latin typeface="Century Gothic" panose="020B0502020202020204" pitchFamily="34" charset="0"/>
              </a:rPr>
              <a:t> τον κεφαλόδεσμο, το φόρεμα </a:t>
            </a:r>
            <a:r>
              <a:rPr lang="en-US" dirty="0">
                <a:solidFill>
                  <a:srgbClr val="000000"/>
                </a:solidFill>
                <a:latin typeface="Century Gothic" panose="020B0502020202020204" pitchFamily="34" charset="0"/>
              </a:rPr>
              <a:t>,</a:t>
            </a:r>
            <a:r>
              <a:rPr lang="el-GR" dirty="0">
                <a:solidFill>
                  <a:srgbClr val="000000"/>
                </a:solidFill>
                <a:latin typeface="Century Gothic" panose="020B0502020202020204" pitchFamily="34" charset="0"/>
              </a:rPr>
              <a:t>τη πουκαμίσα</a:t>
            </a:r>
            <a:r>
              <a:rPr lang="en-US" dirty="0">
                <a:solidFill>
                  <a:srgbClr val="000000"/>
                </a:solidFill>
                <a:latin typeface="Century Gothic" panose="020B0502020202020204" pitchFamily="34" charset="0"/>
              </a:rPr>
              <a:t> </a:t>
            </a:r>
            <a:r>
              <a:rPr lang="el-GR" dirty="0">
                <a:solidFill>
                  <a:srgbClr val="000000"/>
                </a:solidFill>
                <a:latin typeface="Century Gothic" panose="020B0502020202020204" pitchFamily="34" charset="0"/>
              </a:rPr>
              <a:t>και το κολάν.</a:t>
            </a:r>
          </a:p>
          <a:p>
            <a:pPr marL="457200"/>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r>
              <a:rPr lang="en-US" dirty="0">
                <a:solidFill>
                  <a:srgbClr val="000000"/>
                </a:solidFill>
                <a:latin typeface="Century Gothic" panose="020B0502020202020204" pitchFamily="34" charset="0"/>
              </a:rPr>
              <a:t>Cinema 4D</a:t>
            </a:r>
            <a:endParaRPr lang="el-GR" dirty="0">
              <a:solidFill>
                <a:srgbClr val="000000"/>
              </a:solidFill>
              <a:latin typeface="Century Gothic" panose="020B0502020202020204" pitchFamily="34" charset="0"/>
            </a:endParaRPr>
          </a:p>
          <a:p>
            <a:pPr lvl="1" fontAlgn="base"/>
            <a:r>
              <a:rPr lang="el-GR" dirty="0">
                <a:solidFill>
                  <a:srgbClr val="000000"/>
                </a:solidFill>
                <a:latin typeface="Century Gothic" panose="020B0502020202020204" pitchFamily="34" charset="0"/>
              </a:rPr>
              <a:t>Δημιουργήθηκε η τελική σκηνή του χορού.</a:t>
            </a:r>
          </a:p>
          <a:p>
            <a:pPr marL="742950" lvl="1" indent="-285750" fontAlgn="base">
              <a:buFont typeface="Courier New" panose="02070309020205020404" pitchFamily="49" charset="0"/>
              <a:buChar char="o"/>
            </a:pPr>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r>
              <a:rPr lang="en-US" dirty="0">
                <a:solidFill>
                  <a:srgbClr val="000000"/>
                </a:solidFill>
                <a:latin typeface="Century Gothic" panose="020B0502020202020204" pitchFamily="34" charset="0"/>
              </a:rPr>
              <a:t>Octane Render</a:t>
            </a:r>
            <a:endParaRPr lang="el-GR" dirty="0">
              <a:solidFill>
                <a:srgbClr val="000000"/>
              </a:solidFill>
              <a:latin typeface="Century Gothic" panose="020B0502020202020204" pitchFamily="34" charset="0"/>
            </a:endParaRPr>
          </a:p>
          <a:p>
            <a:pPr lvl="1" fontAlgn="base"/>
            <a:r>
              <a:rPr lang="el-GR" dirty="0">
                <a:solidFill>
                  <a:srgbClr val="000000"/>
                </a:solidFill>
                <a:latin typeface="Century Gothic" panose="020B0502020202020204" pitchFamily="34" charset="0"/>
              </a:rPr>
              <a:t>Υλοποιήθηκε το </a:t>
            </a:r>
            <a:r>
              <a:rPr lang="en-US" dirty="0">
                <a:solidFill>
                  <a:srgbClr val="000000"/>
                </a:solidFill>
                <a:latin typeface="Century Gothic" panose="020B0502020202020204" pitchFamily="34" charset="0"/>
              </a:rPr>
              <a:t>render </a:t>
            </a:r>
            <a:r>
              <a:rPr lang="el-GR" dirty="0">
                <a:solidFill>
                  <a:srgbClr val="000000"/>
                </a:solidFill>
                <a:latin typeface="Century Gothic" panose="020B0502020202020204" pitchFamily="34" charset="0"/>
              </a:rPr>
              <a:t>ως </a:t>
            </a:r>
            <a:r>
              <a:rPr lang="en-US" dirty="0">
                <a:solidFill>
                  <a:srgbClr val="000000"/>
                </a:solidFill>
                <a:latin typeface="Century Gothic" panose="020B0502020202020204" pitchFamily="34" charset="0"/>
              </a:rPr>
              <a:t>OpenEXR Sequence</a:t>
            </a:r>
            <a:r>
              <a:rPr lang="el-GR" dirty="0">
                <a:solidFill>
                  <a:srgbClr val="000000"/>
                </a:solidFill>
                <a:latin typeface="Century Gothic" panose="020B0502020202020204" pitchFamily="34" charset="0"/>
              </a:rPr>
              <a:t>.</a:t>
            </a:r>
          </a:p>
          <a:p>
            <a:pPr marL="742950" lvl="1" indent="-285750" fontAlgn="base">
              <a:buFont typeface="Courier New" panose="02070309020205020404" pitchFamily="49" charset="0"/>
              <a:buChar char="o"/>
            </a:pPr>
            <a:endParaRPr lang="en-US" dirty="0">
              <a:solidFill>
                <a:srgbClr val="000000"/>
              </a:solidFill>
              <a:latin typeface="Century Gothic" panose="020B0502020202020204" pitchFamily="34" charset="0"/>
            </a:endParaRPr>
          </a:p>
          <a:p>
            <a:pPr marL="285750" indent="-285750" fontAlgn="base">
              <a:buFont typeface="Courier New" panose="02070309020205020404" pitchFamily="49" charset="0"/>
              <a:buChar char="o"/>
            </a:pPr>
            <a:r>
              <a:rPr lang="en-US" dirty="0">
                <a:solidFill>
                  <a:srgbClr val="000000"/>
                </a:solidFill>
                <a:latin typeface="Century Gothic" panose="020B0502020202020204" pitchFamily="34" charset="0"/>
              </a:rPr>
              <a:t>Adobe After Effects</a:t>
            </a:r>
            <a:endParaRPr lang="el-GR" dirty="0">
              <a:solidFill>
                <a:srgbClr val="000000"/>
              </a:solidFill>
              <a:latin typeface="Century Gothic" panose="020B0502020202020204" pitchFamily="34" charset="0"/>
            </a:endParaRPr>
          </a:p>
          <a:p>
            <a:pPr lvl="1" fontAlgn="base"/>
            <a:r>
              <a:rPr lang="el-GR" dirty="0">
                <a:solidFill>
                  <a:srgbClr val="000000"/>
                </a:solidFill>
                <a:latin typeface="Century Gothic" panose="020B0502020202020204" pitchFamily="34" charset="0"/>
              </a:rPr>
              <a:t>Τελικό </a:t>
            </a:r>
            <a:r>
              <a:rPr lang="en-US" dirty="0">
                <a:solidFill>
                  <a:srgbClr val="000000"/>
                </a:solidFill>
                <a:latin typeface="Century Gothic" panose="020B0502020202020204" pitchFamily="34" charset="0"/>
              </a:rPr>
              <a:t>compositing </a:t>
            </a:r>
            <a:r>
              <a:rPr lang="el-GR" dirty="0">
                <a:solidFill>
                  <a:srgbClr val="000000"/>
                </a:solidFill>
                <a:latin typeface="Century Gothic" panose="020B0502020202020204" pitchFamily="34" charset="0"/>
              </a:rPr>
              <a:t>μέσω του </a:t>
            </a:r>
            <a:r>
              <a:rPr lang="en-US" dirty="0">
                <a:solidFill>
                  <a:srgbClr val="000000"/>
                </a:solidFill>
                <a:latin typeface="Century Gothic" panose="020B0502020202020204" pitchFamily="34" charset="0"/>
              </a:rPr>
              <a:t>AE</a:t>
            </a:r>
            <a:r>
              <a:rPr lang="el-GR" dirty="0">
                <a:solidFill>
                  <a:srgbClr val="000000"/>
                </a:solidFill>
                <a:latin typeface="Century Gothic" panose="020B0502020202020204" pitchFamily="34" charset="0"/>
              </a:rPr>
              <a:t>.</a:t>
            </a:r>
            <a:endParaRPr lang="en-US" dirty="0">
              <a:solidFill>
                <a:srgbClr val="000000"/>
              </a:solidFill>
              <a:latin typeface="Century Gothic" panose="020B0502020202020204" pitchFamily="34" charset="0"/>
            </a:endParaRPr>
          </a:p>
          <a:p>
            <a:pPr marL="457200"/>
            <a:endParaRPr lang="el-GR" dirty="0"/>
          </a:p>
        </p:txBody>
      </p:sp>
      <p:sp>
        <p:nvSpPr>
          <p:cNvPr id="22" name="Ορθογώνιο 21">
            <a:extLst>
              <a:ext uri="{FF2B5EF4-FFF2-40B4-BE49-F238E27FC236}">
                <a16:creationId xmlns:a16="http://schemas.microsoft.com/office/drawing/2014/main" id="{553027E4-0158-47B9-8745-385EF96972CD}"/>
              </a:ext>
            </a:extLst>
          </p:cNvPr>
          <p:cNvSpPr/>
          <p:nvPr/>
        </p:nvSpPr>
        <p:spPr>
          <a:xfrm>
            <a:off x="337138" y="1452386"/>
            <a:ext cx="7974632" cy="923330"/>
          </a:xfrm>
          <a:prstGeom prst="rect">
            <a:avLst/>
          </a:prstGeom>
        </p:spPr>
        <p:txBody>
          <a:bodyPr wrap="square">
            <a:spAutoFit/>
          </a:bodyPr>
          <a:lstStyle/>
          <a:p>
            <a:pPr marL="285750" indent="-285750" fontAlgn="base">
              <a:buFont typeface="Courier New" panose="02070309020205020404" pitchFamily="49" charset="0"/>
              <a:buChar char="o"/>
            </a:pPr>
            <a:r>
              <a:rPr lang="el-GR" dirty="0" err="1">
                <a:solidFill>
                  <a:srgbClr val="000000"/>
                </a:solidFill>
                <a:latin typeface="Century Gothic" panose="020B0502020202020204" pitchFamily="34" charset="0"/>
              </a:rPr>
              <a:t>Mixamo</a:t>
            </a:r>
            <a:endParaRPr lang="en-US" dirty="0">
              <a:solidFill>
                <a:srgbClr val="000000"/>
              </a:solidFill>
              <a:latin typeface="Century Gothic" panose="020B0502020202020204" pitchFamily="34" charset="0"/>
            </a:endParaRPr>
          </a:p>
          <a:p>
            <a:pPr marL="457200"/>
            <a:r>
              <a:rPr lang="el-GR" dirty="0">
                <a:solidFill>
                  <a:srgbClr val="000000"/>
                </a:solidFill>
                <a:latin typeface="Century Gothic" panose="020B0502020202020204" pitchFamily="34" charset="0"/>
              </a:rPr>
              <a:t>Για την χρήση όλων των κινήσεων που κάνουν τα </a:t>
            </a:r>
            <a:r>
              <a:rPr lang="el-GR" dirty="0" err="1">
                <a:solidFill>
                  <a:srgbClr val="000000"/>
                </a:solidFill>
                <a:latin typeface="Century Gothic" panose="020B0502020202020204" pitchFamily="34" charset="0"/>
              </a:rPr>
              <a:t>avatars</a:t>
            </a:r>
            <a:r>
              <a:rPr lang="el-GR" dirty="0">
                <a:solidFill>
                  <a:srgbClr val="000000"/>
                </a:solidFill>
                <a:latin typeface="Century Gothic" panose="020B0502020202020204" pitchFamily="34" charset="0"/>
              </a:rPr>
              <a:t> στον χορό.</a:t>
            </a:r>
            <a:endParaRPr lang="en-US" dirty="0">
              <a:solidFill>
                <a:srgbClr val="000000"/>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8244408" y="5229200"/>
            <a:ext cx="899592" cy="461665"/>
          </a:xfrm>
          <a:prstGeom prst="rect">
            <a:avLst/>
          </a:prstGeom>
          <a:solidFill>
            <a:srgbClr val="EBCAB8"/>
          </a:solidFill>
        </p:spPr>
        <p:txBody>
          <a:bodyPr wrap="square" rtlCol="0">
            <a:spAutoFit/>
          </a:bodyPr>
          <a:lstStyle/>
          <a:p>
            <a:endParaRPr lang="el-GR" sz="2400" b="1" dirty="0">
              <a:solidFill>
                <a:schemeClr val="accent3">
                  <a:lumMod val="50000"/>
                </a:schemeClr>
              </a:solidFill>
              <a:latin typeface="Century Gothic" pitchFamily="34" charset="0"/>
            </a:endParaRPr>
          </a:p>
        </p:txBody>
      </p:sp>
      <p:sp>
        <p:nvSpPr>
          <p:cNvPr id="11" name="10 - TextBox"/>
          <p:cNvSpPr txBox="1"/>
          <p:nvPr/>
        </p:nvSpPr>
        <p:spPr>
          <a:xfrm rot="16200000">
            <a:off x="8249054" y="3856402"/>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5</a:t>
            </a:r>
            <a:endParaRPr lang="el-GR" dirty="0">
              <a:solidFill>
                <a:schemeClr val="accent3">
                  <a:lumMod val="50000"/>
                </a:schemeClr>
              </a:solidFill>
              <a:latin typeface="Century Gothic" pitchFamily="34" charset="0"/>
            </a:endParaRPr>
          </a:p>
        </p:txBody>
      </p:sp>
      <p:sp>
        <p:nvSpPr>
          <p:cNvPr id="12" name="11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03</a:t>
            </a:r>
          </a:p>
        </p:txBody>
      </p:sp>
      <p:sp>
        <p:nvSpPr>
          <p:cNvPr id="13" name="12 - TextBox"/>
          <p:cNvSpPr txBox="1"/>
          <p:nvPr/>
        </p:nvSpPr>
        <p:spPr>
          <a:xfrm rot="16200000">
            <a:off x="8249054" y="1768170"/>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2</a:t>
            </a:r>
            <a:endParaRPr lang="el-GR" dirty="0">
              <a:solidFill>
                <a:schemeClr val="accent3">
                  <a:lumMod val="50000"/>
                </a:schemeClr>
              </a:solidFill>
              <a:latin typeface="Century Gothic" pitchFamily="34" charset="0"/>
            </a:endParaRPr>
          </a:p>
        </p:txBody>
      </p:sp>
      <p:sp>
        <p:nvSpPr>
          <p:cNvPr id="14" name="13 - TextBox"/>
          <p:cNvSpPr txBox="1"/>
          <p:nvPr/>
        </p:nvSpPr>
        <p:spPr>
          <a:xfrm rot="16200000">
            <a:off x="8249054" y="3136322"/>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4</a:t>
            </a:r>
            <a:endParaRPr lang="el-GR" dirty="0">
              <a:solidFill>
                <a:schemeClr val="accent3">
                  <a:lumMod val="50000"/>
                </a:schemeClr>
              </a:solidFill>
              <a:latin typeface="Century Gothic" pitchFamily="34" charset="0"/>
            </a:endParaRPr>
          </a:p>
        </p:txBody>
      </p:sp>
      <p:sp>
        <p:nvSpPr>
          <p:cNvPr id="15" name="14 - TextBox"/>
          <p:cNvSpPr txBox="1"/>
          <p:nvPr/>
        </p:nvSpPr>
        <p:spPr>
          <a:xfrm rot="16200000">
            <a:off x="8249054" y="1048090"/>
            <a:ext cx="504056" cy="369332"/>
          </a:xfrm>
          <a:prstGeom prst="rect">
            <a:avLst/>
          </a:prstGeom>
          <a:noFill/>
        </p:spPr>
        <p:txBody>
          <a:bodyPr wrap="square" rtlCol="0">
            <a:spAutoFit/>
          </a:bodyPr>
          <a:lstStyle/>
          <a:p>
            <a:r>
              <a:rPr lang="en-US" dirty="0">
                <a:solidFill>
                  <a:schemeClr val="accent3">
                    <a:lumMod val="50000"/>
                  </a:schemeClr>
                </a:solidFill>
                <a:latin typeface="Century Gothic" pitchFamily="34" charset="0"/>
              </a:rPr>
              <a:t>01</a:t>
            </a:r>
            <a:endParaRPr lang="el-GR" dirty="0">
              <a:solidFill>
                <a:schemeClr val="accent3">
                  <a:lumMod val="50000"/>
                </a:schemeClr>
              </a:solidFill>
              <a:latin typeface="Century Gothic" pitchFamily="34" charset="0"/>
            </a:endParaRPr>
          </a:p>
        </p:txBody>
      </p:sp>
      <p:sp>
        <p:nvSpPr>
          <p:cNvPr id="16" name="15 - TextBox"/>
          <p:cNvSpPr txBox="1"/>
          <p:nvPr/>
        </p:nvSpPr>
        <p:spPr>
          <a:xfrm>
            <a:off x="8244408" y="5229200"/>
            <a:ext cx="648072" cy="461665"/>
          </a:xfrm>
          <a:prstGeom prst="rect">
            <a:avLst/>
          </a:prstGeom>
          <a:noFill/>
        </p:spPr>
        <p:txBody>
          <a:bodyPr wrap="square" rtlCol="0">
            <a:spAutoFit/>
          </a:bodyPr>
          <a:lstStyle/>
          <a:p>
            <a:r>
              <a:rPr lang="en-US" sz="2400" b="1" dirty="0">
                <a:solidFill>
                  <a:schemeClr val="accent3">
                    <a:lumMod val="50000"/>
                  </a:schemeClr>
                </a:solidFill>
                <a:latin typeface="Century Gothic" pitchFamily="34" charset="0"/>
              </a:rPr>
              <a:t>07</a:t>
            </a:r>
            <a:endParaRPr lang="el-GR" sz="2400" b="1" dirty="0">
              <a:solidFill>
                <a:schemeClr val="accent3">
                  <a:lumMod val="50000"/>
                </a:schemeClr>
              </a:solidFill>
              <a:latin typeface="Century Gothic" pitchFamily="34" charset="0"/>
            </a:endParaRPr>
          </a:p>
        </p:txBody>
      </p:sp>
      <p:sp>
        <p:nvSpPr>
          <p:cNvPr id="17" name="16 - TextBox"/>
          <p:cNvSpPr txBox="1"/>
          <p:nvPr/>
        </p:nvSpPr>
        <p:spPr>
          <a:xfrm rot="16200000">
            <a:off x="8249054" y="4504474"/>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a:t>
            </a:r>
            <a:r>
              <a:rPr lang="en-US" dirty="0">
                <a:solidFill>
                  <a:schemeClr val="accent3">
                    <a:lumMod val="50000"/>
                  </a:schemeClr>
                </a:solidFill>
                <a:latin typeface="Century Gothic" pitchFamily="34" charset="0"/>
              </a:rPr>
              <a:t>6</a:t>
            </a:r>
            <a:endParaRPr lang="el-GR" dirty="0">
              <a:solidFill>
                <a:schemeClr val="accent3">
                  <a:lumMod val="50000"/>
                </a:schemeClr>
              </a:solidFill>
              <a:latin typeface="Century Gothic" pitchFamily="34" charset="0"/>
            </a:endParaRPr>
          </a:p>
        </p:txBody>
      </p:sp>
      <p:sp>
        <p:nvSpPr>
          <p:cNvPr id="10" name="9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8 - TextBox">
            <a:extLst>
              <a:ext uri="{FF2B5EF4-FFF2-40B4-BE49-F238E27FC236}">
                <a16:creationId xmlns:a16="http://schemas.microsoft.com/office/drawing/2014/main" id="{327EC19F-6B9A-40CE-AE36-B3F8170A9DC4}"/>
              </a:ext>
            </a:extLst>
          </p:cNvPr>
          <p:cNvSpPr txBox="1"/>
          <p:nvPr/>
        </p:nvSpPr>
        <p:spPr>
          <a:xfrm>
            <a:off x="251520" y="431066"/>
            <a:ext cx="6120680" cy="1631216"/>
          </a:xfrm>
          <a:prstGeom prst="rect">
            <a:avLst/>
          </a:prstGeom>
          <a:noFill/>
        </p:spPr>
        <p:txBody>
          <a:bodyPr wrap="square" rtlCol="0">
            <a:spAutoFit/>
          </a:bodyPr>
          <a:lstStyle/>
          <a:p>
            <a:r>
              <a:rPr lang="el-GR" sz="3600" dirty="0">
                <a:solidFill>
                  <a:schemeClr val="accent3">
                    <a:lumMod val="50000"/>
                  </a:schemeClr>
                </a:solidFill>
                <a:latin typeface="Century Gothic" panose="020B0502020202020204" pitchFamily="34" charset="0"/>
              </a:rPr>
              <a:t>Περιήγηση στο Μουσείο</a:t>
            </a:r>
            <a:endParaRPr lang="el-GR" sz="3600" dirty="0">
              <a:solidFill>
                <a:schemeClr val="accent3">
                  <a:lumMod val="50000"/>
                </a:schemeClr>
              </a:solidFill>
            </a:endParaRPr>
          </a:p>
          <a:p>
            <a:br>
              <a:rPr lang="el-GR" sz="3600" dirty="0"/>
            </a:br>
            <a:endParaRPr lang="el-GR" sz="2800" dirty="0">
              <a:solidFill>
                <a:schemeClr val="accent3">
                  <a:lumMod val="50000"/>
                </a:schemeClr>
              </a:solidFill>
              <a:latin typeface="Century Gothic" pitchFamily="34" charset="0"/>
            </a:endParaRPr>
          </a:p>
        </p:txBody>
      </p:sp>
      <p:sp>
        <p:nvSpPr>
          <p:cNvPr id="21" name="Ορθογώνιο 20">
            <a:extLst>
              <a:ext uri="{FF2B5EF4-FFF2-40B4-BE49-F238E27FC236}">
                <a16:creationId xmlns:a16="http://schemas.microsoft.com/office/drawing/2014/main" id="{5DB19F2B-7DA3-4DDF-B2A3-CB41B28A8B6E}"/>
              </a:ext>
            </a:extLst>
          </p:cNvPr>
          <p:cNvSpPr/>
          <p:nvPr/>
        </p:nvSpPr>
        <p:spPr>
          <a:xfrm>
            <a:off x="251520" y="1458495"/>
            <a:ext cx="7992888" cy="1477328"/>
          </a:xfrm>
          <a:prstGeom prst="rect">
            <a:avLst/>
          </a:prstGeom>
        </p:spPr>
        <p:txBody>
          <a:bodyPr wrap="square">
            <a:spAutoFit/>
          </a:bodyPr>
          <a:lstStyle/>
          <a:p>
            <a:r>
              <a:rPr lang="el-GR" dirty="0">
                <a:solidFill>
                  <a:srgbClr val="000000"/>
                </a:solidFill>
                <a:latin typeface="Century Gothic" panose="020B0502020202020204" pitchFamily="34" charset="0"/>
              </a:rPr>
              <a:t>Στόχος μας είναι ο χρήστης να κάνει όλη την περιήγηση του μουσείου και στο τέλος να χρησιμοποιήσει το διαδραστικό σύστημα ως επαλήθευση της μάθησης του.</a:t>
            </a:r>
            <a:endParaRPr lang="el-GR" dirty="0"/>
          </a:p>
          <a:p>
            <a:br>
              <a:rPr lang="el-GR" dirty="0"/>
            </a:br>
            <a:endParaRPr lang="el-GR" dirty="0"/>
          </a:p>
        </p:txBody>
      </p:sp>
      <p:pic>
        <p:nvPicPr>
          <p:cNvPr id="22" name="Εικόνα 21">
            <a:extLst>
              <a:ext uri="{FF2B5EF4-FFF2-40B4-BE49-F238E27FC236}">
                <a16:creationId xmlns:a16="http://schemas.microsoft.com/office/drawing/2014/main" id="{9CFD794A-E4E7-4373-AF63-9917C6C63A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90" y="2462804"/>
            <a:ext cx="3899589" cy="2757947"/>
          </a:xfrm>
          <a:prstGeom prst="rect">
            <a:avLst/>
          </a:prstGeom>
        </p:spPr>
      </p:pic>
      <p:pic>
        <p:nvPicPr>
          <p:cNvPr id="23" name="Εικόνα 22">
            <a:extLst>
              <a:ext uri="{FF2B5EF4-FFF2-40B4-BE49-F238E27FC236}">
                <a16:creationId xmlns:a16="http://schemas.microsoft.com/office/drawing/2014/main" id="{F43626B8-FCE4-4A7F-B0BC-43466D10D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157" y="3320988"/>
            <a:ext cx="4031372" cy="2851150"/>
          </a:xfrm>
          <a:prstGeom prst="rect">
            <a:avLst/>
          </a:prstGeom>
        </p:spPr>
      </p:pic>
      <p:sp>
        <p:nvSpPr>
          <p:cNvPr id="24" name="Οβάλ 23">
            <a:extLst>
              <a:ext uri="{FF2B5EF4-FFF2-40B4-BE49-F238E27FC236}">
                <a16:creationId xmlns:a16="http://schemas.microsoft.com/office/drawing/2014/main" id="{BAB1E57F-D4AB-4FB5-A17A-D09AFB487EB3}"/>
              </a:ext>
            </a:extLst>
          </p:cNvPr>
          <p:cNvSpPr/>
          <p:nvPr/>
        </p:nvSpPr>
        <p:spPr>
          <a:xfrm>
            <a:off x="4247964" y="4776578"/>
            <a:ext cx="108012" cy="987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8244408" y="1052736"/>
            <a:ext cx="899592" cy="461665"/>
          </a:xfrm>
          <a:prstGeom prst="rect">
            <a:avLst/>
          </a:prstGeom>
          <a:solidFill>
            <a:srgbClr val="EBCAB8"/>
          </a:solidFill>
        </p:spPr>
        <p:txBody>
          <a:bodyPr wrap="square" rtlCol="0">
            <a:spAutoFit/>
          </a:bodyPr>
          <a:lstStyle/>
          <a:p>
            <a:r>
              <a:rPr lang="el-GR" sz="2400" b="1" dirty="0">
                <a:solidFill>
                  <a:schemeClr val="accent3">
                    <a:lumMod val="50000"/>
                  </a:schemeClr>
                </a:solidFill>
                <a:latin typeface="Century Gothic" pitchFamily="34" charset="0"/>
              </a:rPr>
              <a:t>08</a:t>
            </a:r>
          </a:p>
        </p:txBody>
      </p:sp>
      <p:sp>
        <p:nvSpPr>
          <p:cNvPr id="6" name="5 - TextBox"/>
          <p:cNvSpPr txBox="1"/>
          <p:nvPr/>
        </p:nvSpPr>
        <p:spPr>
          <a:xfrm rot="16200000">
            <a:off x="8244408" y="17008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09</a:t>
            </a:r>
          </a:p>
        </p:txBody>
      </p:sp>
      <p:sp>
        <p:nvSpPr>
          <p:cNvPr id="7" name="6 - TextBox"/>
          <p:cNvSpPr txBox="1"/>
          <p:nvPr/>
        </p:nvSpPr>
        <p:spPr>
          <a:xfrm rot="16200000">
            <a:off x="8244408" y="458112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13</a:t>
            </a:r>
          </a:p>
        </p:txBody>
      </p:sp>
      <p:sp>
        <p:nvSpPr>
          <p:cNvPr id="8" name="7 - TextBox"/>
          <p:cNvSpPr txBox="1"/>
          <p:nvPr/>
        </p:nvSpPr>
        <p:spPr>
          <a:xfrm rot="16200000">
            <a:off x="8244408" y="242088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10</a:t>
            </a:r>
          </a:p>
        </p:txBody>
      </p:sp>
      <p:sp>
        <p:nvSpPr>
          <p:cNvPr id="9" name="8 - TextBox"/>
          <p:cNvSpPr txBox="1"/>
          <p:nvPr/>
        </p:nvSpPr>
        <p:spPr>
          <a:xfrm rot="16200000">
            <a:off x="8244408" y="314096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11</a:t>
            </a:r>
          </a:p>
        </p:txBody>
      </p:sp>
      <p:sp>
        <p:nvSpPr>
          <p:cNvPr id="10" name="9 - TextBox"/>
          <p:cNvSpPr txBox="1"/>
          <p:nvPr/>
        </p:nvSpPr>
        <p:spPr>
          <a:xfrm rot="16200000">
            <a:off x="8244408" y="386104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12</a:t>
            </a:r>
          </a:p>
        </p:txBody>
      </p:sp>
      <p:sp>
        <p:nvSpPr>
          <p:cNvPr id="11" name="10 - TextBox"/>
          <p:cNvSpPr txBox="1"/>
          <p:nvPr/>
        </p:nvSpPr>
        <p:spPr>
          <a:xfrm rot="16200000">
            <a:off x="8244408" y="5301208"/>
            <a:ext cx="504056" cy="369332"/>
          </a:xfrm>
          <a:prstGeom prst="rect">
            <a:avLst/>
          </a:prstGeom>
          <a:noFill/>
        </p:spPr>
        <p:txBody>
          <a:bodyPr wrap="square" rtlCol="0">
            <a:spAutoFit/>
          </a:bodyPr>
          <a:lstStyle/>
          <a:p>
            <a:r>
              <a:rPr lang="el-GR" dirty="0">
                <a:solidFill>
                  <a:schemeClr val="accent3">
                    <a:lumMod val="50000"/>
                  </a:schemeClr>
                </a:solidFill>
                <a:latin typeface="Century Gothic" pitchFamily="34" charset="0"/>
              </a:rPr>
              <a:t>14</a:t>
            </a:r>
          </a:p>
        </p:txBody>
      </p:sp>
      <p:sp>
        <p:nvSpPr>
          <p:cNvPr id="20" name="19 - Ορθογώνιο"/>
          <p:cNvSpPr/>
          <p:nvPr/>
        </p:nvSpPr>
        <p:spPr>
          <a:xfrm>
            <a:off x="0" y="764704"/>
            <a:ext cx="334786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4716016" y="6381328"/>
            <a:ext cx="4427984" cy="45719"/>
          </a:xfrm>
          <a:prstGeom prst="rect">
            <a:avLst/>
          </a:prstGeom>
          <a:solidFill>
            <a:srgbClr val="EBCAB8"/>
          </a:solidFill>
          <a:ln>
            <a:solidFill>
              <a:srgbClr val="EB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8 - TextBox">
            <a:extLst>
              <a:ext uri="{FF2B5EF4-FFF2-40B4-BE49-F238E27FC236}">
                <a16:creationId xmlns:a16="http://schemas.microsoft.com/office/drawing/2014/main" id="{86D0929A-EAF1-47B2-9D08-1D35D88EF1C8}"/>
              </a:ext>
            </a:extLst>
          </p:cNvPr>
          <p:cNvSpPr txBox="1"/>
          <p:nvPr/>
        </p:nvSpPr>
        <p:spPr>
          <a:xfrm>
            <a:off x="251520" y="441538"/>
            <a:ext cx="3096344" cy="646331"/>
          </a:xfrm>
          <a:prstGeom prst="rect">
            <a:avLst/>
          </a:prstGeom>
          <a:noFill/>
        </p:spPr>
        <p:txBody>
          <a:bodyPr wrap="square" rtlCol="0">
            <a:spAutoFit/>
          </a:bodyPr>
          <a:lstStyle/>
          <a:p>
            <a:r>
              <a:rPr lang="el-GR" sz="3600" dirty="0">
                <a:solidFill>
                  <a:schemeClr val="accent3">
                    <a:lumMod val="50000"/>
                  </a:schemeClr>
                </a:solidFill>
                <a:latin typeface="Century Gothic" panose="020B0502020202020204" pitchFamily="34" charset="0"/>
              </a:rPr>
              <a:t>Αξιολόγηση</a:t>
            </a:r>
            <a:endParaRPr lang="el-GR" sz="2800" dirty="0">
              <a:solidFill>
                <a:schemeClr val="accent3">
                  <a:lumMod val="50000"/>
                </a:schemeClr>
              </a:solidFill>
              <a:latin typeface="Century Gothic" panose="020B0502020202020204" pitchFamily="34" charset="0"/>
            </a:endParaRPr>
          </a:p>
        </p:txBody>
      </p:sp>
      <p:sp>
        <p:nvSpPr>
          <p:cNvPr id="15" name="Ορθογώνιο 14">
            <a:extLst>
              <a:ext uri="{FF2B5EF4-FFF2-40B4-BE49-F238E27FC236}">
                <a16:creationId xmlns:a16="http://schemas.microsoft.com/office/drawing/2014/main" id="{D8AA75BE-8E8E-4E3F-A8EC-6EA278059F55}"/>
              </a:ext>
            </a:extLst>
          </p:cNvPr>
          <p:cNvSpPr/>
          <p:nvPr/>
        </p:nvSpPr>
        <p:spPr>
          <a:xfrm>
            <a:off x="421534" y="1232756"/>
            <a:ext cx="7714148" cy="4616648"/>
          </a:xfrm>
          <a:prstGeom prst="rect">
            <a:avLst/>
          </a:prstGeom>
        </p:spPr>
        <p:txBody>
          <a:bodyPr wrap="square">
            <a:spAutoFit/>
          </a:bodyPr>
          <a:lstStyle/>
          <a:p>
            <a:r>
              <a:rPr lang="el-GR" sz="1400" b="1" dirty="0">
                <a:solidFill>
                  <a:srgbClr val="000000"/>
                </a:solidFill>
                <a:latin typeface="Century Gothic" panose="020B0502020202020204" pitchFamily="34" charset="0"/>
              </a:rPr>
              <a:t>Στόχοι</a:t>
            </a:r>
            <a:r>
              <a:rPr lang="el-GR" sz="1400" dirty="0">
                <a:solidFill>
                  <a:srgbClr val="000000"/>
                </a:solidFill>
                <a:latin typeface="Century Gothic" panose="020B0502020202020204" pitchFamily="34" charset="0"/>
              </a:rPr>
              <a:t> </a:t>
            </a:r>
            <a:endParaRPr lang="el-GR" sz="1400" dirty="0"/>
          </a:p>
          <a:p>
            <a:r>
              <a:rPr lang="el-GR" sz="1400" dirty="0">
                <a:solidFill>
                  <a:srgbClr val="000000"/>
                </a:solidFill>
                <a:latin typeface="Century Gothic" panose="020B0502020202020204" pitchFamily="34" charset="0"/>
              </a:rPr>
              <a:t>1.</a:t>
            </a:r>
            <a:r>
              <a:rPr lang="el-GR" sz="600" dirty="0">
                <a:solidFill>
                  <a:srgbClr val="000000"/>
                </a:solidFill>
                <a:latin typeface="Century Gothic" panose="020B0502020202020204" pitchFamily="34" charset="0"/>
              </a:rPr>
              <a:t>     </a:t>
            </a:r>
            <a:r>
              <a:rPr lang="el-GR" sz="1400" dirty="0">
                <a:solidFill>
                  <a:srgbClr val="000000"/>
                </a:solidFill>
                <a:latin typeface="Century Gothic" panose="020B0502020202020204" pitchFamily="34" charset="0"/>
              </a:rPr>
              <a:t>Ανακάλυψη προβλημάτων ευχρηστίας στης εφαρμογής.</a:t>
            </a:r>
            <a:endParaRPr lang="el-GR" sz="1400" dirty="0"/>
          </a:p>
          <a:p>
            <a:r>
              <a:rPr lang="el-GR" sz="1400" dirty="0">
                <a:solidFill>
                  <a:srgbClr val="000000"/>
                </a:solidFill>
                <a:latin typeface="Century Gothic" panose="020B0502020202020204" pitchFamily="34" charset="0"/>
              </a:rPr>
              <a:t>2.</a:t>
            </a:r>
            <a:r>
              <a:rPr lang="el-GR" sz="600" dirty="0">
                <a:solidFill>
                  <a:srgbClr val="000000"/>
                </a:solidFill>
                <a:latin typeface="Century Gothic" panose="020B0502020202020204" pitchFamily="34" charset="0"/>
              </a:rPr>
              <a:t>     </a:t>
            </a:r>
            <a:r>
              <a:rPr lang="el-GR" sz="1400" dirty="0">
                <a:solidFill>
                  <a:srgbClr val="000000"/>
                </a:solidFill>
                <a:latin typeface="Century Gothic" panose="020B0502020202020204" pitchFamily="34" charset="0"/>
              </a:rPr>
              <a:t>Το βαθμό ενημέρωσης και ευαισθητοποίησης των επισκεπτών.</a:t>
            </a:r>
            <a:endParaRPr lang="el-GR" sz="1400" dirty="0"/>
          </a:p>
          <a:p>
            <a:r>
              <a:rPr lang="el-GR" sz="1400" dirty="0">
                <a:solidFill>
                  <a:srgbClr val="000000"/>
                </a:solidFill>
                <a:latin typeface="Century Gothic" panose="020B0502020202020204" pitchFamily="34" charset="0"/>
              </a:rPr>
              <a:t>3.</a:t>
            </a:r>
            <a:r>
              <a:rPr lang="el-GR" sz="600" dirty="0">
                <a:solidFill>
                  <a:srgbClr val="000000"/>
                </a:solidFill>
                <a:latin typeface="Century Gothic" panose="020B0502020202020204" pitchFamily="34" charset="0"/>
              </a:rPr>
              <a:t>     </a:t>
            </a:r>
            <a:r>
              <a:rPr lang="el-GR" sz="1400" dirty="0">
                <a:solidFill>
                  <a:srgbClr val="000000"/>
                </a:solidFill>
                <a:latin typeface="Century Gothic" panose="020B0502020202020204" pitchFamily="34" charset="0"/>
              </a:rPr>
              <a:t>Το βαθμό ψυχαγωγίας των επισκεπτών</a:t>
            </a:r>
            <a:endParaRPr lang="el-GR" sz="1400" dirty="0"/>
          </a:p>
          <a:p>
            <a:r>
              <a:rPr lang="el-GR" sz="1400" dirty="0">
                <a:solidFill>
                  <a:srgbClr val="000000"/>
                </a:solidFill>
                <a:latin typeface="Century Gothic" panose="020B0502020202020204" pitchFamily="34" charset="0"/>
              </a:rPr>
              <a:t>4.</a:t>
            </a:r>
            <a:r>
              <a:rPr lang="el-GR" sz="600" dirty="0">
                <a:solidFill>
                  <a:srgbClr val="000000"/>
                </a:solidFill>
                <a:latin typeface="Century Gothic" panose="020B0502020202020204" pitchFamily="34" charset="0"/>
              </a:rPr>
              <a:t>     </a:t>
            </a:r>
            <a:r>
              <a:rPr lang="el-GR" sz="1400" dirty="0">
                <a:solidFill>
                  <a:srgbClr val="000000"/>
                </a:solidFill>
                <a:latin typeface="Century Gothic" panose="020B0502020202020204" pitchFamily="34" charset="0"/>
              </a:rPr>
              <a:t>Το βαθμό επιτυχίας της εφαρμογής</a:t>
            </a:r>
            <a:endParaRPr lang="el-GR" sz="1400" dirty="0"/>
          </a:p>
          <a:p>
            <a:br>
              <a:rPr lang="el-GR" sz="1400" dirty="0"/>
            </a:br>
            <a:br>
              <a:rPr lang="el-GR" sz="1400" dirty="0"/>
            </a:br>
            <a:r>
              <a:rPr lang="el-GR" sz="1400" b="1" dirty="0">
                <a:solidFill>
                  <a:srgbClr val="000000"/>
                </a:solidFill>
                <a:latin typeface="Century Gothic" panose="020B0502020202020204" pitchFamily="34" charset="0"/>
              </a:rPr>
              <a:t>Η αξιολόγηση έγινε σε δύο φάσεις:</a:t>
            </a:r>
            <a:endParaRPr lang="el-GR" sz="1400" dirty="0"/>
          </a:p>
          <a:p>
            <a:pPr fontAlgn="base">
              <a:buFont typeface="Arial" panose="020B0604020202020204" pitchFamily="34" charset="0"/>
              <a:buChar char="•"/>
            </a:pPr>
            <a:r>
              <a:rPr lang="el-GR" sz="1400" dirty="0">
                <a:solidFill>
                  <a:srgbClr val="000000"/>
                </a:solidFill>
                <a:latin typeface="Century Gothic" panose="020B0502020202020204" pitchFamily="34" charset="0"/>
              </a:rPr>
              <a:t>Η πρώτη φάση πραγματοποιήθηκε σε χώρο εκτός του </a:t>
            </a:r>
            <a:r>
              <a:rPr lang="el-GR" sz="1400" dirty="0" err="1">
                <a:solidFill>
                  <a:srgbClr val="000000"/>
                </a:solidFill>
                <a:latin typeface="Century Gothic" panose="020B0502020202020204" pitchFamily="34" charset="0"/>
              </a:rPr>
              <a:t>project</a:t>
            </a:r>
            <a:r>
              <a:rPr lang="el-GR" sz="1400" dirty="0">
                <a:solidFill>
                  <a:srgbClr val="000000"/>
                </a:solidFill>
                <a:latin typeface="Century Gothic" panose="020B0502020202020204" pitchFamily="34" charset="0"/>
              </a:rPr>
              <a:t> και αποτελούνταν </a:t>
            </a:r>
            <a:r>
              <a:rPr lang="el-GR" sz="1400" dirty="0" err="1">
                <a:solidFill>
                  <a:srgbClr val="000000"/>
                </a:solidFill>
                <a:latin typeface="Century Gothic" panose="020B0502020202020204" pitchFamily="34" charset="0"/>
              </a:rPr>
              <a:t>απο</a:t>
            </a:r>
            <a:r>
              <a:rPr lang="el-GR" sz="1400" dirty="0">
                <a:solidFill>
                  <a:srgbClr val="000000"/>
                </a:solidFill>
                <a:latin typeface="Century Gothic" panose="020B0502020202020204" pitchFamily="34" charset="0"/>
              </a:rPr>
              <a:t> 5 </a:t>
            </a:r>
            <a:r>
              <a:rPr lang="el-GR" sz="1400" dirty="0" err="1">
                <a:solidFill>
                  <a:srgbClr val="000000"/>
                </a:solidFill>
                <a:latin typeface="Century Gothic" panose="020B0502020202020204" pitchFamily="34" charset="0"/>
              </a:rPr>
              <a:t>experts</a:t>
            </a:r>
            <a:r>
              <a:rPr lang="el-GR" sz="1400" dirty="0">
                <a:solidFill>
                  <a:srgbClr val="000000"/>
                </a:solidFill>
                <a:latin typeface="Century Gothic" panose="020B0502020202020204" pitchFamily="34" charset="0"/>
              </a:rPr>
              <a:t> συμμετέχοντες, που αξιολόγησαν με συνεντεύξεις το σύστημα.</a:t>
            </a:r>
          </a:p>
          <a:p>
            <a:pPr fontAlgn="base">
              <a:buFont typeface="Arial" panose="020B0604020202020204" pitchFamily="34" charset="0"/>
              <a:buChar char="•"/>
            </a:pPr>
            <a:endParaRPr lang="el-GR" sz="1400" dirty="0">
              <a:solidFill>
                <a:srgbClr val="000000"/>
              </a:solidFill>
              <a:latin typeface="Century Gothic" panose="020B0502020202020204" pitchFamily="34" charset="0"/>
            </a:endParaRPr>
          </a:p>
          <a:p>
            <a:pPr fontAlgn="base">
              <a:buFont typeface="Arial" panose="020B0604020202020204" pitchFamily="34" charset="0"/>
              <a:buChar char="•"/>
            </a:pPr>
            <a:r>
              <a:rPr lang="el-GR" sz="1400" dirty="0">
                <a:solidFill>
                  <a:srgbClr val="000000"/>
                </a:solidFill>
                <a:latin typeface="Century Gothic" panose="020B0502020202020204" pitchFamily="34" charset="0"/>
              </a:rPr>
              <a:t>Έγιναν οι απαραίτητες αλλαγές και η δεύτερη φάση πραγματοποιήθηκε στο Λύκειο Ελληνίδων και αποτελούνταν </a:t>
            </a:r>
            <a:r>
              <a:rPr lang="el-GR" sz="1400" dirty="0" err="1">
                <a:solidFill>
                  <a:srgbClr val="000000"/>
                </a:solidFill>
                <a:latin typeface="Century Gothic" panose="020B0502020202020204" pitchFamily="34" charset="0"/>
              </a:rPr>
              <a:t>απο</a:t>
            </a:r>
            <a:r>
              <a:rPr lang="el-GR" sz="1400" dirty="0">
                <a:solidFill>
                  <a:srgbClr val="000000"/>
                </a:solidFill>
                <a:latin typeface="Century Gothic" panose="020B0502020202020204" pitchFamily="34" charset="0"/>
              </a:rPr>
              <a:t> 24 συμμετέχοντες όλων των ηλικιών.</a:t>
            </a:r>
          </a:p>
          <a:p>
            <a:br>
              <a:rPr lang="el-GR" sz="1400" dirty="0"/>
            </a:br>
            <a:br>
              <a:rPr lang="el-GR" sz="1400" dirty="0"/>
            </a:br>
            <a:r>
              <a:rPr lang="el-GR" sz="1400" dirty="0">
                <a:solidFill>
                  <a:srgbClr val="000000"/>
                </a:solidFill>
                <a:latin typeface="Century Gothic" panose="020B0502020202020204" pitchFamily="34" charset="0"/>
              </a:rPr>
              <a:t>Από την διαδικασία της δεύτερης αξιολόγησης, συλλέξαμε δεδομένα με τους εξής τρόπους:</a:t>
            </a:r>
            <a:endParaRPr lang="el-GR" sz="1400" dirty="0"/>
          </a:p>
          <a:p>
            <a:pPr fontAlgn="base">
              <a:buFont typeface="Arial" panose="020B0604020202020204" pitchFamily="34" charset="0"/>
              <a:buChar char="•"/>
            </a:pPr>
            <a:r>
              <a:rPr lang="el-GR" sz="1400" dirty="0">
                <a:solidFill>
                  <a:srgbClr val="000000"/>
                </a:solidFill>
                <a:latin typeface="Century Gothic" panose="020B0502020202020204" pitchFamily="34" charset="0"/>
              </a:rPr>
              <a:t>Επιτόπια παρατήρηση</a:t>
            </a:r>
          </a:p>
          <a:p>
            <a:pPr fontAlgn="base">
              <a:buFont typeface="Arial" panose="020B0604020202020204" pitchFamily="34" charset="0"/>
              <a:buChar char="•"/>
            </a:pPr>
            <a:r>
              <a:rPr lang="el-GR" sz="1400" dirty="0">
                <a:solidFill>
                  <a:srgbClr val="000000"/>
                </a:solidFill>
                <a:latin typeface="Century Gothic" panose="020B0502020202020204" pitchFamily="34" charset="0"/>
              </a:rPr>
              <a:t>Παρατήρηση μέσω βίντεο</a:t>
            </a:r>
          </a:p>
          <a:p>
            <a:pPr fontAlgn="base">
              <a:buFont typeface="Arial" panose="020B0604020202020204" pitchFamily="34" charset="0"/>
              <a:buChar char="•"/>
            </a:pPr>
            <a:r>
              <a:rPr lang="el-GR" sz="1400" dirty="0">
                <a:solidFill>
                  <a:srgbClr val="000000"/>
                </a:solidFill>
                <a:latin typeface="Century Gothic" panose="020B0502020202020204" pitchFamily="34" charset="0"/>
              </a:rPr>
              <a:t>Συνεντεύξεις </a:t>
            </a:r>
          </a:p>
          <a:p>
            <a:pPr fontAlgn="base">
              <a:buFont typeface="Arial" panose="020B0604020202020204" pitchFamily="34" charset="0"/>
              <a:buChar char="•"/>
            </a:pPr>
            <a:r>
              <a:rPr lang="el-GR" sz="1400" dirty="0">
                <a:solidFill>
                  <a:srgbClr val="000000"/>
                </a:solidFill>
                <a:latin typeface="Century Gothic" panose="020B0502020202020204" pitchFamily="34" charset="0"/>
              </a:rPr>
              <a:t>Ερωτηματολόγιο</a:t>
            </a:r>
            <a:r>
              <a:rPr lang="en-US" sz="1400" dirty="0">
                <a:solidFill>
                  <a:srgbClr val="000000"/>
                </a:solidFill>
                <a:latin typeface="Century Gothic" panose="020B0502020202020204" pitchFamily="34" charset="0"/>
              </a:rPr>
              <a:t> SUS</a:t>
            </a:r>
            <a:endParaRPr lang="el-GR" sz="1400" dirty="0">
              <a:solidFill>
                <a:srgbClr val="000000"/>
              </a:solidFill>
              <a:latin typeface="Century Gothic" panose="020B0502020202020204"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1946</TotalTime>
  <Words>755</Words>
  <Application>Microsoft Office PowerPoint</Application>
  <PresentationFormat>Προβολή στην οθόνη (4:3)</PresentationFormat>
  <Paragraphs>235</Paragraphs>
  <Slides>14</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Century Gothic</vt:lpstr>
      <vt:lpstr>Courier New</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Welcome ΔΑΓΚΛΗΣ</dc:creator>
  <cp:lastModifiedBy>Aggelina Kokolopoulou</cp:lastModifiedBy>
  <cp:revision>170</cp:revision>
  <dcterms:created xsi:type="dcterms:W3CDTF">2018-02-08T20:04:15Z</dcterms:created>
  <dcterms:modified xsi:type="dcterms:W3CDTF">2019-02-07T15:40:22Z</dcterms:modified>
</cp:coreProperties>
</file>