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>
        <p:scale>
          <a:sx n="85" d="100"/>
          <a:sy n="85" d="100"/>
        </p:scale>
        <p:origin x="595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D46A7-F0A4-4ABD-9650-13C086FBF6C8}" type="datetimeFigureOut">
              <a:rPr lang="el-GR" smtClean="0"/>
              <a:t>15/2/2021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15C8BE8-C084-4A50-A400-8F6533DC44C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78483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D46A7-F0A4-4ABD-9650-13C086FBF6C8}" type="datetimeFigureOut">
              <a:rPr lang="el-GR" smtClean="0"/>
              <a:t>15/2/2021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15C8BE8-C084-4A50-A400-8F6533DC44C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60614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D46A7-F0A4-4ABD-9650-13C086FBF6C8}" type="datetimeFigureOut">
              <a:rPr lang="el-GR" smtClean="0"/>
              <a:t>15/2/2021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15C8BE8-C084-4A50-A400-8F6533DC44C8}" type="slidenum">
              <a:rPr lang="el-GR" smtClean="0"/>
              <a:t>‹#›</a:t>
            </a:fld>
            <a:endParaRPr lang="el-G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052017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D46A7-F0A4-4ABD-9650-13C086FBF6C8}" type="datetimeFigureOut">
              <a:rPr lang="el-GR" smtClean="0"/>
              <a:t>15/2/2021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15C8BE8-C084-4A50-A400-8F6533DC44C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7298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D46A7-F0A4-4ABD-9650-13C086FBF6C8}" type="datetimeFigureOut">
              <a:rPr lang="el-GR" smtClean="0"/>
              <a:t>15/2/2021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15C8BE8-C084-4A50-A400-8F6533DC44C8}" type="slidenum">
              <a:rPr lang="el-GR" smtClean="0"/>
              <a:t>‹#›</a:t>
            </a:fld>
            <a:endParaRPr lang="el-G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769827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D46A7-F0A4-4ABD-9650-13C086FBF6C8}" type="datetimeFigureOut">
              <a:rPr lang="el-GR" smtClean="0"/>
              <a:t>15/2/2021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15C8BE8-C084-4A50-A400-8F6533DC44C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345255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D46A7-F0A4-4ABD-9650-13C086FBF6C8}" type="datetimeFigureOut">
              <a:rPr lang="el-GR" smtClean="0"/>
              <a:t>15/2/2021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C8BE8-C084-4A50-A400-8F6533DC44C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507127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D46A7-F0A4-4ABD-9650-13C086FBF6C8}" type="datetimeFigureOut">
              <a:rPr lang="el-GR" smtClean="0"/>
              <a:t>15/2/2021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C8BE8-C084-4A50-A400-8F6533DC44C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15341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D46A7-F0A4-4ABD-9650-13C086FBF6C8}" type="datetimeFigureOut">
              <a:rPr lang="el-GR" smtClean="0"/>
              <a:t>15/2/2021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C8BE8-C084-4A50-A400-8F6533DC44C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62197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D46A7-F0A4-4ABD-9650-13C086FBF6C8}" type="datetimeFigureOut">
              <a:rPr lang="el-GR" smtClean="0"/>
              <a:t>15/2/2021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15C8BE8-C084-4A50-A400-8F6533DC44C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36757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D46A7-F0A4-4ABD-9650-13C086FBF6C8}" type="datetimeFigureOut">
              <a:rPr lang="el-GR" smtClean="0"/>
              <a:t>15/2/2021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15C8BE8-C084-4A50-A400-8F6533DC44C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16154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D46A7-F0A4-4ABD-9650-13C086FBF6C8}" type="datetimeFigureOut">
              <a:rPr lang="el-GR" smtClean="0"/>
              <a:t>15/2/2021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15C8BE8-C084-4A50-A400-8F6533DC44C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67894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D46A7-F0A4-4ABD-9650-13C086FBF6C8}" type="datetimeFigureOut">
              <a:rPr lang="el-GR" smtClean="0"/>
              <a:t>15/2/2021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C8BE8-C084-4A50-A400-8F6533DC44C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66926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D46A7-F0A4-4ABD-9650-13C086FBF6C8}" type="datetimeFigureOut">
              <a:rPr lang="el-GR" smtClean="0"/>
              <a:t>15/2/2021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C8BE8-C084-4A50-A400-8F6533DC44C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87038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D46A7-F0A4-4ABD-9650-13C086FBF6C8}" type="datetimeFigureOut">
              <a:rPr lang="el-GR" smtClean="0"/>
              <a:t>15/2/2021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C8BE8-C084-4A50-A400-8F6533DC44C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70646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D46A7-F0A4-4ABD-9650-13C086FBF6C8}" type="datetimeFigureOut">
              <a:rPr lang="el-GR" smtClean="0"/>
              <a:t>15/2/2021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15C8BE8-C084-4A50-A400-8F6533DC44C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23154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CD46A7-F0A4-4ABD-9650-13C086FBF6C8}" type="datetimeFigureOut">
              <a:rPr lang="el-GR" smtClean="0"/>
              <a:t>15/2/2021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15C8BE8-C084-4A50-A400-8F6533DC44C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86853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err="1" smtClean="0"/>
              <a:t>Powerpoint</a:t>
            </a:r>
            <a:r>
              <a:rPr lang="el-GR" b="1" dirty="0" smtClean="0"/>
              <a:t> </a:t>
            </a:r>
            <a:br>
              <a:rPr lang="el-GR" b="1" dirty="0" smtClean="0"/>
            </a:br>
            <a:r>
              <a:rPr lang="el-GR" b="1" smtClean="0"/>
              <a:t>Οδηγός παρουσιάσεων </a:t>
            </a:r>
            <a:endParaRPr lang="el-GR" b="1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b="1" dirty="0" smtClean="0"/>
          </a:p>
          <a:p>
            <a:r>
              <a:rPr lang="el-GR" b="1" dirty="0" smtClean="0"/>
              <a:t>Σταύρος Σίμου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29003297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2589213" y="909919"/>
            <a:ext cx="8915399" cy="4993744"/>
          </a:xfrm>
        </p:spPr>
        <p:txBody>
          <a:bodyPr anchor="ctr">
            <a:normAutofit/>
          </a:bodyPr>
          <a:lstStyle/>
          <a:p>
            <a:pPr algn="ctr"/>
            <a:r>
              <a:rPr lang="el-G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Καλή γνώση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powerpoint</a:t>
            </a:r>
            <a:r>
              <a:rPr lang="el-G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l-GR" sz="2800" dirty="0">
                <a:latin typeface="Arial" panose="020B0604020202020204" pitchFamily="34" charset="0"/>
                <a:cs typeface="Arial" panose="020B0604020202020204" pitchFamily="34" charset="0"/>
              </a:rPr>
              <a:t>Κ</a:t>
            </a:r>
            <a:r>
              <a:rPr lang="el-G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αλή παρουσίαση</a:t>
            </a:r>
          </a:p>
          <a:p>
            <a:pPr algn="ctr"/>
            <a:r>
              <a:rPr lang="el-GR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Λάθος</a:t>
            </a:r>
            <a:endParaRPr lang="el-GR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l-G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Το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powerpoint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είναι το εργαλείο/μέσο το οποίο δημιουργούμε παρουσιάσεις</a:t>
            </a:r>
          </a:p>
          <a:p>
            <a:pPr algn="ctr"/>
            <a:r>
              <a:rPr lang="el-GR" sz="2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Τίποτα περισσότερο – Τίποτα λιγότερο</a:t>
            </a:r>
          </a:p>
        </p:txBody>
      </p:sp>
    </p:spTree>
    <p:extLst>
      <p:ext uri="{BB962C8B-B14F-4D97-AF65-F5344CB8AC3E}">
        <p14:creationId xmlns:p14="http://schemas.microsoft.com/office/powerpoint/2010/main" val="8378090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2589213" y="909919"/>
            <a:ext cx="8915399" cy="4993744"/>
          </a:xfrm>
        </p:spPr>
        <p:txBody>
          <a:bodyPr anchor="ctr">
            <a:normAutofit/>
          </a:bodyPr>
          <a:lstStyle/>
          <a:p>
            <a:pPr algn="ctr"/>
            <a:r>
              <a:rPr lang="el-G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Το κοινό δεν χρησιμοποιεί ούτε </a:t>
            </a:r>
            <a:r>
              <a:rPr lang="el-G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κυάλια</a:t>
            </a:r>
            <a:r>
              <a:rPr lang="el-G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αλλά ούτε τηλεσκόπιο</a:t>
            </a:r>
          </a:p>
          <a:p>
            <a:pPr algn="ctr"/>
            <a:endParaRPr lang="el-GR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l-G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Μεγάλα, ευδιάκριτα και καθαρά γράμματα</a:t>
            </a:r>
          </a:p>
          <a:p>
            <a:pPr algn="ctr"/>
            <a:r>
              <a:rPr lang="el-G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Αν δεν "χωράνε" όλα αυτά που θέλουμε να πούμε χωρίζουμε τη διαφάνεια σε περισσότερες</a:t>
            </a:r>
          </a:p>
        </p:txBody>
      </p:sp>
    </p:spTree>
    <p:extLst>
      <p:ext uri="{BB962C8B-B14F-4D97-AF65-F5344CB8AC3E}">
        <p14:creationId xmlns:p14="http://schemas.microsoft.com/office/powerpoint/2010/main" val="38694297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2589213" y="909919"/>
            <a:ext cx="8915399" cy="4993744"/>
          </a:xfrm>
        </p:spPr>
        <p:txBody>
          <a:bodyPr anchor="ctr">
            <a:normAutofit/>
          </a:bodyPr>
          <a:lstStyle/>
          <a:p>
            <a:pPr algn="ctr"/>
            <a:r>
              <a:rPr lang="el-G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Χρησιμοποιούμε λέξεις κλειδιά και όχι ολόκληρες προτάσεις</a:t>
            </a:r>
          </a:p>
          <a:p>
            <a:pPr algn="ctr"/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l-G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Επικεντρωνόμαστε στην ουσία του θέματος</a:t>
            </a:r>
          </a:p>
          <a:p>
            <a:pPr algn="ctr"/>
            <a:r>
              <a:rPr lang="el-G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Η διαφάνεια είναι η περίληψη του</a:t>
            </a:r>
          </a:p>
          <a:p>
            <a:pPr algn="ctr"/>
            <a:r>
              <a:rPr lang="el-G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Εμπλουτίζουμε τη διαφάνεια με εικόνες</a:t>
            </a:r>
          </a:p>
          <a:p>
            <a:pPr algn="ctr"/>
            <a:endParaRPr lang="el-GR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l-G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Το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powerpoint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δεν είναι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word</a:t>
            </a:r>
            <a:r>
              <a:rPr lang="el-G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436148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2589213" y="909919"/>
            <a:ext cx="8915399" cy="4993744"/>
          </a:xfrm>
        </p:spPr>
        <p:txBody>
          <a:bodyPr anchor="ctr">
            <a:normAutofit/>
          </a:bodyPr>
          <a:lstStyle/>
          <a:p>
            <a:pPr algn="ctr"/>
            <a:r>
              <a:rPr lang="el-G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Οι χρήστες δεν επικεντρώνονται στην παρουσίαση μας αν ισχύουν τα παρακάτω:</a:t>
            </a:r>
          </a:p>
          <a:p>
            <a:pPr algn="ctr"/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l-G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Χρησιμοποίηση φανταχτερών χρωμάτων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l-G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Πολλά εφέ</a:t>
            </a:r>
          </a:p>
          <a:p>
            <a:pPr algn="ctr"/>
            <a:r>
              <a:rPr lang="el-G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Συνεχή βίντεο</a:t>
            </a:r>
          </a:p>
        </p:txBody>
      </p:sp>
    </p:spTree>
    <p:extLst>
      <p:ext uri="{BB962C8B-B14F-4D97-AF65-F5344CB8AC3E}">
        <p14:creationId xmlns:p14="http://schemas.microsoft.com/office/powerpoint/2010/main" val="4162765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2589213" y="909919"/>
            <a:ext cx="8915399" cy="4993744"/>
          </a:xfrm>
        </p:spPr>
        <p:txBody>
          <a:bodyPr anchor="ctr">
            <a:normAutofit/>
          </a:bodyPr>
          <a:lstStyle/>
          <a:p>
            <a:pPr algn="ctr"/>
            <a:r>
              <a:rPr lang="el-G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Χρησιμοποιούμε διαφάνειες και αφού ολοκληρώσουμε την παρουσίαση βάζουμε χρώμα, φόντο, κίνηση κ.α.</a:t>
            </a:r>
          </a:p>
          <a:p>
            <a:pPr algn="ctr"/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l-G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Κανόνας χρωμάτων: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l-G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Ανοιχτόχρωμο φόντο </a:t>
            </a:r>
            <a:r>
              <a:rPr lang="el-GR" sz="28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 Σκούρα γράμματα</a:t>
            </a:r>
            <a:endParaRPr lang="el-GR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l-G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Σκουρόχρωμο φόντο </a:t>
            </a:r>
            <a:r>
              <a:rPr lang="el-GR" sz="28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 Ανοιχτά γράμματα</a:t>
            </a:r>
          </a:p>
          <a:p>
            <a:pPr algn="ctr"/>
            <a:endParaRPr lang="el-GR" sz="280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algn="ctr"/>
            <a:r>
              <a:rPr lang="el-GR" sz="28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Μετράμε το χρόνο της παρουσίασης</a:t>
            </a:r>
            <a:endParaRPr lang="el-GR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40998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2589213" y="909919"/>
            <a:ext cx="8915399" cy="4993744"/>
          </a:xfrm>
        </p:spPr>
        <p:txBody>
          <a:bodyPr anchor="ctr">
            <a:normAutofit/>
          </a:bodyPr>
          <a:lstStyle/>
          <a:p>
            <a:pPr algn="ctr"/>
            <a:r>
              <a:rPr lang="el-G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Καλές παρουσιάσεις</a:t>
            </a:r>
          </a:p>
        </p:txBody>
      </p:sp>
    </p:spTree>
    <p:extLst>
      <p:ext uri="{BB962C8B-B14F-4D97-AF65-F5344CB8AC3E}">
        <p14:creationId xmlns:p14="http://schemas.microsoft.com/office/powerpoint/2010/main" val="42454217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Θρόισμα">
  <a:themeElements>
    <a:clrScheme name="Θρόισμα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Θρόισμα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Θρόισμα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61</TotalTime>
  <Words>140</Words>
  <Application>Microsoft Office PowerPoint</Application>
  <PresentationFormat>Ευρεία οθόνη</PresentationFormat>
  <Paragraphs>31</Paragraphs>
  <Slides>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2" baseType="lpstr">
      <vt:lpstr>Arial</vt:lpstr>
      <vt:lpstr>Century Gothic</vt:lpstr>
      <vt:lpstr>Wingdings</vt:lpstr>
      <vt:lpstr>Wingdings 3</vt:lpstr>
      <vt:lpstr>Θρόισμα</vt:lpstr>
      <vt:lpstr>Powerpoint  Οδηγός παρουσιάσεων 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 Οδηγός για παρουσιάσεις</dc:title>
  <dc:creator>Simou Stavros</dc:creator>
  <cp:lastModifiedBy>Simou Stavros</cp:lastModifiedBy>
  <cp:revision>9</cp:revision>
  <dcterms:created xsi:type="dcterms:W3CDTF">2021-02-15T17:07:38Z</dcterms:created>
  <dcterms:modified xsi:type="dcterms:W3CDTF">2021-02-15T18:09:13Z</dcterms:modified>
</cp:coreProperties>
</file>