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48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61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20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2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982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52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71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3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19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7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15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8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69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03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64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1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46A7-F0A4-4ABD-9650-13C086FBF6C8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5C8BE8-C084-4A50-A400-8F6533DC44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85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Powerpoint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smtClean="0"/>
              <a:t>Οδηγός παρουσιάσεων 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b="1" dirty="0" smtClean="0"/>
          </a:p>
          <a:p>
            <a:r>
              <a:rPr lang="el-GR" b="1" dirty="0" smtClean="0"/>
              <a:t>Σταύρος Σίμου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0032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Καλή γνώση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αλή παρουσίαση</a:t>
            </a:r>
          </a:p>
          <a:p>
            <a:pPr algn="ctr"/>
            <a:r>
              <a:rPr lang="el-G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Λάθος</a:t>
            </a:r>
            <a:endParaRPr lang="el-G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το εργαλείο/μέσο το οποίο δημιουργούμε παρουσιάσεις</a:t>
            </a:r>
          </a:p>
          <a:p>
            <a:pPr algn="ctr"/>
            <a:r>
              <a:rPr lang="el-G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Τίποτα περισσότερο – Τίποτα λιγότερο</a:t>
            </a:r>
          </a:p>
        </p:txBody>
      </p:sp>
    </p:spTree>
    <p:extLst>
      <p:ext uri="{BB962C8B-B14F-4D97-AF65-F5344CB8AC3E}">
        <p14:creationId xmlns:p14="http://schemas.microsoft.com/office/powerpoint/2010/main" val="83780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Το κοινό δεν χρησιμοποιεί ούτε </a:t>
            </a:r>
            <a:r>
              <a:rPr lang="el-G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κυάλια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αλλά ούτε τηλεσκόπιο</a:t>
            </a:r>
          </a:p>
          <a:p>
            <a:pPr algn="ctr"/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Μεγάλα, ευδιάκριτα και καθαρά γράμματα</a:t>
            </a: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Αν δεν "χωράνε" όλα αυτά που θέλουμε να πούμε χωρίζουμε τη διαφάνεια σε περισσότερες</a:t>
            </a:r>
          </a:p>
        </p:txBody>
      </p:sp>
    </p:spTree>
    <p:extLst>
      <p:ext uri="{BB962C8B-B14F-4D97-AF65-F5344CB8AC3E}">
        <p14:creationId xmlns:p14="http://schemas.microsoft.com/office/powerpoint/2010/main" val="386942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Χρησιμοποιούμε λέξεις κλειδιά και όχι ολόκληρες προτάσεις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Επικεντρωνόμαστε στην ουσία του θέματος</a:t>
            </a: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Η διαφάνεια είναι η περίληψη του</a:t>
            </a: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Εμπλουτίζουμε τη διαφάνεια με εικόνες</a:t>
            </a:r>
          </a:p>
          <a:p>
            <a:pPr algn="ctr"/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δεν είναι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61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Οι χρήστες δεν επικεντρώνονται στην παρουσίαση μας αν ισχύουν τα παρακάτω: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Χρησιμοποίηση φανταχτερών χρωμάτων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Πολλά εφέ</a:t>
            </a: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Συνεχή βίντεο</a:t>
            </a:r>
          </a:p>
        </p:txBody>
      </p:sp>
    </p:spTree>
    <p:extLst>
      <p:ext uri="{BB962C8B-B14F-4D97-AF65-F5344CB8AC3E}">
        <p14:creationId xmlns:p14="http://schemas.microsoft.com/office/powerpoint/2010/main" val="41627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Χρησιμοποιούμε διαφάνειες και αφού ολοκληρώσουμε την παρουσίαση βάζουμε χρώμα, φόντο, κίνηση κ.α.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Κανόνας χρωμάτων: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Ανοιχτόχρωμο φόντο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Σκούρα γράμματα</a:t>
            </a: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Σκουρόχρωμο φόντο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Ανοιχτά γράμματα</a:t>
            </a:r>
          </a:p>
          <a:p>
            <a:pPr algn="ctr"/>
            <a:endParaRPr lang="el-GR" sz="2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Μετράμε το χρόνο της παρουσίασης</a:t>
            </a: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9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909919"/>
            <a:ext cx="8915399" cy="4993744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Καλές παρουσιάσεις</a:t>
            </a:r>
          </a:p>
        </p:txBody>
      </p:sp>
    </p:spTree>
    <p:extLst>
      <p:ext uri="{BB962C8B-B14F-4D97-AF65-F5344CB8AC3E}">
        <p14:creationId xmlns:p14="http://schemas.microsoft.com/office/powerpoint/2010/main" val="424542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140</Words>
  <Application>Microsoft Office PowerPoint</Application>
  <PresentationFormat>Ευρεία οθόνη</PresentationFormat>
  <Paragraphs>31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Θρόισμα</vt:lpstr>
      <vt:lpstr>Powerpoint  Οδηγός παρουσιάσεων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Οδηγός για παρουσιάσεις</dc:title>
  <dc:creator>Simou Stavros</dc:creator>
  <cp:lastModifiedBy>Simou Stavros</cp:lastModifiedBy>
  <cp:revision>9</cp:revision>
  <dcterms:created xsi:type="dcterms:W3CDTF">2021-02-15T17:07:38Z</dcterms:created>
  <dcterms:modified xsi:type="dcterms:W3CDTF">2021-02-15T18:09:13Z</dcterms:modified>
</cp:coreProperties>
</file>