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15" r:id="rId4"/>
    <p:sldId id="326" r:id="rId5"/>
    <p:sldId id="405" r:id="rId6"/>
    <p:sldId id="406" r:id="rId7"/>
    <p:sldId id="364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17" r:id="rId17"/>
    <p:sldId id="418" r:id="rId18"/>
    <p:sldId id="420" r:id="rId19"/>
    <p:sldId id="436" r:id="rId20"/>
    <p:sldId id="419" r:id="rId21"/>
    <p:sldId id="426" r:id="rId22"/>
    <p:sldId id="421" r:id="rId23"/>
    <p:sldId id="422" r:id="rId24"/>
    <p:sldId id="423" r:id="rId25"/>
    <p:sldId id="424" r:id="rId26"/>
    <p:sldId id="427" r:id="rId27"/>
    <p:sldId id="428" r:id="rId28"/>
    <p:sldId id="429" r:id="rId29"/>
    <p:sldId id="430" r:id="rId30"/>
    <p:sldId id="259" r:id="rId31"/>
    <p:sldId id="431" r:id="rId32"/>
    <p:sldId id="433" r:id="rId33"/>
    <p:sldId id="434" r:id="rId34"/>
    <p:sldId id="435" r:id="rId35"/>
    <p:sldId id="310" r:id="rId36"/>
    <p:sldId id="25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C2F"/>
    <a:srgbClr val="F1CB2F"/>
    <a:srgbClr val="2D5693"/>
    <a:srgbClr val="BAA382"/>
    <a:srgbClr val="6B3810"/>
    <a:srgbClr val="FC5D37"/>
    <a:srgbClr val="2A4C8C"/>
    <a:srgbClr val="CBE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 mediu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63116" autoAdjust="0"/>
  </p:normalViewPr>
  <p:slideViewPr>
    <p:cSldViewPr snapToGrid="0">
      <p:cViewPr varScale="1">
        <p:scale>
          <a:sx n="70" d="100"/>
          <a:sy n="70" d="100"/>
        </p:scale>
        <p:origin x="2712" y="7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kouvala Niki" userId="ecc517fc-7324-4a9c-84ab-82fcb6ccea8f" providerId="ADAL" clId="{100CA13A-042D-F04A-9665-9BFF4922E99D}"/>
    <pc:docChg chg="undo redo custSel addSld delSld modSld sldOrd">
      <pc:chgData name="Boukouvala Niki" userId="ecc517fc-7324-4a9c-84ab-82fcb6ccea8f" providerId="ADAL" clId="{100CA13A-042D-F04A-9665-9BFF4922E99D}" dt="2023-10-22T11:22:56.168" v="7144" actId="20577"/>
      <pc:docMkLst>
        <pc:docMk/>
      </pc:docMkLst>
      <pc:sldChg chg="modSp mod modNotesTx">
        <pc:chgData name="Boukouvala Niki" userId="ecc517fc-7324-4a9c-84ab-82fcb6ccea8f" providerId="ADAL" clId="{100CA13A-042D-F04A-9665-9BFF4922E99D}" dt="2023-10-22T09:08:08.631" v="4756" actId="20577"/>
        <pc:sldMkLst>
          <pc:docMk/>
          <pc:sldMk cId="1877394217" sldId="256"/>
        </pc:sldMkLst>
        <pc:spChg chg="mod">
          <ac:chgData name="Boukouvala Niki" userId="ecc517fc-7324-4a9c-84ab-82fcb6ccea8f" providerId="ADAL" clId="{100CA13A-042D-F04A-9665-9BFF4922E99D}" dt="2023-10-22T08:41:32.546" v="4725" actId="20577"/>
          <ac:spMkLst>
            <pc:docMk/>
            <pc:sldMk cId="1877394217" sldId="256"/>
            <ac:spMk id="3" creationId="{76542C7F-7823-548B-6DEC-5A41955A8A80}"/>
          </ac:spMkLst>
        </pc:spChg>
      </pc:sldChg>
      <pc:sldChg chg="modSp mod modNotesTx">
        <pc:chgData name="Boukouvala Niki" userId="ecc517fc-7324-4a9c-84ab-82fcb6ccea8f" providerId="ADAL" clId="{100CA13A-042D-F04A-9665-9BFF4922E99D}" dt="2023-10-22T09:11:37.796" v="4960" actId="207"/>
        <pc:sldMkLst>
          <pc:docMk/>
          <pc:sldMk cId="2627067955" sldId="257"/>
        </pc:sldMkLst>
        <pc:spChg chg="mod">
          <ac:chgData name="Boukouvala Niki" userId="ecc517fc-7324-4a9c-84ab-82fcb6ccea8f" providerId="ADAL" clId="{100CA13A-042D-F04A-9665-9BFF4922E99D}" dt="2023-10-08T14:20:20.009" v="8" actId="20577"/>
          <ac:spMkLst>
            <pc:docMk/>
            <pc:sldMk cId="2627067955" sldId="257"/>
            <ac:spMk id="3" creationId="{0F7183BD-5D96-E44F-94E3-791AC190483E}"/>
          </ac:spMkLst>
        </pc:spChg>
      </pc:sldChg>
      <pc:sldChg chg="addSp delSp modSp add mod modNotesTx">
        <pc:chgData name="Boukouvala Niki" userId="ecc517fc-7324-4a9c-84ab-82fcb6ccea8f" providerId="ADAL" clId="{100CA13A-042D-F04A-9665-9BFF4922E99D}" dt="2023-10-22T11:18:02.118" v="6925" actId="20577"/>
        <pc:sldMkLst>
          <pc:docMk/>
          <pc:sldMk cId="2685663256" sldId="259"/>
        </pc:sldMkLst>
        <pc:spChg chg="del">
          <ac:chgData name="Boukouvala Niki" userId="ecc517fc-7324-4a9c-84ab-82fcb6ccea8f" providerId="ADAL" clId="{100CA13A-042D-F04A-9665-9BFF4922E99D}" dt="2023-10-10T11:16:40.410" v="4383" actId="478"/>
          <ac:spMkLst>
            <pc:docMk/>
            <pc:sldMk cId="2685663256" sldId="259"/>
            <ac:spMk id="3" creationId="{CA46ABFA-3B1D-36C1-7189-62BCE9031803}"/>
          </ac:spMkLst>
        </pc:spChg>
        <pc:spChg chg="add mod">
          <ac:chgData name="Boukouvala Niki" userId="ecc517fc-7324-4a9c-84ab-82fcb6ccea8f" providerId="ADAL" clId="{100CA13A-042D-F04A-9665-9BFF4922E99D}" dt="2023-10-10T11:16:47.056" v="4389" actId="14100"/>
          <ac:spMkLst>
            <pc:docMk/>
            <pc:sldMk cId="2685663256" sldId="259"/>
            <ac:spMk id="5" creationId="{FFB0F24A-7762-24F1-FB87-A2709A65B394}"/>
          </ac:spMkLst>
        </pc:spChg>
        <pc:spChg chg="add mod">
          <ac:chgData name="Boukouvala Niki" userId="ecc517fc-7324-4a9c-84ab-82fcb6ccea8f" providerId="ADAL" clId="{100CA13A-042D-F04A-9665-9BFF4922E99D}" dt="2023-10-10T11:16:53.856" v="4391" actId="14100"/>
          <ac:spMkLst>
            <pc:docMk/>
            <pc:sldMk cId="2685663256" sldId="259"/>
            <ac:spMk id="6" creationId="{B15C68CF-EB4F-ACDD-82BF-F36BD5928CE4}"/>
          </ac:spMkLst>
        </pc:spChg>
        <pc:spChg chg="del mod">
          <ac:chgData name="Boukouvala Niki" userId="ecc517fc-7324-4a9c-84ab-82fcb6ccea8f" providerId="ADAL" clId="{100CA13A-042D-F04A-9665-9BFF4922E99D}" dt="2023-10-10T11:16:40.410" v="4383" actId="478"/>
          <ac:spMkLst>
            <pc:docMk/>
            <pc:sldMk cId="2685663256" sldId="259"/>
            <ac:spMk id="10" creationId="{C4D27284-67A8-5E6E-893E-1FE2A107C548}"/>
          </ac:spMkLst>
        </pc:spChg>
        <pc:spChg chg="mod">
          <ac:chgData name="Boukouvala Niki" userId="ecc517fc-7324-4a9c-84ab-82fcb6ccea8f" providerId="ADAL" clId="{100CA13A-042D-F04A-9665-9BFF4922E99D}" dt="2023-10-10T11:29:43.537" v="4401" actId="113"/>
          <ac:spMkLst>
            <pc:docMk/>
            <pc:sldMk cId="2685663256" sldId="259"/>
            <ac:spMk id="14" creationId="{EBF577AE-085B-4086-BE22-1A11D5E28579}"/>
          </ac:spMkLst>
        </pc:spChg>
        <pc:picChg chg="mod">
          <ac:chgData name="Boukouvala Niki" userId="ecc517fc-7324-4a9c-84ab-82fcb6ccea8f" providerId="ADAL" clId="{100CA13A-042D-F04A-9665-9BFF4922E99D}" dt="2023-10-10T11:15:54.417" v="4375" actId="1076"/>
          <ac:picMkLst>
            <pc:docMk/>
            <pc:sldMk cId="2685663256" sldId="259"/>
            <ac:picMk id="4" creationId="{358D15BC-C50A-5068-365A-B650CCCE39C5}"/>
          </ac:picMkLst>
        </pc:picChg>
      </pc:sldChg>
      <pc:sldChg chg="add del">
        <pc:chgData name="Boukouvala Niki" userId="ecc517fc-7324-4a9c-84ab-82fcb6ccea8f" providerId="ADAL" clId="{100CA13A-042D-F04A-9665-9BFF4922E99D}" dt="2023-10-10T10:38:37.828" v="3686"/>
        <pc:sldMkLst>
          <pc:docMk/>
          <pc:sldMk cId="3036585276" sldId="308"/>
        </pc:sldMkLst>
      </pc:sldChg>
      <pc:sldChg chg="addSp delSp modSp add mod modNotesTx">
        <pc:chgData name="Boukouvala Niki" userId="ecc517fc-7324-4a9c-84ab-82fcb6ccea8f" providerId="ADAL" clId="{100CA13A-042D-F04A-9665-9BFF4922E99D}" dt="2023-10-22T11:22:56.168" v="7144" actId="20577"/>
        <pc:sldMkLst>
          <pc:docMk/>
          <pc:sldMk cId="3949831547" sldId="310"/>
        </pc:sldMkLst>
        <pc:spChg chg="add del mod">
          <ac:chgData name="Boukouvala Niki" userId="ecc517fc-7324-4a9c-84ab-82fcb6ccea8f" providerId="ADAL" clId="{100CA13A-042D-F04A-9665-9BFF4922E99D}" dt="2023-10-10T11:44:17.288" v="4696" actId="21"/>
          <ac:spMkLst>
            <pc:docMk/>
            <pc:sldMk cId="3949831547" sldId="310"/>
            <ac:spMk id="8" creationId="{9F4081BD-02AA-16D3-D4B2-21B3ED47FDD2}"/>
          </ac:spMkLst>
        </pc:spChg>
        <pc:spChg chg="add del mod">
          <ac:chgData name="Boukouvala Niki" userId="ecc517fc-7324-4a9c-84ab-82fcb6ccea8f" providerId="ADAL" clId="{100CA13A-042D-F04A-9665-9BFF4922E99D}" dt="2023-10-10T11:44:17.288" v="4696" actId="21"/>
          <ac:spMkLst>
            <pc:docMk/>
            <pc:sldMk cId="3949831547" sldId="310"/>
            <ac:spMk id="9" creationId="{BC13F105-758F-512C-E66C-3FA38C87BA50}"/>
          </ac:spMkLst>
        </pc:spChg>
        <pc:spChg chg="del">
          <ac:chgData name="Boukouvala Niki" userId="ecc517fc-7324-4a9c-84ab-82fcb6ccea8f" providerId="ADAL" clId="{100CA13A-042D-F04A-9665-9BFF4922E99D}" dt="2023-10-10T11:44:18.630" v="4697" actId="478"/>
          <ac:spMkLst>
            <pc:docMk/>
            <pc:sldMk cId="3949831547" sldId="310"/>
            <ac:spMk id="10" creationId="{8E299CE3-3321-3B5D-495E-FA0B5883D249}"/>
          </ac:spMkLst>
        </pc:spChg>
        <pc:spChg chg="mod">
          <ac:chgData name="Boukouvala Niki" userId="ecc517fc-7324-4a9c-84ab-82fcb6ccea8f" providerId="ADAL" clId="{100CA13A-042D-F04A-9665-9BFF4922E99D}" dt="2023-10-10T11:44:41.992" v="4708" actId="113"/>
          <ac:spMkLst>
            <pc:docMk/>
            <pc:sldMk cId="3949831547" sldId="310"/>
            <ac:spMk id="11" creationId="{A9C24E54-A2DC-87AC-C748-7DD38547ED9D}"/>
          </ac:spMkLst>
        </pc:spChg>
        <pc:spChg chg="add mod">
          <ac:chgData name="Boukouvala Niki" userId="ecc517fc-7324-4a9c-84ab-82fcb6ccea8f" providerId="ADAL" clId="{100CA13A-042D-F04A-9665-9BFF4922E99D}" dt="2023-10-10T11:44:29.309" v="4706" actId="14100"/>
          <ac:spMkLst>
            <pc:docMk/>
            <pc:sldMk cId="3949831547" sldId="310"/>
            <ac:spMk id="12" creationId="{5F1EAAA3-652A-27DB-6FCA-191A02527F16}"/>
          </ac:spMkLst>
        </pc:spChg>
        <pc:spChg chg="add mod">
          <ac:chgData name="Boukouvala Niki" userId="ecc517fc-7324-4a9c-84ab-82fcb6ccea8f" providerId="ADAL" clId="{100CA13A-042D-F04A-9665-9BFF4922E99D}" dt="2023-10-10T11:44:26.115" v="4705" actId="20577"/>
          <ac:spMkLst>
            <pc:docMk/>
            <pc:sldMk cId="3949831547" sldId="310"/>
            <ac:spMk id="13" creationId="{7AF78325-7017-6728-B114-86F99F17C6B4}"/>
          </ac:spMkLst>
        </pc:spChg>
        <pc:spChg chg="del">
          <ac:chgData name="Boukouvala Niki" userId="ecc517fc-7324-4a9c-84ab-82fcb6ccea8f" providerId="ADAL" clId="{100CA13A-042D-F04A-9665-9BFF4922E99D}" dt="2023-10-10T11:44:18.630" v="4697" actId="478"/>
          <ac:spMkLst>
            <pc:docMk/>
            <pc:sldMk cId="3949831547" sldId="310"/>
            <ac:spMk id="15" creationId="{5DD51D2A-D51B-E8E0-EC03-75B9A6F3ACD1}"/>
          </ac:spMkLst>
        </pc:spChg>
      </pc:sldChg>
      <pc:sldChg chg="modSp mod modNotesTx">
        <pc:chgData name="Boukouvala Niki" userId="ecc517fc-7324-4a9c-84ab-82fcb6ccea8f" providerId="ADAL" clId="{100CA13A-042D-F04A-9665-9BFF4922E99D}" dt="2023-10-22T09:11:33.398" v="4958" actId="207"/>
        <pc:sldMkLst>
          <pc:docMk/>
          <pc:sldMk cId="356225716" sldId="315"/>
        </pc:sldMkLst>
        <pc:spChg chg="mod">
          <ac:chgData name="Boukouvala Niki" userId="ecc517fc-7324-4a9c-84ab-82fcb6ccea8f" providerId="ADAL" clId="{100CA13A-042D-F04A-9665-9BFF4922E99D}" dt="2023-10-08T14:21:04.233" v="26"/>
          <ac:spMkLst>
            <pc:docMk/>
            <pc:sldMk cId="356225716" sldId="315"/>
            <ac:spMk id="3" creationId="{0F7183BD-5D96-E44F-94E3-791AC190483E}"/>
          </ac:spMkLst>
        </pc:spChg>
      </pc:sldChg>
      <pc:sldChg chg="delSp modSp del mod">
        <pc:chgData name="Boukouvala Niki" userId="ecc517fc-7324-4a9c-84ab-82fcb6ccea8f" providerId="ADAL" clId="{100CA13A-042D-F04A-9665-9BFF4922E99D}" dt="2023-10-08T18:28:22.778" v="1813" actId="2696"/>
        <pc:sldMkLst>
          <pc:docMk/>
          <pc:sldMk cId="731801749" sldId="318"/>
        </pc:sldMkLst>
        <pc:spChg chg="del mod">
          <ac:chgData name="Boukouvala Niki" userId="ecc517fc-7324-4a9c-84ab-82fcb6ccea8f" providerId="ADAL" clId="{100CA13A-042D-F04A-9665-9BFF4922E99D}" dt="2023-10-08T17:41:00.084" v="429" actId="21"/>
          <ac:spMkLst>
            <pc:docMk/>
            <pc:sldMk cId="731801749" sldId="318"/>
            <ac:spMk id="2" creationId="{72B0A519-26A6-C421-3C7B-4900462B50CD}"/>
          </ac:spMkLst>
        </pc:spChg>
      </pc:sldChg>
      <pc:sldChg chg="addSp delSp modSp mod modNotesTx">
        <pc:chgData name="Boukouvala Niki" userId="ecc517fc-7324-4a9c-84ab-82fcb6ccea8f" providerId="ADAL" clId="{100CA13A-042D-F04A-9665-9BFF4922E99D}" dt="2023-10-22T09:11:28.590" v="4956" actId="20577"/>
        <pc:sldMkLst>
          <pc:docMk/>
          <pc:sldMk cId="1826016983" sldId="326"/>
        </pc:sldMkLst>
        <pc:spChg chg="add mod">
          <ac:chgData name="Boukouvala Niki" userId="ecc517fc-7324-4a9c-84ab-82fcb6ccea8f" providerId="ADAL" clId="{100CA13A-042D-F04A-9665-9BFF4922E99D}" dt="2023-10-08T14:40:30.633" v="235"/>
          <ac:spMkLst>
            <pc:docMk/>
            <pc:sldMk cId="1826016983" sldId="326"/>
            <ac:spMk id="2" creationId="{307B9DDB-B91F-E386-E552-7901E2F9386D}"/>
          </ac:spMkLst>
        </pc:spChg>
        <pc:spChg chg="add mod">
          <ac:chgData name="Boukouvala Niki" userId="ecc517fc-7324-4a9c-84ab-82fcb6ccea8f" providerId="ADAL" clId="{100CA13A-042D-F04A-9665-9BFF4922E99D}" dt="2023-10-08T14:40:30.633" v="235"/>
          <ac:spMkLst>
            <pc:docMk/>
            <pc:sldMk cId="1826016983" sldId="326"/>
            <ac:spMk id="3" creationId="{866E9801-BC4E-F524-829F-934E3E1476FC}"/>
          </ac:spMkLst>
        </pc:spChg>
        <pc:spChg chg="mod">
          <ac:chgData name="Boukouvala Niki" userId="ecc517fc-7324-4a9c-84ab-82fcb6ccea8f" providerId="ADAL" clId="{100CA13A-042D-F04A-9665-9BFF4922E99D}" dt="2023-10-08T19:29:55.592" v="2651" actId="207"/>
          <ac:spMkLst>
            <pc:docMk/>
            <pc:sldMk cId="1826016983" sldId="326"/>
            <ac:spMk id="6" creationId="{9A87E2F3-1F02-2A1E-7303-A37730206325}"/>
          </ac:spMkLst>
        </pc:spChg>
        <pc:spChg chg="del mod">
          <ac:chgData name="Boukouvala Niki" userId="ecc517fc-7324-4a9c-84ab-82fcb6ccea8f" providerId="ADAL" clId="{100CA13A-042D-F04A-9665-9BFF4922E99D}" dt="2023-10-08T14:40:30.453" v="234" actId="478"/>
          <ac:spMkLst>
            <pc:docMk/>
            <pc:sldMk cId="1826016983" sldId="326"/>
            <ac:spMk id="7" creationId="{5A54F448-10FB-0ABA-EB55-D0F2F244FD71}"/>
          </ac:spMkLst>
        </pc:spChg>
        <pc:spChg chg="mod">
          <ac:chgData name="Boukouvala Niki" userId="ecc517fc-7324-4a9c-84ab-82fcb6ccea8f" providerId="ADAL" clId="{100CA13A-042D-F04A-9665-9BFF4922E99D}" dt="2023-10-08T14:36:58.664" v="77" actId="20577"/>
          <ac:spMkLst>
            <pc:docMk/>
            <pc:sldMk cId="1826016983" sldId="326"/>
            <ac:spMk id="8" creationId="{CB024432-3BEB-2099-C14A-7460549FE915}"/>
          </ac:spMkLst>
        </pc:spChg>
      </pc:sldChg>
      <pc:sldChg chg="del">
        <pc:chgData name="Boukouvala Niki" userId="ecc517fc-7324-4a9c-84ab-82fcb6ccea8f" providerId="ADAL" clId="{100CA13A-042D-F04A-9665-9BFF4922E99D}" dt="2023-10-10T11:33:56.165" v="4471" actId="2696"/>
        <pc:sldMkLst>
          <pc:docMk/>
          <pc:sldMk cId="2112855873" sldId="339"/>
        </pc:sldMkLst>
      </pc:sldChg>
      <pc:sldChg chg="addSp delSp modSp mod modNotesTx">
        <pc:chgData name="Boukouvala Niki" userId="ecc517fc-7324-4a9c-84ab-82fcb6ccea8f" providerId="ADAL" clId="{100CA13A-042D-F04A-9665-9BFF4922E99D}" dt="2023-10-22T09:15:16.348" v="5039" actId="20577"/>
        <pc:sldMkLst>
          <pc:docMk/>
          <pc:sldMk cId="975763730" sldId="364"/>
        </pc:sldMkLst>
        <pc:spChg chg="add mod">
          <ac:chgData name="Boukouvala Niki" userId="ecc517fc-7324-4a9c-84ab-82fcb6ccea8f" providerId="ADAL" clId="{100CA13A-042D-F04A-9665-9BFF4922E99D}" dt="2023-10-08T17:41:15.415" v="433" actId="1076"/>
          <ac:spMkLst>
            <pc:docMk/>
            <pc:sldMk cId="975763730" sldId="364"/>
            <ac:spMk id="2" creationId="{515D5142-5C38-5967-154B-038E87AB5D27}"/>
          </ac:spMkLst>
        </pc:spChg>
        <pc:spChg chg="mod">
          <ac:chgData name="Boukouvala Niki" userId="ecc517fc-7324-4a9c-84ab-82fcb6ccea8f" providerId="ADAL" clId="{100CA13A-042D-F04A-9665-9BFF4922E99D}" dt="2023-10-08T17:14:56.831" v="414" actId="108"/>
          <ac:spMkLst>
            <pc:docMk/>
            <pc:sldMk cId="975763730" sldId="364"/>
            <ac:spMk id="4" creationId="{C4437915-D7DA-76AE-F6D1-9310FD6D7A39}"/>
          </ac:spMkLst>
        </pc:spChg>
        <pc:spChg chg="mod">
          <ac:chgData name="Boukouvala Niki" userId="ecc517fc-7324-4a9c-84ab-82fcb6ccea8f" providerId="ADAL" clId="{100CA13A-042D-F04A-9665-9BFF4922E99D}" dt="2023-10-08T17:15:15.409" v="422" actId="20577"/>
          <ac:spMkLst>
            <pc:docMk/>
            <pc:sldMk cId="975763730" sldId="364"/>
            <ac:spMk id="8" creationId="{CB024432-3BEB-2099-C14A-7460549FE915}"/>
          </ac:spMkLst>
        </pc:spChg>
        <pc:picChg chg="del">
          <ac:chgData name="Boukouvala Niki" userId="ecc517fc-7324-4a9c-84ab-82fcb6ccea8f" providerId="ADAL" clId="{100CA13A-042D-F04A-9665-9BFF4922E99D}" dt="2023-10-08T17:15:24.903" v="423" actId="478"/>
          <ac:picMkLst>
            <pc:docMk/>
            <pc:sldMk cId="975763730" sldId="364"/>
            <ac:picMk id="1026" creationId="{1EABEA54-79A0-4AC7-9A77-C85AFCE2C6F9}"/>
          </ac:picMkLst>
        </pc:picChg>
        <pc:picChg chg="del">
          <ac:chgData name="Boukouvala Niki" userId="ecc517fc-7324-4a9c-84ab-82fcb6ccea8f" providerId="ADAL" clId="{100CA13A-042D-F04A-9665-9BFF4922E99D}" dt="2023-10-08T17:15:24.903" v="423" actId="478"/>
          <ac:picMkLst>
            <pc:docMk/>
            <pc:sldMk cId="975763730" sldId="364"/>
            <ac:picMk id="1028" creationId="{1C35BFB1-0A6C-FFA1-5C9F-BC0EB5ACFAC1}"/>
          </ac:picMkLst>
        </pc:picChg>
        <pc:picChg chg="del">
          <ac:chgData name="Boukouvala Niki" userId="ecc517fc-7324-4a9c-84ab-82fcb6ccea8f" providerId="ADAL" clId="{100CA13A-042D-F04A-9665-9BFF4922E99D}" dt="2023-10-08T17:15:24.903" v="423" actId="478"/>
          <ac:picMkLst>
            <pc:docMk/>
            <pc:sldMk cId="975763730" sldId="364"/>
            <ac:picMk id="1030" creationId="{FDF9BE61-9142-43A9-3439-86C59B1BCC93}"/>
          </ac:picMkLst>
        </pc:picChg>
      </pc:sldChg>
      <pc:sldChg chg="addSp delSp modSp del mod">
        <pc:chgData name="Boukouvala Niki" userId="ecc517fc-7324-4a9c-84ab-82fcb6ccea8f" providerId="ADAL" clId="{100CA13A-042D-F04A-9665-9BFF4922E99D}" dt="2023-10-10T11:33:56.137" v="4458" actId="2696"/>
        <pc:sldMkLst>
          <pc:docMk/>
          <pc:sldMk cId="1064322158" sldId="365"/>
        </pc:sldMkLst>
        <pc:picChg chg="add del mod modCrop">
          <ac:chgData name="Boukouvala Niki" userId="ecc517fc-7324-4a9c-84ab-82fcb6ccea8f" providerId="ADAL" clId="{100CA13A-042D-F04A-9665-9BFF4922E99D}" dt="2023-10-10T10:23:34.725" v="3504" actId="21"/>
          <ac:picMkLst>
            <pc:docMk/>
            <pc:sldMk cId="1064322158" sldId="365"/>
            <ac:picMk id="3" creationId="{A1E8D8F8-44FB-08C0-BD97-6502DF4E60E4}"/>
          </ac:picMkLst>
        </pc:picChg>
      </pc:sldChg>
      <pc:sldChg chg="del">
        <pc:chgData name="Boukouvala Niki" userId="ecc517fc-7324-4a9c-84ab-82fcb6ccea8f" providerId="ADAL" clId="{100CA13A-042D-F04A-9665-9BFF4922E99D}" dt="2023-10-10T11:33:56.189" v="4475" actId="2696"/>
        <pc:sldMkLst>
          <pc:docMk/>
          <pc:sldMk cId="2353804471" sldId="366"/>
        </pc:sldMkLst>
      </pc:sldChg>
      <pc:sldChg chg="del">
        <pc:chgData name="Boukouvala Niki" userId="ecc517fc-7324-4a9c-84ab-82fcb6ccea8f" providerId="ADAL" clId="{100CA13A-042D-F04A-9665-9BFF4922E99D}" dt="2023-10-10T11:33:56.220" v="4479" actId="2696"/>
        <pc:sldMkLst>
          <pc:docMk/>
          <pc:sldMk cId="930978081" sldId="367"/>
        </pc:sldMkLst>
      </pc:sldChg>
      <pc:sldChg chg="del">
        <pc:chgData name="Boukouvala Niki" userId="ecc517fc-7324-4a9c-84ab-82fcb6ccea8f" providerId="ADAL" clId="{100CA13A-042D-F04A-9665-9BFF4922E99D}" dt="2023-10-10T11:33:56.251" v="4484" actId="2696"/>
        <pc:sldMkLst>
          <pc:docMk/>
          <pc:sldMk cId="3974998218" sldId="368"/>
        </pc:sldMkLst>
      </pc:sldChg>
      <pc:sldChg chg="del">
        <pc:chgData name="Boukouvala Niki" userId="ecc517fc-7324-4a9c-84ab-82fcb6ccea8f" providerId="ADAL" clId="{100CA13A-042D-F04A-9665-9BFF4922E99D}" dt="2023-10-10T11:33:56.141" v="4459" actId="2696"/>
        <pc:sldMkLst>
          <pc:docMk/>
          <pc:sldMk cId="3442150706" sldId="369"/>
        </pc:sldMkLst>
      </pc:sldChg>
      <pc:sldChg chg="del">
        <pc:chgData name="Boukouvala Niki" userId="ecc517fc-7324-4a9c-84ab-82fcb6ccea8f" providerId="ADAL" clId="{100CA13A-042D-F04A-9665-9BFF4922E99D}" dt="2023-10-10T11:33:56.145" v="4460" actId="2696"/>
        <pc:sldMkLst>
          <pc:docMk/>
          <pc:sldMk cId="761474787" sldId="370"/>
        </pc:sldMkLst>
      </pc:sldChg>
      <pc:sldChg chg="del">
        <pc:chgData name="Boukouvala Niki" userId="ecc517fc-7324-4a9c-84ab-82fcb6ccea8f" providerId="ADAL" clId="{100CA13A-042D-F04A-9665-9BFF4922E99D}" dt="2023-10-10T11:33:56.169" v="4473" actId="2696"/>
        <pc:sldMkLst>
          <pc:docMk/>
          <pc:sldMk cId="969318780" sldId="371"/>
        </pc:sldMkLst>
      </pc:sldChg>
      <pc:sldChg chg="del">
        <pc:chgData name="Boukouvala Niki" userId="ecc517fc-7324-4a9c-84ab-82fcb6ccea8f" providerId="ADAL" clId="{100CA13A-042D-F04A-9665-9BFF4922E99D}" dt="2023-10-10T11:33:56.154" v="4465" actId="2696"/>
        <pc:sldMkLst>
          <pc:docMk/>
          <pc:sldMk cId="3188511366" sldId="372"/>
        </pc:sldMkLst>
      </pc:sldChg>
      <pc:sldChg chg="del">
        <pc:chgData name="Boukouvala Niki" userId="ecc517fc-7324-4a9c-84ab-82fcb6ccea8f" providerId="ADAL" clId="{100CA13A-042D-F04A-9665-9BFF4922E99D}" dt="2023-10-10T11:33:56.162" v="4469" actId="2696"/>
        <pc:sldMkLst>
          <pc:docMk/>
          <pc:sldMk cId="3993962734" sldId="373"/>
        </pc:sldMkLst>
      </pc:sldChg>
      <pc:sldChg chg="del">
        <pc:chgData name="Boukouvala Niki" userId="ecc517fc-7324-4a9c-84ab-82fcb6ccea8f" providerId="ADAL" clId="{100CA13A-042D-F04A-9665-9BFF4922E99D}" dt="2023-10-10T11:33:56.156" v="4466" actId="2696"/>
        <pc:sldMkLst>
          <pc:docMk/>
          <pc:sldMk cId="2518589424" sldId="375"/>
        </pc:sldMkLst>
      </pc:sldChg>
      <pc:sldChg chg="del">
        <pc:chgData name="Boukouvala Niki" userId="ecc517fc-7324-4a9c-84ab-82fcb6ccea8f" providerId="ADAL" clId="{100CA13A-042D-F04A-9665-9BFF4922E99D}" dt="2023-10-10T11:33:56.322" v="4486" actId="2696"/>
        <pc:sldMkLst>
          <pc:docMk/>
          <pc:sldMk cId="196246382" sldId="376"/>
        </pc:sldMkLst>
      </pc:sldChg>
      <pc:sldChg chg="del">
        <pc:chgData name="Boukouvala Niki" userId="ecc517fc-7324-4a9c-84ab-82fcb6ccea8f" providerId="ADAL" clId="{100CA13A-042D-F04A-9665-9BFF4922E99D}" dt="2023-10-10T11:33:56.147" v="4461" actId="2696"/>
        <pc:sldMkLst>
          <pc:docMk/>
          <pc:sldMk cId="3300003404" sldId="377"/>
        </pc:sldMkLst>
      </pc:sldChg>
      <pc:sldChg chg="del">
        <pc:chgData name="Boukouvala Niki" userId="ecc517fc-7324-4a9c-84ab-82fcb6ccea8f" providerId="ADAL" clId="{100CA13A-042D-F04A-9665-9BFF4922E99D}" dt="2023-10-10T11:33:56.170" v="4474" actId="2696"/>
        <pc:sldMkLst>
          <pc:docMk/>
          <pc:sldMk cId="892757011" sldId="378"/>
        </pc:sldMkLst>
      </pc:sldChg>
      <pc:sldChg chg="del">
        <pc:chgData name="Boukouvala Niki" userId="ecc517fc-7324-4a9c-84ab-82fcb6ccea8f" providerId="ADAL" clId="{100CA13A-042D-F04A-9665-9BFF4922E99D}" dt="2023-10-10T11:33:56.195" v="4478" actId="2696"/>
        <pc:sldMkLst>
          <pc:docMk/>
          <pc:sldMk cId="1219727327" sldId="381"/>
        </pc:sldMkLst>
      </pc:sldChg>
      <pc:sldChg chg="del">
        <pc:chgData name="Boukouvala Niki" userId="ecc517fc-7324-4a9c-84ab-82fcb6ccea8f" providerId="ADAL" clId="{100CA13A-042D-F04A-9665-9BFF4922E99D}" dt="2023-10-10T11:33:56.354" v="4487" actId="2696"/>
        <pc:sldMkLst>
          <pc:docMk/>
          <pc:sldMk cId="3102610265" sldId="383"/>
        </pc:sldMkLst>
      </pc:sldChg>
      <pc:sldChg chg="del">
        <pc:chgData name="Boukouvala Niki" userId="ecc517fc-7324-4a9c-84ab-82fcb6ccea8f" providerId="ADAL" clId="{100CA13A-042D-F04A-9665-9BFF4922E99D}" dt="2023-10-10T11:33:56.157" v="4467" actId="2696"/>
        <pc:sldMkLst>
          <pc:docMk/>
          <pc:sldMk cId="2259951686" sldId="384"/>
        </pc:sldMkLst>
      </pc:sldChg>
      <pc:sldChg chg="del">
        <pc:chgData name="Boukouvala Niki" userId="ecc517fc-7324-4a9c-84ab-82fcb6ccea8f" providerId="ADAL" clId="{100CA13A-042D-F04A-9665-9BFF4922E99D}" dt="2023-10-10T11:33:56.386" v="4490" actId="2696"/>
        <pc:sldMkLst>
          <pc:docMk/>
          <pc:sldMk cId="3771240814" sldId="385"/>
        </pc:sldMkLst>
      </pc:sldChg>
      <pc:sldChg chg="del">
        <pc:chgData name="Boukouvala Niki" userId="ecc517fc-7324-4a9c-84ab-82fcb6ccea8f" providerId="ADAL" clId="{100CA13A-042D-F04A-9665-9BFF4922E99D}" dt="2023-10-10T11:33:56.357" v="4489" actId="2696"/>
        <pc:sldMkLst>
          <pc:docMk/>
          <pc:sldMk cId="2031366517" sldId="386"/>
        </pc:sldMkLst>
      </pc:sldChg>
      <pc:sldChg chg="del">
        <pc:chgData name="Boukouvala Niki" userId="ecc517fc-7324-4a9c-84ab-82fcb6ccea8f" providerId="ADAL" clId="{100CA13A-042D-F04A-9665-9BFF4922E99D}" dt="2023-10-10T11:33:56.191" v="4476" actId="2696"/>
        <pc:sldMkLst>
          <pc:docMk/>
          <pc:sldMk cId="2559411848" sldId="388"/>
        </pc:sldMkLst>
      </pc:sldChg>
      <pc:sldChg chg="del">
        <pc:chgData name="Boukouvala Niki" userId="ecc517fc-7324-4a9c-84ab-82fcb6ccea8f" providerId="ADAL" clId="{100CA13A-042D-F04A-9665-9BFF4922E99D}" dt="2023-10-10T11:33:56.254" v="4485" actId="2696"/>
        <pc:sldMkLst>
          <pc:docMk/>
          <pc:sldMk cId="2101737210" sldId="389"/>
        </pc:sldMkLst>
      </pc:sldChg>
      <pc:sldChg chg="del">
        <pc:chgData name="Boukouvala Niki" userId="ecc517fc-7324-4a9c-84ab-82fcb6ccea8f" providerId="ADAL" clId="{100CA13A-042D-F04A-9665-9BFF4922E99D}" dt="2023-10-10T11:33:56.356" v="4488" actId="2696"/>
        <pc:sldMkLst>
          <pc:docMk/>
          <pc:sldMk cId="3136224970" sldId="390"/>
        </pc:sldMkLst>
      </pc:sldChg>
      <pc:sldChg chg="del">
        <pc:chgData name="Boukouvala Niki" userId="ecc517fc-7324-4a9c-84ab-82fcb6ccea8f" providerId="ADAL" clId="{100CA13A-042D-F04A-9665-9BFF4922E99D}" dt="2023-10-10T11:33:56.224" v="4481" actId="2696"/>
        <pc:sldMkLst>
          <pc:docMk/>
          <pc:sldMk cId="349684672" sldId="391"/>
        </pc:sldMkLst>
      </pc:sldChg>
      <pc:sldChg chg="del">
        <pc:chgData name="Boukouvala Niki" userId="ecc517fc-7324-4a9c-84ab-82fcb6ccea8f" providerId="ADAL" clId="{100CA13A-042D-F04A-9665-9BFF4922E99D}" dt="2023-10-10T11:33:56.226" v="4482" actId="2696"/>
        <pc:sldMkLst>
          <pc:docMk/>
          <pc:sldMk cId="1273630694" sldId="393"/>
        </pc:sldMkLst>
      </pc:sldChg>
      <pc:sldChg chg="del">
        <pc:chgData name="Boukouvala Niki" userId="ecc517fc-7324-4a9c-84ab-82fcb6ccea8f" providerId="ADAL" clId="{100CA13A-042D-F04A-9665-9BFF4922E99D}" dt="2023-10-10T11:33:56.150" v="4463" actId="2696"/>
        <pc:sldMkLst>
          <pc:docMk/>
          <pc:sldMk cId="911979909" sldId="394"/>
        </pc:sldMkLst>
      </pc:sldChg>
      <pc:sldChg chg="del">
        <pc:chgData name="Boukouvala Niki" userId="ecc517fc-7324-4a9c-84ab-82fcb6ccea8f" providerId="ADAL" clId="{100CA13A-042D-F04A-9665-9BFF4922E99D}" dt="2023-10-10T11:33:56.160" v="4468" actId="2696"/>
        <pc:sldMkLst>
          <pc:docMk/>
          <pc:sldMk cId="3704251589" sldId="395"/>
        </pc:sldMkLst>
      </pc:sldChg>
      <pc:sldChg chg="del">
        <pc:chgData name="Boukouvala Niki" userId="ecc517fc-7324-4a9c-84ab-82fcb6ccea8f" providerId="ADAL" clId="{100CA13A-042D-F04A-9665-9BFF4922E99D}" dt="2023-10-10T11:33:56.149" v="4462" actId="2696"/>
        <pc:sldMkLst>
          <pc:docMk/>
          <pc:sldMk cId="2486612522" sldId="396"/>
        </pc:sldMkLst>
      </pc:sldChg>
      <pc:sldChg chg="del">
        <pc:chgData name="Boukouvala Niki" userId="ecc517fc-7324-4a9c-84ab-82fcb6ccea8f" providerId="ADAL" clId="{100CA13A-042D-F04A-9665-9BFF4922E99D}" dt="2023-10-10T11:33:56.152" v="4464" actId="2696"/>
        <pc:sldMkLst>
          <pc:docMk/>
          <pc:sldMk cId="3253881487" sldId="397"/>
        </pc:sldMkLst>
      </pc:sldChg>
      <pc:sldChg chg="del">
        <pc:chgData name="Boukouvala Niki" userId="ecc517fc-7324-4a9c-84ab-82fcb6ccea8f" providerId="ADAL" clId="{100CA13A-042D-F04A-9665-9BFF4922E99D}" dt="2023-10-10T11:33:56.222" v="4480" actId="2696"/>
        <pc:sldMkLst>
          <pc:docMk/>
          <pc:sldMk cId="343394447" sldId="398"/>
        </pc:sldMkLst>
      </pc:sldChg>
      <pc:sldChg chg="del">
        <pc:chgData name="Boukouvala Niki" userId="ecc517fc-7324-4a9c-84ab-82fcb6ccea8f" providerId="ADAL" clId="{100CA13A-042D-F04A-9665-9BFF4922E99D}" dt="2023-10-10T11:33:56.164" v="4470" actId="2696"/>
        <pc:sldMkLst>
          <pc:docMk/>
          <pc:sldMk cId="4044529143" sldId="399"/>
        </pc:sldMkLst>
      </pc:sldChg>
      <pc:sldChg chg="del">
        <pc:chgData name="Boukouvala Niki" userId="ecc517fc-7324-4a9c-84ab-82fcb6ccea8f" providerId="ADAL" clId="{100CA13A-042D-F04A-9665-9BFF4922E99D}" dt="2023-10-10T11:33:56.167" v="4472" actId="2696"/>
        <pc:sldMkLst>
          <pc:docMk/>
          <pc:sldMk cId="416942381" sldId="400"/>
        </pc:sldMkLst>
      </pc:sldChg>
      <pc:sldChg chg="del">
        <pc:chgData name="Boukouvala Niki" userId="ecc517fc-7324-4a9c-84ab-82fcb6ccea8f" providerId="ADAL" clId="{100CA13A-042D-F04A-9665-9BFF4922E99D}" dt="2023-10-10T11:33:56.396" v="4491" actId="2696"/>
        <pc:sldMkLst>
          <pc:docMk/>
          <pc:sldMk cId="1248944767" sldId="401"/>
        </pc:sldMkLst>
      </pc:sldChg>
      <pc:sldChg chg="del">
        <pc:chgData name="Boukouvala Niki" userId="ecc517fc-7324-4a9c-84ab-82fcb6ccea8f" providerId="ADAL" clId="{100CA13A-042D-F04A-9665-9BFF4922E99D}" dt="2023-10-10T11:33:56.228" v="4483" actId="2696"/>
        <pc:sldMkLst>
          <pc:docMk/>
          <pc:sldMk cId="1612354900" sldId="402"/>
        </pc:sldMkLst>
      </pc:sldChg>
      <pc:sldChg chg="modSp del mod">
        <pc:chgData name="Boukouvala Niki" userId="ecc517fc-7324-4a9c-84ab-82fcb6ccea8f" providerId="ADAL" clId="{100CA13A-042D-F04A-9665-9BFF4922E99D}" dt="2023-10-10T11:33:56.194" v="4477" actId="2696"/>
        <pc:sldMkLst>
          <pc:docMk/>
          <pc:sldMk cId="375767468" sldId="403"/>
        </pc:sldMkLst>
        <pc:picChg chg="mod">
          <ac:chgData name="Boukouvala Niki" userId="ecc517fc-7324-4a9c-84ab-82fcb6ccea8f" providerId="ADAL" clId="{100CA13A-042D-F04A-9665-9BFF4922E99D}" dt="2023-10-08T18:34:51.421" v="2006" actId="1076"/>
          <ac:picMkLst>
            <pc:docMk/>
            <pc:sldMk cId="375767468" sldId="403"/>
            <ac:picMk id="2" creationId="{3AB4FA30-4047-91B0-C13A-9FC6FB14D1E8}"/>
          </ac:picMkLst>
        </pc:picChg>
      </pc:sldChg>
      <pc:sldChg chg="delSp modSp add del mod modNotesTx">
        <pc:chgData name="Boukouvala Niki" userId="ecc517fc-7324-4a9c-84ab-82fcb6ccea8f" providerId="ADAL" clId="{100CA13A-042D-F04A-9665-9BFF4922E99D}" dt="2023-10-08T17:14:18.247" v="409" actId="2696"/>
        <pc:sldMkLst>
          <pc:docMk/>
          <pc:sldMk cId="4060919548" sldId="404"/>
        </pc:sldMkLst>
        <pc:spChg chg="del">
          <ac:chgData name="Boukouvala Niki" userId="ecc517fc-7324-4a9c-84ab-82fcb6ccea8f" providerId="ADAL" clId="{100CA13A-042D-F04A-9665-9BFF4922E99D}" dt="2023-10-08T14:36:47.927" v="74" actId="478"/>
          <ac:spMkLst>
            <pc:docMk/>
            <pc:sldMk cId="4060919548" sldId="404"/>
            <ac:spMk id="7" creationId="{5A54F448-10FB-0ABA-EB55-D0F2F244FD71}"/>
          </ac:spMkLst>
        </pc:spChg>
        <pc:spChg chg="mod">
          <ac:chgData name="Boukouvala Niki" userId="ecc517fc-7324-4a9c-84ab-82fcb6ccea8f" providerId="ADAL" clId="{100CA13A-042D-F04A-9665-9BFF4922E99D}" dt="2023-10-08T14:40:13.562" v="233" actId="20577"/>
          <ac:spMkLst>
            <pc:docMk/>
            <pc:sldMk cId="4060919548" sldId="404"/>
            <ac:spMk id="8" creationId="{CB024432-3BEB-2099-C14A-7460549FE915}"/>
          </ac:spMkLst>
        </pc:spChg>
      </pc:sldChg>
      <pc:sldChg chg="addSp delSp modSp add mod ord modNotesTx">
        <pc:chgData name="Boukouvala Niki" userId="ecc517fc-7324-4a9c-84ab-82fcb6ccea8f" providerId="ADAL" clId="{100CA13A-042D-F04A-9665-9BFF4922E99D}" dt="2023-10-22T09:11:22.827" v="4953" actId="255"/>
        <pc:sldMkLst>
          <pc:docMk/>
          <pc:sldMk cId="3023643087" sldId="405"/>
        </pc:sldMkLst>
        <pc:spChg chg="del">
          <ac:chgData name="Boukouvala Niki" userId="ecc517fc-7324-4a9c-84ab-82fcb6ccea8f" providerId="ADAL" clId="{100CA13A-042D-F04A-9665-9BFF4922E99D}" dt="2023-10-08T14:37:07.183" v="78" actId="478"/>
          <ac:spMkLst>
            <pc:docMk/>
            <pc:sldMk cId="3023643087" sldId="405"/>
            <ac:spMk id="2" creationId="{D9E6C8D8-4E81-1CD2-AAE9-A6C1A29A5816}"/>
          </ac:spMkLst>
        </pc:spChg>
        <pc:spChg chg="add mod">
          <ac:chgData name="Boukouvala Niki" userId="ecc517fc-7324-4a9c-84ab-82fcb6ccea8f" providerId="ADAL" clId="{100CA13A-042D-F04A-9665-9BFF4922E99D}" dt="2023-10-08T14:37:07.435" v="79"/>
          <ac:spMkLst>
            <pc:docMk/>
            <pc:sldMk cId="3023643087" sldId="405"/>
            <ac:spMk id="3" creationId="{D8A10C77-7FCA-825E-AB82-93CF32F0BE31}"/>
          </ac:spMkLst>
        </pc:spChg>
        <pc:spChg chg="add mod">
          <ac:chgData name="Boukouvala Niki" userId="ecc517fc-7324-4a9c-84ab-82fcb6ccea8f" providerId="ADAL" clId="{100CA13A-042D-F04A-9665-9BFF4922E99D}" dt="2023-10-08T14:37:07.435" v="79"/>
          <ac:spMkLst>
            <pc:docMk/>
            <pc:sldMk cId="3023643087" sldId="405"/>
            <ac:spMk id="4" creationId="{0FBBD50E-9DE6-2B66-1045-543CFA4051DF}"/>
          </ac:spMkLst>
        </pc:spChg>
        <pc:spChg chg="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5" creationId="{0B53F310-9D56-4452-9985-E5E2B09BFFF0}"/>
          </ac:spMkLst>
        </pc:spChg>
        <pc:spChg chg="del">
          <ac:chgData name="Boukouvala Niki" userId="ecc517fc-7324-4a9c-84ab-82fcb6ccea8f" providerId="ADAL" clId="{100CA13A-042D-F04A-9665-9BFF4922E99D}" dt="2023-10-08T14:37:07.183" v="78" actId="478"/>
          <ac:spMkLst>
            <pc:docMk/>
            <pc:sldMk cId="3023643087" sldId="405"/>
            <ac:spMk id="6" creationId="{AAAEBACC-1845-D466-ACFF-8E609944906B}"/>
          </ac:spMkLst>
        </pc:spChg>
        <pc:spChg chg="del">
          <ac:chgData name="Boukouvala Niki" userId="ecc517fc-7324-4a9c-84ab-82fcb6ccea8f" providerId="ADAL" clId="{100CA13A-042D-F04A-9665-9BFF4922E99D}" dt="2023-10-08T14:39:00.771" v="159" actId="478"/>
          <ac:spMkLst>
            <pc:docMk/>
            <pc:sldMk cId="3023643087" sldId="405"/>
            <ac:spMk id="7" creationId="{DCFA7D07-125D-23DB-EBBD-1A799EF0B0F0}"/>
          </ac:spMkLst>
        </pc:spChg>
        <pc:spChg chg="add 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8" creationId="{BA4B227D-5914-F2CB-D170-097D345F19C9}"/>
          </ac:spMkLst>
        </pc:spChg>
        <pc:spChg chg="del">
          <ac:chgData name="Boukouvala Niki" userId="ecc517fc-7324-4a9c-84ab-82fcb6ccea8f" providerId="ADAL" clId="{100CA13A-042D-F04A-9665-9BFF4922E99D}" dt="2023-10-08T14:39:00.771" v="159" actId="478"/>
          <ac:spMkLst>
            <pc:docMk/>
            <pc:sldMk cId="3023643087" sldId="405"/>
            <ac:spMk id="9" creationId="{A4D40AC6-F306-80AE-A92D-BE836DD1390E}"/>
          </ac:spMkLst>
        </pc:spChg>
        <pc:spChg chg="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10" creationId="{D7213446-E8AD-00F4-0490-677A32F3EB51}"/>
          </ac:spMkLst>
        </pc:spChg>
        <pc:spChg chg="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11" creationId="{A9C24E54-A2DC-87AC-C748-7DD38547ED9D}"/>
          </ac:spMkLst>
        </pc:spChg>
        <pc:spChg chg="add 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12" creationId="{95F19B73-AF97-1C79-6D92-EA7E4E68045F}"/>
          </ac:spMkLst>
        </pc:spChg>
        <pc:spChg chg="del">
          <ac:chgData name="Boukouvala Niki" userId="ecc517fc-7324-4a9c-84ab-82fcb6ccea8f" providerId="ADAL" clId="{100CA13A-042D-F04A-9665-9BFF4922E99D}" dt="2023-10-08T14:39:00.771" v="159" actId="478"/>
          <ac:spMkLst>
            <pc:docMk/>
            <pc:sldMk cId="3023643087" sldId="405"/>
            <ac:spMk id="16" creationId="{7E09D395-6CF3-AEF8-7613-403F5F774B17}"/>
          </ac:spMkLst>
        </pc:spChg>
        <pc:spChg chg="add mod">
          <ac:chgData name="Boukouvala Niki" userId="ecc517fc-7324-4a9c-84ab-82fcb6ccea8f" providerId="ADAL" clId="{100CA13A-042D-F04A-9665-9BFF4922E99D}" dt="2023-10-08T14:39:34.929" v="203" actId="571"/>
          <ac:spMkLst>
            <pc:docMk/>
            <pc:sldMk cId="3023643087" sldId="405"/>
            <ac:spMk id="17" creationId="{93938222-3440-0242-C692-8A4CBD3D7CFE}"/>
          </ac:spMkLst>
        </pc:spChg>
        <pc:spChg chg="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18" creationId="{E993D3EC-1124-F582-E05D-C66BDC45F1AF}"/>
          </ac:spMkLst>
        </pc:spChg>
        <pc:spChg chg="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19" creationId="{10D9742E-C307-7BCB-8855-EFD78320B4CE}"/>
          </ac:spMkLst>
        </pc:spChg>
        <pc:spChg chg="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20" creationId="{B23F73F2-ADBB-F43F-99A0-B84DF0E070E2}"/>
          </ac:spMkLst>
        </pc:spChg>
        <pc:spChg chg="mod">
          <ac:chgData name="Boukouvala Niki" userId="ecc517fc-7324-4a9c-84ab-82fcb6ccea8f" providerId="ADAL" clId="{100CA13A-042D-F04A-9665-9BFF4922E99D}" dt="2023-10-08T14:39:37.299" v="204" actId="571"/>
          <ac:spMkLst>
            <pc:docMk/>
            <pc:sldMk cId="3023643087" sldId="405"/>
            <ac:spMk id="22" creationId="{901F93C6-0A20-C69B-5B55-21DE08142AF3}"/>
          </ac:spMkLst>
        </pc:spChg>
        <pc:spChg chg="add mod">
          <ac:chgData name="Boukouvala Niki" userId="ecc517fc-7324-4a9c-84ab-82fcb6ccea8f" providerId="ADAL" clId="{100CA13A-042D-F04A-9665-9BFF4922E99D}" dt="2023-10-08T14:39:48.081" v="229" actId="20577"/>
          <ac:spMkLst>
            <pc:docMk/>
            <pc:sldMk cId="3023643087" sldId="405"/>
            <ac:spMk id="24" creationId="{DE853022-3D8F-51BD-5687-565CF391B788}"/>
          </ac:spMkLst>
        </pc:spChg>
        <pc:spChg chg="del">
          <ac:chgData name="Boukouvala Niki" userId="ecc517fc-7324-4a9c-84ab-82fcb6ccea8f" providerId="ADAL" clId="{100CA13A-042D-F04A-9665-9BFF4922E99D}" dt="2023-10-08T14:37:23.152" v="81" actId="478"/>
          <ac:spMkLst>
            <pc:docMk/>
            <pc:sldMk cId="3023643087" sldId="405"/>
            <ac:spMk id="26" creationId="{B66EB1EC-9953-BA9C-0D7F-51B1DEA71146}"/>
          </ac:spMkLst>
        </pc:spChg>
        <pc:grpChg chg="mod">
          <ac:chgData name="Boukouvala Niki" userId="ecc517fc-7324-4a9c-84ab-82fcb6ccea8f" providerId="ADAL" clId="{100CA13A-042D-F04A-9665-9BFF4922E99D}" dt="2023-10-08T14:39:37.299" v="204" actId="571"/>
          <ac:grpSpMkLst>
            <pc:docMk/>
            <pc:sldMk cId="3023643087" sldId="405"/>
            <ac:grpSpMk id="23" creationId="{F97A11CA-2C90-D555-F350-1F3FD67E7C6C}"/>
          </ac:grpSpMkLst>
        </pc:grpChg>
        <pc:cxnChg chg="mod">
          <ac:chgData name="Boukouvala Niki" userId="ecc517fc-7324-4a9c-84ab-82fcb6ccea8f" providerId="ADAL" clId="{100CA13A-042D-F04A-9665-9BFF4922E99D}" dt="2023-10-08T14:37:29.776" v="82" actId="1076"/>
          <ac:cxnSpMkLst>
            <pc:docMk/>
            <pc:sldMk cId="3023643087" sldId="405"/>
            <ac:cxnSpMk id="28" creationId="{09E13DD1-84C1-56C4-8B07-342815F48910}"/>
          </ac:cxnSpMkLst>
        </pc:cxnChg>
      </pc:sldChg>
      <pc:sldChg chg="addSp delSp modSp add mod ord modNotesTx">
        <pc:chgData name="Boukouvala Niki" userId="ecc517fc-7324-4a9c-84ab-82fcb6ccea8f" providerId="ADAL" clId="{100CA13A-042D-F04A-9665-9BFF4922E99D}" dt="2023-10-22T09:14:08.567" v="5030" actId="20577"/>
        <pc:sldMkLst>
          <pc:docMk/>
          <pc:sldMk cId="1259172983" sldId="406"/>
        </pc:sldMkLst>
        <pc:spChg chg="del">
          <ac:chgData name="Boukouvala Niki" userId="ecc517fc-7324-4a9c-84ab-82fcb6ccea8f" providerId="ADAL" clId="{100CA13A-042D-F04A-9665-9BFF4922E99D}" dt="2023-10-08T16:44:37.018" v="286" actId="478"/>
          <ac:spMkLst>
            <pc:docMk/>
            <pc:sldMk cId="1259172983" sldId="406"/>
            <ac:spMk id="2" creationId="{307B9DDB-B91F-E386-E552-7901E2F9386D}"/>
          </ac:spMkLst>
        </pc:spChg>
        <pc:spChg chg="del">
          <ac:chgData name="Boukouvala Niki" userId="ecc517fc-7324-4a9c-84ab-82fcb6ccea8f" providerId="ADAL" clId="{100CA13A-042D-F04A-9665-9BFF4922E99D}" dt="2023-10-08T16:44:37.018" v="286" actId="478"/>
          <ac:spMkLst>
            <pc:docMk/>
            <pc:sldMk cId="1259172983" sldId="406"/>
            <ac:spMk id="3" creationId="{866E9801-BC4E-F524-829F-934E3E1476FC}"/>
          </ac:spMkLst>
        </pc:spChg>
        <pc:spChg chg="add mod">
          <ac:chgData name="Boukouvala Niki" userId="ecc517fc-7324-4a9c-84ab-82fcb6ccea8f" providerId="ADAL" clId="{100CA13A-042D-F04A-9665-9BFF4922E99D}" dt="2023-10-10T09:31:30.764" v="3061" actId="20577"/>
          <ac:spMkLst>
            <pc:docMk/>
            <pc:sldMk cId="1259172983" sldId="406"/>
            <ac:spMk id="5" creationId="{8DA89A1F-4F9B-4003-057A-39589ED83A38}"/>
          </ac:spMkLst>
        </pc:spChg>
        <pc:spChg chg="del">
          <ac:chgData name="Boukouvala Niki" userId="ecc517fc-7324-4a9c-84ab-82fcb6ccea8f" providerId="ADAL" clId="{100CA13A-042D-F04A-9665-9BFF4922E99D}" dt="2023-10-08T16:44:37.018" v="286" actId="478"/>
          <ac:spMkLst>
            <pc:docMk/>
            <pc:sldMk cId="1259172983" sldId="406"/>
            <ac:spMk id="6" creationId="{9A87E2F3-1F02-2A1E-7303-A37730206325}"/>
          </ac:spMkLst>
        </pc:spChg>
        <pc:spChg chg="mod">
          <ac:chgData name="Boukouvala Niki" userId="ecc517fc-7324-4a9c-84ab-82fcb6ccea8f" providerId="ADAL" clId="{100CA13A-042D-F04A-9665-9BFF4922E99D}" dt="2023-10-08T17:12:51.690" v="408" actId="20577"/>
          <ac:spMkLst>
            <pc:docMk/>
            <pc:sldMk cId="1259172983" sldId="406"/>
            <ac:spMk id="8" creationId="{CB024432-3BEB-2099-C14A-7460549FE915}"/>
          </ac:spMkLst>
        </pc:spChg>
      </pc:sldChg>
      <pc:sldChg chg="delSp modSp add del mod modNotesTx">
        <pc:chgData name="Boukouvala Niki" userId="ecc517fc-7324-4a9c-84ab-82fcb6ccea8f" providerId="ADAL" clId="{100CA13A-042D-F04A-9665-9BFF4922E99D}" dt="2023-10-08T17:46:51.957" v="724" actId="2696"/>
        <pc:sldMkLst>
          <pc:docMk/>
          <pc:sldMk cId="2220617825" sldId="407"/>
        </pc:sldMkLst>
        <pc:spChg chg="del">
          <ac:chgData name="Boukouvala Niki" userId="ecc517fc-7324-4a9c-84ab-82fcb6ccea8f" providerId="ADAL" clId="{100CA13A-042D-F04A-9665-9BFF4922E99D}" dt="2023-10-08T17:42:21.448" v="442" actId="478"/>
          <ac:spMkLst>
            <pc:docMk/>
            <pc:sldMk cId="2220617825" sldId="407"/>
            <ac:spMk id="2" creationId="{515D5142-5C38-5967-154B-038E87AB5D27}"/>
          </ac:spMkLst>
        </pc:spChg>
        <pc:spChg chg="mod">
          <ac:chgData name="Boukouvala Niki" userId="ecc517fc-7324-4a9c-84ab-82fcb6ccea8f" providerId="ADAL" clId="{100CA13A-042D-F04A-9665-9BFF4922E99D}" dt="2023-10-08T17:41:45.216" v="440" actId="14100"/>
          <ac:spMkLst>
            <pc:docMk/>
            <pc:sldMk cId="2220617825" sldId="407"/>
            <ac:spMk id="8" creationId="{CB024432-3BEB-2099-C14A-7460549FE915}"/>
          </ac:spMkLst>
        </pc:spChg>
      </pc:sldChg>
      <pc:sldChg chg="addSp delSp modSp add mod modNotesTx">
        <pc:chgData name="Boukouvala Niki" userId="ecc517fc-7324-4a9c-84ab-82fcb6ccea8f" providerId="ADAL" clId="{100CA13A-042D-F04A-9665-9BFF4922E99D}" dt="2023-10-22T09:17:51.448" v="5121" actId="20577"/>
        <pc:sldMkLst>
          <pc:docMk/>
          <pc:sldMk cId="2778165182" sldId="408"/>
        </pc:sldMkLst>
        <pc:spChg chg="add mod">
          <ac:chgData name="Boukouvala Niki" userId="ecc517fc-7324-4a9c-84ab-82fcb6ccea8f" providerId="ADAL" clId="{100CA13A-042D-F04A-9665-9BFF4922E99D}" dt="2023-10-08T17:42:48.672" v="445"/>
          <ac:spMkLst>
            <pc:docMk/>
            <pc:sldMk cId="2778165182" sldId="408"/>
            <ac:spMk id="2" creationId="{6252CCD4-7864-1237-FB65-79A4631F215D}"/>
          </ac:spMkLst>
        </pc:spChg>
        <pc:spChg chg="del">
          <ac:chgData name="Boukouvala Niki" userId="ecc517fc-7324-4a9c-84ab-82fcb6ccea8f" providerId="ADAL" clId="{100CA13A-042D-F04A-9665-9BFF4922E99D}" dt="2023-10-08T17:42:48.472" v="444" actId="478"/>
          <ac:spMkLst>
            <pc:docMk/>
            <pc:sldMk cId="2778165182" sldId="408"/>
            <ac:spMk id="3" creationId="{4D0FBE42-C4BC-9E7A-693B-E1D76D898549}"/>
          </ac:spMkLst>
        </pc:spChg>
        <pc:spChg chg="del">
          <ac:chgData name="Boukouvala Niki" userId="ecc517fc-7324-4a9c-84ab-82fcb6ccea8f" providerId="ADAL" clId="{100CA13A-042D-F04A-9665-9BFF4922E99D}" dt="2023-10-08T17:42:48.472" v="444" actId="478"/>
          <ac:spMkLst>
            <pc:docMk/>
            <pc:sldMk cId="2778165182" sldId="408"/>
            <ac:spMk id="4" creationId="{E06CD177-B1D1-B1A3-4CCC-A86E0486A6C1}"/>
          </ac:spMkLst>
        </pc:spChg>
        <pc:spChg chg="mod">
          <ac:chgData name="Boukouvala Niki" userId="ecc517fc-7324-4a9c-84ab-82fcb6ccea8f" providerId="ADAL" clId="{100CA13A-042D-F04A-9665-9BFF4922E99D}" dt="2023-10-08T17:47:12.239" v="743" actId="20577"/>
          <ac:spMkLst>
            <pc:docMk/>
            <pc:sldMk cId="2778165182" sldId="408"/>
            <ac:spMk id="6" creationId="{DC0340D4-A932-A734-1B05-4F4E49F875D4}"/>
          </ac:spMkLst>
        </pc:spChg>
        <pc:spChg chg="mod">
          <ac:chgData name="Boukouvala Niki" userId="ecc517fc-7324-4a9c-84ab-82fcb6ccea8f" providerId="ADAL" clId="{100CA13A-042D-F04A-9665-9BFF4922E99D}" dt="2023-10-08T17:45:25.925" v="702"/>
          <ac:spMkLst>
            <pc:docMk/>
            <pc:sldMk cId="2778165182" sldId="408"/>
            <ac:spMk id="7" creationId="{C3E127A2-A06F-5558-3181-56429CCA5D22}"/>
          </ac:spMkLst>
        </pc:spChg>
        <pc:spChg chg="add mod">
          <ac:chgData name="Boukouvala Niki" userId="ecc517fc-7324-4a9c-84ab-82fcb6ccea8f" providerId="ADAL" clId="{100CA13A-042D-F04A-9665-9BFF4922E99D}" dt="2023-10-08T17:42:48.672" v="445"/>
          <ac:spMkLst>
            <pc:docMk/>
            <pc:sldMk cId="2778165182" sldId="408"/>
            <ac:spMk id="9" creationId="{CE9CDDE1-26BD-7054-39F7-8C4A13DC6CFE}"/>
          </ac:spMkLst>
        </pc:spChg>
        <pc:spChg chg="add del">
          <ac:chgData name="Boukouvala Niki" userId="ecc517fc-7324-4a9c-84ab-82fcb6ccea8f" providerId="ADAL" clId="{100CA13A-042D-F04A-9665-9BFF4922E99D}" dt="2023-10-08T17:43:09.319" v="489" actId="22"/>
          <ac:spMkLst>
            <pc:docMk/>
            <pc:sldMk cId="2778165182" sldId="408"/>
            <ac:spMk id="11" creationId="{B2242271-1AB8-31F2-450C-85FE5B4E53E1}"/>
          </ac:spMkLst>
        </pc:spChg>
        <pc:spChg chg="add mod">
          <ac:chgData name="Boukouvala Niki" userId="ecc517fc-7324-4a9c-84ab-82fcb6ccea8f" providerId="ADAL" clId="{100CA13A-042D-F04A-9665-9BFF4922E99D}" dt="2023-10-08T17:46:39.666" v="722" actId="14100"/>
          <ac:spMkLst>
            <pc:docMk/>
            <pc:sldMk cId="2778165182" sldId="408"/>
            <ac:spMk id="12" creationId="{1DFBC17D-E4D4-4C81-8FA5-DF642BE41124}"/>
          </ac:spMkLst>
        </pc:spChg>
        <pc:spChg chg="add mod">
          <ac:chgData name="Boukouvala Niki" userId="ecc517fc-7324-4a9c-84ab-82fcb6ccea8f" providerId="ADAL" clId="{100CA13A-042D-F04A-9665-9BFF4922E99D}" dt="2023-10-08T17:46:42.313" v="723" actId="1076"/>
          <ac:spMkLst>
            <pc:docMk/>
            <pc:sldMk cId="2778165182" sldId="408"/>
            <ac:spMk id="13" creationId="{CF60F7D2-C3CF-400A-C6C6-9E76EFF63FBA}"/>
          </ac:spMkLst>
        </pc:spChg>
      </pc:sldChg>
      <pc:sldChg chg="add del">
        <pc:chgData name="Boukouvala Niki" userId="ecc517fc-7324-4a9c-84ab-82fcb6ccea8f" providerId="ADAL" clId="{100CA13A-042D-F04A-9665-9BFF4922E99D}" dt="2023-10-08T17:46:26.058" v="718"/>
        <pc:sldMkLst>
          <pc:docMk/>
          <pc:sldMk cId="861255374" sldId="409"/>
        </pc:sldMkLst>
      </pc:sldChg>
      <pc:sldChg chg="delSp modSp add mod modNotesTx">
        <pc:chgData name="Boukouvala Niki" userId="ecc517fc-7324-4a9c-84ab-82fcb6ccea8f" providerId="ADAL" clId="{100CA13A-042D-F04A-9665-9BFF4922E99D}" dt="2023-10-22T09:18:37.922" v="5167" actId="20577"/>
        <pc:sldMkLst>
          <pc:docMk/>
          <pc:sldMk cId="3711908601" sldId="409"/>
        </pc:sldMkLst>
        <pc:spChg chg="mod">
          <ac:chgData name="Boukouvala Niki" userId="ecc517fc-7324-4a9c-84ab-82fcb6ccea8f" providerId="ADAL" clId="{100CA13A-042D-F04A-9665-9BFF4922E99D}" dt="2023-10-08T17:47:05.486" v="731" actId="14100"/>
          <ac:spMkLst>
            <pc:docMk/>
            <pc:sldMk cId="3711908601" sldId="409"/>
            <ac:spMk id="6" creationId="{DC0340D4-A932-A734-1B05-4F4E49F875D4}"/>
          </ac:spMkLst>
        </pc:spChg>
        <pc:spChg chg="mod">
          <ac:chgData name="Boukouvala Niki" userId="ecc517fc-7324-4a9c-84ab-82fcb6ccea8f" providerId="ADAL" clId="{100CA13A-042D-F04A-9665-9BFF4922E99D}" dt="2023-10-08T17:47:46.352" v="755" actId="20577"/>
          <ac:spMkLst>
            <pc:docMk/>
            <pc:sldMk cId="3711908601" sldId="409"/>
            <ac:spMk id="7" creationId="{C3E127A2-A06F-5558-3181-56429CCA5D22}"/>
          </ac:spMkLst>
        </pc:spChg>
        <pc:spChg chg="mod">
          <ac:chgData name="Boukouvala Niki" userId="ecc517fc-7324-4a9c-84ab-82fcb6ccea8f" providerId="ADAL" clId="{100CA13A-042D-F04A-9665-9BFF4922E99D}" dt="2023-10-08T17:48:34.252" v="820" actId="1076"/>
          <ac:spMkLst>
            <pc:docMk/>
            <pc:sldMk cId="3711908601" sldId="409"/>
            <ac:spMk id="12" creationId="{1DFBC17D-E4D4-4C81-8FA5-DF642BE41124}"/>
          </ac:spMkLst>
        </pc:spChg>
        <pc:spChg chg="del">
          <ac:chgData name="Boukouvala Niki" userId="ecc517fc-7324-4a9c-84ab-82fcb6ccea8f" providerId="ADAL" clId="{100CA13A-042D-F04A-9665-9BFF4922E99D}" dt="2023-10-08T17:48:30.960" v="819" actId="478"/>
          <ac:spMkLst>
            <pc:docMk/>
            <pc:sldMk cId="3711908601" sldId="409"/>
            <ac:spMk id="13" creationId="{CF60F7D2-C3CF-400A-C6C6-9E76EFF63FBA}"/>
          </ac:spMkLst>
        </pc:spChg>
      </pc:sldChg>
      <pc:sldChg chg="addSp delSp modSp add mod modNotesTx">
        <pc:chgData name="Boukouvala Niki" userId="ecc517fc-7324-4a9c-84ab-82fcb6ccea8f" providerId="ADAL" clId="{100CA13A-042D-F04A-9665-9BFF4922E99D}" dt="2023-10-22T09:23:10.507" v="5438" actId="20577"/>
        <pc:sldMkLst>
          <pc:docMk/>
          <pc:sldMk cId="1762308968" sldId="410"/>
        </pc:sldMkLst>
        <pc:spChg chg="add del mod">
          <ac:chgData name="Boukouvala Niki" userId="ecc517fc-7324-4a9c-84ab-82fcb6ccea8f" providerId="ADAL" clId="{100CA13A-042D-F04A-9665-9BFF4922E99D}" dt="2023-10-08T18:08:36.638" v="842" actId="11529"/>
          <ac:spMkLst>
            <pc:docMk/>
            <pc:sldMk cId="1762308968" sldId="410"/>
            <ac:spMk id="3" creationId="{B47D454B-6722-12F5-1150-89B5A5511089}"/>
          </ac:spMkLst>
        </pc:spChg>
        <pc:spChg chg="add mod">
          <ac:chgData name="Boukouvala Niki" userId="ecc517fc-7324-4a9c-84ab-82fcb6ccea8f" providerId="ADAL" clId="{100CA13A-042D-F04A-9665-9BFF4922E99D}" dt="2023-10-08T18:25:07.577" v="1721" actId="20577"/>
          <ac:spMkLst>
            <pc:docMk/>
            <pc:sldMk cId="1762308968" sldId="410"/>
            <ac:spMk id="4" creationId="{5D8539A4-051D-7585-51D7-5B88FC082531}"/>
          </ac:spMkLst>
        </pc:spChg>
        <pc:spChg chg="del">
          <ac:chgData name="Boukouvala Niki" userId="ecc517fc-7324-4a9c-84ab-82fcb6ccea8f" providerId="ADAL" clId="{100CA13A-042D-F04A-9665-9BFF4922E99D}" dt="2023-10-08T18:08:09.990" v="834" actId="478"/>
          <ac:spMkLst>
            <pc:docMk/>
            <pc:sldMk cId="1762308968" sldId="410"/>
            <ac:spMk id="6" creationId="{DC0340D4-A932-A734-1B05-4F4E49F875D4}"/>
          </ac:spMkLst>
        </pc:spChg>
        <pc:spChg chg="del">
          <ac:chgData name="Boukouvala Niki" userId="ecc517fc-7324-4a9c-84ab-82fcb6ccea8f" providerId="ADAL" clId="{100CA13A-042D-F04A-9665-9BFF4922E99D}" dt="2023-10-08T18:08:10.986" v="835" actId="478"/>
          <ac:spMkLst>
            <pc:docMk/>
            <pc:sldMk cId="1762308968" sldId="410"/>
            <ac:spMk id="7" creationId="{C3E127A2-A06F-5558-3181-56429CCA5D22}"/>
          </ac:spMkLst>
        </pc:spChg>
        <pc:spChg chg="mod">
          <ac:chgData name="Boukouvala Niki" userId="ecc517fc-7324-4a9c-84ab-82fcb6ccea8f" providerId="ADAL" clId="{100CA13A-042D-F04A-9665-9BFF4922E99D}" dt="2023-10-08T18:09:12.329" v="844" actId="20577"/>
          <ac:spMkLst>
            <pc:docMk/>
            <pc:sldMk cId="1762308968" sldId="410"/>
            <ac:spMk id="9" creationId="{CE9CDDE1-26BD-7054-39F7-8C4A13DC6CFE}"/>
          </ac:spMkLst>
        </pc:spChg>
        <pc:spChg chg="add mod">
          <ac:chgData name="Boukouvala Niki" userId="ecc517fc-7324-4a9c-84ab-82fcb6ccea8f" providerId="ADAL" clId="{100CA13A-042D-F04A-9665-9BFF4922E99D}" dt="2023-10-08T18:23:03.072" v="1527" actId="1035"/>
          <ac:spMkLst>
            <pc:docMk/>
            <pc:sldMk cId="1762308968" sldId="410"/>
            <ac:spMk id="10" creationId="{050140B3-6D0A-E70A-73E8-2ECF2C433B3D}"/>
          </ac:spMkLst>
        </pc:spChg>
        <pc:spChg chg="add mod">
          <ac:chgData name="Boukouvala Niki" userId="ecc517fc-7324-4a9c-84ab-82fcb6ccea8f" providerId="ADAL" clId="{100CA13A-042D-F04A-9665-9BFF4922E99D}" dt="2023-10-08T18:23:54.137" v="1575" actId="20577"/>
          <ac:spMkLst>
            <pc:docMk/>
            <pc:sldMk cId="1762308968" sldId="410"/>
            <ac:spMk id="11" creationId="{4BEF5E33-CE59-CDDF-A1A9-93BD3258FC35}"/>
          </ac:spMkLst>
        </pc:spChg>
        <pc:spChg chg="del">
          <ac:chgData name="Boukouvala Niki" userId="ecc517fc-7324-4a9c-84ab-82fcb6ccea8f" providerId="ADAL" clId="{100CA13A-042D-F04A-9665-9BFF4922E99D}" dt="2023-10-08T18:08:12.566" v="836" actId="478"/>
          <ac:spMkLst>
            <pc:docMk/>
            <pc:sldMk cId="1762308968" sldId="410"/>
            <ac:spMk id="12" creationId="{1DFBC17D-E4D4-4C81-8FA5-DF642BE41124}"/>
          </ac:spMkLst>
        </pc:spChg>
        <pc:spChg chg="add mod">
          <ac:chgData name="Boukouvala Niki" userId="ecc517fc-7324-4a9c-84ab-82fcb6ccea8f" providerId="ADAL" clId="{100CA13A-042D-F04A-9665-9BFF4922E99D}" dt="2023-10-08T18:23:03.072" v="1527" actId="1035"/>
          <ac:spMkLst>
            <pc:docMk/>
            <pc:sldMk cId="1762308968" sldId="410"/>
            <ac:spMk id="13" creationId="{ED132F16-3899-3E01-7C5E-B8EE9EAA3390}"/>
          </ac:spMkLst>
        </pc:spChg>
        <pc:spChg chg="add mod">
          <ac:chgData name="Boukouvala Niki" userId="ecc517fc-7324-4a9c-84ab-82fcb6ccea8f" providerId="ADAL" clId="{100CA13A-042D-F04A-9665-9BFF4922E99D}" dt="2023-10-10T09:32:44.916" v="3099" actId="20577"/>
          <ac:spMkLst>
            <pc:docMk/>
            <pc:sldMk cId="1762308968" sldId="410"/>
            <ac:spMk id="14" creationId="{89B499A2-9F3C-AD1B-43BD-F378380F3536}"/>
          </ac:spMkLst>
        </pc:spChg>
        <pc:spChg chg="add mod">
          <ac:chgData name="Boukouvala Niki" userId="ecc517fc-7324-4a9c-84ab-82fcb6ccea8f" providerId="ADAL" clId="{100CA13A-042D-F04A-9665-9BFF4922E99D}" dt="2023-10-08T18:20:17.286" v="1460" actId="1076"/>
          <ac:spMkLst>
            <pc:docMk/>
            <pc:sldMk cId="1762308968" sldId="410"/>
            <ac:spMk id="15" creationId="{2A388C50-FFA2-1935-7E20-46C949404568}"/>
          </ac:spMkLst>
        </pc:spChg>
        <pc:spChg chg="add mod">
          <ac:chgData name="Boukouvala Niki" userId="ecc517fc-7324-4a9c-84ab-82fcb6ccea8f" providerId="ADAL" clId="{100CA13A-042D-F04A-9665-9BFF4922E99D}" dt="2023-10-08T18:20:17.286" v="1460" actId="1076"/>
          <ac:spMkLst>
            <pc:docMk/>
            <pc:sldMk cId="1762308968" sldId="410"/>
            <ac:spMk id="16" creationId="{B92FA960-539E-0219-9F16-3DE111A5843F}"/>
          </ac:spMkLst>
        </pc:spChg>
        <pc:spChg chg="add mod">
          <ac:chgData name="Boukouvala Niki" userId="ecc517fc-7324-4a9c-84ab-82fcb6ccea8f" providerId="ADAL" clId="{100CA13A-042D-F04A-9665-9BFF4922E99D}" dt="2023-10-08T18:20:17.286" v="1460" actId="1076"/>
          <ac:spMkLst>
            <pc:docMk/>
            <pc:sldMk cId="1762308968" sldId="410"/>
            <ac:spMk id="17" creationId="{BF5B5F70-99CA-9710-C54B-B789192540CB}"/>
          </ac:spMkLst>
        </pc:spChg>
        <pc:spChg chg="add del mod">
          <ac:chgData name="Boukouvala Niki" userId="ecc517fc-7324-4a9c-84ab-82fcb6ccea8f" providerId="ADAL" clId="{100CA13A-042D-F04A-9665-9BFF4922E99D}" dt="2023-10-08T18:20:01.125" v="1455"/>
          <ac:spMkLst>
            <pc:docMk/>
            <pc:sldMk cId="1762308968" sldId="410"/>
            <ac:spMk id="38" creationId="{6E16A618-5124-55C3-3E79-AB23DBC44CF3}"/>
          </ac:spMkLst>
        </pc:spChg>
        <pc:spChg chg="add del mod">
          <ac:chgData name="Boukouvala Niki" userId="ecc517fc-7324-4a9c-84ab-82fcb6ccea8f" providerId="ADAL" clId="{100CA13A-042D-F04A-9665-9BFF4922E99D}" dt="2023-10-08T18:20:01.125" v="1455"/>
          <ac:spMkLst>
            <pc:docMk/>
            <pc:sldMk cId="1762308968" sldId="410"/>
            <ac:spMk id="39" creationId="{0AC5DFBC-AA36-2931-347E-00979E955BDD}"/>
          </ac:spMkLst>
        </pc:spChg>
        <pc:spChg chg="add del mod">
          <ac:chgData name="Boukouvala Niki" userId="ecc517fc-7324-4a9c-84ab-82fcb6ccea8f" providerId="ADAL" clId="{100CA13A-042D-F04A-9665-9BFF4922E99D}" dt="2023-10-08T18:20:01.125" v="1455"/>
          <ac:spMkLst>
            <pc:docMk/>
            <pc:sldMk cId="1762308968" sldId="410"/>
            <ac:spMk id="40" creationId="{088D2E64-9506-6FF3-644F-94DD13A2257B}"/>
          </ac:spMkLst>
        </pc:spChg>
        <pc:spChg chg="add del mod">
          <ac:chgData name="Boukouvala Niki" userId="ecc517fc-7324-4a9c-84ab-82fcb6ccea8f" providerId="ADAL" clId="{100CA13A-042D-F04A-9665-9BFF4922E99D}" dt="2023-10-08T18:20:01.125" v="1455"/>
          <ac:spMkLst>
            <pc:docMk/>
            <pc:sldMk cId="1762308968" sldId="410"/>
            <ac:spMk id="41" creationId="{D173AE3C-0AD2-A2E3-6A14-1224DAEDB8C1}"/>
          </ac:spMkLst>
        </pc:spChg>
        <pc:spChg chg="add mod">
          <ac:chgData name="Boukouvala Niki" userId="ecc517fc-7324-4a9c-84ab-82fcb6ccea8f" providerId="ADAL" clId="{100CA13A-042D-F04A-9665-9BFF4922E99D}" dt="2023-10-08T18:22:56.264" v="1523" actId="1076"/>
          <ac:spMkLst>
            <pc:docMk/>
            <pc:sldMk cId="1762308968" sldId="410"/>
            <ac:spMk id="42" creationId="{9D906705-65E8-B065-1577-E9504DE63FB6}"/>
          </ac:spMkLst>
        </pc:spChg>
        <pc:spChg chg="add mod">
          <ac:chgData name="Boukouvala Niki" userId="ecc517fc-7324-4a9c-84ab-82fcb6ccea8f" providerId="ADAL" clId="{100CA13A-042D-F04A-9665-9BFF4922E99D}" dt="2023-10-08T18:22:56.264" v="1523" actId="1076"/>
          <ac:spMkLst>
            <pc:docMk/>
            <pc:sldMk cId="1762308968" sldId="410"/>
            <ac:spMk id="43" creationId="{60A2FEB2-67BC-CA9D-FF75-BA0C6A410C32}"/>
          </ac:spMkLst>
        </pc:spChg>
        <pc:spChg chg="add mod">
          <ac:chgData name="Boukouvala Niki" userId="ecc517fc-7324-4a9c-84ab-82fcb6ccea8f" providerId="ADAL" clId="{100CA13A-042D-F04A-9665-9BFF4922E99D}" dt="2023-10-08T18:22:56.264" v="1523" actId="1076"/>
          <ac:spMkLst>
            <pc:docMk/>
            <pc:sldMk cId="1762308968" sldId="410"/>
            <ac:spMk id="44" creationId="{A2F83094-CD9D-033E-5C36-07A4ECB116A8}"/>
          </ac:spMkLst>
        </pc:spChg>
        <pc:spChg chg="add mod">
          <ac:chgData name="Boukouvala Niki" userId="ecc517fc-7324-4a9c-84ab-82fcb6ccea8f" providerId="ADAL" clId="{100CA13A-042D-F04A-9665-9BFF4922E99D}" dt="2023-10-08T18:22:56.264" v="1523" actId="1076"/>
          <ac:spMkLst>
            <pc:docMk/>
            <pc:sldMk cId="1762308968" sldId="410"/>
            <ac:spMk id="45" creationId="{CBF815FB-AE52-6A0C-679B-5F16E95E0B2A}"/>
          </ac:spMkLst>
        </pc:spChg>
        <pc:spChg chg="add del mod">
          <ac:chgData name="Boukouvala Niki" userId="ecc517fc-7324-4a9c-84ab-82fcb6ccea8f" providerId="ADAL" clId="{100CA13A-042D-F04A-9665-9BFF4922E99D}" dt="2023-10-08T18:21:05.278" v="1474"/>
          <ac:spMkLst>
            <pc:docMk/>
            <pc:sldMk cId="1762308968" sldId="410"/>
            <ac:spMk id="59" creationId="{5EB3AB29-B66C-2E0E-8D57-B3EB132FF13A}"/>
          </ac:spMkLst>
        </pc:spChg>
        <pc:spChg chg="add del mod">
          <ac:chgData name="Boukouvala Niki" userId="ecc517fc-7324-4a9c-84ab-82fcb6ccea8f" providerId="ADAL" clId="{100CA13A-042D-F04A-9665-9BFF4922E99D}" dt="2023-10-08T18:21:05.278" v="1474"/>
          <ac:spMkLst>
            <pc:docMk/>
            <pc:sldMk cId="1762308968" sldId="410"/>
            <ac:spMk id="60" creationId="{B6B17D6F-A87D-0A31-F18B-CFCD04191C5A}"/>
          </ac:spMkLst>
        </pc:spChg>
        <pc:spChg chg="add del mod">
          <ac:chgData name="Boukouvala Niki" userId="ecc517fc-7324-4a9c-84ab-82fcb6ccea8f" providerId="ADAL" clId="{100CA13A-042D-F04A-9665-9BFF4922E99D}" dt="2023-10-08T18:21:05.278" v="1474"/>
          <ac:spMkLst>
            <pc:docMk/>
            <pc:sldMk cId="1762308968" sldId="410"/>
            <ac:spMk id="61" creationId="{ABF42DB1-9190-CE52-636C-E613363B47B4}"/>
          </ac:spMkLst>
        </pc:spChg>
        <pc:spChg chg="add del mod">
          <ac:chgData name="Boukouvala Niki" userId="ecc517fc-7324-4a9c-84ab-82fcb6ccea8f" providerId="ADAL" clId="{100CA13A-042D-F04A-9665-9BFF4922E99D}" dt="2023-10-08T18:21:05.278" v="1474"/>
          <ac:spMkLst>
            <pc:docMk/>
            <pc:sldMk cId="1762308968" sldId="410"/>
            <ac:spMk id="62" creationId="{E386E950-A9A1-70C1-2A98-900D2A8ABCCF}"/>
          </ac:spMkLst>
        </pc:spChg>
        <pc:spChg chg="add mod">
          <ac:chgData name="Boukouvala Niki" userId="ecc517fc-7324-4a9c-84ab-82fcb6ccea8f" providerId="ADAL" clId="{100CA13A-042D-F04A-9665-9BFF4922E99D}" dt="2023-10-08T18:25:46.995" v="1762" actId="1037"/>
          <ac:spMkLst>
            <pc:docMk/>
            <pc:sldMk cId="1762308968" sldId="410"/>
            <ac:spMk id="63" creationId="{1167E689-EC37-CFF4-91AC-1502547BC858}"/>
          </ac:spMkLst>
        </pc:spChg>
        <pc:spChg chg="add mod">
          <ac:chgData name="Boukouvala Niki" userId="ecc517fc-7324-4a9c-84ab-82fcb6ccea8f" providerId="ADAL" clId="{100CA13A-042D-F04A-9665-9BFF4922E99D}" dt="2023-10-08T18:25:00.982" v="1717" actId="1038"/>
          <ac:spMkLst>
            <pc:docMk/>
            <pc:sldMk cId="1762308968" sldId="410"/>
            <ac:spMk id="64" creationId="{ADC7DCC8-58A0-E9FA-F28A-866112DC2158}"/>
          </ac:spMkLst>
        </pc:spChg>
        <pc:spChg chg="add mod">
          <ac:chgData name="Boukouvala Niki" userId="ecc517fc-7324-4a9c-84ab-82fcb6ccea8f" providerId="ADAL" clId="{100CA13A-042D-F04A-9665-9BFF4922E99D}" dt="2023-10-08T18:26:08.957" v="1796" actId="20577"/>
          <ac:spMkLst>
            <pc:docMk/>
            <pc:sldMk cId="1762308968" sldId="410"/>
            <ac:spMk id="65" creationId="{50C77312-80EC-D66B-0261-451EDB7C158E}"/>
          </ac:spMkLst>
        </pc:spChg>
        <pc:spChg chg="add mod">
          <ac:chgData name="Boukouvala Niki" userId="ecc517fc-7324-4a9c-84ab-82fcb6ccea8f" providerId="ADAL" clId="{100CA13A-042D-F04A-9665-9BFF4922E99D}" dt="2023-10-08T18:23:47.443" v="1571" actId="20577"/>
          <ac:spMkLst>
            <pc:docMk/>
            <pc:sldMk cId="1762308968" sldId="410"/>
            <ac:spMk id="66" creationId="{BF54C0FC-7489-83BA-3DEF-8BD42E23884D}"/>
          </ac:spMkLst>
        </pc:spChg>
        <pc:picChg chg="del">
          <ac:chgData name="Boukouvala Niki" userId="ecc517fc-7324-4a9c-84ab-82fcb6ccea8f" providerId="ADAL" clId="{100CA13A-042D-F04A-9665-9BFF4922E99D}" dt="2023-10-08T18:08:13.159" v="837" actId="478"/>
          <ac:picMkLst>
            <pc:docMk/>
            <pc:sldMk cId="1762308968" sldId="410"/>
            <ac:picMk id="5" creationId="{2748D474-8FE5-CBFB-7023-98B98F9A9FA1}"/>
          </ac:picMkLst>
        </pc:picChg>
        <pc:cxnChg chg="del">
          <ac:chgData name="Boukouvala Niki" userId="ecc517fc-7324-4a9c-84ab-82fcb6ccea8f" providerId="ADAL" clId="{100CA13A-042D-F04A-9665-9BFF4922E99D}" dt="2023-10-08T18:08:09.330" v="833" actId="478"/>
          <ac:cxnSpMkLst>
            <pc:docMk/>
            <pc:sldMk cId="1762308968" sldId="410"/>
            <ac:cxnSpMk id="8" creationId="{406DBCE6-96A6-98BC-01CD-1D82A951420F}"/>
          </ac:cxnSpMkLst>
        </pc:cxnChg>
        <pc:cxnChg chg="add mod">
          <ac:chgData name="Boukouvala Niki" userId="ecc517fc-7324-4a9c-84ab-82fcb6ccea8f" providerId="ADAL" clId="{100CA13A-042D-F04A-9665-9BFF4922E99D}" dt="2023-10-08T18:20:17.286" v="1460" actId="1076"/>
          <ac:cxnSpMkLst>
            <pc:docMk/>
            <pc:sldMk cId="1762308968" sldId="410"/>
            <ac:cxnSpMk id="21" creationId="{4A236AE4-6C74-C595-8A31-97E2DACA3345}"/>
          </ac:cxnSpMkLst>
        </pc:cxnChg>
        <pc:cxnChg chg="add mod">
          <ac:chgData name="Boukouvala Niki" userId="ecc517fc-7324-4a9c-84ab-82fcb6ccea8f" providerId="ADAL" clId="{100CA13A-042D-F04A-9665-9BFF4922E99D}" dt="2023-10-08T18:20:39.326" v="1467" actId="14100"/>
          <ac:cxnSpMkLst>
            <pc:docMk/>
            <pc:sldMk cId="1762308968" sldId="410"/>
            <ac:cxnSpMk id="22" creationId="{7D46900A-0551-2B5B-185F-34D75F5A7465}"/>
          </ac:cxnSpMkLst>
        </pc:cxnChg>
        <pc:cxnChg chg="add mod">
          <ac:chgData name="Boukouvala Niki" userId="ecc517fc-7324-4a9c-84ab-82fcb6ccea8f" providerId="ADAL" clId="{100CA13A-042D-F04A-9665-9BFF4922E99D}" dt="2023-10-08T18:20:39.326" v="1467" actId="14100"/>
          <ac:cxnSpMkLst>
            <pc:docMk/>
            <pc:sldMk cId="1762308968" sldId="410"/>
            <ac:cxnSpMk id="23" creationId="{6BA0BA95-385C-02BA-CE37-29746D7F8B27}"/>
          </ac:cxnSpMkLst>
        </pc:cxnChg>
        <pc:cxnChg chg="add mod">
          <ac:chgData name="Boukouvala Niki" userId="ecc517fc-7324-4a9c-84ab-82fcb6ccea8f" providerId="ADAL" clId="{100CA13A-042D-F04A-9665-9BFF4922E99D}" dt="2023-10-08T18:20:39.326" v="1467" actId="14100"/>
          <ac:cxnSpMkLst>
            <pc:docMk/>
            <pc:sldMk cId="1762308968" sldId="410"/>
            <ac:cxnSpMk id="24" creationId="{453C57B9-513D-A35A-AFA6-D9246CA14212}"/>
          </ac:cxnSpMkLst>
        </pc:cxnChg>
        <pc:cxnChg chg="add mod">
          <ac:chgData name="Boukouvala Niki" userId="ecc517fc-7324-4a9c-84ab-82fcb6ccea8f" providerId="ADAL" clId="{100CA13A-042D-F04A-9665-9BFF4922E99D}" dt="2023-10-08T18:09:43.088" v="853" actId="571"/>
          <ac:cxnSpMkLst>
            <pc:docMk/>
            <pc:sldMk cId="1762308968" sldId="410"/>
            <ac:cxnSpMk id="35" creationId="{4307C852-A395-E7AE-1FC3-6A33CB0D6AC0}"/>
          </ac:cxnSpMkLst>
        </pc:cxnChg>
        <pc:cxnChg chg="add mod">
          <ac:chgData name="Boukouvala Niki" userId="ecc517fc-7324-4a9c-84ab-82fcb6ccea8f" providerId="ADAL" clId="{100CA13A-042D-F04A-9665-9BFF4922E99D}" dt="2023-10-08T18:09:50.529" v="856" actId="571"/>
          <ac:cxnSpMkLst>
            <pc:docMk/>
            <pc:sldMk cId="1762308968" sldId="410"/>
            <ac:cxnSpMk id="37" creationId="{E149D29B-10C4-C569-B507-DB687EFDF4E6}"/>
          </ac:cxnSpMkLst>
        </pc:cxnChg>
        <pc:cxnChg chg="add mod">
          <ac:chgData name="Boukouvala Niki" userId="ecc517fc-7324-4a9c-84ab-82fcb6ccea8f" providerId="ADAL" clId="{100CA13A-042D-F04A-9665-9BFF4922E99D}" dt="2023-10-08T18:22:56.264" v="1523" actId="1076"/>
          <ac:cxnSpMkLst>
            <pc:docMk/>
            <pc:sldMk cId="1762308968" sldId="410"/>
            <ac:cxnSpMk id="58" creationId="{EDC3A801-1143-AC38-4C5B-95DA08753B58}"/>
          </ac:cxnSpMkLst>
        </pc:cxnChg>
      </pc:sldChg>
      <pc:sldChg chg="addSp delSp modSp add mod modNotesTx">
        <pc:chgData name="Boukouvala Niki" userId="ecc517fc-7324-4a9c-84ab-82fcb6ccea8f" providerId="ADAL" clId="{100CA13A-042D-F04A-9665-9BFF4922E99D}" dt="2023-10-22T09:25:56.019" v="5484" actId="207"/>
        <pc:sldMkLst>
          <pc:docMk/>
          <pc:sldMk cId="2684499938" sldId="411"/>
        </pc:sldMkLst>
        <pc:spChg chg="mod">
          <ac:chgData name="Boukouvala Niki" userId="ecc517fc-7324-4a9c-84ab-82fcb6ccea8f" providerId="ADAL" clId="{100CA13A-042D-F04A-9665-9BFF4922E99D}" dt="2023-10-08T18:26:57.838" v="1802" actId="14100"/>
          <ac:spMkLst>
            <pc:docMk/>
            <pc:sldMk cId="2684499938" sldId="411"/>
            <ac:spMk id="2" creationId="{6252CCD4-7864-1237-FB65-79A4631F215D}"/>
          </ac:spMkLst>
        </pc:spChg>
        <pc:spChg chg="add del mod">
          <ac:chgData name="Boukouvala Niki" userId="ecc517fc-7324-4a9c-84ab-82fcb6ccea8f" providerId="ADAL" clId="{100CA13A-042D-F04A-9665-9BFF4922E99D}" dt="2023-10-08T18:28:54.486" v="1821" actId="478"/>
          <ac:spMkLst>
            <pc:docMk/>
            <pc:sldMk cId="2684499938" sldId="411"/>
            <ac:spMk id="3" creationId="{D43F8404-D139-3BD1-7B36-0BD5759940CE}"/>
          </ac:spMkLst>
        </pc:spChg>
        <pc:spChg chg="del">
          <ac:chgData name="Boukouvala Niki" userId="ecc517fc-7324-4a9c-84ab-82fcb6ccea8f" providerId="ADAL" clId="{100CA13A-042D-F04A-9665-9BFF4922E99D}" dt="2023-10-08T18:28:40.664" v="1814" actId="478"/>
          <ac:spMkLst>
            <pc:docMk/>
            <pc:sldMk cId="2684499938" sldId="411"/>
            <ac:spMk id="4" creationId="{5D8539A4-051D-7585-51D7-5B88FC082531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7" creationId="{0B6ABF0F-C613-D9D7-2105-D923B7DA337B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8" creationId="{7C02AACE-AB9D-CCD7-10CE-BBB8ED2638C7}"/>
          </ac:spMkLst>
        </pc:spChg>
        <pc:spChg chg="mod">
          <ac:chgData name="Boukouvala Niki" userId="ecc517fc-7324-4a9c-84ab-82fcb6ccea8f" providerId="ADAL" clId="{100CA13A-042D-F04A-9665-9BFF4922E99D}" dt="2023-10-08T18:27:32.137" v="1808" actId="20577"/>
          <ac:spMkLst>
            <pc:docMk/>
            <pc:sldMk cId="2684499938" sldId="411"/>
            <ac:spMk id="9" creationId="{CE9CDDE1-26BD-7054-39F7-8C4A13DC6CFE}"/>
          </ac:spMkLst>
        </pc:spChg>
        <pc:spChg chg="del">
          <ac:chgData name="Boukouvala Niki" userId="ecc517fc-7324-4a9c-84ab-82fcb6ccea8f" providerId="ADAL" clId="{100CA13A-042D-F04A-9665-9BFF4922E99D}" dt="2023-10-08T18:28:40.664" v="1814" actId="478"/>
          <ac:spMkLst>
            <pc:docMk/>
            <pc:sldMk cId="2684499938" sldId="411"/>
            <ac:spMk id="10" creationId="{050140B3-6D0A-E70A-73E8-2ECF2C433B3D}"/>
          </ac:spMkLst>
        </pc:spChg>
        <pc:spChg chg="del">
          <ac:chgData name="Boukouvala Niki" userId="ecc517fc-7324-4a9c-84ab-82fcb6ccea8f" providerId="ADAL" clId="{100CA13A-042D-F04A-9665-9BFF4922E99D}" dt="2023-10-08T18:28:40.664" v="1814" actId="478"/>
          <ac:spMkLst>
            <pc:docMk/>
            <pc:sldMk cId="2684499938" sldId="411"/>
            <ac:spMk id="11" creationId="{4BEF5E33-CE59-CDDF-A1A9-93BD3258FC35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12" creationId="{84F78EA7-8214-45A4-6B2D-709B93F03D13}"/>
          </ac:spMkLst>
        </pc:spChg>
        <pc:spChg chg="del">
          <ac:chgData name="Boukouvala Niki" userId="ecc517fc-7324-4a9c-84ab-82fcb6ccea8f" providerId="ADAL" clId="{100CA13A-042D-F04A-9665-9BFF4922E99D}" dt="2023-10-08T18:28:40.664" v="1814" actId="478"/>
          <ac:spMkLst>
            <pc:docMk/>
            <pc:sldMk cId="2684499938" sldId="411"/>
            <ac:spMk id="13" creationId="{ED132F16-3899-3E01-7C5E-B8EE9EAA3390}"/>
          </ac:spMkLst>
        </pc:spChg>
        <pc:spChg chg="del mod">
          <ac:chgData name="Boukouvala Niki" userId="ecc517fc-7324-4a9c-84ab-82fcb6ccea8f" providerId="ADAL" clId="{100CA13A-042D-F04A-9665-9BFF4922E99D}" dt="2023-10-08T18:28:40.664" v="1814" actId="478"/>
          <ac:spMkLst>
            <pc:docMk/>
            <pc:sldMk cId="2684499938" sldId="411"/>
            <ac:spMk id="14" creationId="{89B499A2-9F3C-AD1B-43BD-F378380F3536}"/>
          </ac:spMkLst>
        </pc:spChg>
        <pc:spChg chg="del mod">
          <ac:chgData name="Boukouvala Niki" userId="ecc517fc-7324-4a9c-84ab-82fcb6ccea8f" providerId="ADAL" clId="{100CA13A-042D-F04A-9665-9BFF4922E99D}" dt="2023-10-08T18:28:40.664" v="1814" actId="478"/>
          <ac:spMkLst>
            <pc:docMk/>
            <pc:sldMk cId="2684499938" sldId="411"/>
            <ac:spMk id="15" creationId="{2A388C50-FFA2-1935-7E20-46C949404568}"/>
          </ac:spMkLst>
        </pc:spChg>
        <pc:spChg chg="del mod">
          <ac:chgData name="Boukouvala Niki" userId="ecc517fc-7324-4a9c-84ab-82fcb6ccea8f" providerId="ADAL" clId="{100CA13A-042D-F04A-9665-9BFF4922E99D}" dt="2023-10-08T18:28:40.664" v="1814" actId="478"/>
          <ac:spMkLst>
            <pc:docMk/>
            <pc:sldMk cId="2684499938" sldId="411"/>
            <ac:spMk id="16" creationId="{B92FA960-539E-0219-9F16-3DE111A5843F}"/>
          </ac:spMkLst>
        </pc:spChg>
        <pc:spChg chg="del mod">
          <ac:chgData name="Boukouvala Niki" userId="ecc517fc-7324-4a9c-84ab-82fcb6ccea8f" providerId="ADAL" clId="{100CA13A-042D-F04A-9665-9BFF4922E99D}" dt="2023-10-08T18:28:42.322" v="1815" actId="478"/>
          <ac:spMkLst>
            <pc:docMk/>
            <pc:sldMk cId="2684499938" sldId="411"/>
            <ac:spMk id="17" creationId="{BF5B5F70-99CA-9710-C54B-B789192540CB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25" creationId="{7726C57C-E6C1-DEA1-DBEA-7F9DE91A8840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26" creationId="{B8437027-3419-6F52-6EEA-1D2406CFA20C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27" creationId="{22B25108-CFFD-77FB-5F57-E1DF301CC1C4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28" creationId="{16A5E0F2-7492-C827-0203-6942E3BC547C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29" creationId="{BDD9B7DF-0D6F-12F6-B7BD-AE4877CD5369}"/>
          </ac:spMkLst>
        </pc:spChg>
        <pc:spChg chg="mod">
          <ac:chgData name="Boukouvala Niki" userId="ecc517fc-7324-4a9c-84ab-82fcb6ccea8f" providerId="ADAL" clId="{100CA13A-042D-F04A-9665-9BFF4922E99D}" dt="2023-10-08T18:28:43.784" v="1817"/>
          <ac:spMkLst>
            <pc:docMk/>
            <pc:sldMk cId="2684499938" sldId="411"/>
            <ac:spMk id="30" creationId="{4A8B5C01-62F2-577C-422F-C33437985780}"/>
          </ac:spMkLst>
        </pc:spChg>
        <pc:spChg chg="mod">
          <ac:chgData name="Boukouvala Niki" userId="ecc517fc-7324-4a9c-84ab-82fcb6ccea8f" providerId="ADAL" clId="{100CA13A-042D-F04A-9665-9BFF4922E99D}" dt="2023-10-08T18:28:50.587" v="1819" actId="20577"/>
          <ac:spMkLst>
            <pc:docMk/>
            <pc:sldMk cId="2684499938" sldId="411"/>
            <ac:spMk id="32" creationId="{2E0592AF-BFE1-8050-2FC1-FEEC416775B0}"/>
          </ac:spMkLst>
        </pc:spChg>
        <pc:spChg chg="add mod">
          <ac:chgData name="Boukouvala Niki" userId="ecc517fc-7324-4a9c-84ab-82fcb6ccea8f" providerId="ADAL" clId="{100CA13A-042D-F04A-9665-9BFF4922E99D}" dt="2023-10-08T19:30:07.148" v="2655" actId="1035"/>
          <ac:spMkLst>
            <pc:docMk/>
            <pc:sldMk cId="2684499938" sldId="411"/>
            <ac:spMk id="33" creationId="{8443180A-1D0D-1A14-A335-1A714CC0578C}"/>
          </ac:spMkLst>
        </pc:spChg>
        <pc:spChg chg="add mod">
          <ac:chgData name="Boukouvala Niki" userId="ecc517fc-7324-4a9c-84ab-82fcb6ccea8f" providerId="ADAL" clId="{100CA13A-042D-F04A-9665-9BFF4922E99D}" dt="2023-10-08T18:32:55.845" v="1995" actId="13926"/>
          <ac:spMkLst>
            <pc:docMk/>
            <pc:sldMk cId="2684499938" sldId="411"/>
            <ac:spMk id="34" creationId="{6F56CC3A-6529-1E9E-A7AF-0CB4E5F89E5E}"/>
          </ac:spMkLst>
        </pc:spChg>
        <pc:grpChg chg="add del mod">
          <ac:chgData name="Boukouvala Niki" userId="ecc517fc-7324-4a9c-84ab-82fcb6ccea8f" providerId="ADAL" clId="{100CA13A-042D-F04A-9665-9BFF4922E99D}" dt="2023-10-08T18:28:52.556" v="1820" actId="478"/>
          <ac:grpSpMkLst>
            <pc:docMk/>
            <pc:sldMk cId="2684499938" sldId="411"/>
            <ac:grpSpMk id="6" creationId="{4AFC8324-A26F-DB80-93AB-B94022605586}"/>
          </ac:grpSpMkLst>
        </pc:grpChg>
        <pc:cxnChg chg="add del mod">
          <ac:chgData name="Boukouvala Niki" userId="ecc517fc-7324-4a9c-84ab-82fcb6ccea8f" providerId="ADAL" clId="{100CA13A-042D-F04A-9665-9BFF4922E99D}" dt="2023-10-08T18:28:49.587" v="1818" actId="478"/>
          <ac:cxnSpMkLst>
            <pc:docMk/>
            <pc:sldMk cId="2684499938" sldId="411"/>
            <ac:cxnSpMk id="5" creationId="{762824B4-4060-2E9F-D85C-33D06544BAC9}"/>
          </ac:cxnSpMkLst>
        </pc:cxnChg>
        <pc:cxnChg chg="del">
          <ac:chgData name="Boukouvala Niki" userId="ecc517fc-7324-4a9c-84ab-82fcb6ccea8f" providerId="ADAL" clId="{100CA13A-042D-F04A-9665-9BFF4922E99D}" dt="2023-10-08T18:28:43.548" v="1816" actId="478"/>
          <ac:cxnSpMkLst>
            <pc:docMk/>
            <pc:sldMk cId="2684499938" sldId="411"/>
            <ac:cxnSpMk id="21" creationId="{4A236AE4-6C74-C595-8A31-97E2DACA3345}"/>
          </ac:cxnSpMkLst>
        </pc:cxnChg>
        <pc:cxnChg chg="del">
          <ac:chgData name="Boukouvala Niki" userId="ecc517fc-7324-4a9c-84ab-82fcb6ccea8f" providerId="ADAL" clId="{100CA13A-042D-F04A-9665-9BFF4922E99D}" dt="2023-10-08T18:28:40.664" v="1814" actId="478"/>
          <ac:cxnSpMkLst>
            <pc:docMk/>
            <pc:sldMk cId="2684499938" sldId="411"/>
            <ac:cxnSpMk id="22" creationId="{7D46900A-0551-2B5B-185F-34D75F5A7465}"/>
          </ac:cxnSpMkLst>
        </pc:cxnChg>
        <pc:cxnChg chg="del">
          <ac:chgData name="Boukouvala Niki" userId="ecc517fc-7324-4a9c-84ab-82fcb6ccea8f" providerId="ADAL" clId="{100CA13A-042D-F04A-9665-9BFF4922E99D}" dt="2023-10-08T18:28:40.664" v="1814" actId="478"/>
          <ac:cxnSpMkLst>
            <pc:docMk/>
            <pc:sldMk cId="2684499938" sldId="411"/>
            <ac:cxnSpMk id="23" creationId="{6BA0BA95-385C-02BA-CE37-29746D7F8B27}"/>
          </ac:cxnSpMkLst>
        </pc:cxnChg>
        <pc:cxnChg chg="del">
          <ac:chgData name="Boukouvala Niki" userId="ecc517fc-7324-4a9c-84ab-82fcb6ccea8f" providerId="ADAL" clId="{100CA13A-042D-F04A-9665-9BFF4922E99D}" dt="2023-10-08T18:28:40.664" v="1814" actId="478"/>
          <ac:cxnSpMkLst>
            <pc:docMk/>
            <pc:sldMk cId="2684499938" sldId="411"/>
            <ac:cxnSpMk id="24" creationId="{453C57B9-513D-A35A-AFA6-D9246CA14212}"/>
          </ac:cxnSpMkLst>
        </pc:cxnChg>
      </pc:sldChg>
      <pc:sldChg chg="addSp delSp modSp add mod modNotesTx">
        <pc:chgData name="Boukouvala Niki" userId="ecc517fc-7324-4a9c-84ab-82fcb6ccea8f" providerId="ADAL" clId="{100CA13A-042D-F04A-9665-9BFF4922E99D}" dt="2023-10-22T09:30:52.849" v="5739" actId="20577"/>
        <pc:sldMkLst>
          <pc:docMk/>
          <pc:sldMk cId="1002055939" sldId="412"/>
        </pc:sldMkLst>
        <pc:spChg chg="mod">
          <ac:chgData name="Boukouvala Niki" userId="ecc517fc-7324-4a9c-84ab-82fcb6ccea8f" providerId="ADAL" clId="{100CA13A-042D-F04A-9665-9BFF4922E99D}" dt="2023-10-08T18:36:28.918" v="2112" actId="20577"/>
          <ac:spMkLst>
            <pc:docMk/>
            <pc:sldMk cId="1002055939" sldId="412"/>
            <ac:spMk id="6" creationId="{494DD42A-7681-33BB-AA44-947BCF56025D}"/>
          </ac:spMkLst>
        </pc:spChg>
        <pc:spChg chg="mod">
          <ac:chgData name="Boukouvala Niki" userId="ecc517fc-7324-4a9c-84ab-82fcb6ccea8f" providerId="ADAL" clId="{100CA13A-042D-F04A-9665-9BFF4922E99D}" dt="2023-10-10T10:07:10.351" v="3318" actId="1035"/>
          <ac:spMkLst>
            <pc:docMk/>
            <pc:sldMk cId="1002055939" sldId="412"/>
            <ac:spMk id="7" creationId="{26993564-296A-4372-07E8-9B0B0B57DEE9}"/>
          </ac:spMkLst>
        </pc:spChg>
        <pc:spChg chg="mod">
          <ac:chgData name="Boukouvala Niki" userId="ecc517fc-7324-4a9c-84ab-82fcb6ccea8f" providerId="ADAL" clId="{100CA13A-042D-F04A-9665-9BFF4922E99D}" dt="2023-10-10T10:07:10.351" v="3318" actId="1035"/>
          <ac:spMkLst>
            <pc:docMk/>
            <pc:sldMk cId="1002055939" sldId="412"/>
            <ac:spMk id="8" creationId="{498F56E3-0E2A-EC43-BEA4-4114231AD5DE}"/>
          </ac:spMkLst>
        </pc:spChg>
        <pc:spChg chg="mod">
          <ac:chgData name="Boukouvala Niki" userId="ecc517fc-7324-4a9c-84ab-82fcb6ccea8f" providerId="ADAL" clId="{100CA13A-042D-F04A-9665-9BFF4922E99D}" dt="2023-10-08T18:33:23.738" v="2001" actId="20577"/>
          <ac:spMkLst>
            <pc:docMk/>
            <pc:sldMk cId="1002055939" sldId="412"/>
            <ac:spMk id="9" creationId="{CE9CDDE1-26BD-7054-39F7-8C4A13DC6CFE}"/>
          </ac:spMkLst>
        </pc:spChg>
        <pc:spChg chg="mod">
          <ac:chgData name="Boukouvala Niki" userId="ecc517fc-7324-4a9c-84ab-82fcb6ccea8f" providerId="ADAL" clId="{100CA13A-042D-F04A-9665-9BFF4922E99D}" dt="2023-10-10T10:07:10.351" v="3318" actId="1035"/>
          <ac:spMkLst>
            <pc:docMk/>
            <pc:sldMk cId="1002055939" sldId="412"/>
            <ac:spMk id="10" creationId="{E6BD8CC2-5980-DADE-CDE9-B8E3A96D85C6}"/>
          </ac:spMkLst>
        </pc:spChg>
        <pc:spChg chg="mod">
          <ac:chgData name="Boukouvala Niki" userId="ecc517fc-7324-4a9c-84ab-82fcb6ccea8f" providerId="ADAL" clId="{100CA13A-042D-F04A-9665-9BFF4922E99D}" dt="2023-10-10T10:07:10.351" v="3318" actId="1035"/>
          <ac:spMkLst>
            <pc:docMk/>
            <pc:sldMk cId="1002055939" sldId="412"/>
            <ac:spMk id="11" creationId="{4879D06B-8B7E-2C1E-4F7E-2A7CE3BA7095}"/>
          </ac:spMkLst>
        </pc:spChg>
        <pc:spChg chg="del mod">
          <ac:chgData name="Boukouvala Niki" userId="ecc517fc-7324-4a9c-84ab-82fcb6ccea8f" providerId="ADAL" clId="{100CA13A-042D-F04A-9665-9BFF4922E99D}" dt="2023-10-08T18:35:00.957" v="2007" actId="478"/>
          <ac:spMkLst>
            <pc:docMk/>
            <pc:sldMk cId="1002055939" sldId="412"/>
            <ac:spMk id="33" creationId="{8443180A-1D0D-1A14-A335-1A714CC0578C}"/>
          </ac:spMkLst>
        </pc:spChg>
        <pc:spChg chg="del">
          <ac:chgData name="Boukouvala Niki" userId="ecc517fc-7324-4a9c-84ab-82fcb6ccea8f" providerId="ADAL" clId="{100CA13A-042D-F04A-9665-9BFF4922E99D}" dt="2023-10-08T18:34:09.702" v="2004" actId="478"/>
          <ac:spMkLst>
            <pc:docMk/>
            <pc:sldMk cId="1002055939" sldId="412"/>
            <ac:spMk id="34" creationId="{6F56CC3A-6529-1E9E-A7AF-0CB4E5F89E5E}"/>
          </ac:spMkLst>
        </pc:spChg>
        <pc:grpChg chg="add mod">
          <ac:chgData name="Boukouvala Niki" userId="ecc517fc-7324-4a9c-84ab-82fcb6ccea8f" providerId="ADAL" clId="{100CA13A-042D-F04A-9665-9BFF4922E99D}" dt="2023-10-08T18:35:01.225" v="2008"/>
          <ac:grpSpMkLst>
            <pc:docMk/>
            <pc:sldMk cId="1002055939" sldId="412"/>
            <ac:grpSpMk id="4" creationId="{1603EDE1-EBD4-B511-9D3E-3F80BD5EFDA8}"/>
          </ac:grpSpMkLst>
        </pc:grpChg>
        <pc:picChg chg="add mod">
          <ac:chgData name="Boukouvala Niki" userId="ecc517fc-7324-4a9c-84ab-82fcb6ccea8f" providerId="ADAL" clId="{100CA13A-042D-F04A-9665-9BFF4922E99D}" dt="2023-10-08T18:39:18.471" v="2156" actId="14100"/>
          <ac:picMkLst>
            <pc:docMk/>
            <pc:sldMk cId="1002055939" sldId="412"/>
            <ac:picMk id="3" creationId="{A12899DE-B624-DFE1-0464-47CA1034F9AC}"/>
          </ac:picMkLst>
        </pc:picChg>
        <pc:picChg chg="mod">
          <ac:chgData name="Boukouvala Niki" userId="ecc517fc-7324-4a9c-84ab-82fcb6ccea8f" providerId="ADAL" clId="{100CA13A-042D-F04A-9665-9BFF4922E99D}" dt="2023-10-08T18:35:01.225" v="2008"/>
          <ac:picMkLst>
            <pc:docMk/>
            <pc:sldMk cId="1002055939" sldId="412"/>
            <ac:picMk id="5" creationId="{1DFEFD59-281D-3AEB-BD0D-0ECEA7347207}"/>
          </ac:picMkLst>
        </pc:picChg>
      </pc:sldChg>
      <pc:sldChg chg="addSp delSp modSp add mod modNotesTx">
        <pc:chgData name="Boukouvala Niki" userId="ecc517fc-7324-4a9c-84ab-82fcb6ccea8f" providerId="ADAL" clId="{100CA13A-042D-F04A-9665-9BFF4922E99D}" dt="2023-10-22T09:32:24.796" v="5780" actId="20577"/>
        <pc:sldMkLst>
          <pc:docMk/>
          <pc:sldMk cId="4019199640" sldId="413"/>
        </pc:sldMkLst>
        <pc:spChg chg="mod">
          <ac:chgData name="Boukouvala Niki" userId="ecc517fc-7324-4a9c-84ab-82fcb6ccea8f" providerId="ADAL" clId="{100CA13A-042D-F04A-9665-9BFF4922E99D}" dt="2023-10-08T18:42:42.423" v="2267" actId="14100"/>
          <ac:spMkLst>
            <pc:docMk/>
            <pc:sldMk cId="4019199640" sldId="413"/>
            <ac:spMk id="9" creationId="{CE9CDDE1-26BD-7054-39F7-8C4A13DC6CFE}"/>
          </ac:spMkLst>
        </pc:spChg>
        <pc:spChg chg="add del mod">
          <ac:chgData name="Boukouvala Niki" userId="ecc517fc-7324-4a9c-84ab-82fcb6ccea8f" providerId="ADAL" clId="{100CA13A-042D-F04A-9665-9BFF4922E99D}" dt="2023-10-08T18:47:54.341" v="2279"/>
          <ac:spMkLst>
            <pc:docMk/>
            <pc:sldMk cId="4019199640" sldId="413"/>
            <ac:spMk id="12" creationId="{4FFDB655-7625-AFE5-5579-ED925F359D94}"/>
          </ac:spMkLst>
        </pc:spChg>
        <pc:spChg chg="add mod">
          <ac:chgData name="Boukouvala Niki" userId="ecc517fc-7324-4a9c-84ab-82fcb6ccea8f" providerId="ADAL" clId="{100CA13A-042D-F04A-9665-9BFF4922E99D}" dt="2023-10-08T18:52:17.014" v="2429" actId="20577"/>
          <ac:spMkLst>
            <pc:docMk/>
            <pc:sldMk cId="4019199640" sldId="413"/>
            <ac:spMk id="13" creationId="{616E6628-BE05-72A7-88AC-1D8FCE963D19}"/>
          </ac:spMkLst>
        </pc:spChg>
        <pc:spChg chg="add mod">
          <ac:chgData name="Boukouvala Niki" userId="ecc517fc-7324-4a9c-84ab-82fcb6ccea8f" providerId="ADAL" clId="{100CA13A-042D-F04A-9665-9BFF4922E99D}" dt="2023-10-08T18:53:22.593" v="2481" actId="404"/>
          <ac:spMkLst>
            <pc:docMk/>
            <pc:sldMk cId="4019199640" sldId="413"/>
            <ac:spMk id="15" creationId="{0ED714EE-4E7E-9AF6-AA68-1571AA7801FC}"/>
          </ac:spMkLst>
        </pc:spChg>
        <pc:spChg chg="add mod">
          <ac:chgData name="Boukouvala Niki" userId="ecc517fc-7324-4a9c-84ab-82fcb6ccea8f" providerId="ADAL" clId="{100CA13A-042D-F04A-9665-9BFF4922E99D}" dt="2023-10-08T18:53:25.369" v="2483" actId="404"/>
          <ac:spMkLst>
            <pc:docMk/>
            <pc:sldMk cId="4019199640" sldId="413"/>
            <ac:spMk id="16" creationId="{4ED3ECD3-1F50-B4D5-8296-573BFC300E2F}"/>
          </ac:spMkLst>
        </pc:spChg>
        <pc:grpChg chg="del">
          <ac:chgData name="Boukouvala Niki" userId="ecc517fc-7324-4a9c-84ab-82fcb6ccea8f" providerId="ADAL" clId="{100CA13A-042D-F04A-9665-9BFF4922E99D}" dt="2023-10-08T18:47:34.725" v="2270" actId="478"/>
          <ac:grpSpMkLst>
            <pc:docMk/>
            <pc:sldMk cId="4019199640" sldId="413"/>
            <ac:grpSpMk id="4" creationId="{1603EDE1-EBD4-B511-9D3E-3F80BD5EFDA8}"/>
          </ac:grpSpMkLst>
        </pc:grpChg>
        <pc:picChg chg="del">
          <ac:chgData name="Boukouvala Niki" userId="ecc517fc-7324-4a9c-84ab-82fcb6ccea8f" providerId="ADAL" clId="{100CA13A-042D-F04A-9665-9BFF4922E99D}" dt="2023-10-08T18:47:33.633" v="2269" actId="478"/>
          <ac:picMkLst>
            <pc:docMk/>
            <pc:sldMk cId="4019199640" sldId="413"/>
            <ac:picMk id="3" creationId="{A12899DE-B624-DFE1-0464-47CA1034F9AC}"/>
          </ac:picMkLst>
        </pc:picChg>
      </pc:sldChg>
      <pc:sldChg chg="modSp add mod modNotesTx">
        <pc:chgData name="Boukouvala Niki" userId="ecc517fc-7324-4a9c-84ab-82fcb6ccea8f" providerId="ADAL" clId="{100CA13A-042D-F04A-9665-9BFF4922E99D}" dt="2023-10-22T09:32:34.654" v="5801" actId="20577"/>
        <pc:sldMkLst>
          <pc:docMk/>
          <pc:sldMk cId="55205975" sldId="414"/>
        </pc:sldMkLst>
        <pc:spChg chg="mod">
          <ac:chgData name="Boukouvala Niki" userId="ecc517fc-7324-4a9c-84ab-82fcb6ccea8f" providerId="ADAL" clId="{100CA13A-042D-F04A-9665-9BFF4922E99D}" dt="2023-10-08T18:53:43.479" v="2491" actId="20577"/>
          <ac:spMkLst>
            <pc:docMk/>
            <pc:sldMk cId="55205975" sldId="414"/>
            <ac:spMk id="13" creationId="{616E6628-BE05-72A7-88AC-1D8FCE963D19}"/>
          </ac:spMkLst>
        </pc:spChg>
        <pc:spChg chg="mod">
          <ac:chgData name="Boukouvala Niki" userId="ecc517fc-7324-4a9c-84ab-82fcb6ccea8f" providerId="ADAL" clId="{100CA13A-042D-F04A-9665-9BFF4922E99D}" dt="2023-10-08T18:53:18.464" v="2479" actId="404"/>
          <ac:spMkLst>
            <pc:docMk/>
            <pc:sldMk cId="55205975" sldId="414"/>
            <ac:spMk id="15" creationId="{0ED714EE-4E7E-9AF6-AA68-1571AA7801FC}"/>
          </ac:spMkLst>
        </pc:spChg>
        <pc:spChg chg="mod">
          <ac:chgData name="Boukouvala Niki" userId="ecc517fc-7324-4a9c-84ab-82fcb6ccea8f" providerId="ADAL" clId="{100CA13A-042D-F04A-9665-9BFF4922E99D}" dt="2023-10-08T18:53:38.208" v="2488" actId="403"/>
          <ac:spMkLst>
            <pc:docMk/>
            <pc:sldMk cId="55205975" sldId="414"/>
            <ac:spMk id="16" creationId="{4ED3ECD3-1F50-B4D5-8296-573BFC300E2F}"/>
          </ac:spMkLst>
        </pc:spChg>
      </pc:sldChg>
      <pc:sldChg chg="modSp add mod modNotesTx">
        <pc:chgData name="Boukouvala Niki" userId="ecc517fc-7324-4a9c-84ab-82fcb6ccea8f" providerId="ADAL" clId="{100CA13A-042D-F04A-9665-9BFF4922E99D}" dt="2023-10-22T09:32:44.433" v="5814" actId="20577"/>
        <pc:sldMkLst>
          <pc:docMk/>
          <pc:sldMk cId="1075186566" sldId="415"/>
        </pc:sldMkLst>
        <pc:spChg chg="mod">
          <ac:chgData name="Boukouvala Niki" userId="ecc517fc-7324-4a9c-84ab-82fcb6ccea8f" providerId="ADAL" clId="{100CA13A-042D-F04A-9665-9BFF4922E99D}" dt="2023-10-08T18:54:12.874" v="2522" actId="20577"/>
          <ac:spMkLst>
            <pc:docMk/>
            <pc:sldMk cId="1075186566" sldId="415"/>
            <ac:spMk id="13" creationId="{616E6628-BE05-72A7-88AC-1D8FCE963D19}"/>
          </ac:spMkLst>
        </pc:spChg>
        <pc:spChg chg="mod">
          <ac:chgData name="Boukouvala Niki" userId="ecc517fc-7324-4a9c-84ab-82fcb6ccea8f" providerId="ADAL" clId="{100CA13A-042D-F04A-9665-9BFF4922E99D}" dt="2023-10-08T18:54:47.413" v="2531" actId="13926"/>
          <ac:spMkLst>
            <pc:docMk/>
            <pc:sldMk cId="1075186566" sldId="415"/>
            <ac:spMk id="15" creationId="{0ED714EE-4E7E-9AF6-AA68-1571AA7801FC}"/>
          </ac:spMkLst>
        </pc:spChg>
        <pc:spChg chg="mod">
          <ac:chgData name="Boukouvala Niki" userId="ecc517fc-7324-4a9c-84ab-82fcb6ccea8f" providerId="ADAL" clId="{100CA13A-042D-F04A-9665-9BFF4922E99D}" dt="2023-10-08T18:54:37.006" v="2527" actId="20577"/>
          <ac:spMkLst>
            <pc:docMk/>
            <pc:sldMk cId="1075186566" sldId="415"/>
            <ac:spMk id="16" creationId="{4ED3ECD3-1F50-B4D5-8296-573BFC300E2F}"/>
          </ac:spMkLst>
        </pc:spChg>
      </pc:sldChg>
      <pc:sldChg chg="add del mod modShow modNotesTx">
        <pc:chgData name="Boukouvala Niki" userId="ecc517fc-7324-4a9c-84ab-82fcb6ccea8f" providerId="ADAL" clId="{100CA13A-042D-F04A-9665-9BFF4922E99D}" dt="2023-10-08T19:43:17.707" v="2889" actId="2696"/>
        <pc:sldMkLst>
          <pc:docMk/>
          <pc:sldMk cId="720500033" sldId="416"/>
        </pc:sldMkLst>
      </pc:sldChg>
      <pc:sldChg chg="addSp delSp modSp add mod ord modNotesTx">
        <pc:chgData name="Boukouvala Niki" userId="ecc517fc-7324-4a9c-84ab-82fcb6ccea8f" providerId="ADAL" clId="{100CA13A-042D-F04A-9665-9BFF4922E99D}" dt="2023-10-22T10:48:02.742" v="6054" actId="207"/>
        <pc:sldMkLst>
          <pc:docMk/>
          <pc:sldMk cId="2080707078" sldId="417"/>
        </pc:sldMkLst>
        <pc:spChg chg="mod">
          <ac:chgData name="Boukouvala Niki" userId="ecc517fc-7324-4a9c-84ab-82fcb6ccea8f" providerId="ADAL" clId="{100CA13A-042D-F04A-9665-9BFF4922E99D}" dt="2023-10-08T19:29:33.646" v="2649" actId="20577"/>
          <ac:spMkLst>
            <pc:docMk/>
            <pc:sldMk cId="2080707078" sldId="417"/>
            <ac:spMk id="2" creationId="{6252CCD4-7864-1237-FB65-79A4631F215D}"/>
          </ac:spMkLst>
        </pc:spChg>
        <pc:spChg chg="add del mod">
          <ac:chgData name="Boukouvala Niki" userId="ecc517fc-7324-4a9c-84ab-82fcb6ccea8f" providerId="ADAL" clId="{100CA13A-042D-F04A-9665-9BFF4922E99D}" dt="2023-10-08T19:38:07.631" v="2834" actId="478"/>
          <ac:spMkLst>
            <pc:docMk/>
            <pc:sldMk cId="2080707078" sldId="417"/>
            <ac:spMk id="3" creationId="{F012DACC-76E9-7DF5-8538-D4B34E32395C}"/>
          </ac:spMkLst>
        </pc:spChg>
        <pc:spChg chg="add mod">
          <ac:chgData name="Boukouvala Niki" userId="ecc517fc-7324-4a9c-84ab-82fcb6ccea8f" providerId="ADAL" clId="{100CA13A-042D-F04A-9665-9BFF4922E99D}" dt="2023-10-08T19:39:02.419" v="2850" actId="1076"/>
          <ac:spMkLst>
            <pc:docMk/>
            <pc:sldMk cId="2080707078" sldId="417"/>
            <ac:spMk id="4" creationId="{F461F4BA-AA6B-1EAE-EAA5-90740376B502}"/>
          </ac:spMkLst>
        </pc:spChg>
        <pc:spChg chg="mod">
          <ac:chgData name="Boukouvala Niki" userId="ecc517fc-7324-4a9c-84ab-82fcb6ccea8f" providerId="ADAL" clId="{100CA13A-042D-F04A-9665-9BFF4922E99D}" dt="2023-10-08T19:23:05.446" v="2635" actId="20577"/>
          <ac:spMkLst>
            <pc:docMk/>
            <pc:sldMk cId="2080707078" sldId="417"/>
            <ac:spMk id="9" creationId="{CE9CDDE1-26BD-7054-39F7-8C4A13DC6CFE}"/>
          </ac:spMkLst>
        </pc:spChg>
        <pc:spChg chg="del">
          <ac:chgData name="Boukouvala Niki" userId="ecc517fc-7324-4a9c-84ab-82fcb6ccea8f" providerId="ADAL" clId="{100CA13A-042D-F04A-9665-9BFF4922E99D}" dt="2023-10-08T19:26:16.190" v="2638" actId="478"/>
          <ac:spMkLst>
            <pc:docMk/>
            <pc:sldMk cId="2080707078" sldId="417"/>
            <ac:spMk id="13" creationId="{616E6628-BE05-72A7-88AC-1D8FCE963D19}"/>
          </ac:spMkLst>
        </pc:spChg>
        <pc:spChg chg="del">
          <ac:chgData name="Boukouvala Niki" userId="ecc517fc-7324-4a9c-84ab-82fcb6ccea8f" providerId="ADAL" clId="{100CA13A-042D-F04A-9665-9BFF4922E99D}" dt="2023-10-08T19:26:16.190" v="2638" actId="478"/>
          <ac:spMkLst>
            <pc:docMk/>
            <pc:sldMk cId="2080707078" sldId="417"/>
            <ac:spMk id="15" creationId="{0ED714EE-4E7E-9AF6-AA68-1571AA7801FC}"/>
          </ac:spMkLst>
        </pc:spChg>
        <pc:spChg chg="del">
          <ac:chgData name="Boukouvala Niki" userId="ecc517fc-7324-4a9c-84ab-82fcb6ccea8f" providerId="ADAL" clId="{100CA13A-042D-F04A-9665-9BFF4922E99D}" dt="2023-10-08T19:26:16.190" v="2638" actId="478"/>
          <ac:spMkLst>
            <pc:docMk/>
            <pc:sldMk cId="2080707078" sldId="417"/>
            <ac:spMk id="16" creationId="{4ED3ECD3-1F50-B4D5-8296-573BFC300E2F}"/>
          </ac:spMkLst>
        </pc:spChg>
      </pc:sldChg>
      <pc:sldChg chg="addSp delSp modSp add mod modNotesTx">
        <pc:chgData name="Boukouvala Niki" userId="ecc517fc-7324-4a9c-84ab-82fcb6ccea8f" providerId="ADAL" clId="{100CA13A-042D-F04A-9665-9BFF4922E99D}" dt="2023-10-22T10:50:09.991" v="6121" actId="207"/>
        <pc:sldMkLst>
          <pc:docMk/>
          <pc:sldMk cId="2775759961" sldId="418"/>
        </pc:sldMkLst>
        <pc:spChg chg="mod">
          <ac:chgData name="Boukouvala Niki" userId="ecc517fc-7324-4a9c-84ab-82fcb6ccea8f" providerId="ADAL" clId="{100CA13A-042D-F04A-9665-9BFF4922E99D}" dt="2023-10-08T19:29:31.065" v="2648" actId="20577"/>
          <ac:spMkLst>
            <pc:docMk/>
            <pc:sldMk cId="2775759961" sldId="418"/>
            <ac:spMk id="2" creationId="{6252CCD4-7864-1237-FB65-79A4631F215D}"/>
          </ac:spMkLst>
        </pc:spChg>
        <pc:spChg chg="add del mod">
          <ac:chgData name="Boukouvala Niki" userId="ecc517fc-7324-4a9c-84ab-82fcb6ccea8f" providerId="ADAL" clId="{100CA13A-042D-F04A-9665-9BFF4922E99D}" dt="2023-10-08T19:42:26.295" v="2878" actId="478"/>
          <ac:spMkLst>
            <pc:docMk/>
            <pc:sldMk cId="2775759961" sldId="418"/>
            <ac:spMk id="3" creationId="{5CDAAD2B-66FA-2F1D-BFDF-119F9F845767}"/>
          </ac:spMkLst>
        </pc:spChg>
        <pc:spChg chg="add del mod">
          <ac:chgData name="Boukouvala Niki" userId="ecc517fc-7324-4a9c-84ab-82fcb6ccea8f" providerId="ADAL" clId="{100CA13A-042D-F04A-9665-9BFF4922E99D}" dt="2023-10-08T19:42:28.389" v="2879" actId="478"/>
          <ac:spMkLst>
            <pc:docMk/>
            <pc:sldMk cId="2775759961" sldId="418"/>
            <ac:spMk id="4" creationId="{1D7D6963-F5C8-E09C-A15E-71B809C735B3}"/>
          </ac:spMkLst>
        </pc:spChg>
        <pc:spChg chg="add mod">
          <ac:chgData name="Boukouvala Niki" userId="ecc517fc-7324-4a9c-84ab-82fcb6ccea8f" providerId="ADAL" clId="{100CA13A-042D-F04A-9665-9BFF4922E99D}" dt="2023-10-08T19:42:29.678" v="2881"/>
          <ac:spMkLst>
            <pc:docMk/>
            <pc:sldMk cId="2775759961" sldId="418"/>
            <ac:spMk id="7" creationId="{74CBC508-F43E-1BCC-B8CC-03A84E879F89}"/>
          </ac:spMkLst>
        </pc:spChg>
        <pc:spChg chg="add mod">
          <ac:chgData name="Boukouvala Niki" userId="ecc517fc-7324-4a9c-84ab-82fcb6ccea8f" providerId="ADAL" clId="{100CA13A-042D-F04A-9665-9BFF4922E99D}" dt="2023-10-08T19:42:29.678" v="2881"/>
          <ac:spMkLst>
            <pc:docMk/>
            <pc:sldMk cId="2775759961" sldId="418"/>
            <ac:spMk id="8" creationId="{8D5817A1-F4CB-8C64-A5E5-C803EAF1DAE5}"/>
          </ac:spMkLst>
        </pc:spChg>
        <pc:spChg chg="mod">
          <ac:chgData name="Boukouvala Niki" userId="ecc517fc-7324-4a9c-84ab-82fcb6ccea8f" providerId="ADAL" clId="{100CA13A-042D-F04A-9665-9BFF4922E99D}" dt="2023-10-08T19:29:29.477" v="2647" actId="20577"/>
          <ac:spMkLst>
            <pc:docMk/>
            <pc:sldMk cId="2775759961" sldId="418"/>
            <ac:spMk id="9" creationId="{CE9CDDE1-26BD-7054-39F7-8C4A13DC6CFE}"/>
          </ac:spMkLst>
        </pc:spChg>
        <pc:cxnChg chg="add del mod">
          <ac:chgData name="Boukouvala Niki" userId="ecc517fc-7324-4a9c-84ab-82fcb6ccea8f" providerId="ADAL" clId="{100CA13A-042D-F04A-9665-9BFF4922E99D}" dt="2023-10-08T19:42:28.871" v="2880" actId="478"/>
          <ac:cxnSpMkLst>
            <pc:docMk/>
            <pc:sldMk cId="2775759961" sldId="418"/>
            <ac:cxnSpMk id="6" creationId="{0E5DE31D-8EFE-F474-7D17-6E6FA5D3ADC3}"/>
          </ac:cxnSpMkLst>
        </pc:cxnChg>
        <pc:cxnChg chg="add mod">
          <ac:chgData name="Boukouvala Niki" userId="ecc517fc-7324-4a9c-84ab-82fcb6ccea8f" providerId="ADAL" clId="{100CA13A-042D-F04A-9665-9BFF4922E99D}" dt="2023-10-08T19:42:29.678" v="2881"/>
          <ac:cxnSpMkLst>
            <pc:docMk/>
            <pc:sldMk cId="2775759961" sldId="418"/>
            <ac:cxnSpMk id="10" creationId="{41B27D87-3407-730F-16E4-DDB88A5238F8}"/>
          </ac:cxnSpMkLst>
        </pc:cxnChg>
      </pc:sldChg>
      <pc:sldChg chg="add del">
        <pc:chgData name="Boukouvala Niki" userId="ecc517fc-7324-4a9c-84ab-82fcb6ccea8f" providerId="ADAL" clId="{100CA13A-042D-F04A-9665-9BFF4922E99D}" dt="2023-10-08T19:32:38.014" v="2745" actId="2890"/>
        <pc:sldMkLst>
          <pc:docMk/>
          <pc:sldMk cId="1537813322" sldId="419"/>
        </pc:sldMkLst>
      </pc:sldChg>
      <pc:sldChg chg="addSp delSp modSp add mod ord modNotesTx">
        <pc:chgData name="Boukouvala Niki" userId="ecc517fc-7324-4a9c-84ab-82fcb6ccea8f" providerId="ADAL" clId="{100CA13A-042D-F04A-9665-9BFF4922E99D}" dt="2023-10-22T10:54:23.348" v="6197" actId="207"/>
        <pc:sldMkLst>
          <pc:docMk/>
          <pc:sldMk cId="4090682272" sldId="419"/>
        </pc:sldMkLst>
        <pc:spChg chg="mod">
          <ac:chgData name="Boukouvala Niki" userId="ecc517fc-7324-4a9c-84ab-82fcb6ccea8f" providerId="ADAL" clId="{100CA13A-042D-F04A-9665-9BFF4922E99D}" dt="2023-10-10T10:38:40.165" v="3687" actId="14100"/>
          <ac:spMkLst>
            <pc:docMk/>
            <pc:sldMk cId="4090682272" sldId="419"/>
            <ac:spMk id="2" creationId="{6252CCD4-7864-1237-FB65-79A4631F215D}"/>
          </ac:spMkLst>
        </pc:spChg>
        <pc:spChg chg="del mod">
          <ac:chgData name="Boukouvala Niki" userId="ecc517fc-7324-4a9c-84ab-82fcb6ccea8f" providerId="ADAL" clId="{100CA13A-042D-F04A-9665-9BFF4922E99D}" dt="2023-10-08T19:49:17.462" v="3050" actId="478"/>
          <ac:spMkLst>
            <pc:docMk/>
            <pc:sldMk cId="4090682272" sldId="419"/>
            <ac:spMk id="3" creationId="{5CDAAD2B-66FA-2F1D-BFDF-119F9F845767}"/>
          </ac:spMkLst>
        </pc:spChg>
        <pc:spChg chg="add del mod">
          <ac:chgData name="Boukouvala Niki" userId="ecc517fc-7324-4a9c-84ab-82fcb6ccea8f" providerId="ADAL" clId="{100CA13A-042D-F04A-9665-9BFF4922E99D}" dt="2023-10-10T10:37:57.662" v="3681" actId="478"/>
          <ac:spMkLst>
            <pc:docMk/>
            <pc:sldMk cId="4090682272" sldId="419"/>
            <ac:spMk id="3" creationId="{E13292AD-5EB6-58EC-BFDD-E5C530E5DBD3}"/>
          </ac:spMkLst>
        </pc:spChg>
        <pc:spChg chg="del mod">
          <ac:chgData name="Boukouvala Niki" userId="ecc517fc-7324-4a9c-84ab-82fcb6ccea8f" providerId="ADAL" clId="{100CA13A-042D-F04A-9665-9BFF4922E99D}" dt="2023-10-08T19:49:17.462" v="3050" actId="478"/>
          <ac:spMkLst>
            <pc:docMk/>
            <pc:sldMk cId="4090682272" sldId="419"/>
            <ac:spMk id="4" creationId="{1D7D6963-F5C8-E09C-A15E-71B809C735B3}"/>
          </ac:spMkLst>
        </pc:spChg>
        <pc:spChg chg="add del mod">
          <ac:chgData name="Boukouvala Niki" userId="ecc517fc-7324-4a9c-84ab-82fcb6ccea8f" providerId="ADAL" clId="{100CA13A-042D-F04A-9665-9BFF4922E99D}" dt="2023-10-10T10:37:57.662" v="3681" actId="478"/>
          <ac:spMkLst>
            <pc:docMk/>
            <pc:sldMk cId="4090682272" sldId="419"/>
            <ac:spMk id="4" creationId="{3B058108-9BB5-CAAB-E055-A2C72D50A7E0}"/>
          </ac:spMkLst>
        </pc:spChg>
        <pc:spChg chg="add del mod">
          <ac:chgData name="Boukouvala Niki" userId="ecc517fc-7324-4a9c-84ab-82fcb6ccea8f" providerId="ADAL" clId="{100CA13A-042D-F04A-9665-9BFF4922E99D}" dt="2023-10-10T09:59:36.431" v="3226" actId="478"/>
          <ac:spMkLst>
            <pc:docMk/>
            <pc:sldMk cId="4090682272" sldId="419"/>
            <ac:spMk id="5" creationId="{66811DFD-E6A8-4777-F262-5B4013E13AE9}"/>
          </ac:spMkLst>
        </pc:spChg>
        <pc:spChg chg="add del">
          <ac:chgData name="Boukouvala Niki" userId="ecc517fc-7324-4a9c-84ab-82fcb6ccea8f" providerId="ADAL" clId="{100CA13A-042D-F04A-9665-9BFF4922E99D}" dt="2023-10-10T10:38:51.311" v="3693" actId="478"/>
          <ac:spMkLst>
            <pc:docMk/>
            <pc:sldMk cId="4090682272" sldId="419"/>
            <ac:spMk id="7" creationId="{80783B11-EA89-047B-B61F-F3228B6E8247}"/>
          </ac:spMkLst>
        </pc:spChg>
        <pc:spChg chg="del mod">
          <ac:chgData name="Boukouvala Niki" userId="ecc517fc-7324-4a9c-84ab-82fcb6ccea8f" providerId="ADAL" clId="{100CA13A-042D-F04A-9665-9BFF4922E99D}" dt="2023-10-10T10:37:59.527" v="3682" actId="478"/>
          <ac:spMkLst>
            <pc:docMk/>
            <pc:sldMk cId="4090682272" sldId="419"/>
            <ac:spMk id="9" creationId="{CE9CDDE1-26BD-7054-39F7-8C4A13DC6CFE}"/>
          </ac:spMkLst>
        </pc:spChg>
        <pc:spChg chg="add del">
          <ac:chgData name="Boukouvala Niki" userId="ecc517fc-7324-4a9c-84ab-82fcb6ccea8f" providerId="ADAL" clId="{100CA13A-042D-F04A-9665-9BFF4922E99D}" dt="2023-10-10T10:39:41.635" v="3700" actId="22"/>
          <ac:spMkLst>
            <pc:docMk/>
            <pc:sldMk cId="4090682272" sldId="419"/>
            <ac:spMk id="11" creationId="{6EE1829A-6E3A-EA90-E973-73721D1E47ED}"/>
          </ac:spMkLst>
        </pc:spChg>
        <pc:spChg chg="add mod">
          <ac:chgData name="Boukouvala Niki" userId="ecc517fc-7324-4a9c-84ab-82fcb6ccea8f" providerId="ADAL" clId="{100CA13A-042D-F04A-9665-9BFF4922E99D}" dt="2023-10-10T10:43:51.870" v="3768" actId="1076"/>
          <ac:spMkLst>
            <pc:docMk/>
            <pc:sldMk cId="4090682272" sldId="419"/>
            <ac:spMk id="13" creationId="{E1338E0F-E0B8-7A01-59A1-40DF426F4CA6}"/>
          </ac:spMkLst>
        </pc:spChg>
        <pc:spChg chg="add del mod">
          <ac:chgData name="Boukouvala Niki" userId="ecc517fc-7324-4a9c-84ab-82fcb6ccea8f" providerId="ADAL" clId="{100CA13A-042D-F04A-9665-9BFF4922E99D}" dt="2023-10-10T10:41:21.150" v="3729" actId="478"/>
          <ac:spMkLst>
            <pc:docMk/>
            <pc:sldMk cId="4090682272" sldId="419"/>
            <ac:spMk id="16" creationId="{5B3C1C13-4640-BEAC-5FF9-B3C9C16122C4}"/>
          </ac:spMkLst>
        </pc:spChg>
        <pc:spChg chg="add del mod">
          <ac:chgData name="Boukouvala Niki" userId="ecc517fc-7324-4a9c-84ab-82fcb6ccea8f" providerId="ADAL" clId="{100CA13A-042D-F04A-9665-9BFF4922E99D}" dt="2023-10-10T10:41:35.391" v="3734" actId="478"/>
          <ac:spMkLst>
            <pc:docMk/>
            <pc:sldMk cId="4090682272" sldId="419"/>
            <ac:spMk id="17" creationId="{E3237946-4D71-D5B3-4067-3B7D7299CD83}"/>
          </ac:spMkLst>
        </pc:spChg>
        <pc:spChg chg="add del mod">
          <ac:chgData name="Boukouvala Niki" userId="ecc517fc-7324-4a9c-84ab-82fcb6ccea8f" providerId="ADAL" clId="{100CA13A-042D-F04A-9665-9BFF4922E99D}" dt="2023-10-10T10:42:08.848" v="3743" actId="478"/>
          <ac:spMkLst>
            <pc:docMk/>
            <pc:sldMk cId="4090682272" sldId="419"/>
            <ac:spMk id="21" creationId="{2790AB3C-5375-4567-1369-717D304DF097}"/>
          </ac:spMkLst>
        </pc:spChg>
        <pc:spChg chg="add mod">
          <ac:chgData name="Boukouvala Niki" userId="ecc517fc-7324-4a9c-84ab-82fcb6ccea8f" providerId="ADAL" clId="{100CA13A-042D-F04A-9665-9BFF4922E99D}" dt="2023-10-10T10:43:49.489" v="3767" actId="1076"/>
          <ac:spMkLst>
            <pc:docMk/>
            <pc:sldMk cId="4090682272" sldId="419"/>
            <ac:spMk id="22" creationId="{B50171D3-24BA-2687-67D8-9A9E4E3D2C18}"/>
          </ac:spMkLst>
        </pc:spChg>
        <pc:picChg chg="add del mod modCrop">
          <ac:chgData name="Boukouvala Niki" userId="ecc517fc-7324-4a9c-84ab-82fcb6ccea8f" providerId="ADAL" clId="{100CA13A-042D-F04A-9665-9BFF4922E99D}" dt="2023-10-10T10:40:25.370" v="3717" actId="478"/>
          <ac:picMkLst>
            <pc:docMk/>
            <pc:sldMk cId="4090682272" sldId="419"/>
            <ac:picMk id="8" creationId="{38ED29F5-E03C-7908-CC79-0B9C602A496D}"/>
          </ac:picMkLst>
        </pc:picChg>
        <pc:picChg chg="add del mod">
          <ac:chgData name="Boukouvala Niki" userId="ecc517fc-7324-4a9c-84ab-82fcb6ccea8f" providerId="ADAL" clId="{100CA13A-042D-F04A-9665-9BFF4922E99D}" dt="2023-10-10T10:40:47.897" v="3721" actId="478"/>
          <ac:picMkLst>
            <pc:docMk/>
            <pc:sldMk cId="4090682272" sldId="419"/>
            <ac:picMk id="15" creationId="{9AF40199-78DA-10D2-FEF1-92728881F2F9}"/>
          </ac:picMkLst>
        </pc:picChg>
        <pc:picChg chg="add del mod">
          <ac:chgData name="Boukouvala Niki" userId="ecc517fc-7324-4a9c-84ab-82fcb6ccea8f" providerId="ADAL" clId="{100CA13A-042D-F04A-9665-9BFF4922E99D}" dt="2023-10-10T10:42:18.650" v="3749"/>
          <ac:picMkLst>
            <pc:docMk/>
            <pc:sldMk cId="4090682272" sldId="419"/>
            <ac:picMk id="23" creationId="{8A1115E0-DD0B-C450-3687-42A1606C8607}"/>
          </ac:picMkLst>
        </pc:picChg>
        <pc:picChg chg="add del mod modCrop">
          <ac:chgData name="Boukouvala Niki" userId="ecc517fc-7324-4a9c-84ab-82fcb6ccea8f" providerId="ADAL" clId="{100CA13A-042D-F04A-9665-9BFF4922E99D}" dt="2023-10-10T10:43:24.077" v="3760" actId="21"/>
          <ac:picMkLst>
            <pc:docMk/>
            <pc:sldMk cId="4090682272" sldId="419"/>
            <ac:picMk id="24" creationId="{718A2013-8714-80E2-0AC7-0A6ACE52D322}"/>
          </ac:picMkLst>
        </pc:picChg>
        <pc:picChg chg="add del mod modCrop">
          <ac:chgData name="Boukouvala Niki" userId="ecc517fc-7324-4a9c-84ab-82fcb6ccea8f" providerId="ADAL" clId="{100CA13A-042D-F04A-9665-9BFF4922E99D}" dt="2023-10-10T10:43:38.314" v="3764" actId="21"/>
          <ac:picMkLst>
            <pc:docMk/>
            <pc:sldMk cId="4090682272" sldId="419"/>
            <ac:picMk id="25" creationId="{161C6AFD-605E-8392-DEAA-A168911A789B}"/>
          </ac:picMkLst>
        </pc:picChg>
        <pc:cxnChg chg="del mod">
          <ac:chgData name="Boukouvala Niki" userId="ecc517fc-7324-4a9c-84ab-82fcb6ccea8f" providerId="ADAL" clId="{100CA13A-042D-F04A-9665-9BFF4922E99D}" dt="2023-10-08T19:49:17.462" v="3050" actId="478"/>
          <ac:cxnSpMkLst>
            <pc:docMk/>
            <pc:sldMk cId="4090682272" sldId="419"/>
            <ac:cxnSpMk id="6" creationId="{0E5DE31D-8EFE-F474-7D17-6E6FA5D3ADC3}"/>
          </ac:cxnSpMkLst>
        </pc:cxnChg>
      </pc:sldChg>
      <pc:sldChg chg="addSp delSp modSp add mod modNotesTx">
        <pc:chgData name="Boukouvala Niki" userId="ecc517fc-7324-4a9c-84ab-82fcb6ccea8f" providerId="ADAL" clId="{100CA13A-042D-F04A-9665-9BFF4922E99D}" dt="2023-10-22T10:52:56.091" v="6164" actId="207"/>
        <pc:sldMkLst>
          <pc:docMk/>
          <pc:sldMk cId="2187251476" sldId="420"/>
        </pc:sldMkLst>
        <pc:spChg chg="del">
          <ac:chgData name="Boukouvala Niki" userId="ecc517fc-7324-4a9c-84ab-82fcb6ccea8f" providerId="ADAL" clId="{100CA13A-042D-F04A-9665-9BFF4922E99D}" dt="2023-10-08T19:43:44.934" v="2891" actId="478"/>
          <ac:spMkLst>
            <pc:docMk/>
            <pc:sldMk cId="2187251476" sldId="420"/>
            <ac:spMk id="3" creationId="{5CDAAD2B-66FA-2F1D-BFDF-119F9F845767}"/>
          </ac:spMkLst>
        </pc:spChg>
        <pc:spChg chg="del">
          <ac:chgData name="Boukouvala Niki" userId="ecc517fc-7324-4a9c-84ab-82fcb6ccea8f" providerId="ADAL" clId="{100CA13A-042D-F04A-9665-9BFF4922E99D}" dt="2023-10-08T19:43:44.934" v="2891" actId="478"/>
          <ac:spMkLst>
            <pc:docMk/>
            <pc:sldMk cId="2187251476" sldId="420"/>
            <ac:spMk id="4" creationId="{1D7D6963-F5C8-E09C-A15E-71B809C735B3}"/>
          </ac:spMkLst>
        </pc:spChg>
        <pc:spChg chg="add mod">
          <ac:chgData name="Boukouvala Niki" userId="ecc517fc-7324-4a9c-84ab-82fcb6ccea8f" providerId="ADAL" clId="{100CA13A-042D-F04A-9665-9BFF4922E99D}" dt="2023-10-10T09:38:20.809" v="3197" actId="1076"/>
          <ac:spMkLst>
            <pc:docMk/>
            <pc:sldMk cId="2187251476" sldId="420"/>
            <ac:spMk id="5" creationId="{CE80A650-7443-AFF6-C959-EFC563DAF1D2}"/>
          </ac:spMkLst>
        </pc:spChg>
        <pc:spChg chg="add mod">
          <ac:chgData name="Boukouvala Niki" userId="ecc517fc-7324-4a9c-84ab-82fcb6ccea8f" providerId="ADAL" clId="{100CA13A-042D-F04A-9665-9BFF4922E99D}" dt="2023-10-10T09:38:20.809" v="3197" actId="1076"/>
          <ac:spMkLst>
            <pc:docMk/>
            <pc:sldMk cId="2187251476" sldId="420"/>
            <ac:spMk id="7" creationId="{5F2AD6CD-A36A-1040-BC8D-A5AD15FFB361}"/>
          </ac:spMkLst>
        </pc:spChg>
        <pc:spChg chg="add mod">
          <ac:chgData name="Boukouvala Niki" userId="ecc517fc-7324-4a9c-84ab-82fcb6ccea8f" providerId="ADAL" clId="{100CA13A-042D-F04A-9665-9BFF4922E99D}" dt="2023-10-10T09:38:20.809" v="3197" actId="1076"/>
          <ac:spMkLst>
            <pc:docMk/>
            <pc:sldMk cId="2187251476" sldId="420"/>
            <ac:spMk id="8" creationId="{7B5DEFED-9E7A-EAB5-B0CA-BA525471AEB0}"/>
          </ac:spMkLst>
        </pc:spChg>
        <pc:spChg chg="mod">
          <ac:chgData name="Boukouvala Niki" userId="ecc517fc-7324-4a9c-84ab-82fcb6ccea8f" providerId="ADAL" clId="{100CA13A-042D-F04A-9665-9BFF4922E99D}" dt="2023-10-22T10:50:21.348" v="6122" actId="20577"/>
          <ac:spMkLst>
            <pc:docMk/>
            <pc:sldMk cId="2187251476" sldId="420"/>
            <ac:spMk id="9" creationId="{CE9CDDE1-26BD-7054-39F7-8C4A13DC6CFE}"/>
          </ac:spMkLst>
        </pc:spChg>
        <pc:spChg chg="add mod">
          <ac:chgData name="Boukouvala Niki" userId="ecc517fc-7324-4a9c-84ab-82fcb6ccea8f" providerId="ADAL" clId="{100CA13A-042D-F04A-9665-9BFF4922E99D}" dt="2023-10-10T09:38:20.809" v="3197" actId="1076"/>
          <ac:spMkLst>
            <pc:docMk/>
            <pc:sldMk cId="2187251476" sldId="420"/>
            <ac:spMk id="10" creationId="{ECA9E1B5-DB6F-7416-113F-9CA6D99C7AD1}"/>
          </ac:spMkLst>
        </pc:spChg>
        <pc:spChg chg="add mod">
          <ac:chgData name="Boukouvala Niki" userId="ecc517fc-7324-4a9c-84ab-82fcb6ccea8f" providerId="ADAL" clId="{100CA13A-042D-F04A-9665-9BFF4922E99D}" dt="2023-10-10T09:38:20.809" v="3197" actId="1076"/>
          <ac:spMkLst>
            <pc:docMk/>
            <pc:sldMk cId="2187251476" sldId="420"/>
            <ac:spMk id="11" creationId="{58F15500-D811-34A4-A936-346AA1087411}"/>
          </ac:spMkLst>
        </pc:spChg>
        <pc:spChg chg="add mod">
          <ac:chgData name="Boukouvala Niki" userId="ecc517fc-7324-4a9c-84ab-82fcb6ccea8f" providerId="ADAL" clId="{100CA13A-042D-F04A-9665-9BFF4922E99D}" dt="2023-10-10T09:38:20.809" v="3197" actId="1076"/>
          <ac:spMkLst>
            <pc:docMk/>
            <pc:sldMk cId="2187251476" sldId="420"/>
            <ac:spMk id="12" creationId="{4C3F251B-D15C-7908-FEA6-F0BE0F7F56CA}"/>
          </ac:spMkLst>
        </pc:spChg>
        <pc:spChg chg="add mod">
          <ac:chgData name="Boukouvala Niki" userId="ecc517fc-7324-4a9c-84ab-82fcb6ccea8f" providerId="ADAL" clId="{100CA13A-042D-F04A-9665-9BFF4922E99D}" dt="2023-10-22T10:52:56.091" v="6164" actId="207"/>
          <ac:spMkLst>
            <pc:docMk/>
            <pc:sldMk cId="2187251476" sldId="420"/>
            <ac:spMk id="13" creationId="{E1CB71F6-5DEC-B0B2-12FE-9E8613C5FA63}"/>
          </ac:spMkLst>
        </pc:spChg>
        <pc:spChg chg="add mod">
          <ac:chgData name="Boukouvala Niki" userId="ecc517fc-7324-4a9c-84ab-82fcb6ccea8f" providerId="ADAL" clId="{100CA13A-042D-F04A-9665-9BFF4922E99D}" dt="2023-10-22T10:52:56.091" v="6164" actId="207"/>
          <ac:spMkLst>
            <pc:docMk/>
            <pc:sldMk cId="2187251476" sldId="420"/>
            <ac:spMk id="14" creationId="{4EA54022-B4B7-4CAE-6AF1-A937C34A1E8F}"/>
          </ac:spMkLst>
        </pc:spChg>
        <pc:spChg chg="add mod">
          <ac:chgData name="Boukouvala Niki" userId="ecc517fc-7324-4a9c-84ab-82fcb6ccea8f" providerId="ADAL" clId="{100CA13A-042D-F04A-9665-9BFF4922E99D}" dt="2023-10-22T10:52:56.091" v="6164" actId="207"/>
          <ac:spMkLst>
            <pc:docMk/>
            <pc:sldMk cId="2187251476" sldId="420"/>
            <ac:spMk id="15" creationId="{16ACA7DC-8C9F-A628-1E58-2D906F3ECF63}"/>
          </ac:spMkLst>
        </pc:spChg>
        <pc:spChg chg="add del mod">
          <ac:chgData name="Boukouvala Niki" userId="ecc517fc-7324-4a9c-84ab-82fcb6ccea8f" providerId="ADAL" clId="{100CA13A-042D-F04A-9665-9BFF4922E99D}" dt="2023-10-08T19:47:54.553" v="3028" actId="478"/>
          <ac:spMkLst>
            <pc:docMk/>
            <pc:sldMk cId="2187251476" sldId="420"/>
            <ac:spMk id="16" creationId="{B7472265-240D-AE4B-614F-1074AAF86F86}"/>
          </ac:spMkLst>
        </pc:spChg>
        <pc:cxnChg chg="del">
          <ac:chgData name="Boukouvala Niki" userId="ecc517fc-7324-4a9c-84ab-82fcb6ccea8f" providerId="ADAL" clId="{100CA13A-042D-F04A-9665-9BFF4922E99D}" dt="2023-10-08T19:43:44.934" v="2891" actId="478"/>
          <ac:cxnSpMkLst>
            <pc:docMk/>
            <pc:sldMk cId="2187251476" sldId="420"/>
            <ac:cxnSpMk id="6" creationId="{0E5DE31D-8EFE-F474-7D17-6E6FA5D3ADC3}"/>
          </ac:cxnSpMkLst>
        </pc:cxnChg>
      </pc:sldChg>
      <pc:sldChg chg="addSp delSp modSp add mod modNotesTx">
        <pc:chgData name="Boukouvala Niki" userId="ecc517fc-7324-4a9c-84ab-82fcb6ccea8f" providerId="ADAL" clId="{100CA13A-042D-F04A-9665-9BFF4922E99D}" dt="2023-10-22T11:06:41.796" v="6535" actId="207"/>
        <pc:sldMkLst>
          <pc:docMk/>
          <pc:sldMk cId="2291499513" sldId="421"/>
        </pc:sldMkLst>
        <pc:spChg chg="del">
          <ac:chgData name="Boukouvala Niki" userId="ecc517fc-7324-4a9c-84ab-82fcb6ccea8f" providerId="ADAL" clId="{100CA13A-042D-F04A-9665-9BFF4922E99D}" dt="2023-10-10T10:04:14.867" v="3284" actId="478"/>
          <ac:spMkLst>
            <pc:docMk/>
            <pc:sldMk cId="2291499513" sldId="421"/>
            <ac:spMk id="3" creationId="{E13292AD-5EB6-58EC-BFDD-E5C530E5DBD3}"/>
          </ac:spMkLst>
        </pc:spChg>
        <pc:spChg chg="del">
          <ac:chgData name="Boukouvala Niki" userId="ecc517fc-7324-4a9c-84ab-82fcb6ccea8f" providerId="ADAL" clId="{100CA13A-042D-F04A-9665-9BFF4922E99D}" dt="2023-10-10T10:04:14.867" v="3284" actId="478"/>
          <ac:spMkLst>
            <pc:docMk/>
            <pc:sldMk cId="2291499513" sldId="421"/>
            <ac:spMk id="4" creationId="{3B058108-9BB5-CAAB-E055-A2C72D50A7E0}"/>
          </ac:spMkLst>
        </pc:spChg>
        <pc:spChg chg="mod">
          <ac:chgData name="Boukouvala Niki" userId="ecc517fc-7324-4a9c-84ab-82fcb6ccea8f" providerId="ADAL" clId="{100CA13A-042D-F04A-9665-9BFF4922E99D}" dt="2023-10-10T10:05:58.365" v="3298" actId="14100"/>
          <ac:spMkLst>
            <pc:docMk/>
            <pc:sldMk cId="2291499513" sldId="421"/>
            <ac:spMk id="8" creationId="{4F195C09-2980-D508-E02B-4D1607E430F3}"/>
          </ac:spMkLst>
        </pc:spChg>
        <pc:spChg chg="mod">
          <ac:chgData name="Boukouvala Niki" userId="ecc517fc-7324-4a9c-84ab-82fcb6ccea8f" providerId="ADAL" clId="{100CA13A-042D-F04A-9665-9BFF4922E99D}" dt="2023-10-10T10:04:12.272" v="3283"/>
          <ac:spMkLst>
            <pc:docMk/>
            <pc:sldMk cId="2291499513" sldId="421"/>
            <ac:spMk id="9" creationId="{CE9CDDE1-26BD-7054-39F7-8C4A13DC6CFE}"/>
          </ac:spMkLst>
        </pc:spChg>
        <pc:spChg chg="mod">
          <ac:chgData name="Boukouvala Niki" userId="ecc517fc-7324-4a9c-84ab-82fcb6ccea8f" providerId="ADAL" clId="{100CA13A-042D-F04A-9665-9BFF4922E99D}" dt="2023-10-10T10:06:44.437" v="3313" actId="1035"/>
          <ac:spMkLst>
            <pc:docMk/>
            <pc:sldMk cId="2291499513" sldId="421"/>
            <ac:spMk id="10" creationId="{3EF3599D-437B-E868-4951-20B10D278F72}"/>
          </ac:spMkLst>
        </pc:spChg>
        <pc:spChg chg="mod">
          <ac:chgData name="Boukouvala Niki" userId="ecc517fc-7324-4a9c-84ab-82fcb6ccea8f" providerId="ADAL" clId="{100CA13A-042D-F04A-9665-9BFF4922E99D}" dt="2023-10-10T10:07:41.574" v="3325" actId="20577"/>
          <ac:spMkLst>
            <pc:docMk/>
            <pc:sldMk cId="2291499513" sldId="421"/>
            <ac:spMk id="11" creationId="{115583B0-161D-6CBF-5383-015A7B720382}"/>
          </ac:spMkLst>
        </pc:spChg>
        <pc:spChg chg="mod">
          <ac:chgData name="Boukouvala Niki" userId="ecc517fc-7324-4a9c-84ab-82fcb6ccea8f" providerId="ADAL" clId="{100CA13A-042D-F04A-9665-9BFF4922E99D}" dt="2023-10-10T10:08:01.477" v="3328"/>
          <ac:spMkLst>
            <pc:docMk/>
            <pc:sldMk cId="2291499513" sldId="421"/>
            <ac:spMk id="12" creationId="{8DD32B9E-3D77-3E38-927F-9BFEA296E41C}"/>
          </ac:spMkLst>
        </pc:spChg>
        <pc:spChg chg="mod">
          <ac:chgData name="Boukouvala Niki" userId="ecc517fc-7324-4a9c-84ab-82fcb6ccea8f" providerId="ADAL" clId="{100CA13A-042D-F04A-9665-9BFF4922E99D}" dt="2023-10-10T10:08:41.530" v="3353" actId="20577"/>
          <ac:spMkLst>
            <pc:docMk/>
            <pc:sldMk cId="2291499513" sldId="421"/>
            <ac:spMk id="13" creationId="{5AD137D9-242F-4543-F517-B326941CC755}"/>
          </ac:spMkLst>
        </pc:spChg>
        <pc:grpChg chg="add mod">
          <ac:chgData name="Boukouvala Niki" userId="ecc517fc-7324-4a9c-84ab-82fcb6ccea8f" providerId="ADAL" clId="{100CA13A-042D-F04A-9665-9BFF4922E99D}" dt="2023-10-10T10:04:47.228" v="3286"/>
          <ac:grpSpMkLst>
            <pc:docMk/>
            <pc:sldMk cId="2291499513" sldId="421"/>
            <ac:grpSpMk id="6" creationId="{4DD85F9F-B0C8-2B05-7434-89B9431864B7}"/>
          </ac:grpSpMkLst>
        </pc:grpChg>
        <pc:picChg chg="add mod">
          <ac:chgData name="Boukouvala Niki" userId="ecc517fc-7324-4a9c-84ab-82fcb6ccea8f" providerId="ADAL" clId="{100CA13A-042D-F04A-9665-9BFF4922E99D}" dt="2023-10-10T10:04:47.228" v="3286"/>
          <ac:picMkLst>
            <pc:docMk/>
            <pc:sldMk cId="2291499513" sldId="421"/>
            <ac:picMk id="5" creationId="{FC448286-9811-21D7-E0A6-591D6BD5B528}"/>
          </ac:picMkLst>
        </pc:picChg>
        <pc:picChg chg="mod">
          <ac:chgData name="Boukouvala Niki" userId="ecc517fc-7324-4a9c-84ab-82fcb6ccea8f" providerId="ADAL" clId="{100CA13A-042D-F04A-9665-9BFF4922E99D}" dt="2023-10-10T10:04:47.228" v="3286"/>
          <ac:picMkLst>
            <pc:docMk/>
            <pc:sldMk cId="2291499513" sldId="421"/>
            <ac:picMk id="7" creationId="{3C380409-763C-3A10-7C81-76D3C9F8C23E}"/>
          </ac:picMkLst>
        </pc:picChg>
      </pc:sldChg>
      <pc:sldChg chg="addSp delSp modSp add mod modNotesTx">
        <pc:chgData name="Boukouvala Niki" userId="ecc517fc-7324-4a9c-84ab-82fcb6ccea8f" providerId="ADAL" clId="{100CA13A-042D-F04A-9665-9BFF4922E99D}" dt="2023-10-22T11:06:35.009" v="6532" actId="20577"/>
        <pc:sldMkLst>
          <pc:docMk/>
          <pc:sldMk cId="3906055510" sldId="422"/>
        </pc:sldMkLst>
        <pc:spChg chg="mod">
          <ac:chgData name="Boukouvala Niki" userId="ecc517fc-7324-4a9c-84ab-82fcb6ccea8f" providerId="ADAL" clId="{100CA13A-042D-F04A-9665-9BFF4922E99D}" dt="2023-10-10T10:23:42.755" v="3508" actId="14100"/>
          <ac:spMkLst>
            <pc:docMk/>
            <pc:sldMk cId="3906055510" sldId="422"/>
            <ac:spMk id="2" creationId="{6252CCD4-7864-1237-FB65-79A4631F215D}"/>
          </ac:spMkLst>
        </pc:spChg>
        <pc:spChg chg="add del mod">
          <ac:chgData name="Boukouvala Niki" userId="ecc517fc-7324-4a9c-84ab-82fcb6ccea8f" providerId="ADAL" clId="{100CA13A-042D-F04A-9665-9BFF4922E99D}" dt="2023-10-10T10:19:22.070" v="3418" actId="478"/>
          <ac:spMkLst>
            <pc:docMk/>
            <pc:sldMk cId="3906055510" sldId="422"/>
            <ac:spMk id="3" creationId="{FCA1F1C3-9147-6DA9-C91B-024EA8DB06E8}"/>
          </ac:spMkLst>
        </pc:spChg>
        <pc:spChg chg="add del mod">
          <ac:chgData name="Boukouvala Niki" userId="ecc517fc-7324-4a9c-84ab-82fcb6ccea8f" providerId="ADAL" clId="{100CA13A-042D-F04A-9665-9BFF4922E99D}" dt="2023-10-10T10:18:23.849" v="3407" actId="478"/>
          <ac:spMkLst>
            <pc:docMk/>
            <pc:sldMk cId="3906055510" sldId="422"/>
            <ac:spMk id="4" creationId="{E4694943-6E4B-FDFF-D4AF-0CD3C1718D35}"/>
          </ac:spMkLst>
        </pc:spChg>
        <pc:spChg chg="mod">
          <ac:chgData name="Boukouvala Niki" userId="ecc517fc-7324-4a9c-84ab-82fcb6ccea8f" providerId="ADAL" clId="{100CA13A-042D-F04A-9665-9BFF4922E99D}" dt="2023-10-10T10:09:22.038" v="3357" actId="20577"/>
          <ac:spMkLst>
            <pc:docMk/>
            <pc:sldMk cId="3906055510" sldId="422"/>
            <ac:spMk id="9" creationId="{CE9CDDE1-26BD-7054-39F7-8C4A13DC6CFE}"/>
          </ac:spMkLst>
        </pc:spChg>
        <pc:spChg chg="add del mod">
          <ac:chgData name="Boukouvala Niki" userId="ecc517fc-7324-4a9c-84ab-82fcb6ccea8f" providerId="ADAL" clId="{100CA13A-042D-F04A-9665-9BFF4922E99D}" dt="2023-10-10T10:18:23.849" v="3407" actId="478"/>
          <ac:spMkLst>
            <pc:docMk/>
            <pc:sldMk cId="3906055510" sldId="422"/>
            <ac:spMk id="14" creationId="{B5DFA5ED-1131-BFEB-4B4D-00DA071F1F91}"/>
          </ac:spMkLst>
        </pc:spChg>
        <pc:spChg chg="add del">
          <ac:chgData name="Boukouvala Niki" userId="ecc517fc-7324-4a9c-84ab-82fcb6ccea8f" providerId="ADAL" clId="{100CA13A-042D-F04A-9665-9BFF4922E99D}" dt="2023-10-10T10:18:25.845" v="3409"/>
          <ac:spMkLst>
            <pc:docMk/>
            <pc:sldMk cId="3906055510" sldId="422"/>
            <ac:spMk id="15" creationId="{74157EE0-5D49-E653-B2BA-09D2AF2A4531}"/>
          </ac:spMkLst>
        </pc:spChg>
        <pc:spChg chg="add del">
          <ac:chgData name="Boukouvala Niki" userId="ecc517fc-7324-4a9c-84ab-82fcb6ccea8f" providerId="ADAL" clId="{100CA13A-042D-F04A-9665-9BFF4922E99D}" dt="2023-10-10T10:18:27.357" v="3411"/>
          <ac:spMkLst>
            <pc:docMk/>
            <pc:sldMk cId="3906055510" sldId="422"/>
            <ac:spMk id="16" creationId="{759C839E-37CC-2FBF-3DBB-1038D66AE4F8}"/>
          </ac:spMkLst>
        </pc:spChg>
        <pc:spChg chg="add mod">
          <ac:chgData name="Boukouvala Niki" userId="ecc517fc-7324-4a9c-84ab-82fcb6ccea8f" providerId="ADAL" clId="{100CA13A-042D-F04A-9665-9BFF4922E99D}" dt="2023-10-10T10:24:07.239" v="3516" actId="1076"/>
          <ac:spMkLst>
            <pc:docMk/>
            <pc:sldMk cId="3906055510" sldId="422"/>
            <ac:spMk id="21" creationId="{79922F21-C220-0EEC-95B9-40A1997347ED}"/>
          </ac:spMkLst>
        </pc:spChg>
        <pc:spChg chg="add mod">
          <ac:chgData name="Boukouvala Niki" userId="ecc517fc-7324-4a9c-84ab-82fcb6ccea8f" providerId="ADAL" clId="{100CA13A-042D-F04A-9665-9BFF4922E99D}" dt="2023-10-10T10:25:25.925" v="3541" actId="404"/>
          <ac:spMkLst>
            <pc:docMk/>
            <pc:sldMk cId="3906055510" sldId="422"/>
            <ac:spMk id="22" creationId="{55073EBC-A7AB-F698-1CCE-560671314C16}"/>
          </ac:spMkLst>
        </pc:spChg>
        <pc:spChg chg="add mod">
          <ac:chgData name="Boukouvala Niki" userId="ecc517fc-7324-4a9c-84ab-82fcb6ccea8f" providerId="ADAL" clId="{100CA13A-042D-F04A-9665-9BFF4922E99D}" dt="2023-10-10T10:25:29.970" v="3542" actId="1076"/>
          <ac:spMkLst>
            <pc:docMk/>
            <pc:sldMk cId="3906055510" sldId="422"/>
            <ac:spMk id="23" creationId="{93D07728-5A74-8302-5FC0-B9C2BD30F313}"/>
          </ac:spMkLst>
        </pc:spChg>
        <pc:spChg chg="add del mod">
          <ac:chgData name="Boukouvala Niki" userId="ecc517fc-7324-4a9c-84ab-82fcb6ccea8f" providerId="ADAL" clId="{100CA13A-042D-F04A-9665-9BFF4922E99D}" dt="2023-10-10T10:24:09.051" v="3517" actId="478"/>
          <ac:spMkLst>
            <pc:docMk/>
            <pc:sldMk cId="3906055510" sldId="422"/>
            <ac:spMk id="26" creationId="{6AAE208D-C943-C4F4-5907-C5B82AD9A287}"/>
          </ac:spMkLst>
        </pc:spChg>
        <pc:spChg chg="add mod">
          <ac:chgData name="Boukouvala Niki" userId="ecc517fc-7324-4a9c-84ab-82fcb6ccea8f" providerId="ADAL" clId="{100CA13A-042D-F04A-9665-9BFF4922E99D}" dt="2023-10-10T10:25:19.339" v="3537" actId="1038"/>
          <ac:spMkLst>
            <pc:docMk/>
            <pc:sldMk cId="3906055510" sldId="422"/>
            <ac:spMk id="27" creationId="{EE1CD19A-39F9-2F48-12CE-1D749884119C}"/>
          </ac:spMkLst>
        </pc:spChg>
        <pc:grpChg chg="del">
          <ac:chgData name="Boukouvala Niki" userId="ecc517fc-7324-4a9c-84ab-82fcb6ccea8f" providerId="ADAL" clId="{100CA13A-042D-F04A-9665-9BFF4922E99D}" dt="2023-10-10T10:09:28.554" v="3359" actId="478"/>
          <ac:grpSpMkLst>
            <pc:docMk/>
            <pc:sldMk cId="3906055510" sldId="422"/>
            <ac:grpSpMk id="6" creationId="{4DD85F9F-B0C8-2B05-7434-89B9431864B7}"/>
          </ac:grpSpMkLst>
        </pc:grpChg>
        <pc:picChg chg="del">
          <ac:chgData name="Boukouvala Niki" userId="ecc517fc-7324-4a9c-84ab-82fcb6ccea8f" providerId="ADAL" clId="{100CA13A-042D-F04A-9665-9BFF4922E99D}" dt="2023-10-10T10:09:23.174" v="3358" actId="478"/>
          <ac:picMkLst>
            <pc:docMk/>
            <pc:sldMk cId="3906055510" sldId="422"/>
            <ac:picMk id="5" creationId="{FC448286-9811-21D7-E0A6-591D6BD5B528}"/>
          </ac:picMkLst>
        </pc:picChg>
        <pc:picChg chg="add del mod modCrop">
          <ac:chgData name="Boukouvala Niki" userId="ecc517fc-7324-4a9c-84ab-82fcb6ccea8f" providerId="ADAL" clId="{100CA13A-042D-F04A-9665-9BFF4922E99D}" dt="2023-10-10T10:23:36.778" v="3505" actId="478"/>
          <ac:picMkLst>
            <pc:docMk/>
            <pc:sldMk cId="3906055510" sldId="422"/>
            <ac:picMk id="17" creationId="{0A3E6C88-E2A6-6F4A-F86C-D1E0B82792C5}"/>
          </ac:picMkLst>
        </pc:picChg>
        <pc:picChg chg="add del mod">
          <ac:chgData name="Boukouvala Niki" userId="ecc517fc-7324-4a9c-84ab-82fcb6ccea8f" providerId="ADAL" clId="{100CA13A-042D-F04A-9665-9BFF4922E99D}" dt="2023-10-10T10:23:50.202" v="3510" actId="21"/>
          <ac:picMkLst>
            <pc:docMk/>
            <pc:sldMk cId="3906055510" sldId="422"/>
            <ac:picMk id="24" creationId="{E41EC6B5-A426-1183-739B-4B9A558ACAD7}"/>
          </ac:picMkLst>
        </pc:picChg>
        <pc:picChg chg="add mod">
          <ac:chgData name="Boukouvala Niki" userId="ecc517fc-7324-4a9c-84ab-82fcb6ccea8f" providerId="ADAL" clId="{100CA13A-042D-F04A-9665-9BFF4922E99D}" dt="2023-10-10T10:23:59.191" v="3514" actId="1036"/>
          <ac:picMkLst>
            <pc:docMk/>
            <pc:sldMk cId="3906055510" sldId="422"/>
            <ac:picMk id="25" creationId="{E3430DF7-1FA7-13D5-161F-26D09217A09C}"/>
          </ac:picMkLst>
        </pc:picChg>
      </pc:sldChg>
      <pc:sldChg chg="addSp delSp modSp add mod modNotesTx">
        <pc:chgData name="Boukouvala Niki" userId="ecc517fc-7324-4a9c-84ab-82fcb6ccea8f" providerId="ADAL" clId="{100CA13A-042D-F04A-9665-9BFF4922E99D}" dt="2023-10-22T11:06:26.579" v="6528" actId="207"/>
        <pc:sldMkLst>
          <pc:docMk/>
          <pc:sldMk cId="1577605270" sldId="423"/>
        </pc:sldMkLst>
        <pc:spChg chg="mod">
          <ac:chgData name="Boukouvala Niki" userId="ecc517fc-7324-4a9c-84ab-82fcb6ccea8f" providerId="ADAL" clId="{100CA13A-042D-F04A-9665-9BFF4922E99D}" dt="2023-10-10T10:26:07.529" v="3574" actId="20577"/>
          <ac:spMkLst>
            <pc:docMk/>
            <pc:sldMk cId="1577605270" sldId="423"/>
            <ac:spMk id="21" creationId="{79922F21-C220-0EEC-95B9-40A1997347ED}"/>
          </ac:spMkLst>
        </pc:spChg>
        <pc:spChg chg="mod">
          <ac:chgData name="Boukouvala Niki" userId="ecc517fc-7324-4a9c-84ab-82fcb6ccea8f" providerId="ADAL" clId="{100CA13A-042D-F04A-9665-9BFF4922E99D}" dt="2023-10-10T10:27:02.633" v="3577"/>
          <ac:spMkLst>
            <pc:docMk/>
            <pc:sldMk cId="1577605270" sldId="423"/>
            <ac:spMk id="22" creationId="{55073EBC-A7AB-F698-1CCE-560671314C16}"/>
          </ac:spMkLst>
        </pc:spChg>
        <pc:spChg chg="mod">
          <ac:chgData name="Boukouvala Niki" userId="ecc517fc-7324-4a9c-84ab-82fcb6ccea8f" providerId="ADAL" clId="{100CA13A-042D-F04A-9665-9BFF4922E99D}" dt="2023-10-10T10:26:53.459" v="3576" actId="120"/>
          <ac:spMkLst>
            <pc:docMk/>
            <pc:sldMk cId="1577605270" sldId="423"/>
            <ac:spMk id="23" creationId="{93D07728-5A74-8302-5FC0-B9C2BD30F313}"/>
          </ac:spMkLst>
        </pc:spChg>
        <pc:spChg chg="mod">
          <ac:chgData name="Boukouvala Niki" userId="ecc517fc-7324-4a9c-84ab-82fcb6ccea8f" providerId="ADAL" clId="{100CA13A-042D-F04A-9665-9BFF4922E99D}" dt="2023-10-10T10:31:11.607" v="3604" actId="20577"/>
          <ac:spMkLst>
            <pc:docMk/>
            <pc:sldMk cId="1577605270" sldId="423"/>
            <ac:spMk id="27" creationId="{EE1CD19A-39F9-2F48-12CE-1D749884119C}"/>
          </ac:spMkLst>
        </pc:spChg>
        <pc:picChg chg="del mod">
          <ac:chgData name="Boukouvala Niki" userId="ecc517fc-7324-4a9c-84ab-82fcb6ccea8f" providerId="ADAL" clId="{100CA13A-042D-F04A-9665-9BFF4922E99D}" dt="2023-10-10T10:30:06.235" v="3590" actId="478"/>
          <ac:picMkLst>
            <pc:docMk/>
            <pc:sldMk cId="1577605270" sldId="423"/>
            <ac:picMk id="25" creationId="{E3430DF7-1FA7-13D5-161F-26D09217A09C}"/>
          </ac:picMkLst>
        </pc:picChg>
        <pc:picChg chg="add del mod">
          <ac:chgData name="Boukouvala Niki" userId="ecc517fc-7324-4a9c-84ab-82fcb6ccea8f" providerId="ADAL" clId="{100CA13A-042D-F04A-9665-9BFF4922E99D}" dt="2023-10-10T10:30:57.956" v="3602" actId="478"/>
          <ac:picMkLst>
            <pc:docMk/>
            <pc:sldMk cId="1577605270" sldId="423"/>
            <ac:picMk id="4098" creationId="{32122824-A436-BB4C-A5B3-927EC83BC679}"/>
          </ac:picMkLst>
        </pc:picChg>
        <pc:picChg chg="add mod">
          <ac:chgData name="Boukouvala Niki" userId="ecc517fc-7324-4a9c-84ab-82fcb6ccea8f" providerId="ADAL" clId="{100CA13A-042D-F04A-9665-9BFF4922E99D}" dt="2023-10-10T10:30:56.665" v="3601" actId="167"/>
          <ac:picMkLst>
            <pc:docMk/>
            <pc:sldMk cId="1577605270" sldId="423"/>
            <ac:picMk id="4100" creationId="{7F734839-FDAF-DCDC-8D61-06D001035A32}"/>
          </ac:picMkLst>
        </pc:picChg>
      </pc:sldChg>
      <pc:sldChg chg="addSp delSp modSp add mod modNotesTx">
        <pc:chgData name="Boukouvala Niki" userId="ecc517fc-7324-4a9c-84ab-82fcb6ccea8f" providerId="ADAL" clId="{100CA13A-042D-F04A-9665-9BFF4922E99D}" dt="2023-10-22T11:06:21.735" v="6526" actId="207"/>
        <pc:sldMkLst>
          <pc:docMk/>
          <pc:sldMk cId="3752390852" sldId="424"/>
        </pc:sldMkLst>
        <pc:spChg chg="mod">
          <ac:chgData name="Boukouvala Niki" userId="ecc517fc-7324-4a9c-84ab-82fcb6ccea8f" providerId="ADAL" clId="{100CA13A-042D-F04A-9665-9BFF4922E99D}" dt="2023-10-10T10:31:40.131" v="3634" actId="20577"/>
          <ac:spMkLst>
            <pc:docMk/>
            <pc:sldMk cId="3752390852" sldId="424"/>
            <ac:spMk id="21" creationId="{79922F21-C220-0EEC-95B9-40A1997347ED}"/>
          </ac:spMkLst>
        </pc:spChg>
        <pc:spChg chg="mod">
          <ac:chgData name="Boukouvala Niki" userId="ecc517fc-7324-4a9c-84ab-82fcb6ccea8f" providerId="ADAL" clId="{100CA13A-042D-F04A-9665-9BFF4922E99D}" dt="2023-10-10T10:31:49.866" v="3635"/>
          <ac:spMkLst>
            <pc:docMk/>
            <pc:sldMk cId="3752390852" sldId="424"/>
            <ac:spMk id="22" creationId="{55073EBC-A7AB-F698-1CCE-560671314C16}"/>
          </ac:spMkLst>
        </pc:spChg>
        <pc:spChg chg="mod">
          <ac:chgData name="Boukouvala Niki" userId="ecc517fc-7324-4a9c-84ab-82fcb6ccea8f" providerId="ADAL" clId="{100CA13A-042D-F04A-9665-9BFF4922E99D}" dt="2023-10-10T10:32:07.388" v="3637" actId="20577"/>
          <ac:spMkLst>
            <pc:docMk/>
            <pc:sldMk cId="3752390852" sldId="424"/>
            <ac:spMk id="23" creationId="{93D07728-5A74-8302-5FC0-B9C2BD30F313}"/>
          </ac:spMkLst>
        </pc:spChg>
        <pc:spChg chg="del">
          <ac:chgData name="Boukouvala Niki" userId="ecc517fc-7324-4a9c-84ab-82fcb6ccea8f" providerId="ADAL" clId="{100CA13A-042D-F04A-9665-9BFF4922E99D}" dt="2023-10-10T10:34:07.414" v="3647" actId="478"/>
          <ac:spMkLst>
            <pc:docMk/>
            <pc:sldMk cId="3752390852" sldId="424"/>
            <ac:spMk id="27" creationId="{EE1CD19A-39F9-2F48-12CE-1D749884119C}"/>
          </ac:spMkLst>
        </pc:spChg>
        <pc:picChg chg="del">
          <ac:chgData name="Boukouvala Niki" userId="ecc517fc-7324-4a9c-84ab-82fcb6ccea8f" providerId="ADAL" clId="{100CA13A-042D-F04A-9665-9BFF4922E99D}" dt="2023-10-10T10:33:59.997" v="3646" actId="478"/>
          <ac:picMkLst>
            <pc:docMk/>
            <pc:sldMk cId="3752390852" sldId="424"/>
            <ac:picMk id="4100" creationId="{7F734839-FDAF-DCDC-8D61-06D001035A32}"/>
          </ac:picMkLst>
        </pc:picChg>
        <pc:picChg chg="add mod">
          <ac:chgData name="Boukouvala Niki" userId="ecc517fc-7324-4a9c-84ab-82fcb6ccea8f" providerId="ADAL" clId="{100CA13A-042D-F04A-9665-9BFF4922E99D}" dt="2023-10-10T10:33:58.316" v="3645" actId="167"/>
          <ac:picMkLst>
            <pc:docMk/>
            <pc:sldMk cId="3752390852" sldId="424"/>
            <ac:picMk id="6146" creationId="{D364257A-E1FE-7548-70BB-404ABB8CC3BF}"/>
          </ac:picMkLst>
        </pc:picChg>
      </pc:sldChg>
      <pc:sldChg chg="addSp delSp modSp add del mod modNotesTx">
        <pc:chgData name="Boukouvala Niki" userId="ecc517fc-7324-4a9c-84ab-82fcb6ccea8f" providerId="ADAL" clId="{100CA13A-042D-F04A-9665-9BFF4922E99D}" dt="2023-10-10T11:14:02.022" v="4372" actId="2696"/>
        <pc:sldMkLst>
          <pc:docMk/>
          <pc:sldMk cId="13124002" sldId="425"/>
        </pc:sldMkLst>
        <pc:spChg chg="mod">
          <ac:chgData name="Boukouvala Niki" userId="ecc517fc-7324-4a9c-84ab-82fcb6ccea8f" providerId="ADAL" clId="{100CA13A-042D-F04A-9665-9BFF4922E99D}" dt="2023-10-10T10:44:23.469" v="3776" actId="20577"/>
          <ac:spMkLst>
            <pc:docMk/>
            <pc:sldMk cId="13124002" sldId="425"/>
            <ac:spMk id="2" creationId="{6252CCD4-7864-1237-FB65-79A4631F215D}"/>
          </ac:spMkLst>
        </pc:spChg>
        <pc:spChg chg="add del">
          <ac:chgData name="Boukouvala Niki" userId="ecc517fc-7324-4a9c-84ab-82fcb6ccea8f" providerId="ADAL" clId="{100CA13A-042D-F04A-9665-9BFF4922E99D}" dt="2023-10-10T10:46:28.608" v="3796" actId="22"/>
          <ac:spMkLst>
            <pc:docMk/>
            <pc:sldMk cId="13124002" sldId="425"/>
            <ac:spMk id="4" creationId="{F3E2F709-2012-91DF-D475-56B2ED06D803}"/>
          </ac:spMkLst>
        </pc:spChg>
        <pc:spChg chg="add mod">
          <ac:chgData name="Boukouvala Niki" userId="ecc517fc-7324-4a9c-84ab-82fcb6ccea8f" providerId="ADAL" clId="{100CA13A-042D-F04A-9665-9BFF4922E99D}" dt="2023-10-10T10:46:54.624" v="3808" actId="113"/>
          <ac:spMkLst>
            <pc:docMk/>
            <pc:sldMk cId="13124002" sldId="425"/>
            <ac:spMk id="5" creationId="{316E8150-5527-BC66-F287-AD086B8A66A2}"/>
          </ac:spMkLst>
        </pc:spChg>
        <pc:spChg chg="del">
          <ac:chgData name="Boukouvala Niki" userId="ecc517fc-7324-4a9c-84ab-82fcb6ccea8f" providerId="ADAL" clId="{100CA13A-042D-F04A-9665-9BFF4922E99D}" dt="2023-10-10T10:35:12.044" v="3657" actId="478"/>
          <ac:spMkLst>
            <pc:docMk/>
            <pc:sldMk cId="13124002" sldId="425"/>
            <ac:spMk id="9" creationId="{CE9CDDE1-26BD-7054-39F7-8C4A13DC6CFE}"/>
          </ac:spMkLst>
        </pc:spChg>
        <pc:spChg chg="del">
          <ac:chgData name="Boukouvala Niki" userId="ecc517fc-7324-4a9c-84ab-82fcb6ccea8f" providerId="ADAL" clId="{100CA13A-042D-F04A-9665-9BFF4922E99D}" dt="2023-10-10T10:35:13.782" v="3658" actId="478"/>
          <ac:spMkLst>
            <pc:docMk/>
            <pc:sldMk cId="13124002" sldId="425"/>
            <ac:spMk id="21" creationId="{79922F21-C220-0EEC-95B9-40A1997347ED}"/>
          </ac:spMkLst>
        </pc:spChg>
        <pc:spChg chg="del mod">
          <ac:chgData name="Boukouvala Niki" userId="ecc517fc-7324-4a9c-84ab-82fcb6ccea8f" providerId="ADAL" clId="{100CA13A-042D-F04A-9665-9BFF4922E99D}" dt="2023-10-10T10:35:16.884" v="3663" actId="478"/>
          <ac:spMkLst>
            <pc:docMk/>
            <pc:sldMk cId="13124002" sldId="425"/>
            <ac:spMk id="22" creationId="{55073EBC-A7AB-F698-1CCE-560671314C16}"/>
          </ac:spMkLst>
        </pc:spChg>
        <pc:spChg chg="del mod">
          <ac:chgData name="Boukouvala Niki" userId="ecc517fc-7324-4a9c-84ab-82fcb6ccea8f" providerId="ADAL" clId="{100CA13A-042D-F04A-9665-9BFF4922E99D}" dt="2023-10-10T10:35:15.723" v="3662" actId="478"/>
          <ac:spMkLst>
            <pc:docMk/>
            <pc:sldMk cId="13124002" sldId="425"/>
            <ac:spMk id="23" creationId="{93D07728-5A74-8302-5FC0-B9C2BD30F313}"/>
          </ac:spMkLst>
        </pc:spChg>
        <pc:picChg chg="del">
          <ac:chgData name="Boukouvala Niki" userId="ecc517fc-7324-4a9c-84ab-82fcb6ccea8f" providerId="ADAL" clId="{100CA13A-042D-F04A-9665-9BFF4922E99D}" dt="2023-10-10T10:35:14.097" v="3659" actId="478"/>
          <ac:picMkLst>
            <pc:docMk/>
            <pc:sldMk cId="13124002" sldId="425"/>
            <ac:picMk id="6146" creationId="{D364257A-E1FE-7548-70BB-404ABB8CC3BF}"/>
          </ac:picMkLst>
        </pc:picChg>
        <pc:picChg chg="add del mod">
          <ac:chgData name="Boukouvala Niki" userId="ecc517fc-7324-4a9c-84ab-82fcb6ccea8f" providerId="ADAL" clId="{100CA13A-042D-F04A-9665-9BFF4922E99D}" dt="2023-10-10T10:37:19.871" v="3675" actId="478"/>
          <ac:picMkLst>
            <pc:docMk/>
            <pc:sldMk cId="13124002" sldId="425"/>
            <ac:picMk id="8194" creationId="{C4DC7D44-53CD-21E3-C185-4E483B6C3ABF}"/>
          </ac:picMkLst>
        </pc:picChg>
      </pc:sldChg>
      <pc:sldChg chg="add modNotesTx">
        <pc:chgData name="Boukouvala Niki" userId="ecc517fc-7324-4a9c-84ab-82fcb6ccea8f" providerId="ADAL" clId="{100CA13A-042D-F04A-9665-9BFF4922E99D}" dt="2023-10-22T10:59:43.189" v="6275" actId="20577"/>
        <pc:sldMkLst>
          <pc:docMk/>
          <pc:sldMk cId="3236553820" sldId="426"/>
        </pc:sldMkLst>
      </pc:sldChg>
      <pc:sldChg chg="addSp delSp modSp add mod modNotesTx">
        <pc:chgData name="Boukouvala Niki" userId="ecc517fc-7324-4a9c-84ab-82fcb6ccea8f" providerId="ADAL" clId="{100CA13A-042D-F04A-9665-9BFF4922E99D}" dt="2023-10-22T11:11:45.484" v="6636" actId="207"/>
        <pc:sldMkLst>
          <pc:docMk/>
          <pc:sldMk cId="1838846188" sldId="427"/>
        </pc:sldMkLst>
        <pc:spChg chg="add mod">
          <ac:chgData name="Boukouvala Niki" userId="ecc517fc-7324-4a9c-84ab-82fcb6ccea8f" providerId="ADAL" clId="{100CA13A-042D-F04A-9665-9BFF4922E99D}" dt="2023-10-10T10:48:03.188" v="3817" actId="20577"/>
          <ac:spMkLst>
            <pc:docMk/>
            <pc:sldMk cId="1838846188" sldId="427"/>
            <ac:spMk id="3" creationId="{A85F1404-56FE-E292-E51B-A98035026F17}"/>
          </ac:spMkLst>
        </pc:spChg>
        <pc:spChg chg="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7" creationId="{233047B3-CE9E-AAE7-488C-321763B479D2}"/>
          </ac:spMkLst>
        </pc:spChg>
        <pc:spChg chg="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8" creationId="{25CBBC52-3503-59E0-02D7-76B3E34B7F24}"/>
          </ac:spMkLst>
        </pc:spChg>
        <pc:spChg chg="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9" creationId="{4B75ACE1-4B03-0878-697F-8E73E8B9EAD0}"/>
          </ac:spMkLst>
        </pc:spChg>
        <pc:spChg chg="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10" creationId="{10E7F362-F7D0-87E5-6C56-53A2F9555CF9}"/>
          </ac:spMkLst>
        </pc:spChg>
        <pc:spChg chg="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11" creationId="{7F96757B-4426-FC26-5E72-0788416B2289}"/>
          </ac:spMkLst>
        </pc:spChg>
        <pc:spChg chg="del mod">
          <ac:chgData name="Boukouvala Niki" userId="ecc517fc-7324-4a9c-84ab-82fcb6ccea8f" providerId="ADAL" clId="{100CA13A-042D-F04A-9665-9BFF4922E99D}" dt="2023-10-10T10:48:28.405" v="3845" actId="478"/>
          <ac:spMkLst>
            <pc:docMk/>
            <pc:sldMk cId="1838846188" sldId="427"/>
            <ac:spMk id="12" creationId="{69C9CCBD-8DA3-6CD1-1C4C-E101C2188C0C}"/>
          </ac:spMkLst>
        </pc:spChg>
        <pc:spChg chg="del mod">
          <ac:chgData name="Boukouvala Niki" userId="ecc517fc-7324-4a9c-84ab-82fcb6ccea8f" providerId="ADAL" clId="{100CA13A-042D-F04A-9665-9BFF4922E99D}" dt="2023-10-10T10:48:56.617" v="3877" actId="478"/>
          <ac:spMkLst>
            <pc:docMk/>
            <pc:sldMk cId="1838846188" sldId="427"/>
            <ac:spMk id="13" creationId="{EA66949A-5306-FC78-F446-B3B00224C917}"/>
          </ac:spMkLst>
        </pc:spChg>
        <pc:spChg chg="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14" creationId="{13026C43-5DA2-7A06-4588-3ABFB44D11F0}"/>
          </ac:spMkLst>
        </pc:spChg>
        <pc:spChg chg="del mod">
          <ac:chgData name="Boukouvala Niki" userId="ecc517fc-7324-4a9c-84ab-82fcb6ccea8f" providerId="ADAL" clId="{100CA13A-042D-F04A-9665-9BFF4922E99D}" dt="2023-10-10T10:48:56.617" v="3877" actId="478"/>
          <ac:spMkLst>
            <pc:docMk/>
            <pc:sldMk cId="1838846188" sldId="427"/>
            <ac:spMk id="15" creationId="{F223828D-1B42-BA46-9E54-C596F0BF16AF}"/>
          </ac:spMkLst>
        </pc:spChg>
        <pc:spChg chg="del mod">
          <ac:chgData name="Boukouvala Niki" userId="ecc517fc-7324-4a9c-84ab-82fcb6ccea8f" providerId="ADAL" clId="{100CA13A-042D-F04A-9665-9BFF4922E99D}" dt="2023-10-10T10:48:56.617" v="3877" actId="478"/>
          <ac:spMkLst>
            <pc:docMk/>
            <pc:sldMk cId="1838846188" sldId="427"/>
            <ac:spMk id="16" creationId="{892B86CB-C6F9-52B0-8759-2163F515B95B}"/>
          </ac:spMkLst>
        </pc:spChg>
        <pc:spChg chg="add 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17" creationId="{D8E29923-41F9-F200-4D60-A9F12A5E41B4}"/>
          </ac:spMkLst>
        </pc:spChg>
        <pc:spChg chg="add 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21" creationId="{A661A70E-F1E9-C41D-2584-B5F43DAB8F63}"/>
          </ac:spMkLst>
        </pc:spChg>
        <pc:spChg chg="add mod">
          <ac:chgData name="Boukouvala Niki" userId="ecc517fc-7324-4a9c-84ab-82fcb6ccea8f" providerId="ADAL" clId="{100CA13A-042D-F04A-9665-9BFF4922E99D}" dt="2023-10-10T10:49:39.613" v="3924" actId="571"/>
          <ac:spMkLst>
            <pc:docMk/>
            <pc:sldMk cId="1838846188" sldId="427"/>
            <ac:spMk id="22" creationId="{2CE517B5-9E26-4A9E-D8D0-060A7143AA1B}"/>
          </ac:spMkLst>
        </pc:spChg>
        <pc:spChg chg="add mod">
          <ac:chgData name="Boukouvala Niki" userId="ecc517fc-7324-4a9c-84ab-82fcb6ccea8f" providerId="ADAL" clId="{100CA13A-042D-F04A-9665-9BFF4922E99D}" dt="2023-10-10T10:49:45.696" v="3945" actId="20577"/>
          <ac:spMkLst>
            <pc:docMk/>
            <pc:sldMk cId="1838846188" sldId="427"/>
            <ac:spMk id="23" creationId="{0A07950F-3FD5-D030-271D-5D0D61D0D210}"/>
          </ac:spMkLst>
        </pc:spChg>
        <pc:grpChg chg="add mod">
          <ac:chgData name="Boukouvala Niki" userId="ecc517fc-7324-4a9c-84ab-82fcb6ccea8f" providerId="ADAL" clId="{100CA13A-042D-F04A-9665-9BFF4922E99D}" dt="2023-10-10T10:49:39.613" v="3924" actId="571"/>
          <ac:grpSpMkLst>
            <pc:docMk/>
            <pc:sldMk cId="1838846188" sldId="427"/>
            <ac:grpSpMk id="6" creationId="{7C5794EF-A2A8-9EDA-3A52-136494070275}"/>
          </ac:grpSpMkLst>
        </pc:grpChg>
        <pc:cxnChg chg="add mod">
          <ac:chgData name="Boukouvala Niki" userId="ecc517fc-7324-4a9c-84ab-82fcb6ccea8f" providerId="ADAL" clId="{100CA13A-042D-F04A-9665-9BFF4922E99D}" dt="2023-10-10T10:47:58.182" v="3815"/>
          <ac:cxnSpMkLst>
            <pc:docMk/>
            <pc:sldMk cId="1838846188" sldId="427"/>
            <ac:cxnSpMk id="4" creationId="{FA1B2E4F-5BEE-01D2-5F61-9D2A1F1102C8}"/>
          </ac:cxnSpMkLst>
        </pc:cxnChg>
      </pc:sldChg>
      <pc:sldChg chg="addSp delSp modSp add mod modNotesTx">
        <pc:chgData name="Boukouvala Niki" userId="ecc517fc-7324-4a9c-84ab-82fcb6ccea8f" providerId="ADAL" clId="{100CA13A-042D-F04A-9665-9BFF4922E99D}" dt="2023-10-22T11:15:43.281" v="6876" actId="207"/>
        <pc:sldMkLst>
          <pc:docMk/>
          <pc:sldMk cId="2486139551" sldId="428"/>
        </pc:sldMkLst>
        <pc:spChg chg="del mod">
          <ac:chgData name="Boukouvala Niki" userId="ecc517fc-7324-4a9c-84ab-82fcb6ccea8f" providerId="ADAL" clId="{100CA13A-042D-F04A-9665-9BFF4922E99D}" dt="2023-10-10T10:51:41.993" v="3958" actId="478"/>
          <ac:spMkLst>
            <pc:docMk/>
            <pc:sldMk cId="2486139551" sldId="428"/>
            <ac:spMk id="3" creationId="{A85F1404-56FE-E292-E51B-A98035026F17}"/>
          </ac:spMkLst>
        </pc:spChg>
        <pc:spChg chg="mod">
          <ac:chgData name="Boukouvala Niki" userId="ecc517fc-7324-4a9c-84ab-82fcb6ccea8f" providerId="ADAL" clId="{100CA13A-042D-F04A-9665-9BFF4922E99D}" dt="2023-10-10T10:50:31.033" v="3953" actId="20577"/>
          <ac:spMkLst>
            <pc:docMk/>
            <pc:sldMk cId="2486139551" sldId="428"/>
            <ac:spMk id="5" creationId="{316E8150-5527-BC66-F287-AD086B8A66A2}"/>
          </ac:spMkLst>
        </pc:spChg>
        <pc:spChg chg="add mod">
          <ac:chgData name="Boukouvala Niki" userId="ecc517fc-7324-4a9c-84ab-82fcb6ccea8f" providerId="ADAL" clId="{100CA13A-042D-F04A-9665-9BFF4922E99D}" dt="2023-10-10T10:52:09.556" v="3964" actId="207"/>
          <ac:spMkLst>
            <pc:docMk/>
            <pc:sldMk cId="2486139551" sldId="428"/>
            <ac:spMk id="12" creationId="{92046DCF-7E6E-024F-8EF0-38000E17BBCF}"/>
          </ac:spMkLst>
        </pc:spChg>
        <pc:spChg chg="add mod">
          <ac:chgData name="Boukouvala Niki" userId="ecc517fc-7324-4a9c-84ab-82fcb6ccea8f" providerId="ADAL" clId="{100CA13A-042D-F04A-9665-9BFF4922E99D}" dt="2023-10-10T10:55:51.435" v="4065" actId="6549"/>
          <ac:spMkLst>
            <pc:docMk/>
            <pc:sldMk cId="2486139551" sldId="428"/>
            <ac:spMk id="13" creationId="{93AE5EDB-817B-E779-0FD7-89019E2B480B}"/>
          </ac:spMkLst>
        </pc:spChg>
        <pc:grpChg chg="del">
          <ac:chgData name="Boukouvala Niki" userId="ecc517fc-7324-4a9c-84ab-82fcb6ccea8f" providerId="ADAL" clId="{100CA13A-042D-F04A-9665-9BFF4922E99D}" dt="2023-10-10T10:51:42.712" v="3959" actId="478"/>
          <ac:grpSpMkLst>
            <pc:docMk/>
            <pc:sldMk cId="2486139551" sldId="428"/>
            <ac:grpSpMk id="6" creationId="{7C5794EF-A2A8-9EDA-3A52-136494070275}"/>
          </ac:grpSpMkLst>
        </pc:grpChg>
        <pc:cxnChg chg="del">
          <ac:chgData name="Boukouvala Niki" userId="ecc517fc-7324-4a9c-84ab-82fcb6ccea8f" providerId="ADAL" clId="{100CA13A-042D-F04A-9665-9BFF4922E99D}" dt="2023-10-10T10:51:43.423" v="3960" actId="478"/>
          <ac:cxnSpMkLst>
            <pc:docMk/>
            <pc:sldMk cId="2486139551" sldId="428"/>
            <ac:cxnSpMk id="4" creationId="{FA1B2E4F-5BEE-01D2-5F61-9D2A1F1102C8}"/>
          </ac:cxnSpMkLst>
        </pc:cxnChg>
      </pc:sldChg>
      <pc:sldChg chg="addSp delSp modSp add mod modNotesTx">
        <pc:chgData name="Boukouvala Niki" userId="ecc517fc-7324-4a9c-84ab-82fcb6ccea8f" providerId="ADAL" clId="{100CA13A-042D-F04A-9665-9BFF4922E99D}" dt="2023-10-22T11:16:48.658" v="6909" actId="207"/>
        <pc:sldMkLst>
          <pc:docMk/>
          <pc:sldMk cId="3149011084" sldId="429"/>
        </pc:sldMkLst>
        <pc:spChg chg="mod">
          <ac:chgData name="Boukouvala Niki" userId="ecc517fc-7324-4a9c-84ab-82fcb6ccea8f" providerId="ADAL" clId="{100CA13A-042D-F04A-9665-9BFF4922E99D}" dt="2023-10-10T10:56:35.164" v="4071" actId="14100"/>
          <ac:spMkLst>
            <pc:docMk/>
            <pc:sldMk cId="3149011084" sldId="429"/>
            <ac:spMk id="5" creationId="{316E8150-5527-BC66-F287-AD086B8A66A2}"/>
          </ac:spMkLst>
        </pc:spChg>
        <pc:spChg chg="add mod">
          <ac:chgData name="Boukouvala Niki" userId="ecc517fc-7324-4a9c-84ab-82fcb6ccea8f" providerId="ADAL" clId="{100CA13A-042D-F04A-9665-9BFF4922E99D}" dt="2023-10-10T10:58:05.772" v="4103" actId="242"/>
          <ac:spMkLst>
            <pc:docMk/>
            <pc:sldMk cId="3149011084" sldId="429"/>
            <ac:spMk id="7" creationId="{1A0DFEBD-9AC2-76C9-40AC-0F8BD4F70EB3}"/>
          </ac:spMkLst>
        </pc:spChg>
        <pc:spChg chg="add mod">
          <ac:chgData name="Boukouvala Niki" userId="ecc517fc-7324-4a9c-84ab-82fcb6ccea8f" providerId="ADAL" clId="{100CA13A-042D-F04A-9665-9BFF4922E99D}" dt="2023-10-10T10:58:56.854" v="4142" actId="1076"/>
          <ac:spMkLst>
            <pc:docMk/>
            <pc:sldMk cId="3149011084" sldId="429"/>
            <ac:spMk id="8" creationId="{C7AC73CA-D7FB-B959-5F08-339A6FF1933C}"/>
          </ac:spMkLst>
        </pc:spChg>
        <pc:spChg chg="add mod">
          <ac:chgData name="Boukouvala Niki" userId="ecc517fc-7324-4a9c-84ab-82fcb6ccea8f" providerId="ADAL" clId="{100CA13A-042D-F04A-9665-9BFF4922E99D}" dt="2023-10-10T10:58:51.879" v="4141" actId="167"/>
          <ac:spMkLst>
            <pc:docMk/>
            <pc:sldMk cId="3149011084" sldId="429"/>
            <ac:spMk id="9" creationId="{A1699AE3-17D9-DB7C-5B65-14B472DB44D2}"/>
          </ac:spMkLst>
        </pc:spChg>
        <pc:spChg chg="del">
          <ac:chgData name="Boukouvala Niki" userId="ecc517fc-7324-4a9c-84ab-82fcb6ccea8f" providerId="ADAL" clId="{100CA13A-042D-F04A-9665-9BFF4922E99D}" dt="2023-10-10T10:56:39.374" v="4073" actId="478"/>
          <ac:spMkLst>
            <pc:docMk/>
            <pc:sldMk cId="3149011084" sldId="429"/>
            <ac:spMk id="12" creationId="{92046DCF-7E6E-024F-8EF0-38000E17BBCF}"/>
          </ac:spMkLst>
        </pc:spChg>
        <pc:spChg chg="del">
          <ac:chgData name="Boukouvala Niki" userId="ecc517fc-7324-4a9c-84ab-82fcb6ccea8f" providerId="ADAL" clId="{100CA13A-042D-F04A-9665-9BFF4922E99D}" dt="2023-10-10T10:56:36.586" v="4072" actId="478"/>
          <ac:spMkLst>
            <pc:docMk/>
            <pc:sldMk cId="3149011084" sldId="429"/>
            <ac:spMk id="13" creationId="{93AE5EDB-817B-E779-0FD7-89019E2B480B}"/>
          </ac:spMkLst>
        </pc:spChg>
        <pc:picChg chg="add mod">
          <ac:chgData name="Boukouvala Niki" userId="ecc517fc-7324-4a9c-84ab-82fcb6ccea8f" providerId="ADAL" clId="{100CA13A-042D-F04A-9665-9BFF4922E99D}" dt="2023-10-10T11:05:37.249" v="4218"/>
          <ac:picMkLst>
            <pc:docMk/>
            <pc:sldMk cId="3149011084" sldId="429"/>
            <ac:picMk id="3" creationId="{AFD3F6AB-B888-945C-359F-426FDC006D87}"/>
          </ac:picMkLst>
        </pc:picChg>
        <pc:picChg chg="add del mod">
          <ac:chgData name="Boukouvala Niki" userId="ecc517fc-7324-4a9c-84ab-82fcb6ccea8f" providerId="ADAL" clId="{100CA13A-042D-F04A-9665-9BFF4922E99D}" dt="2023-10-10T11:05:18.647" v="4185" actId="478"/>
          <ac:picMkLst>
            <pc:docMk/>
            <pc:sldMk cId="3149011084" sldId="429"/>
            <ac:picMk id="4" creationId="{F4BAA89D-8DCB-64EF-A1BF-2475B9EA32BA}"/>
          </ac:picMkLst>
        </pc:picChg>
        <pc:picChg chg="add del mod">
          <ac:chgData name="Boukouvala Niki" userId="ecc517fc-7324-4a9c-84ab-82fcb6ccea8f" providerId="ADAL" clId="{100CA13A-042D-F04A-9665-9BFF4922E99D}" dt="2023-10-10T11:04:09.970" v="4153" actId="478"/>
          <ac:picMkLst>
            <pc:docMk/>
            <pc:sldMk cId="3149011084" sldId="429"/>
            <ac:picMk id="6" creationId="{6B4B8887-F52A-7A45-9734-30566437C5BF}"/>
          </ac:picMkLst>
        </pc:picChg>
        <pc:picChg chg="add del mod">
          <ac:chgData name="Boukouvala Niki" userId="ecc517fc-7324-4a9c-84ab-82fcb6ccea8f" providerId="ADAL" clId="{100CA13A-042D-F04A-9665-9BFF4922E99D}" dt="2023-10-10T11:04:08.727" v="4152" actId="21"/>
          <ac:picMkLst>
            <pc:docMk/>
            <pc:sldMk cId="3149011084" sldId="429"/>
            <ac:picMk id="10" creationId="{9305DA20-F879-611C-FADD-E749199CEF22}"/>
          </ac:picMkLst>
        </pc:picChg>
        <pc:picChg chg="add mod">
          <ac:chgData name="Boukouvala Niki" userId="ecc517fc-7324-4a9c-84ab-82fcb6ccea8f" providerId="ADAL" clId="{100CA13A-042D-F04A-9665-9BFF4922E99D}" dt="2023-10-10T11:05:32.461" v="4208"/>
          <ac:picMkLst>
            <pc:docMk/>
            <pc:sldMk cId="3149011084" sldId="429"/>
            <ac:picMk id="11" creationId="{07D5727F-F1BC-2C22-FC60-99905E52304F}"/>
          </ac:picMkLst>
        </pc:picChg>
        <pc:picChg chg="add del mod modCrop">
          <ac:chgData name="Boukouvala Niki" userId="ecc517fc-7324-4a9c-84ab-82fcb6ccea8f" providerId="ADAL" clId="{100CA13A-042D-F04A-9665-9BFF4922E99D}" dt="2023-10-10T11:05:18.004" v="4184" actId="21"/>
          <ac:picMkLst>
            <pc:docMk/>
            <pc:sldMk cId="3149011084" sldId="429"/>
            <ac:picMk id="14" creationId="{FD8C113D-7523-7312-1759-05A9C363A7D8}"/>
          </ac:picMkLst>
        </pc:picChg>
        <pc:picChg chg="add mod">
          <ac:chgData name="Boukouvala Niki" userId="ecc517fc-7324-4a9c-84ab-82fcb6ccea8f" providerId="ADAL" clId="{100CA13A-042D-F04A-9665-9BFF4922E99D}" dt="2023-10-10T11:05:26.430" v="4206"/>
          <ac:picMkLst>
            <pc:docMk/>
            <pc:sldMk cId="3149011084" sldId="429"/>
            <ac:picMk id="15" creationId="{2B7F78C5-2209-1833-C406-F26AADC3644B}"/>
          </ac:picMkLst>
        </pc:picChg>
      </pc:sldChg>
      <pc:sldChg chg="addSp delSp modSp add mod modNotesTx">
        <pc:chgData name="Boukouvala Niki" userId="ecc517fc-7324-4a9c-84ab-82fcb6ccea8f" providerId="ADAL" clId="{100CA13A-042D-F04A-9665-9BFF4922E99D}" dt="2023-10-22T11:17:26.434" v="6917" actId="207"/>
        <pc:sldMkLst>
          <pc:docMk/>
          <pc:sldMk cId="155522285" sldId="430"/>
        </pc:sldMkLst>
        <pc:spChg chg="mod">
          <ac:chgData name="Boukouvala Niki" userId="ecc517fc-7324-4a9c-84ab-82fcb6ccea8f" providerId="ADAL" clId="{100CA13A-042D-F04A-9665-9BFF4922E99D}" dt="2023-10-10T11:05:58.449" v="4222"/>
          <ac:spMkLst>
            <pc:docMk/>
            <pc:sldMk cId="155522285" sldId="430"/>
            <ac:spMk id="7" creationId="{1A0DFEBD-9AC2-76C9-40AC-0F8BD4F70EB3}"/>
          </ac:spMkLst>
        </pc:spChg>
        <pc:spChg chg="mod">
          <ac:chgData name="Boukouvala Niki" userId="ecc517fc-7324-4a9c-84ab-82fcb6ccea8f" providerId="ADAL" clId="{100CA13A-042D-F04A-9665-9BFF4922E99D}" dt="2023-10-10T11:06:15.172" v="4226"/>
          <ac:spMkLst>
            <pc:docMk/>
            <pc:sldMk cId="155522285" sldId="430"/>
            <ac:spMk id="8" creationId="{C7AC73CA-D7FB-B959-5F08-339A6FF1933C}"/>
          </ac:spMkLst>
        </pc:spChg>
        <pc:spChg chg="mod">
          <ac:chgData name="Boukouvala Niki" userId="ecc517fc-7324-4a9c-84ab-82fcb6ccea8f" providerId="ADAL" clId="{100CA13A-042D-F04A-9665-9BFF4922E99D}" dt="2023-10-10T11:06:06.236" v="4224"/>
          <ac:spMkLst>
            <pc:docMk/>
            <pc:sldMk cId="155522285" sldId="430"/>
            <ac:spMk id="9" creationId="{A1699AE3-17D9-DB7C-5B65-14B472DB44D2}"/>
          </ac:spMkLst>
        </pc:spChg>
        <pc:picChg chg="del">
          <ac:chgData name="Boukouvala Niki" userId="ecc517fc-7324-4a9c-84ab-82fcb6ccea8f" providerId="ADAL" clId="{100CA13A-042D-F04A-9665-9BFF4922E99D}" dt="2023-10-10T11:08:29.800" v="4307" actId="478"/>
          <ac:picMkLst>
            <pc:docMk/>
            <pc:sldMk cId="155522285" sldId="430"/>
            <ac:picMk id="3" creationId="{AFD3F6AB-B888-945C-359F-426FDC006D87}"/>
          </ac:picMkLst>
        </pc:picChg>
        <pc:picChg chg="add mod">
          <ac:chgData name="Boukouvala Niki" userId="ecc517fc-7324-4a9c-84ab-82fcb6ccea8f" providerId="ADAL" clId="{100CA13A-042D-F04A-9665-9BFF4922E99D}" dt="2023-10-10T11:09:44.610" v="4319"/>
          <ac:picMkLst>
            <pc:docMk/>
            <pc:sldMk cId="155522285" sldId="430"/>
            <ac:picMk id="4" creationId="{2FBE3C84-3A72-F45D-9FA9-35AF86189268}"/>
          </ac:picMkLst>
        </pc:picChg>
        <pc:picChg chg="del">
          <ac:chgData name="Boukouvala Niki" userId="ecc517fc-7324-4a9c-84ab-82fcb6ccea8f" providerId="ADAL" clId="{100CA13A-042D-F04A-9665-9BFF4922E99D}" dt="2023-10-10T11:09:33.519" v="4315" actId="478"/>
          <ac:picMkLst>
            <pc:docMk/>
            <pc:sldMk cId="155522285" sldId="430"/>
            <ac:picMk id="11" creationId="{07D5727F-F1BC-2C22-FC60-99905E52304F}"/>
          </ac:picMkLst>
        </pc:picChg>
        <pc:picChg chg="del mod">
          <ac:chgData name="Boukouvala Niki" userId="ecc517fc-7324-4a9c-84ab-82fcb6ccea8f" providerId="ADAL" clId="{100CA13A-042D-F04A-9665-9BFF4922E99D}" dt="2023-10-10T11:10:52.073" v="4335" actId="478"/>
          <ac:picMkLst>
            <pc:docMk/>
            <pc:sldMk cId="155522285" sldId="430"/>
            <ac:picMk id="15" creationId="{2B7F78C5-2209-1833-C406-F26AADC3644B}"/>
          </ac:picMkLst>
        </pc:picChg>
        <pc:picChg chg="add mod">
          <ac:chgData name="Boukouvala Niki" userId="ecc517fc-7324-4a9c-84ab-82fcb6ccea8f" providerId="ADAL" clId="{100CA13A-042D-F04A-9665-9BFF4922E99D}" dt="2023-10-10T11:08:28.371" v="4306" actId="167"/>
          <ac:picMkLst>
            <pc:docMk/>
            <pc:sldMk cId="155522285" sldId="430"/>
            <ac:picMk id="10242" creationId="{A0DDC225-8736-1987-AA2E-B22320470567}"/>
          </ac:picMkLst>
        </pc:picChg>
        <pc:picChg chg="add del mod">
          <ac:chgData name="Boukouvala Niki" userId="ecc517fc-7324-4a9c-84ab-82fcb6ccea8f" providerId="ADAL" clId="{100CA13A-042D-F04A-9665-9BFF4922E99D}" dt="2023-10-10T11:09:32.871" v="4314" actId="21"/>
          <ac:picMkLst>
            <pc:docMk/>
            <pc:sldMk cId="155522285" sldId="430"/>
            <ac:picMk id="10244" creationId="{CE1AEC68-F5E7-AC58-3BA3-E54B45C4EE9F}"/>
          </ac:picMkLst>
        </pc:picChg>
        <pc:picChg chg="add mod">
          <ac:chgData name="Boukouvala Niki" userId="ecc517fc-7324-4a9c-84ab-82fcb6ccea8f" providerId="ADAL" clId="{100CA13A-042D-F04A-9665-9BFF4922E99D}" dt="2023-10-10T11:10:50.285" v="4334" actId="167"/>
          <ac:picMkLst>
            <pc:docMk/>
            <pc:sldMk cId="155522285" sldId="430"/>
            <ac:picMk id="10246" creationId="{2BE13D6B-E1C3-26F4-C550-5C544D7506EE}"/>
          </ac:picMkLst>
        </pc:picChg>
      </pc:sldChg>
      <pc:sldChg chg="add del">
        <pc:chgData name="Boukouvala Niki" userId="ecc517fc-7324-4a9c-84ab-82fcb6ccea8f" providerId="ADAL" clId="{100CA13A-042D-F04A-9665-9BFF4922E99D}" dt="2023-10-10T11:30:09.260" v="4404" actId="2890"/>
        <pc:sldMkLst>
          <pc:docMk/>
          <pc:sldMk cId="832826538" sldId="431"/>
        </pc:sldMkLst>
      </pc:sldChg>
      <pc:sldChg chg="addSp delSp modSp add del mod modNotesTx">
        <pc:chgData name="Boukouvala Niki" userId="ecc517fc-7324-4a9c-84ab-82fcb6ccea8f" providerId="ADAL" clId="{100CA13A-042D-F04A-9665-9BFF4922E99D}" dt="2023-10-10T11:29:48.135" v="4402" actId="2696"/>
        <pc:sldMkLst>
          <pc:docMk/>
          <pc:sldMk cId="1268326126" sldId="431"/>
        </pc:sldMkLst>
        <pc:spChg chg="mod">
          <ac:chgData name="Boukouvala Niki" userId="ecc517fc-7324-4a9c-84ab-82fcb6ccea8f" providerId="ADAL" clId="{100CA13A-042D-F04A-9665-9BFF4922E99D}" dt="2023-10-10T11:11:25.555" v="4348" actId="20577"/>
          <ac:spMkLst>
            <pc:docMk/>
            <pc:sldMk cId="1268326126" sldId="431"/>
            <ac:spMk id="2" creationId="{6252CCD4-7864-1237-FB65-79A4631F215D}"/>
          </ac:spMkLst>
        </pc:spChg>
        <pc:spChg chg="add del mod">
          <ac:chgData name="Boukouvala Niki" userId="ecc517fc-7324-4a9c-84ab-82fcb6ccea8f" providerId="ADAL" clId="{100CA13A-042D-F04A-9665-9BFF4922E99D}" dt="2023-10-10T11:16:03.667" v="4377"/>
          <ac:spMkLst>
            <pc:docMk/>
            <pc:sldMk cId="1268326126" sldId="431"/>
            <ac:spMk id="3" creationId="{F81FB9C9-A710-1B22-95AC-24359503D544}"/>
          </ac:spMkLst>
        </pc:spChg>
        <pc:spChg chg="mod">
          <ac:chgData name="Boukouvala Niki" userId="ecc517fc-7324-4a9c-84ab-82fcb6ccea8f" providerId="ADAL" clId="{100CA13A-042D-F04A-9665-9BFF4922E99D}" dt="2023-10-10T11:12:48.995" v="4370" actId="20577"/>
          <ac:spMkLst>
            <pc:docMk/>
            <pc:sldMk cId="1268326126" sldId="431"/>
            <ac:spMk id="5" creationId="{316E8150-5527-BC66-F287-AD086B8A66A2}"/>
          </ac:spMkLst>
        </pc:spChg>
        <pc:spChg chg="add del mod">
          <ac:chgData name="Boukouvala Niki" userId="ecc517fc-7324-4a9c-84ab-82fcb6ccea8f" providerId="ADAL" clId="{100CA13A-042D-F04A-9665-9BFF4922E99D}" dt="2023-10-10T11:16:03.667" v="4377"/>
          <ac:spMkLst>
            <pc:docMk/>
            <pc:sldMk cId="1268326126" sldId="431"/>
            <ac:spMk id="6" creationId="{6552FE35-5D31-9C0C-9440-264C84AEF635}"/>
          </ac:spMkLst>
        </pc:spChg>
        <pc:spChg chg="del">
          <ac:chgData name="Boukouvala Niki" userId="ecc517fc-7324-4a9c-84ab-82fcb6ccea8f" providerId="ADAL" clId="{100CA13A-042D-F04A-9665-9BFF4922E99D}" dt="2023-10-10T11:12:51.919" v="4371" actId="478"/>
          <ac:spMkLst>
            <pc:docMk/>
            <pc:sldMk cId="1268326126" sldId="431"/>
            <ac:spMk id="7" creationId="{1A0DFEBD-9AC2-76C9-40AC-0F8BD4F70EB3}"/>
          </ac:spMkLst>
        </pc:spChg>
        <pc:spChg chg="del">
          <ac:chgData name="Boukouvala Niki" userId="ecc517fc-7324-4a9c-84ab-82fcb6ccea8f" providerId="ADAL" clId="{100CA13A-042D-F04A-9665-9BFF4922E99D}" dt="2023-10-10T11:12:51.919" v="4371" actId="478"/>
          <ac:spMkLst>
            <pc:docMk/>
            <pc:sldMk cId="1268326126" sldId="431"/>
            <ac:spMk id="8" creationId="{C7AC73CA-D7FB-B959-5F08-339A6FF1933C}"/>
          </ac:spMkLst>
        </pc:spChg>
        <pc:spChg chg="del">
          <ac:chgData name="Boukouvala Niki" userId="ecc517fc-7324-4a9c-84ab-82fcb6ccea8f" providerId="ADAL" clId="{100CA13A-042D-F04A-9665-9BFF4922E99D}" dt="2023-10-10T11:12:51.919" v="4371" actId="478"/>
          <ac:spMkLst>
            <pc:docMk/>
            <pc:sldMk cId="1268326126" sldId="431"/>
            <ac:spMk id="9" creationId="{A1699AE3-17D9-DB7C-5B65-14B472DB44D2}"/>
          </ac:spMkLst>
        </pc:spChg>
        <pc:spChg chg="add del mod">
          <ac:chgData name="Boukouvala Niki" userId="ecc517fc-7324-4a9c-84ab-82fcb6ccea8f" providerId="ADAL" clId="{100CA13A-042D-F04A-9665-9BFF4922E99D}" dt="2023-10-10T11:16:03.667" v="4377"/>
          <ac:spMkLst>
            <pc:docMk/>
            <pc:sldMk cId="1268326126" sldId="431"/>
            <ac:spMk id="10" creationId="{AF154C50-9443-F870-2421-F2AD92C1D982}"/>
          </ac:spMkLst>
        </pc:spChg>
        <pc:spChg chg="mod">
          <ac:chgData name="Boukouvala Niki" userId="ecc517fc-7324-4a9c-84ab-82fcb6ccea8f" providerId="ADAL" clId="{100CA13A-042D-F04A-9665-9BFF4922E99D}" dt="2023-10-10T11:16:02.226" v="4376"/>
          <ac:spMkLst>
            <pc:docMk/>
            <pc:sldMk cId="1268326126" sldId="431"/>
            <ac:spMk id="13" creationId="{658BABE9-7757-B4BD-45DA-67C9D0BCCF36}"/>
          </ac:spMkLst>
        </pc:spChg>
        <pc:grpChg chg="add del mod">
          <ac:chgData name="Boukouvala Niki" userId="ecc517fc-7324-4a9c-84ab-82fcb6ccea8f" providerId="ADAL" clId="{100CA13A-042D-F04A-9665-9BFF4922E99D}" dt="2023-10-10T11:16:03.667" v="4377"/>
          <ac:grpSpMkLst>
            <pc:docMk/>
            <pc:sldMk cId="1268326126" sldId="431"/>
            <ac:grpSpMk id="11" creationId="{69B3EF61-70BC-6322-BD2B-9D690C80A0BC}"/>
          </ac:grpSpMkLst>
        </pc:grpChg>
        <pc:picChg chg="del">
          <ac:chgData name="Boukouvala Niki" userId="ecc517fc-7324-4a9c-84ab-82fcb6ccea8f" providerId="ADAL" clId="{100CA13A-042D-F04A-9665-9BFF4922E99D}" dt="2023-10-10T11:12:51.919" v="4371" actId="478"/>
          <ac:picMkLst>
            <pc:docMk/>
            <pc:sldMk cId="1268326126" sldId="431"/>
            <ac:picMk id="4" creationId="{2FBE3C84-3A72-F45D-9FA9-35AF86189268}"/>
          </ac:picMkLst>
        </pc:picChg>
        <pc:picChg chg="mod">
          <ac:chgData name="Boukouvala Niki" userId="ecc517fc-7324-4a9c-84ab-82fcb6ccea8f" providerId="ADAL" clId="{100CA13A-042D-F04A-9665-9BFF4922E99D}" dt="2023-10-10T11:16:02.226" v="4376"/>
          <ac:picMkLst>
            <pc:docMk/>
            <pc:sldMk cId="1268326126" sldId="431"/>
            <ac:picMk id="12" creationId="{DB7B9F0C-3113-8344-8614-4410B6D269AB}"/>
          </ac:picMkLst>
        </pc:picChg>
        <pc:picChg chg="add del mod">
          <ac:chgData name="Boukouvala Niki" userId="ecc517fc-7324-4a9c-84ab-82fcb6ccea8f" providerId="ADAL" clId="{100CA13A-042D-F04A-9665-9BFF4922E99D}" dt="2023-10-10T11:16:03.667" v="4377"/>
          <ac:picMkLst>
            <pc:docMk/>
            <pc:sldMk cId="1268326126" sldId="431"/>
            <ac:picMk id="14" creationId="{E5C59015-9256-5F52-ABA6-58D2971A151A}"/>
          </ac:picMkLst>
        </pc:picChg>
        <pc:picChg chg="del">
          <ac:chgData name="Boukouvala Niki" userId="ecc517fc-7324-4a9c-84ab-82fcb6ccea8f" providerId="ADAL" clId="{100CA13A-042D-F04A-9665-9BFF4922E99D}" dt="2023-10-10T11:12:51.919" v="4371" actId="478"/>
          <ac:picMkLst>
            <pc:docMk/>
            <pc:sldMk cId="1268326126" sldId="431"/>
            <ac:picMk id="10242" creationId="{A0DDC225-8736-1987-AA2E-B22320470567}"/>
          </ac:picMkLst>
        </pc:picChg>
        <pc:picChg chg="del">
          <ac:chgData name="Boukouvala Niki" userId="ecc517fc-7324-4a9c-84ab-82fcb6ccea8f" providerId="ADAL" clId="{100CA13A-042D-F04A-9665-9BFF4922E99D}" dt="2023-10-10T11:12:51.919" v="4371" actId="478"/>
          <ac:picMkLst>
            <pc:docMk/>
            <pc:sldMk cId="1268326126" sldId="431"/>
            <ac:picMk id="10246" creationId="{2BE13D6B-E1C3-26F4-C550-5C544D7506EE}"/>
          </ac:picMkLst>
        </pc:picChg>
      </pc:sldChg>
      <pc:sldChg chg="addSp delSp modSp add mod ord modNotesTx">
        <pc:chgData name="Boukouvala Niki" userId="ecc517fc-7324-4a9c-84ab-82fcb6ccea8f" providerId="ADAL" clId="{100CA13A-042D-F04A-9665-9BFF4922E99D}" dt="2023-10-22T11:19:44.847" v="6946" actId="20577"/>
        <pc:sldMkLst>
          <pc:docMk/>
          <pc:sldMk cId="1303360822" sldId="431"/>
        </pc:sldMkLst>
        <pc:spChg chg="del">
          <ac:chgData name="Boukouvala Niki" userId="ecc517fc-7324-4a9c-84ab-82fcb6ccea8f" providerId="ADAL" clId="{100CA13A-042D-F04A-9665-9BFF4922E99D}" dt="2023-10-10T11:30:30.822" v="4413" actId="478"/>
          <ac:spMkLst>
            <pc:docMk/>
            <pc:sldMk cId="1303360822" sldId="431"/>
            <ac:spMk id="2" creationId="{6252CCD4-7864-1237-FB65-79A4631F215D}"/>
          </ac:spMkLst>
        </pc:spChg>
        <pc:spChg chg="add mod">
          <ac:chgData name="Boukouvala Niki" userId="ecc517fc-7324-4a9c-84ab-82fcb6ccea8f" providerId="ADAL" clId="{100CA13A-042D-F04A-9665-9BFF4922E99D}" dt="2023-10-10T11:30:38.260" v="4421" actId="6549"/>
          <ac:spMkLst>
            <pc:docMk/>
            <pc:sldMk cId="1303360822" sldId="431"/>
            <ac:spMk id="3" creationId="{382AE99F-2159-6308-17CA-FB0D1A4C4846}"/>
          </ac:spMkLst>
        </pc:spChg>
        <pc:spChg chg="mod">
          <ac:chgData name="Boukouvala Niki" userId="ecc517fc-7324-4a9c-84ab-82fcb6ccea8f" providerId="ADAL" clId="{100CA13A-042D-F04A-9665-9BFF4922E99D}" dt="2023-10-10T11:30:25.042" v="4412" actId="20577"/>
          <ac:spMkLst>
            <pc:docMk/>
            <pc:sldMk cId="1303360822" sldId="431"/>
            <ac:spMk id="5" creationId="{316E8150-5527-BC66-F287-AD086B8A66A2}"/>
          </ac:spMkLst>
        </pc:spChg>
        <pc:spChg chg="del">
          <ac:chgData name="Boukouvala Niki" userId="ecc517fc-7324-4a9c-84ab-82fcb6ccea8f" providerId="ADAL" clId="{100CA13A-042D-F04A-9665-9BFF4922E99D}" dt="2023-10-10T11:30:47.004" v="4422" actId="478"/>
          <ac:spMkLst>
            <pc:docMk/>
            <pc:sldMk cId="1303360822" sldId="431"/>
            <ac:spMk id="7" creationId="{1A0DFEBD-9AC2-76C9-40AC-0F8BD4F70EB3}"/>
          </ac:spMkLst>
        </pc:spChg>
        <pc:spChg chg="del">
          <ac:chgData name="Boukouvala Niki" userId="ecc517fc-7324-4a9c-84ab-82fcb6ccea8f" providerId="ADAL" clId="{100CA13A-042D-F04A-9665-9BFF4922E99D}" dt="2023-10-10T11:30:47.004" v="4422" actId="478"/>
          <ac:spMkLst>
            <pc:docMk/>
            <pc:sldMk cId="1303360822" sldId="431"/>
            <ac:spMk id="8" creationId="{C7AC73CA-D7FB-B959-5F08-339A6FF1933C}"/>
          </ac:spMkLst>
        </pc:spChg>
        <pc:spChg chg="del">
          <ac:chgData name="Boukouvala Niki" userId="ecc517fc-7324-4a9c-84ab-82fcb6ccea8f" providerId="ADAL" clId="{100CA13A-042D-F04A-9665-9BFF4922E99D}" dt="2023-10-10T11:30:47.004" v="4422" actId="478"/>
          <ac:spMkLst>
            <pc:docMk/>
            <pc:sldMk cId="1303360822" sldId="431"/>
            <ac:spMk id="9" creationId="{A1699AE3-17D9-DB7C-5B65-14B472DB44D2}"/>
          </ac:spMkLst>
        </pc:spChg>
        <pc:spChg chg="mod">
          <ac:chgData name="Boukouvala Niki" userId="ecc517fc-7324-4a9c-84ab-82fcb6ccea8f" providerId="ADAL" clId="{100CA13A-042D-F04A-9665-9BFF4922E99D}" dt="2023-10-10T11:31:19.159" v="4424"/>
          <ac:spMkLst>
            <pc:docMk/>
            <pc:sldMk cId="1303360822" sldId="431"/>
            <ac:spMk id="11" creationId="{18F0C272-3D35-E6D3-E727-700FE0BB62EA}"/>
          </ac:spMkLst>
        </pc:spChg>
        <pc:spChg chg="mod">
          <ac:chgData name="Boukouvala Niki" userId="ecc517fc-7324-4a9c-84ab-82fcb6ccea8f" providerId="ADAL" clId="{100CA13A-042D-F04A-9665-9BFF4922E99D}" dt="2023-10-10T11:31:19.159" v="4424"/>
          <ac:spMkLst>
            <pc:docMk/>
            <pc:sldMk cId="1303360822" sldId="431"/>
            <ac:spMk id="12" creationId="{B87AC451-A3E1-1DC3-7325-7930CA715E40}"/>
          </ac:spMkLst>
        </pc:spChg>
        <pc:spChg chg="mod">
          <ac:chgData name="Boukouvala Niki" userId="ecc517fc-7324-4a9c-84ab-82fcb6ccea8f" providerId="ADAL" clId="{100CA13A-042D-F04A-9665-9BFF4922E99D}" dt="2023-10-10T11:31:19.159" v="4424"/>
          <ac:spMkLst>
            <pc:docMk/>
            <pc:sldMk cId="1303360822" sldId="431"/>
            <ac:spMk id="13" creationId="{383C9E2E-01CE-9045-BF3B-28699936C1C2}"/>
          </ac:spMkLst>
        </pc:spChg>
        <pc:spChg chg="mod">
          <ac:chgData name="Boukouvala Niki" userId="ecc517fc-7324-4a9c-84ab-82fcb6ccea8f" providerId="ADAL" clId="{100CA13A-042D-F04A-9665-9BFF4922E99D}" dt="2023-10-10T11:31:19.159" v="4424"/>
          <ac:spMkLst>
            <pc:docMk/>
            <pc:sldMk cId="1303360822" sldId="431"/>
            <ac:spMk id="14" creationId="{D9D2EEA5-32BF-6364-2E27-210C16AF5087}"/>
          </ac:spMkLst>
        </pc:spChg>
        <pc:spChg chg="mod">
          <ac:chgData name="Boukouvala Niki" userId="ecc517fc-7324-4a9c-84ab-82fcb6ccea8f" providerId="ADAL" clId="{100CA13A-042D-F04A-9665-9BFF4922E99D}" dt="2023-10-10T11:31:24.930" v="4425"/>
          <ac:spMkLst>
            <pc:docMk/>
            <pc:sldMk cId="1303360822" sldId="431"/>
            <ac:spMk id="15" creationId="{5A7CFBB3-78BE-603C-900F-B625CD06BE49}"/>
          </ac:spMkLst>
        </pc:spChg>
        <pc:spChg chg="mod">
          <ac:chgData name="Boukouvala Niki" userId="ecc517fc-7324-4a9c-84ab-82fcb6ccea8f" providerId="ADAL" clId="{100CA13A-042D-F04A-9665-9BFF4922E99D}" dt="2023-10-10T11:31:41.991" v="4427" actId="242"/>
          <ac:spMkLst>
            <pc:docMk/>
            <pc:sldMk cId="1303360822" sldId="431"/>
            <ac:spMk id="16" creationId="{94900AA6-ACE2-DC87-3D2E-C012A519506F}"/>
          </ac:spMkLst>
        </pc:spChg>
        <pc:spChg chg="mod">
          <ac:chgData name="Boukouvala Niki" userId="ecc517fc-7324-4a9c-84ab-82fcb6ccea8f" providerId="ADAL" clId="{100CA13A-042D-F04A-9665-9BFF4922E99D}" dt="2023-10-10T11:31:51.354" v="4429" actId="242"/>
          <ac:spMkLst>
            <pc:docMk/>
            <pc:sldMk cId="1303360822" sldId="431"/>
            <ac:spMk id="17" creationId="{7D96C116-88A1-A88D-EF44-BF5642626D67}"/>
          </ac:spMkLst>
        </pc:spChg>
        <pc:spChg chg="mod">
          <ac:chgData name="Boukouvala Niki" userId="ecc517fc-7324-4a9c-84ab-82fcb6ccea8f" providerId="ADAL" clId="{100CA13A-042D-F04A-9665-9BFF4922E99D}" dt="2023-10-10T11:32:27.192" v="4441" actId="122"/>
          <ac:spMkLst>
            <pc:docMk/>
            <pc:sldMk cId="1303360822" sldId="431"/>
            <ac:spMk id="21" creationId="{D807B0EE-3F14-3EB4-BB06-4B6B5FFB5487}"/>
          </ac:spMkLst>
        </pc:spChg>
        <pc:spChg chg="add del mod">
          <ac:chgData name="Boukouvala Niki" userId="ecc517fc-7324-4a9c-84ab-82fcb6ccea8f" providerId="ADAL" clId="{100CA13A-042D-F04A-9665-9BFF4922E99D}" dt="2023-10-10T11:32:02.387" v="4430" actId="478"/>
          <ac:spMkLst>
            <pc:docMk/>
            <pc:sldMk cId="1303360822" sldId="431"/>
            <ac:spMk id="22" creationId="{837F0724-569F-378C-82C6-E945587A760A}"/>
          </ac:spMkLst>
        </pc:spChg>
        <pc:spChg chg="add del mod">
          <ac:chgData name="Boukouvala Niki" userId="ecc517fc-7324-4a9c-84ab-82fcb6ccea8f" providerId="ADAL" clId="{100CA13A-042D-F04A-9665-9BFF4922E99D}" dt="2023-10-10T11:32:02.387" v="4430" actId="478"/>
          <ac:spMkLst>
            <pc:docMk/>
            <pc:sldMk cId="1303360822" sldId="431"/>
            <ac:spMk id="23" creationId="{7FF3CD4F-270B-7A54-D3E3-B552DE67337F}"/>
          </ac:spMkLst>
        </pc:spChg>
        <pc:spChg chg="add del mod">
          <ac:chgData name="Boukouvala Niki" userId="ecc517fc-7324-4a9c-84ab-82fcb6ccea8f" providerId="ADAL" clId="{100CA13A-042D-F04A-9665-9BFF4922E99D}" dt="2023-10-10T11:32:02.387" v="4430" actId="478"/>
          <ac:spMkLst>
            <pc:docMk/>
            <pc:sldMk cId="1303360822" sldId="431"/>
            <ac:spMk id="24" creationId="{B6C380E0-0EA9-9D84-4EC0-B4919C40EE03}"/>
          </ac:spMkLst>
        </pc:spChg>
        <pc:spChg chg="add del mod">
          <ac:chgData name="Boukouvala Niki" userId="ecc517fc-7324-4a9c-84ab-82fcb6ccea8f" providerId="ADAL" clId="{100CA13A-042D-F04A-9665-9BFF4922E99D}" dt="2023-10-10T11:32:02.387" v="4430" actId="478"/>
          <ac:spMkLst>
            <pc:docMk/>
            <pc:sldMk cId="1303360822" sldId="431"/>
            <ac:spMk id="25" creationId="{03A6C751-AA35-9C22-BBFC-BE0648F54AB6}"/>
          </ac:spMkLst>
        </pc:spChg>
        <pc:spChg chg="add del mod">
          <ac:chgData name="Boukouvala Niki" userId="ecc517fc-7324-4a9c-84ab-82fcb6ccea8f" providerId="ADAL" clId="{100CA13A-042D-F04A-9665-9BFF4922E99D}" dt="2023-10-10T11:32:07.320" v="4432" actId="767"/>
          <ac:spMkLst>
            <pc:docMk/>
            <pc:sldMk cId="1303360822" sldId="431"/>
            <ac:spMk id="26" creationId="{2BF8D0C8-2FDD-EA2D-AA25-DE80E72438CD}"/>
          </ac:spMkLst>
        </pc:spChg>
        <pc:spChg chg="add del">
          <ac:chgData name="Boukouvala Niki" userId="ecc517fc-7324-4a9c-84ab-82fcb6ccea8f" providerId="ADAL" clId="{100CA13A-042D-F04A-9665-9BFF4922E99D}" dt="2023-10-10T11:32:18.265" v="4435" actId="22"/>
          <ac:spMkLst>
            <pc:docMk/>
            <pc:sldMk cId="1303360822" sldId="431"/>
            <ac:spMk id="28" creationId="{9D650F60-533B-591F-B9E5-E10ECD1C00C8}"/>
          </ac:spMkLst>
        </pc:spChg>
        <pc:spChg chg="add mod">
          <ac:chgData name="Boukouvala Niki" userId="ecc517fc-7324-4a9c-84ab-82fcb6ccea8f" providerId="ADAL" clId="{100CA13A-042D-F04A-9665-9BFF4922E99D}" dt="2023-10-10T11:32:46.463" v="4447" actId="20577"/>
          <ac:spMkLst>
            <pc:docMk/>
            <pc:sldMk cId="1303360822" sldId="431"/>
            <ac:spMk id="29" creationId="{6389907A-F811-D69D-E4AF-8B83AF7ADEC1}"/>
          </ac:spMkLst>
        </pc:spChg>
        <pc:grpChg chg="add mod">
          <ac:chgData name="Boukouvala Niki" userId="ecc517fc-7324-4a9c-84ab-82fcb6ccea8f" providerId="ADAL" clId="{100CA13A-042D-F04A-9665-9BFF4922E99D}" dt="2023-10-10T11:32:52.351" v="4448" actId="1076"/>
          <ac:grpSpMkLst>
            <pc:docMk/>
            <pc:sldMk cId="1303360822" sldId="431"/>
            <ac:grpSpMk id="10" creationId="{766AB909-8B70-CFEE-64A6-D800FCE041BE}"/>
          </ac:grpSpMkLst>
        </pc:grpChg>
        <pc:picChg chg="del">
          <ac:chgData name="Boukouvala Niki" userId="ecc517fc-7324-4a9c-84ab-82fcb6ccea8f" providerId="ADAL" clId="{100CA13A-042D-F04A-9665-9BFF4922E99D}" dt="2023-10-10T11:30:47.004" v="4422" actId="478"/>
          <ac:picMkLst>
            <pc:docMk/>
            <pc:sldMk cId="1303360822" sldId="431"/>
            <ac:picMk id="4" creationId="{2FBE3C84-3A72-F45D-9FA9-35AF86189268}"/>
          </ac:picMkLst>
        </pc:picChg>
        <pc:picChg chg="del">
          <ac:chgData name="Boukouvala Niki" userId="ecc517fc-7324-4a9c-84ab-82fcb6ccea8f" providerId="ADAL" clId="{100CA13A-042D-F04A-9665-9BFF4922E99D}" dt="2023-10-10T11:30:47.004" v="4422" actId="478"/>
          <ac:picMkLst>
            <pc:docMk/>
            <pc:sldMk cId="1303360822" sldId="431"/>
            <ac:picMk id="10242" creationId="{A0DDC225-8736-1987-AA2E-B22320470567}"/>
          </ac:picMkLst>
        </pc:picChg>
        <pc:picChg chg="del">
          <ac:chgData name="Boukouvala Niki" userId="ecc517fc-7324-4a9c-84ab-82fcb6ccea8f" providerId="ADAL" clId="{100CA13A-042D-F04A-9665-9BFF4922E99D}" dt="2023-10-10T11:30:47.004" v="4422" actId="478"/>
          <ac:picMkLst>
            <pc:docMk/>
            <pc:sldMk cId="1303360822" sldId="431"/>
            <ac:picMk id="10246" creationId="{2BE13D6B-E1C3-26F4-C550-5C544D7506EE}"/>
          </ac:picMkLst>
        </pc:picChg>
        <pc:cxnChg chg="add mod">
          <ac:chgData name="Boukouvala Niki" userId="ecc517fc-7324-4a9c-84ab-82fcb6ccea8f" providerId="ADAL" clId="{100CA13A-042D-F04A-9665-9BFF4922E99D}" dt="2023-10-10T11:32:52.351" v="4448" actId="1076"/>
          <ac:cxnSpMkLst>
            <pc:docMk/>
            <pc:sldMk cId="1303360822" sldId="431"/>
            <ac:cxnSpMk id="6" creationId="{C232ED01-4ADD-7302-1A92-1A858414DA7B}"/>
          </ac:cxnSpMkLst>
        </pc:cxnChg>
      </pc:sldChg>
      <pc:sldChg chg="modSp add del mod">
        <pc:chgData name="Boukouvala Niki" userId="ecc517fc-7324-4a9c-84ab-82fcb6ccea8f" providerId="ADAL" clId="{100CA13A-042D-F04A-9665-9BFF4922E99D}" dt="2023-10-10T11:34:08.816" v="4494" actId="2696"/>
        <pc:sldMkLst>
          <pc:docMk/>
          <pc:sldMk cId="4086876792" sldId="432"/>
        </pc:sldMkLst>
        <pc:spChg chg="mod">
          <ac:chgData name="Boukouvala Niki" userId="ecc517fc-7324-4a9c-84ab-82fcb6ccea8f" providerId="ADAL" clId="{100CA13A-042D-F04A-9665-9BFF4922E99D}" dt="2023-10-10T11:33:11.859" v="4455" actId="20577"/>
          <ac:spMkLst>
            <pc:docMk/>
            <pc:sldMk cId="4086876792" sldId="432"/>
            <ac:spMk id="5" creationId="{316E8150-5527-BC66-F287-AD086B8A66A2}"/>
          </ac:spMkLst>
        </pc:spChg>
      </pc:sldChg>
      <pc:sldChg chg="addSp delSp modSp add mod ord modNotesTx">
        <pc:chgData name="Boukouvala Niki" userId="ecc517fc-7324-4a9c-84ab-82fcb6ccea8f" providerId="ADAL" clId="{100CA13A-042D-F04A-9665-9BFF4922E99D}" dt="2023-10-22T11:22:06.267" v="7061" actId="20577"/>
        <pc:sldMkLst>
          <pc:docMk/>
          <pc:sldMk cId="765246075" sldId="433"/>
        </pc:sldMkLst>
        <pc:spChg chg="del">
          <ac:chgData name="Boukouvala Niki" userId="ecc517fc-7324-4a9c-84ab-82fcb6ccea8f" providerId="ADAL" clId="{100CA13A-042D-F04A-9665-9BFF4922E99D}" dt="2023-10-10T11:34:11.031" v="4495" actId="478"/>
          <ac:spMkLst>
            <pc:docMk/>
            <pc:sldMk cId="765246075" sldId="433"/>
            <ac:spMk id="2" creationId="{6252CCD4-7864-1237-FB65-79A4631F215D}"/>
          </ac:spMkLst>
        </pc:spChg>
        <pc:spChg chg="add mod">
          <ac:chgData name="Boukouvala Niki" userId="ecc517fc-7324-4a9c-84ab-82fcb6ccea8f" providerId="ADAL" clId="{100CA13A-042D-F04A-9665-9BFF4922E99D}" dt="2023-10-10T11:34:11.263" v="4496"/>
          <ac:spMkLst>
            <pc:docMk/>
            <pc:sldMk cId="765246075" sldId="433"/>
            <ac:spMk id="3" creationId="{9575ADBB-A8F8-B8AF-8E75-92F09BA5D4E2}"/>
          </ac:spMkLst>
        </pc:spChg>
        <pc:spChg chg="add mod">
          <ac:chgData name="Boukouvala Niki" userId="ecc517fc-7324-4a9c-84ab-82fcb6ccea8f" providerId="ADAL" clId="{100CA13A-042D-F04A-9665-9BFF4922E99D}" dt="2023-10-10T11:34:11.263" v="4496"/>
          <ac:spMkLst>
            <pc:docMk/>
            <pc:sldMk cId="765246075" sldId="433"/>
            <ac:spMk id="4" creationId="{BD776D1D-F414-FFE7-258C-FA2F1E7D021E}"/>
          </ac:spMkLst>
        </pc:spChg>
        <pc:spChg chg="del">
          <ac:chgData name="Boukouvala Niki" userId="ecc517fc-7324-4a9c-84ab-82fcb6ccea8f" providerId="ADAL" clId="{100CA13A-042D-F04A-9665-9BFF4922E99D}" dt="2023-10-10T11:34:11.031" v="4495" actId="478"/>
          <ac:spMkLst>
            <pc:docMk/>
            <pc:sldMk cId="765246075" sldId="433"/>
            <ac:spMk id="9" creationId="{CE9CDDE1-26BD-7054-39F7-8C4A13DC6CFE}"/>
          </ac:spMkLst>
        </pc:spChg>
        <pc:spChg chg="mod">
          <ac:chgData name="Boukouvala Niki" userId="ecc517fc-7324-4a9c-84ab-82fcb6ccea8f" providerId="ADAL" clId="{100CA13A-042D-F04A-9665-9BFF4922E99D}" dt="2023-10-10T11:34:37.817" v="4532" actId="20577"/>
          <ac:spMkLst>
            <pc:docMk/>
            <pc:sldMk cId="765246075" sldId="433"/>
            <ac:spMk id="21" creationId="{79922F21-C220-0EEC-95B9-40A1997347ED}"/>
          </ac:spMkLst>
        </pc:spChg>
        <pc:spChg chg="mod">
          <ac:chgData name="Boukouvala Niki" userId="ecc517fc-7324-4a9c-84ab-82fcb6ccea8f" providerId="ADAL" clId="{100CA13A-042D-F04A-9665-9BFF4922E99D}" dt="2023-10-10T11:36:37.772" v="4552" actId="20577"/>
          <ac:spMkLst>
            <pc:docMk/>
            <pc:sldMk cId="765246075" sldId="433"/>
            <ac:spMk id="22" creationId="{55073EBC-A7AB-F698-1CCE-560671314C16}"/>
          </ac:spMkLst>
        </pc:spChg>
        <pc:spChg chg="mod">
          <ac:chgData name="Boukouvala Niki" userId="ecc517fc-7324-4a9c-84ab-82fcb6ccea8f" providerId="ADAL" clId="{100CA13A-042D-F04A-9665-9BFF4922E99D}" dt="2023-10-10T11:36:57.824" v="4554" actId="20577"/>
          <ac:spMkLst>
            <pc:docMk/>
            <pc:sldMk cId="765246075" sldId="433"/>
            <ac:spMk id="23" creationId="{93D07728-5A74-8302-5FC0-B9C2BD30F313}"/>
          </ac:spMkLst>
        </pc:spChg>
        <pc:spChg chg="del">
          <ac:chgData name="Boukouvala Niki" userId="ecc517fc-7324-4a9c-84ab-82fcb6ccea8f" providerId="ADAL" clId="{100CA13A-042D-F04A-9665-9BFF4922E99D}" dt="2023-10-10T11:39:23.361" v="4614" actId="478"/>
          <ac:spMkLst>
            <pc:docMk/>
            <pc:sldMk cId="765246075" sldId="433"/>
            <ac:spMk id="27" creationId="{EE1CD19A-39F9-2F48-12CE-1D749884119C}"/>
          </ac:spMkLst>
        </pc:spChg>
        <pc:picChg chg="del">
          <ac:chgData name="Boukouvala Niki" userId="ecc517fc-7324-4a9c-84ab-82fcb6ccea8f" providerId="ADAL" clId="{100CA13A-042D-F04A-9665-9BFF4922E99D}" dt="2023-10-10T11:36:24.803" v="4548" actId="478"/>
          <ac:picMkLst>
            <pc:docMk/>
            <pc:sldMk cId="765246075" sldId="433"/>
            <ac:picMk id="25" creationId="{E3430DF7-1FA7-13D5-161F-26D09217A09C}"/>
          </ac:picMkLst>
        </pc:picChg>
        <pc:picChg chg="add del mod">
          <ac:chgData name="Boukouvala Niki" userId="ecc517fc-7324-4a9c-84ab-82fcb6ccea8f" providerId="ADAL" clId="{100CA13A-042D-F04A-9665-9BFF4922E99D}" dt="2023-10-10T11:35:40.564" v="4537" actId="478"/>
          <ac:picMkLst>
            <pc:docMk/>
            <pc:sldMk cId="765246075" sldId="433"/>
            <ac:picMk id="16386" creationId="{3BFDE9EB-38ED-B0A1-B4CA-0604D21A3E5A}"/>
          </ac:picMkLst>
        </pc:picChg>
        <pc:picChg chg="add mod">
          <ac:chgData name="Boukouvala Niki" userId="ecc517fc-7324-4a9c-84ab-82fcb6ccea8f" providerId="ADAL" clId="{100CA13A-042D-F04A-9665-9BFF4922E99D}" dt="2023-10-10T11:36:23.461" v="4547" actId="167"/>
          <ac:picMkLst>
            <pc:docMk/>
            <pc:sldMk cId="765246075" sldId="433"/>
            <ac:picMk id="16388" creationId="{2FA80FFC-E21D-9089-3499-8C7C9B8C982E}"/>
          </ac:picMkLst>
        </pc:picChg>
      </pc:sldChg>
      <pc:sldChg chg="addSp delSp modSp add mod ord replId modNotesTx">
        <pc:chgData name="Boukouvala Niki" userId="ecc517fc-7324-4a9c-84ab-82fcb6ccea8f" providerId="ADAL" clId="{100CA13A-042D-F04A-9665-9BFF4922E99D}" dt="2023-10-22T11:22:32.912" v="7097" actId="20577"/>
        <pc:sldMkLst>
          <pc:docMk/>
          <pc:sldMk cId="1289918330" sldId="434"/>
        </pc:sldMkLst>
        <pc:spChg chg="del">
          <ac:chgData name="Boukouvala Niki" userId="ecc517fc-7324-4a9c-84ab-82fcb6ccea8f" providerId="ADAL" clId="{100CA13A-042D-F04A-9665-9BFF4922E99D}" dt="2023-10-10T11:34:13.710" v="4497" actId="478"/>
          <ac:spMkLst>
            <pc:docMk/>
            <pc:sldMk cId="1289918330" sldId="434"/>
            <ac:spMk id="2" creationId="{6252CCD4-7864-1237-FB65-79A4631F215D}"/>
          </ac:spMkLst>
        </pc:spChg>
        <pc:spChg chg="add mod">
          <ac:chgData name="Boukouvala Niki" userId="ecc517fc-7324-4a9c-84ab-82fcb6ccea8f" providerId="ADAL" clId="{100CA13A-042D-F04A-9665-9BFF4922E99D}" dt="2023-10-10T11:34:13.954" v="4498"/>
          <ac:spMkLst>
            <pc:docMk/>
            <pc:sldMk cId="1289918330" sldId="434"/>
            <ac:spMk id="3" creationId="{BCE137D0-E531-86DD-FC39-F76F3FD9F9A8}"/>
          </ac:spMkLst>
        </pc:spChg>
        <pc:spChg chg="add mod">
          <ac:chgData name="Boukouvala Niki" userId="ecc517fc-7324-4a9c-84ab-82fcb6ccea8f" providerId="ADAL" clId="{100CA13A-042D-F04A-9665-9BFF4922E99D}" dt="2023-10-10T11:34:13.954" v="4498"/>
          <ac:spMkLst>
            <pc:docMk/>
            <pc:sldMk cId="1289918330" sldId="434"/>
            <ac:spMk id="4" creationId="{98722B3C-3683-E733-079F-DAAEECDF0828}"/>
          </ac:spMkLst>
        </pc:spChg>
        <pc:spChg chg="del">
          <ac:chgData name="Boukouvala Niki" userId="ecc517fc-7324-4a9c-84ab-82fcb6ccea8f" providerId="ADAL" clId="{100CA13A-042D-F04A-9665-9BFF4922E99D}" dt="2023-10-10T11:34:13.710" v="4497" actId="478"/>
          <ac:spMkLst>
            <pc:docMk/>
            <pc:sldMk cId="1289918330" sldId="434"/>
            <ac:spMk id="9" creationId="{CE9CDDE1-26BD-7054-39F7-8C4A13DC6CFE}"/>
          </ac:spMkLst>
        </pc:spChg>
        <pc:spChg chg="mod">
          <ac:chgData name="Boukouvala Niki" userId="ecc517fc-7324-4a9c-84ab-82fcb6ccea8f" providerId="ADAL" clId="{100CA13A-042D-F04A-9665-9BFF4922E99D}" dt="2023-10-10T11:37:34.873" v="4600" actId="207"/>
          <ac:spMkLst>
            <pc:docMk/>
            <pc:sldMk cId="1289918330" sldId="434"/>
            <ac:spMk id="21" creationId="{79922F21-C220-0EEC-95B9-40A1997347ED}"/>
          </ac:spMkLst>
        </pc:spChg>
        <pc:spChg chg="mod">
          <ac:chgData name="Boukouvala Niki" userId="ecc517fc-7324-4a9c-84ab-82fcb6ccea8f" providerId="ADAL" clId="{100CA13A-042D-F04A-9665-9BFF4922E99D}" dt="2023-10-10T11:37:45.804" v="4602" actId="20577"/>
          <ac:spMkLst>
            <pc:docMk/>
            <pc:sldMk cId="1289918330" sldId="434"/>
            <ac:spMk id="22" creationId="{55073EBC-A7AB-F698-1CCE-560671314C16}"/>
          </ac:spMkLst>
        </pc:spChg>
        <pc:spChg chg="mod">
          <ac:chgData name="Boukouvala Niki" userId="ecc517fc-7324-4a9c-84ab-82fcb6ccea8f" providerId="ADAL" clId="{100CA13A-042D-F04A-9665-9BFF4922E99D}" dt="2023-10-10T11:37:59.375" v="4603"/>
          <ac:spMkLst>
            <pc:docMk/>
            <pc:sldMk cId="1289918330" sldId="434"/>
            <ac:spMk id="23" creationId="{93D07728-5A74-8302-5FC0-B9C2BD30F313}"/>
          </ac:spMkLst>
        </pc:spChg>
        <pc:spChg chg="del">
          <ac:chgData name="Boukouvala Niki" userId="ecc517fc-7324-4a9c-84ab-82fcb6ccea8f" providerId="ADAL" clId="{100CA13A-042D-F04A-9665-9BFF4922E99D}" dt="2023-10-10T11:39:20.516" v="4613" actId="478"/>
          <ac:spMkLst>
            <pc:docMk/>
            <pc:sldMk cId="1289918330" sldId="434"/>
            <ac:spMk id="27" creationId="{EE1CD19A-39F9-2F48-12CE-1D749884119C}"/>
          </ac:spMkLst>
        </pc:spChg>
        <pc:picChg chg="del">
          <ac:chgData name="Boukouvala Niki" userId="ecc517fc-7324-4a9c-84ab-82fcb6ccea8f" providerId="ADAL" clId="{100CA13A-042D-F04A-9665-9BFF4922E99D}" dt="2023-10-10T11:39:16.304" v="4612" actId="478"/>
          <ac:picMkLst>
            <pc:docMk/>
            <pc:sldMk cId="1289918330" sldId="434"/>
            <ac:picMk id="4100" creationId="{7F734839-FDAF-DCDC-8D61-06D001035A32}"/>
          </ac:picMkLst>
        </pc:picChg>
        <pc:picChg chg="add mod">
          <ac:chgData name="Boukouvala Niki" userId="ecc517fc-7324-4a9c-84ab-82fcb6ccea8f" providerId="ADAL" clId="{100CA13A-042D-F04A-9665-9BFF4922E99D}" dt="2023-10-10T11:39:15.286" v="4611" actId="167"/>
          <ac:picMkLst>
            <pc:docMk/>
            <pc:sldMk cId="1289918330" sldId="434"/>
            <ac:picMk id="17410" creationId="{6E078CD4-7390-D342-E85C-FC9CCE0CA8D7}"/>
          </ac:picMkLst>
        </pc:picChg>
      </pc:sldChg>
      <pc:sldChg chg="addSp delSp modSp add mod ord replId modNotesTx">
        <pc:chgData name="Boukouvala Niki" userId="ecc517fc-7324-4a9c-84ab-82fcb6ccea8f" providerId="ADAL" clId="{100CA13A-042D-F04A-9665-9BFF4922E99D}" dt="2023-10-22T11:22:46.840" v="7125" actId="20577"/>
        <pc:sldMkLst>
          <pc:docMk/>
          <pc:sldMk cId="371586917" sldId="435"/>
        </pc:sldMkLst>
        <pc:spChg chg="del">
          <ac:chgData name="Boukouvala Niki" userId="ecc517fc-7324-4a9c-84ab-82fcb6ccea8f" providerId="ADAL" clId="{100CA13A-042D-F04A-9665-9BFF4922E99D}" dt="2023-10-10T11:34:16.083" v="4499" actId="478"/>
          <ac:spMkLst>
            <pc:docMk/>
            <pc:sldMk cId="371586917" sldId="435"/>
            <ac:spMk id="2" creationId="{6252CCD4-7864-1237-FB65-79A4631F215D}"/>
          </ac:spMkLst>
        </pc:spChg>
        <pc:spChg chg="add mod">
          <ac:chgData name="Boukouvala Niki" userId="ecc517fc-7324-4a9c-84ab-82fcb6ccea8f" providerId="ADAL" clId="{100CA13A-042D-F04A-9665-9BFF4922E99D}" dt="2023-10-10T11:34:16.387" v="4500"/>
          <ac:spMkLst>
            <pc:docMk/>
            <pc:sldMk cId="371586917" sldId="435"/>
            <ac:spMk id="3" creationId="{1733116D-E3B5-96FC-6583-ABB977A0F5A1}"/>
          </ac:spMkLst>
        </pc:spChg>
        <pc:spChg chg="add mod">
          <ac:chgData name="Boukouvala Niki" userId="ecc517fc-7324-4a9c-84ab-82fcb6ccea8f" providerId="ADAL" clId="{100CA13A-042D-F04A-9665-9BFF4922E99D}" dt="2023-10-10T11:34:16.387" v="4500"/>
          <ac:spMkLst>
            <pc:docMk/>
            <pc:sldMk cId="371586917" sldId="435"/>
            <ac:spMk id="4" creationId="{92E7A0B0-3F63-537D-496A-8420108E402D}"/>
          </ac:spMkLst>
        </pc:spChg>
        <pc:spChg chg="del">
          <ac:chgData name="Boukouvala Niki" userId="ecc517fc-7324-4a9c-84ab-82fcb6ccea8f" providerId="ADAL" clId="{100CA13A-042D-F04A-9665-9BFF4922E99D}" dt="2023-10-10T11:34:16.083" v="4499" actId="478"/>
          <ac:spMkLst>
            <pc:docMk/>
            <pc:sldMk cId="371586917" sldId="435"/>
            <ac:spMk id="9" creationId="{CE9CDDE1-26BD-7054-39F7-8C4A13DC6CFE}"/>
          </ac:spMkLst>
        </pc:spChg>
        <pc:spChg chg="mod">
          <ac:chgData name="Boukouvala Niki" userId="ecc517fc-7324-4a9c-84ab-82fcb6ccea8f" providerId="ADAL" clId="{100CA13A-042D-F04A-9665-9BFF4922E99D}" dt="2023-10-10T11:39:56.113" v="4655" actId="207"/>
          <ac:spMkLst>
            <pc:docMk/>
            <pc:sldMk cId="371586917" sldId="435"/>
            <ac:spMk id="21" creationId="{79922F21-C220-0EEC-95B9-40A1997347ED}"/>
          </ac:spMkLst>
        </pc:spChg>
        <pc:spChg chg="mod">
          <ac:chgData name="Boukouvala Niki" userId="ecc517fc-7324-4a9c-84ab-82fcb6ccea8f" providerId="ADAL" clId="{100CA13A-042D-F04A-9665-9BFF4922E99D}" dt="2023-10-10T11:40:04.676" v="4657" actId="20577"/>
          <ac:spMkLst>
            <pc:docMk/>
            <pc:sldMk cId="371586917" sldId="435"/>
            <ac:spMk id="22" creationId="{55073EBC-A7AB-F698-1CCE-560671314C16}"/>
          </ac:spMkLst>
        </pc:spChg>
        <pc:spChg chg="mod">
          <ac:chgData name="Boukouvala Niki" userId="ecc517fc-7324-4a9c-84ab-82fcb6ccea8f" providerId="ADAL" clId="{100CA13A-042D-F04A-9665-9BFF4922E99D}" dt="2023-10-10T11:40:26.913" v="4669" actId="20577"/>
          <ac:spMkLst>
            <pc:docMk/>
            <pc:sldMk cId="371586917" sldId="435"/>
            <ac:spMk id="23" creationId="{93D07728-5A74-8302-5FC0-B9C2BD30F313}"/>
          </ac:spMkLst>
        </pc:spChg>
        <pc:picChg chg="del">
          <ac:chgData name="Boukouvala Niki" userId="ecc517fc-7324-4a9c-84ab-82fcb6ccea8f" providerId="ADAL" clId="{100CA13A-042D-F04A-9665-9BFF4922E99D}" dt="2023-10-10T11:41:47.455" v="4678" actId="478"/>
          <ac:picMkLst>
            <pc:docMk/>
            <pc:sldMk cId="371586917" sldId="435"/>
            <ac:picMk id="6146" creationId="{D364257A-E1FE-7548-70BB-404ABB8CC3BF}"/>
          </ac:picMkLst>
        </pc:picChg>
        <pc:picChg chg="add mod">
          <ac:chgData name="Boukouvala Niki" userId="ecc517fc-7324-4a9c-84ab-82fcb6ccea8f" providerId="ADAL" clId="{100CA13A-042D-F04A-9665-9BFF4922E99D}" dt="2023-10-10T11:41:50.070" v="4679" actId="14100"/>
          <ac:picMkLst>
            <pc:docMk/>
            <pc:sldMk cId="371586917" sldId="435"/>
            <ac:picMk id="18434" creationId="{38203CF5-195D-739F-DA7D-23E8F687E82B}"/>
          </ac:picMkLst>
        </pc:picChg>
      </pc:sldChg>
      <pc:sldChg chg="modSp add mod modNotesTx">
        <pc:chgData name="Boukouvala Niki" userId="ecc517fc-7324-4a9c-84ab-82fcb6ccea8f" providerId="ADAL" clId="{100CA13A-042D-F04A-9665-9BFF4922E99D}" dt="2023-10-22T10:53:26.459" v="6193" actId="20577"/>
        <pc:sldMkLst>
          <pc:docMk/>
          <pc:sldMk cId="678595949" sldId="436"/>
        </pc:sldMkLst>
        <pc:spChg chg="mod">
          <ac:chgData name="Boukouvala Niki" userId="ecc517fc-7324-4a9c-84ab-82fcb6ccea8f" providerId="ADAL" clId="{100CA13A-042D-F04A-9665-9BFF4922E99D}" dt="2023-10-22T10:53:03.598" v="6165" actId="207"/>
          <ac:spMkLst>
            <pc:docMk/>
            <pc:sldMk cId="678595949" sldId="436"/>
            <ac:spMk id="5" creationId="{CE80A650-7443-AFF6-C959-EFC563DAF1D2}"/>
          </ac:spMkLst>
        </pc:spChg>
        <pc:spChg chg="mod">
          <ac:chgData name="Boukouvala Niki" userId="ecc517fc-7324-4a9c-84ab-82fcb6ccea8f" providerId="ADAL" clId="{100CA13A-042D-F04A-9665-9BFF4922E99D}" dt="2023-10-22T10:53:03.598" v="6165" actId="207"/>
          <ac:spMkLst>
            <pc:docMk/>
            <pc:sldMk cId="678595949" sldId="436"/>
            <ac:spMk id="7" creationId="{5F2AD6CD-A36A-1040-BC8D-A5AD15FFB361}"/>
          </ac:spMkLst>
        </pc:spChg>
        <pc:spChg chg="mod">
          <ac:chgData name="Boukouvala Niki" userId="ecc517fc-7324-4a9c-84ab-82fcb6ccea8f" providerId="ADAL" clId="{100CA13A-042D-F04A-9665-9BFF4922E99D}" dt="2023-10-22T10:53:03.598" v="6165" actId="207"/>
          <ac:spMkLst>
            <pc:docMk/>
            <pc:sldMk cId="678595949" sldId="436"/>
            <ac:spMk id="8" creationId="{7B5DEFED-9E7A-EAB5-B0CA-BA525471AEB0}"/>
          </ac:spMkLst>
        </pc:spChg>
        <pc:spChg chg="mod">
          <ac:chgData name="Boukouvala Niki" userId="ecc517fc-7324-4a9c-84ab-82fcb6ccea8f" providerId="ADAL" clId="{100CA13A-042D-F04A-9665-9BFF4922E99D}" dt="2023-10-22T10:53:03.598" v="6165" actId="207"/>
          <ac:spMkLst>
            <pc:docMk/>
            <pc:sldMk cId="678595949" sldId="436"/>
            <ac:spMk id="10" creationId="{ECA9E1B5-DB6F-7416-113F-9CA6D99C7AD1}"/>
          </ac:spMkLst>
        </pc:spChg>
        <pc:spChg chg="mod">
          <ac:chgData name="Boukouvala Niki" userId="ecc517fc-7324-4a9c-84ab-82fcb6ccea8f" providerId="ADAL" clId="{100CA13A-042D-F04A-9665-9BFF4922E99D}" dt="2023-10-22T10:53:03.598" v="6165" actId="207"/>
          <ac:spMkLst>
            <pc:docMk/>
            <pc:sldMk cId="678595949" sldId="436"/>
            <ac:spMk id="11" creationId="{58F15500-D811-34A4-A936-346AA1087411}"/>
          </ac:spMkLst>
        </pc:spChg>
        <pc:spChg chg="mod">
          <ac:chgData name="Boukouvala Niki" userId="ecc517fc-7324-4a9c-84ab-82fcb6ccea8f" providerId="ADAL" clId="{100CA13A-042D-F04A-9665-9BFF4922E99D}" dt="2023-10-22T10:53:03.598" v="6165" actId="207"/>
          <ac:spMkLst>
            <pc:docMk/>
            <pc:sldMk cId="678595949" sldId="436"/>
            <ac:spMk id="12" creationId="{4C3F251B-D15C-7908-FEA6-F0BE0F7F56C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7CA7D-3B98-44BD-8123-78EC05AD755E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9D874-D2D9-4365-960D-3C3150287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80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Ders 1.3,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Performansı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Geliştirmek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İçin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Analizinin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Uygulanmasına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odaklanmaktadır</a:t>
            </a:r>
            <a:r>
              <a:rPr lang="tr-TR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4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aşamalarıyla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ilgili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dizi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gösterge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kategorisini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dikkate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LCA'nın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göstergeleri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şunlardır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İlk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Isınma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GWP,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sera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karbondioksit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azot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oksitleri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ısınmaya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iklim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değişikliğine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katkısını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niceliksel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göstergesi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elektrik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yakıt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ısı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dolaylı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girdileri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göstergesi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tatlı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çekilmesi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deşarjları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Tükenmesi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göstergedir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nedeniyle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fosil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yakıtlar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mineraller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yenilenemeyen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tükenmesini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Abiyotik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Tükenme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nedeniyle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mineraller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metaller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cansız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tükenme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ölçümdür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Ardından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Ötrofikasyon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kütlelerinde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besin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zenginleşmesi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aşırı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alg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büyümesine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ekosistemleri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olumsuz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Asitleşme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göstergesi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asit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yağmuruna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ekosistem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hasarına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asidik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bileşiklerin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atmosfere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salınma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Ozon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Tükenme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ozon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tabakasını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incelten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salınması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nedeniyle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ozon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tabakası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721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kapsamlı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Envanteri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oluşturmak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adımdır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Değerlendirmesinde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(LCA)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inceleyelim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Birincil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Veri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Anketler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görüşmeler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ziyaretler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yoluyla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üreticilerinden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tedarikçilerinden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perakendecilerinden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özgü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doğruluğunu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alakalılığını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garanti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İkincil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Veri Kaynakları: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Yaygın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taşıma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mevcut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tabanlarını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raporlarını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bilimsel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literatürü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uyacak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uyarlanabilen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ayarlanabilen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Ortaklıklar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dernekleri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araştırma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kurumları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hükümet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kuruluşlarıyla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ortaklıklar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paylaşımını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özgü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erişimi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kolaylaştırabilir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Standartlaştırılmış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Protokoller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ISO 14040 ve ISO 14044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standartlaştırılmış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protokolleri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yönergeleri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takip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tutarlılığını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karşılaştırılabilirliğini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57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LCI,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kapsayan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hususların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titizlikle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tanımlanması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nicelenmesi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etrafında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döner.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kritik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atalım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Çıkarımının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ilk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bunların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çıkarılması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işlenmesiyle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belirlemekle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ilgilidir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işlemle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ilgili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emisyonlar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emisyonları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nicelemekle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ilgilidir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Ulaştırma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mesafe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taşıma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yakıt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türleri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dikkate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alınarak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zinciri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bitmiş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taşınmasının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ilgilidir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Sonra,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temizlik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bakım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faaliyetleri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davranışından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ilgilidir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Sonu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çöplük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yoluyla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olsun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sonuçlarını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analiz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306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Ayakkabı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Yaşam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Döngüsü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Değerlendirmeleri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(LCA)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için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toplamadaki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zorluklara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iyi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uygulamalara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ışık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tutan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dizi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gerçek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dünya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vaka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çalışmasını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inceleyelim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Vaka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Çalışması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1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Ayakkabı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LCA'sında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Veri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Toplama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Zorlukları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Zorluk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Tedarikçi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Verilerine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Sınırlı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Erişim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Bir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ayakkabı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LCA'sında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şirket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hassas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bilgileri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paylaşma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konusundaki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isteksizlik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tescilli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endişeler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veya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toplama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için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kaynak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eksikliği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nedeniyle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tedarikçilerinden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kapsamlı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elde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etmede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zorluklarla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karşılaştı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En İyi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Uygulama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İş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Birliği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Tedarikçi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Katılımı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Şirket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tedarikçilerle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ortaklıklar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kurarak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sürdürülebilirlik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ağı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kurarak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iş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birliğine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dayalı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yaklaşım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benimsedi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Tedarikçileri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LCA'nın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faydaları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konusunda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eğittiler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toplama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konusunda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destek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sundular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da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kullanılabilirliğini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şeffaflığı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iyileştirdi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455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Çalışması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2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LCA'sında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En İyi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Belirleme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üreticisi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iyileştirmelerini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önceliklendirmek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döngüsündeki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ana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belirlemeye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çalıştı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 İyi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Eko-Tasarım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Stratejileri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alanlara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odaklanarak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gerçekleştirdi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ikamesi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optimizasyonu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eko-tasarım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kullandılar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bunun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sonucunda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348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Çalışması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3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LCA'sında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Teknolojinin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Entegrasyonu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Kaynak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Yoğun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Veri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LCA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sırasında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yoğun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zaman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alıcı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süreçleriyle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karşı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karşıya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kaldı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 İyi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Teknoloji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Entegrasyonu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toplamayı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kolaylaştırmak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dijital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araçları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Sensörler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RFID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otomatik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kullanarak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LCI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geliştirme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gereken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ölçüde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azalttılar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356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Değerlendirmesi'nin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değerlendirilmesi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aşamasına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dalalım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Envanterinde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toplanan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boyunca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niceliksel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belirlenir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envanter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iklim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değişikliği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tükenmesi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asitlenme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ötrofikasyon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toksisitesi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kategorilerini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temsil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göstergelere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gerçekleşir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71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Şimdi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Değerlendirmesinin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geçelim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her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kategorisinin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göstergelerin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içerir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katkıda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belirlenmesine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üreticilerin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paydaşların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iyileştirme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fırsatlarını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önceliklendirmelerine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iyileştirmeleri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bilinçli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kararlar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almalarına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anlayış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ağır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taşıyan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Noktalar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adlandırılan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belirlememizi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noktalar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orantısız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yoluyla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uygulayıcıları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noktaları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taşıma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bertaraf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noktaları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iyileştirme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çabalarına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anlamlı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kazanımları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25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herhangi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süreçte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olduğu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yorumlarken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olunması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gereken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sınırlamalar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belirsizlikler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Kalitesi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Kullanılabilirliği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LCA,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büyük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ölçüde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kullanılabilirliğine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kalitesine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Veri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boşlukları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yanlışlıklar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ikincil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güvenilmesi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değerlendirmesinde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belirsizliklere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Tahsis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birlikte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üretildiği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durumlarda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her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tahsis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Tahsis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etkileyebilir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Kapsam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Sınırları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LCA'nın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kapsamı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sınırlarıyla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ilgili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kararlar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etkileyebilir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Hangi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edileceğini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hariç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tutulacağını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Mekansal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Zamansal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Değişkenlik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coğrafi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zamanla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Bölgeye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özgü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uygulanması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zamansal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değişkenliğin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hesaba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katılması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doğruluğunu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Basitleştirmeler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Varsayımlar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genellikle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karmaşıklığı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basitleştirmeler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varsayımlar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içerir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varsayımlar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yorumlanmasını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etkileyen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belirsizlikler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getirebilir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Dolaylı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Geri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Tepme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Talepteki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değişimler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tepme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dolaylı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eko-verimli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iyileştirmeler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alanlarda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açtığında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çıkabilir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karmaşıklıkları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yorumlamasında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yakalamak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932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Peki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sınırlamalar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belirsizlikler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alınır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Yerinde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stratejiler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vardır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Duyarlılık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Değişen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temel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parametrelerin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duyarlılık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gerçekleştirmek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LCA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sonuçlarının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yorumunun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sağlamlığını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artırabilir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Şeffaflık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Açıklama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LCA'da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verilerin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yöntemlerin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varsayımların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şeffaf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şekilde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raporlanması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akran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incelemesini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kolaylaştırır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paydaşların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yorumlamayla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ilişkili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belirsizlikleri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anlamalarını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Sürekli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İyileştirme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LCA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yorumlamasının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sınırlamalarını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kabul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toplama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yöntemlerinde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modelleme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tekniklerinde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metodolojilerinde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sürekli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iyileştirmeyi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16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ders aşağıdaki şekilde yapılandırılmıştır:</a:t>
            </a:r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tr-TR" sz="1200" dirty="0">
                <a:solidFill>
                  <a:srgbClr val="2D5693"/>
                </a:solidFill>
                <a:latin typeface="Josefin Sans Bold" pitchFamily="2" charset="0"/>
              </a:rPr>
              <a:t>Eko Etiket</a:t>
            </a:r>
          </a:p>
          <a:p>
            <a:pPr marL="342900" indent="-342900">
              <a:buAutoNum type="arabicPeriod"/>
            </a:pPr>
            <a:endParaRPr lang="tr-TR" sz="12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1200" dirty="0">
                <a:solidFill>
                  <a:srgbClr val="2D5693"/>
                </a:solidFill>
                <a:latin typeface="Josefin Sans Bold" pitchFamily="2" charset="0"/>
              </a:rPr>
              <a:t>Yaşam Döngüsü Değerlendirme Metodolojisi</a:t>
            </a:r>
          </a:p>
          <a:p>
            <a:pPr marL="342900" indent="-342900">
              <a:buAutoNum type="arabicPeriod"/>
            </a:pPr>
            <a:endParaRPr lang="tr-TR" sz="12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1200" dirty="0">
                <a:solidFill>
                  <a:srgbClr val="2D5693"/>
                </a:solidFill>
                <a:latin typeface="Josefin Sans Bold" pitchFamily="2" charset="0"/>
              </a:rPr>
              <a:t>Veri Toplama ve Envanter Analizi</a:t>
            </a:r>
          </a:p>
          <a:p>
            <a:pPr marL="342900" indent="-342900">
              <a:buAutoNum type="arabicPeriod"/>
            </a:pPr>
            <a:endParaRPr lang="tr-TR" sz="12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1200" dirty="0">
                <a:solidFill>
                  <a:srgbClr val="2D5693"/>
                </a:solidFill>
                <a:latin typeface="Josefin Sans Bold" pitchFamily="2" charset="0"/>
              </a:rPr>
              <a:t>Etki Değerlendirmesi ve Yorumlama</a:t>
            </a:r>
            <a:endParaRPr lang="en-GR" sz="1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73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LCA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bulgularını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olmazsa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olmazdır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minimum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önünde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bulundurularak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ölçüde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LCA'yı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rehber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kararlar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hedeflerine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başarılı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ulaşmak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LCA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hem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fayda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açabileceğini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göstermektedir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18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söz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konusu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olduğunda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boyunca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ölçüde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yaratmayı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dizi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ilke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ilkeleri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inceleyelim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İlk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adımlardan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lifler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biyo-bazlı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polimerler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kromsuz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seçmektir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vadeli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ihtiyacını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sürecinde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israfını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indirmek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düşürür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yükseltmelere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özelliklerin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Hafif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taşıma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karbon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katkıda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minimum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paketleme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dağıtımının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düşürür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91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(LCA)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bulgularını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sürecine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adımdır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bulguları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eyleme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geçirmenin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şudur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kritik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noktaları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seçimlerinin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atölyelerine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düşüncesini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yaratıcı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fikir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üretmeyi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kolaylaştırmak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Eko-tasarımı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gerçeklik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haline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getirmek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bulgularını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kriterlerini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entegre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takımları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boyunca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rehberlik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Ayrıca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uzmanları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uzmanları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hususlarının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başından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itibaren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tartışmalarında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düşüncesini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bulundurmalarına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26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bulgularının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değişiklikleri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nasıl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yönlendirdiğini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gösteren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birkaç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gerçek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dünya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çalışmasını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inceleyelim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İlk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çalışması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Seçimi'ne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odaklanıyor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Bir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şirketi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seçimlerini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iyileştirerek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azaltmayı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amaçlıyordu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Çözüm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Bir LCA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gerçekleştirdikten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şirket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geleneksel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bitki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alternatifleriyle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değiştirmenin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ölçüde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azalttığını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tespit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tasarımlarında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Piñatex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(ananas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liflerinden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yapılır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başarıyla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tanıttılar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artırdılar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654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İkinci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hakkındadır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amaçlayan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çalıştı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LCA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bulguları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sökmenin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kritik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olduğunu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koydu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modüler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tasarladı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Bu,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sonuçlandı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070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Üçüncü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Eko-Verimli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Paketlemeyi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araştırıyor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paketlemesinin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istiyordu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LCA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bulguları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paketleme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boyutunu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küçültmenin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kullanmanın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ölçüde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azaltacağını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gösterdi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karbon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eko-verimli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paketlemeyi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başarıyla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uyguladı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255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azaltmada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tasarımcılarının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üreticilerinin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tasarımcılarının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üreticilerinin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nasıl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yaratabileceklerini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görelim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yenilenebilir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korunmasına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ihtiyacını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bozulmayı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birçok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geleneksel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yoğun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süreçleri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nedeniyle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yüksek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karbon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düşük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emisyonlara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iklim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değişikliğinin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hafifletilmesine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miktarını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toksik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kimyasal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kirliliğini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güvenliğini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sorunlarına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ilişkin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farkındalıkla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birlikte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fazla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duyarlı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çekebilir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marka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itibarını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artırabilir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828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(LCA),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farklı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araçtır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sistematik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yaklaşım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dağıtım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kritik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hesaba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kapsamlı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araçlar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İlk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Beşikten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Kapıya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Analiz: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LCA,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çıkarılmalarından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(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beşik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)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sürecine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giriş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noktasına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(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)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kadar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Karşılaştırmalı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Analiz: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LCA,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farklı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karşılaştırılmasına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her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seçeneğin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faydalarını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dezavantajlarını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vurgular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Ardından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Noktaların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Belirlenmesi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LCA,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belirlemeye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rehberlik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Duyarlılık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Analizi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LCA,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seçimindeki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varsayımların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parametrelerin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alma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doğruluğunu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artırmak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83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aşağıdaki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benimseyebilir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PET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şişeler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Geleneksel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petrol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bitki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lifler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biyopolimerler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biyo-bazlı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Mantar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ananas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yaprağı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liflerinden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geleneksel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Piñatex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keşfedin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592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Zararlı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kaplamalar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kesimi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optimize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garantilemek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şeffaf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zincirleri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izlenebilirliğe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90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i="0" dirty="0">
                <a:solidFill>
                  <a:srgbClr val="2D5693"/>
                </a:solidFill>
                <a:latin typeface="Josefin Sans Bold" pitchFamily="2" charset="0"/>
              </a:rPr>
              <a:t>5. Çevresel İyileştirme İçin Ayakkabı Tasarım Stratejileri</a:t>
            </a:r>
          </a:p>
          <a:p>
            <a:endParaRPr lang="tr-TR" sz="1200" i="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1200" i="0" dirty="0">
                <a:solidFill>
                  <a:srgbClr val="2D5693"/>
                </a:solidFill>
                <a:latin typeface="Josefin Sans Bold" pitchFamily="2" charset="0"/>
              </a:rPr>
              <a:t>6. Malzeme Seçimi ve Ayak İzi Azaltma</a:t>
            </a:r>
          </a:p>
          <a:p>
            <a:endParaRPr lang="tr-TR" sz="1200" i="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1200" i="0" dirty="0">
                <a:solidFill>
                  <a:srgbClr val="2D5693"/>
                </a:solidFill>
                <a:latin typeface="Josefin Sans Bold" pitchFamily="2" charset="0"/>
              </a:rPr>
              <a:t>7. Üretim ve Süreç Optimizasyonu</a:t>
            </a:r>
            <a:endParaRPr lang="en-GR" sz="1200" b="1" i="0" dirty="0">
              <a:solidFill>
                <a:srgbClr val="2D5693"/>
              </a:solidFill>
              <a:latin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673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süreçlerinin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anlamak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husustur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oluşumunu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emisyonları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belirlemek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şirketlerin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iyileştirmeleri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hedefli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geliştirmelerine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LCA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metodolojilerinin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benimsenmesi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ölçülmesine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zorlukları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ilerletmede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yeşil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geleceğe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bulunmada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oynayabilir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718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optimizasyonu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fırsatlar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kaldırmak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yalın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Elektrik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sera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açısından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yatırım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tesislerine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fosil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yakıtlara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bağımlılığı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güneş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rüzgar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arıtma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71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Şimdi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LCA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Bulguları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Tarafından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Yönlendirilen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Uygulamalarını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Sergileyen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çalışmalarına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odaklanalım</a:t>
            </a:r>
            <a:endParaRPr lang="en-GB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Öncelikle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Üretimden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bahsedelim</a:t>
            </a:r>
            <a:endParaRPr lang="en-GB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Bir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üreticisi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azaltmayı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amaçladı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Bir LCA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gerçekleştirdikten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yoğun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belirledi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makinelere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yatırım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yaptı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Gelişmiş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teknolojileri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izleme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sistemlerini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%20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oranında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azalttılar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bunun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sonucunda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karbon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emisyonu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düşüşleri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ettiler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90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Ardından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Su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konusuna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dalalım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Bir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fabrikası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kirliliğini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indirmeye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çalıştı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LCA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bulguları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deşarjının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olduğunu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ortaya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koydu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dönüşümü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arıtma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uygulayarak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tatlı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%40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oranında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kirliliğini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950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Yalın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Uygulamasına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bakalım</a:t>
            </a: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Bir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markası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süreçlerindeki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atığı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istedi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Bir LCA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gerçekleştirdikten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alanlarını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belirledi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Yalın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benimsediler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optimize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azalttılar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Bu,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atığında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%15'lik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azalmaya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verimliliğinde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iyileşmeye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açtı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751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Sonuç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bunları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azaltılmış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optimize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artırmada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kritik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sahiptir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LCA'dan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bulguları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uygulayarak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alanlarını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belirleyebilir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uygulayabilirler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LCA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tarafından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yönlendirilen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başarılı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uygulamalarını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sergileyerek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sektörünün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performansında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olumlu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potansiyelini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vurgular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optimizasyonu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yoluyla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katkıda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bulunabilir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6834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84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baştan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ilişkili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kararlarına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rehberlik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Analizi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tükenmesi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niceliksel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eko-verimliliği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optimize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782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birkaç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Birincisi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Çıkarımıdır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sentetik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kimyasallar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Ardından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kesme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kalıplama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yapıştırma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işlenir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monte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Ardından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Dağıtım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Perakende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dağıtım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merkezlerine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perakende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satış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depolanması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tarafından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giyilir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;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temizlik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faaliyetlerini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Sonu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İşlemi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bağışlanabilir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çöplüklerde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8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 Döngüsü Analizinin ayakkabı tasarımında uygulanması, çeşitli faydalar sunar ve sürdürülebilirliği teşvik etmede önemli bir öneme sahiptir.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tr-T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 Etki Değerlendirmesi: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LCA, ayakkabıların çevresel etkisinin ayrıntılı bir değerlendirmesini sağlayarak tasarımcıların malzeme üretimi veya ayakkabı atığı gibi en yüksek çevresel etkilerin meydana geldiği "sıcak noktaları" belirlemesine yardımcı olur.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tr-T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Eko-Tasarım Optimizasyonu: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Tasarımcılar, farklı tasarım seçimlerinin ve malzemelerin çevresel etkisini analiz ederek, daha çevre dostu ürünler hedefleyerek ayakkabı tasarımlarını azaltılmış çevresel yük için optimize edebilirler.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tr-T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 Karar Alma: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LCA, tasarımcılara ve üreticilere malzeme seçimi, üretim süreçleri ve ürün iyileştirmeleri konusunda bilinçli kararlar almaları için güvenilir veri ve bilgi sağlar.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tr-T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 Verimliliği: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LCA, kaynak açısından verimli tasarımı kolaylaştırır, sürdürülebilir ve yenilenebilir malzemelerin kullanımını ve verimli üretim ve dağıtım yöntemlerini teşvik eder.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tr-T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 Etiketler ve Pazarlama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 sonuçları, bir markanın sürdürülebilirliğe olan bağlılığını sergileyerek ve tüketicilerin daha bilinçli seçimler yapmasına yardımcı olarak eko-etiketleme ve yeşil pazarlama çabalarını desteklemek için kullanılabilir.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90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hizmetin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standartlaştırılmış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bilimsel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metodolojidir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LCA,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çıkarımından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bertarafına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kadar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hakkında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bilgilendirilmiş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kararlar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sistematik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yorumlamaya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yapılandırılmış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çerçeve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LCA'nın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yalnızca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imalatın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nakliyesi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bertarafıyla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ilgili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dolaylı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hesaba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bütünsel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ölçmektir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sonuçları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desteklemek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içgörüler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7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ürünün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döngüsünün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değerlendirilmesini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oluşturan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temel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aşamalara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anlamada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hayati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sürece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göz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atalım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İlk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Envanteri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LCI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aşaması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vardır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LCI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aşaması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ürünün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döngüsünün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her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aşamasıyla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ilişkili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girdilerin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atıklar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yan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çıktıların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derlenmesini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niceliklendirilmesini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içerir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b="0" i="0" dirty="0">
              <a:solidFill>
                <a:srgbClr val="37415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veriler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envanteri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veritabanı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oluşturmak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yapılandırılmış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şekilde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toplanır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LCI, her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aşamadaki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tüketimi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emisyonların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ayrıntılı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resmini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sunar</a:t>
            </a:r>
            <a:r>
              <a:rPr lang="en-GB" b="0" i="0" dirty="0">
                <a:solidFill>
                  <a:srgbClr val="37415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05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Ardından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LCIA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LCIA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envanter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kategorilerine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dayalı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değerlendirilir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kategorileri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iklim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değişikliği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ozon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tabakasının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incelmesi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asitlenme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ötrofikasyon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tükenmesi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endişeleri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temsil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LCIA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sırasında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ölçmek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bunları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iklim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değişikliği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CO2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eşdeğeri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kilogramı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birimlerle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ifade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matematiksel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modeller ve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karakterizasyon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faktörleri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kullanılır</a:t>
            </a: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69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4A8F6A0-7CF6-FEBE-4132-85B7BB25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40B1B44F-884C-B6FE-600E-59D86C35A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26FEECFB-5A19-6346-CC8C-1FE2390B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1993146-3A26-AC04-3663-FCC7F15E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5DD0DB8-320E-5676-4B37-10CA496E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3C95B2B-1E00-8996-6D72-D73215CD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D5FBCB5D-05B8-53F2-0046-857A58772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4AFDA19-2A79-66CA-F2E0-6948B343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B4DCD60-4ECF-D8AB-8962-335B4EBD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E2C54F9-A4B0-2F11-C448-300D4A01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3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81DF5753-43BD-FFBA-D51D-6361C3848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50A1F99B-B3B3-1177-26D0-471AB5BAA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A4AF3A2D-8089-15A2-AAE9-2DA6D59F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ED2A8F3-AA39-5485-E8CF-3EEBE758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27D9F56-7C95-1D53-AB46-C8002FA8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1B240E8-C8A1-0F84-0E1E-C48B6482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9CC3A21-55DC-464F-AE35-11DF0FB8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A0FD5ED-23AA-61BF-B3EA-FCEE2017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D505BC4-5AC2-CFC4-FCCD-CD2DB974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6E776B8-A8E8-5388-CDA5-2E86D111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29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1D07411-E855-5A66-DB49-432BA8F7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E803EB-A5EA-18FA-6B6B-F401BF603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446DCF2-D620-0563-16C2-6F73BB2C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7021D3C-57DC-DDE6-63BD-BE742749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E6137E9-75D7-D552-70CC-0DA355AB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3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C0B90C5-41DD-5975-31BF-800CF6C1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01F207C-BE21-C3C8-B31F-8391C6B04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5495012C-2ACD-0BE7-63FB-3B5B41CD8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6C08CEC-04AC-AAB2-7EE9-D3E17816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9AC4284-69BC-8B93-BE65-55232919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99C36532-C710-9784-6BA5-F7A11961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4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714DE57-36AB-146E-D39B-16F8B29D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4A621E76-0AF1-2E68-8132-793A5058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D5C1C07-FC96-B78E-6C60-D73FE8F82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738FE645-397C-B397-BEFB-3B1C3A222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E0C838C3-9DF8-3879-3B59-671664FE7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DBF8A89D-3674-7E54-4DF1-01B97E48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A241DBA5-EEB5-00EA-601A-F59848F6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B7528812-75C9-1B14-2994-E8122186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48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0B501E3-AE65-64D7-7488-3A8863D4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2864FEAE-8BD7-38DA-EE5A-98B85F68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83C2C6E8-61C0-2668-05C5-39427FBF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CF794F9C-7CDE-2203-B1B6-BB741498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4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30AFFEDE-5F82-4CF9-C5AF-2AF90ACC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60D2BAEB-76CF-5F86-A875-A1306BE9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A89888DD-E01E-BEDE-FBDA-E0B077D0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17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A43A084-6299-88E6-20EB-755DD625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E533339-6ACC-9CE6-1362-CE34D2DF7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45CF7ECC-2321-879B-2A37-8876F73D0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BE0CDF3-E2D1-A0C6-8717-B3F95D6A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26C0209E-834D-F305-66C6-3E8ECC8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62A0561-8BCE-0FDE-6CB1-1AC0E6A2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1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E1DE477-E979-3336-ECAD-125CABB9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A22FA9A5-F25C-5554-9C7B-8F8EF0E83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B3CC94E-9411-CD84-5FF2-B56B2C4F5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99A625B-A852-9CD8-CF5D-26B83C32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B51DBCE-5F5F-EAB5-4E4E-3D658E32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EC26EE31-420C-EC47-C1A7-17462AE0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4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9D9F43DF-6436-BA14-3429-B73F6343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5D411D-420B-4E9F-224B-9D6D12885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5B3DAA4-5A9A-878B-BAD8-3A7E29172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385F1F3-56E1-46BC-928F-EBB58E713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FFD6740-FE9A-FE98-7FB0-D798F2FB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8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ylo-unleather.com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ankodesign.com/2023/02/24/a-viable-solution-to-footwear-industrys-waste-is-this-pair-of-recyclable-modular-shoe-youll-never-get-tired-of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ine 26">
            <a:extLst>
              <a:ext uri="{FF2B5EF4-FFF2-40B4-BE49-F238E27FC236}">
                <a16:creationId xmlns:a16="http://schemas.microsoft.com/office/drawing/2014/main" id="{1665CBF3-E1DB-CC7C-EF90-ADEE0B49E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 t="856" r="29321" b="-856"/>
          <a:stretch/>
        </p:blipFill>
        <p:spPr>
          <a:xfrm>
            <a:off x="1" y="-1"/>
            <a:ext cx="5254752" cy="6968689"/>
          </a:xfrm>
          <a:prstGeom prst="rect">
            <a:avLst/>
          </a:prstGeom>
        </p:spPr>
      </p:pic>
      <p:sp>
        <p:nvSpPr>
          <p:cNvPr id="9" name="CasetăText 8">
            <a:extLst>
              <a:ext uri="{FF2B5EF4-FFF2-40B4-BE49-F238E27FC236}">
                <a16:creationId xmlns:a16="http://schemas.microsoft.com/office/drawing/2014/main" id="{A76F7DDE-B3D7-6534-F085-F22CEBAA630C}"/>
              </a:ext>
            </a:extLst>
          </p:cNvPr>
          <p:cNvSpPr txBox="1"/>
          <p:nvPr/>
        </p:nvSpPr>
        <p:spPr>
          <a:xfrm>
            <a:off x="5711735" y="195382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SHO</a:t>
            </a:r>
            <a:r>
              <a:rPr lang="tr-TR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DES –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Döngüsel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ekonominin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ortaya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çıkan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taleplerine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uygun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sürdürülebilir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ürünler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için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yeni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ayakkabı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tasarımcısı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yeterlilikleri</a:t>
            </a:r>
            <a:endParaRPr lang="en-GB" sz="1600" dirty="0">
              <a:solidFill>
                <a:srgbClr val="2D5693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622B4E98-CEC1-4092-223D-8C968E827602}"/>
              </a:ext>
            </a:extLst>
          </p:cNvPr>
          <p:cNvSpPr txBox="1"/>
          <p:nvPr/>
        </p:nvSpPr>
        <p:spPr>
          <a:xfrm>
            <a:off x="5518484" y="1524063"/>
            <a:ext cx="6290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ULO 1. DÖNGÜSEL EKONOMİ İÇİN AYAKKABI ÜRÜN TASARIMI</a:t>
            </a:r>
            <a:endParaRPr lang="ro-RO" sz="3200" b="1" i="0" u="none" strike="noStrike" dirty="0">
              <a:solidFill>
                <a:srgbClr val="000000"/>
              </a:solidFill>
              <a:effectLst/>
              <a:latin typeface="Josefin Sans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CasetăText 14">
            <a:extLst>
              <a:ext uri="{FF2B5EF4-FFF2-40B4-BE49-F238E27FC236}">
                <a16:creationId xmlns:a16="http://schemas.microsoft.com/office/drawing/2014/main" id="{C21C2A64-5F18-D0CE-A5DC-9F5CB511AC13}"/>
              </a:ext>
            </a:extLst>
          </p:cNvPr>
          <p:cNvSpPr txBox="1"/>
          <p:nvPr/>
        </p:nvSpPr>
        <p:spPr>
          <a:xfrm>
            <a:off x="5711735" y="6209914"/>
            <a:ext cx="650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GELİŞTİRİCİ ORTAK: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UAEGEAN</a:t>
            </a:r>
            <a:endParaRPr lang="en-GB" dirty="0">
              <a:latin typeface="Josefin Sans Bold" pitchFamily="2" charset="0"/>
            </a:endParaRPr>
          </a:p>
        </p:txBody>
      </p:sp>
      <p:sp>
        <p:nvSpPr>
          <p:cNvPr id="17" name="CasetăText 16">
            <a:extLst>
              <a:ext uri="{FF2B5EF4-FFF2-40B4-BE49-F238E27FC236}">
                <a16:creationId xmlns:a16="http://schemas.microsoft.com/office/drawing/2014/main" id="{709BB0E2-7A9B-238D-71F0-BF3D0FE5F6B7}"/>
              </a:ext>
            </a:extLst>
          </p:cNvPr>
          <p:cNvSpPr txBox="1"/>
          <p:nvPr/>
        </p:nvSpPr>
        <p:spPr>
          <a:xfrm>
            <a:off x="382711" y="207884"/>
            <a:ext cx="4578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b="0" i="0" u="none" strike="noStrike" dirty="0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Proje numarası 2021-1-TR01-KA220-VET-000028186</a:t>
            </a:r>
            <a:endParaRPr lang="en-GB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219422F-A079-FB51-DA08-6781E9392D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318955" y="6164163"/>
            <a:ext cx="2706042" cy="627578"/>
          </a:xfrm>
          <a:prstGeom prst="rect">
            <a:avLst/>
          </a:prstGeom>
        </p:spPr>
      </p:pic>
      <p:sp>
        <p:nvSpPr>
          <p:cNvPr id="3" name="CasetăText 27">
            <a:extLst>
              <a:ext uri="{FF2B5EF4-FFF2-40B4-BE49-F238E27FC236}">
                <a16:creationId xmlns:a16="http://schemas.microsoft.com/office/drawing/2014/main" id="{76542C7F-7823-548B-6DEC-5A41955A8A80}"/>
              </a:ext>
            </a:extLst>
          </p:cNvPr>
          <p:cNvSpPr txBox="1"/>
          <p:nvPr/>
        </p:nvSpPr>
        <p:spPr>
          <a:xfrm>
            <a:off x="5254753" y="3727487"/>
            <a:ext cx="6554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Ders 1.4</a:t>
            </a:r>
          </a:p>
          <a:p>
            <a:pPr algn="r"/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Ayakkabı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Tasarımında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Yaşam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Döngüsü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Analizinin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Uygulanması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: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Sürdürülebilirliğin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ve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Çevresel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Performansın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Geliştirilmesi</a:t>
            </a:r>
            <a:endParaRPr lang="en-US" sz="2400" b="1" i="0" u="none" strike="noStrike" dirty="0">
              <a:solidFill>
                <a:srgbClr val="2A4C8C"/>
              </a:solidFill>
              <a:effectLst/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9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DC3A801-1143-AC38-4C5B-95DA08753B58}"/>
              </a:ext>
            </a:extLst>
          </p:cNvPr>
          <p:cNvCxnSpPr>
            <a:cxnSpLocks/>
          </p:cNvCxnSpPr>
          <p:nvPr/>
        </p:nvCxnSpPr>
        <p:spPr>
          <a:xfrm>
            <a:off x="369446" y="4904599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Life Cycle Assessment Methodology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4" y="1563607"/>
            <a:ext cx="10261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2.3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LCA'sında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Dikkate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Alınan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Temel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Göstergeler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Çevresel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Kategorileri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D8539A4-051D-7585-51D7-5B88FC082531}"/>
              </a:ext>
            </a:extLst>
          </p:cNvPr>
          <p:cNvSpPr txBox="1"/>
          <p:nvPr/>
        </p:nvSpPr>
        <p:spPr>
          <a:xfrm>
            <a:off x="6223871" y="2994905"/>
            <a:ext cx="2480062" cy="122804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kaynaklarının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tatlı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çekimi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deşarjları</a:t>
            </a:r>
            <a:endParaRPr lang="en-G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050140B3-6D0A-E70A-73E8-2ECF2C433B3D}"/>
              </a:ext>
            </a:extLst>
          </p:cNvPr>
          <p:cNvSpPr txBox="1"/>
          <p:nvPr/>
        </p:nvSpPr>
        <p:spPr>
          <a:xfrm>
            <a:off x="3391828" y="2994906"/>
            <a:ext cx="2565421" cy="125889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doğrudan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dolaylı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girdileri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elektrik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yakıt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ısı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BEF5E33-CE59-CDDF-A1A9-93BD3258FC35}"/>
              </a:ext>
            </a:extLst>
          </p:cNvPr>
          <p:cNvSpPr txBox="1"/>
          <p:nvPr/>
        </p:nvSpPr>
        <p:spPr>
          <a:xfrm>
            <a:off x="9151979" y="2994906"/>
            <a:ext cx="2400536" cy="10343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yenilenemeyen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fosil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yakıtlar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mineraller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D132F16-3899-3E01-7C5E-B8EE9EAA3390}"/>
              </a:ext>
            </a:extLst>
          </p:cNvPr>
          <p:cNvSpPr txBox="1"/>
          <p:nvPr/>
        </p:nvSpPr>
        <p:spPr>
          <a:xfrm>
            <a:off x="512517" y="2994906"/>
            <a:ext cx="2386404" cy="8973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sera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gazı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emisyonları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CO2 / CH4 / N2O</a:t>
            </a:r>
            <a:endParaRPr lang="el-GR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22">
            <a:extLst>
              <a:ext uri="{FF2B5EF4-FFF2-40B4-BE49-F238E27FC236}">
                <a16:creationId xmlns:a16="http://schemas.microsoft.com/office/drawing/2014/main" id="{89B499A2-9F3C-AD1B-43BD-F378380F3536}"/>
              </a:ext>
            </a:extLst>
          </p:cNvPr>
          <p:cNvSpPr txBox="1"/>
          <p:nvPr/>
        </p:nvSpPr>
        <p:spPr>
          <a:xfrm>
            <a:off x="577580" y="2170209"/>
            <a:ext cx="2308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Küresel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Isınma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Potansiyeli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(</a:t>
            </a:r>
            <a:r>
              <a:rPr lang="tr-TR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KIP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)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5" name="CasetăText 22">
            <a:extLst>
              <a:ext uri="{FF2B5EF4-FFF2-40B4-BE49-F238E27FC236}">
                <a16:creationId xmlns:a16="http://schemas.microsoft.com/office/drawing/2014/main" id="{2A388C50-FFA2-1935-7E20-46C949404568}"/>
              </a:ext>
            </a:extLst>
          </p:cNvPr>
          <p:cNvSpPr txBox="1"/>
          <p:nvPr/>
        </p:nvSpPr>
        <p:spPr>
          <a:xfrm>
            <a:off x="3478829" y="2284400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İzi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6" name="CasetăText 22">
            <a:extLst>
              <a:ext uri="{FF2B5EF4-FFF2-40B4-BE49-F238E27FC236}">
                <a16:creationId xmlns:a16="http://schemas.microsoft.com/office/drawing/2014/main" id="{B92FA960-539E-0219-9F16-3DE111A5843F}"/>
              </a:ext>
            </a:extLst>
          </p:cNvPr>
          <p:cNvSpPr txBox="1"/>
          <p:nvPr/>
        </p:nvSpPr>
        <p:spPr>
          <a:xfrm>
            <a:off x="6181525" y="2288794"/>
            <a:ext cx="26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İzi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7" name="CasetăText 22">
            <a:extLst>
              <a:ext uri="{FF2B5EF4-FFF2-40B4-BE49-F238E27FC236}">
                <a16:creationId xmlns:a16="http://schemas.microsoft.com/office/drawing/2014/main" id="{BF5B5F70-99CA-9710-C54B-B789192540CB}"/>
              </a:ext>
            </a:extLst>
          </p:cNvPr>
          <p:cNvSpPr txBox="1"/>
          <p:nvPr/>
        </p:nvSpPr>
        <p:spPr>
          <a:xfrm>
            <a:off x="8960955" y="2284400"/>
            <a:ext cx="279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Tükenmesi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236AE4-6C74-C595-8A31-97E2DACA3345}"/>
              </a:ext>
            </a:extLst>
          </p:cNvPr>
          <p:cNvCxnSpPr>
            <a:cxnSpLocks/>
          </p:cNvCxnSpPr>
          <p:nvPr/>
        </p:nvCxnSpPr>
        <p:spPr>
          <a:xfrm>
            <a:off x="369446" y="2847680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46900A-0551-2B5B-185F-34D75F5A7465}"/>
              </a:ext>
            </a:extLst>
          </p:cNvPr>
          <p:cNvCxnSpPr>
            <a:cxnSpLocks/>
          </p:cNvCxnSpPr>
          <p:nvPr/>
        </p:nvCxnSpPr>
        <p:spPr>
          <a:xfrm>
            <a:off x="3174905" y="2170209"/>
            <a:ext cx="0" cy="42703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A0BA95-385C-02BA-CE37-29746D7F8B27}"/>
              </a:ext>
            </a:extLst>
          </p:cNvPr>
          <p:cNvCxnSpPr>
            <a:cxnSpLocks/>
          </p:cNvCxnSpPr>
          <p:nvPr/>
        </p:nvCxnSpPr>
        <p:spPr>
          <a:xfrm>
            <a:off x="6098578" y="2170209"/>
            <a:ext cx="0" cy="42703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53C57B9-513D-A35A-AFA6-D9246CA14212}"/>
              </a:ext>
            </a:extLst>
          </p:cNvPr>
          <p:cNvCxnSpPr>
            <a:cxnSpLocks/>
          </p:cNvCxnSpPr>
          <p:nvPr/>
        </p:nvCxnSpPr>
        <p:spPr>
          <a:xfrm>
            <a:off x="8889904" y="2170209"/>
            <a:ext cx="0" cy="425709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tăText 22">
            <a:extLst>
              <a:ext uri="{FF2B5EF4-FFF2-40B4-BE49-F238E27FC236}">
                <a16:creationId xmlns:a16="http://schemas.microsoft.com/office/drawing/2014/main" id="{9D906705-65E8-B065-1577-E9504DE63FB6}"/>
              </a:ext>
            </a:extLst>
          </p:cNvPr>
          <p:cNvSpPr txBox="1"/>
          <p:nvPr/>
        </p:nvSpPr>
        <p:spPr>
          <a:xfrm>
            <a:off x="577580" y="4209514"/>
            <a:ext cx="238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Abiotik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Tükenme</a:t>
            </a:r>
            <a:endParaRPr lang="en-GB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Potansiyel</a:t>
            </a:r>
            <a:r>
              <a:rPr lang="tr-TR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3" name="CasetăText 22">
            <a:extLst>
              <a:ext uri="{FF2B5EF4-FFF2-40B4-BE49-F238E27FC236}">
                <a16:creationId xmlns:a16="http://schemas.microsoft.com/office/drawing/2014/main" id="{60A2FEB2-67BC-CA9D-FF75-BA0C6A410C32}"/>
              </a:ext>
            </a:extLst>
          </p:cNvPr>
          <p:cNvSpPr txBox="1"/>
          <p:nvPr/>
        </p:nvSpPr>
        <p:spPr>
          <a:xfrm>
            <a:off x="3478829" y="4348014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Ötrofikasyon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4" name="CasetăText 22">
            <a:extLst>
              <a:ext uri="{FF2B5EF4-FFF2-40B4-BE49-F238E27FC236}">
                <a16:creationId xmlns:a16="http://schemas.microsoft.com/office/drawing/2014/main" id="{A2F83094-CD9D-033E-5C36-07A4ECB116A8}"/>
              </a:ext>
            </a:extLst>
          </p:cNvPr>
          <p:cNvSpPr txBox="1"/>
          <p:nvPr/>
        </p:nvSpPr>
        <p:spPr>
          <a:xfrm>
            <a:off x="6181525" y="4352408"/>
            <a:ext cx="262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Asitleşme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5" name="CasetăText 22">
            <a:extLst>
              <a:ext uri="{FF2B5EF4-FFF2-40B4-BE49-F238E27FC236}">
                <a16:creationId xmlns:a16="http://schemas.microsoft.com/office/drawing/2014/main" id="{CBF815FB-AE52-6A0C-679B-5F16E95E0B2A}"/>
              </a:ext>
            </a:extLst>
          </p:cNvPr>
          <p:cNvSpPr txBox="1"/>
          <p:nvPr/>
        </p:nvSpPr>
        <p:spPr>
          <a:xfrm>
            <a:off x="8960955" y="4209514"/>
            <a:ext cx="279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Ozon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Tükenmesi</a:t>
            </a:r>
            <a:endParaRPr lang="en-GB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ctr"/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Potansiyel</a:t>
            </a:r>
            <a:r>
              <a:rPr lang="tr-TR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63" name="TextBox 2">
            <a:extLst>
              <a:ext uri="{FF2B5EF4-FFF2-40B4-BE49-F238E27FC236}">
                <a16:creationId xmlns:a16="http://schemas.microsoft.com/office/drawing/2014/main" id="{1167E689-EC37-CFF4-91AC-1502547BC858}"/>
              </a:ext>
            </a:extLst>
          </p:cNvPr>
          <p:cNvSpPr txBox="1"/>
          <p:nvPr/>
        </p:nvSpPr>
        <p:spPr>
          <a:xfrm>
            <a:off x="6279699" y="4998815"/>
            <a:ext cx="2413493" cy="141760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atmosfere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asidik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bileşikler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salınması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asit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yağmuru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ekosistem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hasarı</a:t>
            </a:r>
            <a:endParaRPr lang="en-G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ADC7DCC8-58A0-E9FA-F28A-866112DC2158}"/>
              </a:ext>
            </a:extLst>
          </p:cNvPr>
          <p:cNvSpPr txBox="1"/>
          <p:nvPr/>
        </p:nvSpPr>
        <p:spPr>
          <a:xfrm>
            <a:off x="3291191" y="4998815"/>
            <a:ext cx="2702426" cy="141759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kütlelerinde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besin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zenginleştirme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aşırı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alg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büyümesi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ekosistemleri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olumsuz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65" name="TextBox 2">
            <a:extLst>
              <a:ext uri="{FF2B5EF4-FFF2-40B4-BE49-F238E27FC236}">
                <a16:creationId xmlns:a16="http://schemas.microsoft.com/office/drawing/2014/main" id="{50C77312-80EC-D66B-0261-451EDB7C158E}"/>
              </a:ext>
            </a:extLst>
          </p:cNvPr>
          <p:cNvSpPr txBox="1"/>
          <p:nvPr/>
        </p:nvSpPr>
        <p:spPr>
          <a:xfrm>
            <a:off x="9151979" y="4998816"/>
            <a:ext cx="2400536" cy="10343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ozon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tabakasına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BF54C0FC-7489-83BA-3DEF-8BD42E23884D}"/>
              </a:ext>
            </a:extLst>
          </p:cNvPr>
          <p:cNvSpPr txBox="1"/>
          <p:nvPr/>
        </p:nvSpPr>
        <p:spPr>
          <a:xfrm>
            <a:off x="512517" y="4998816"/>
            <a:ext cx="2386404" cy="122805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cansız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tüketmek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mineraller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metaller</a:t>
            </a:r>
            <a:endParaRPr lang="el-GR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30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3. Veri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Toplama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Envanter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Analizi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4" y="1563607"/>
            <a:ext cx="10261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3.1 Veri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Toplama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Kapsamlı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Bir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LCI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Oluşturma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Stratejileri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3" name="CasetăText 23">
            <a:extLst>
              <a:ext uri="{FF2B5EF4-FFF2-40B4-BE49-F238E27FC236}">
                <a16:creationId xmlns:a16="http://schemas.microsoft.com/office/drawing/2014/main" id="{8443180A-1D0D-1A14-A335-1A714CC0578C}"/>
              </a:ext>
            </a:extLst>
          </p:cNvPr>
          <p:cNvSpPr txBox="1"/>
          <p:nvPr/>
        </p:nvSpPr>
        <p:spPr>
          <a:xfrm>
            <a:off x="933794" y="2347909"/>
            <a:ext cx="9872248" cy="1690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kapsamlı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Envanteri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(LCI)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oluşturmada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adımdır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LCA'sında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şunları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CasetăText 23">
            <a:extLst>
              <a:ext uri="{FF2B5EF4-FFF2-40B4-BE49-F238E27FC236}">
                <a16:creationId xmlns:a16="http://schemas.microsoft.com/office/drawing/2014/main" id="{6F56CC3A-6529-1E9E-A7AF-0CB4E5F89E5E}"/>
              </a:ext>
            </a:extLst>
          </p:cNvPr>
          <p:cNvSpPr txBox="1"/>
          <p:nvPr/>
        </p:nvSpPr>
        <p:spPr>
          <a:xfrm>
            <a:off x="933792" y="4169342"/>
            <a:ext cx="10261858" cy="1794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Birincil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</a:t>
            </a: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en-GB" sz="2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tedarikçileri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perakendecileri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anketler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görüşmeler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yerinde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ziyaretler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yoluyla</a:t>
            </a:r>
            <a:endParaRPr lang="en-GB" sz="14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İkincil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Veri Kaynakları</a:t>
            </a: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en-GB" sz="2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Mevcut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tabanları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raporları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bilimsel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literatür</a:t>
            </a:r>
            <a:endParaRPr lang="en-GB" sz="14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İşbirlikleri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Ortaklıklar</a:t>
            </a: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en-GB" sz="2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</a:t>
            </a:r>
            <a:r>
              <a:rPr lang="en-GB" sz="1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dernekleri</a:t>
            </a:r>
            <a:r>
              <a:rPr lang="en-GB" sz="1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araştırma</a:t>
            </a:r>
            <a:r>
              <a:rPr lang="en-GB" sz="1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kurumları</a:t>
            </a:r>
            <a:r>
              <a:rPr lang="en-GB" sz="1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hükümet</a:t>
            </a:r>
            <a:r>
              <a:rPr lang="en-GB" sz="14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kuruluşları</a:t>
            </a:r>
            <a:endParaRPr lang="en-GB" sz="14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Standartlaştırılmış</a:t>
            </a:r>
            <a:r>
              <a:rPr lang="en-GB" sz="2200" dirty="0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Protokoller</a:t>
            </a: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en-GB" sz="2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ISO 14040 ve ISO 14044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standart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protokoller</a:t>
            </a:r>
            <a:r>
              <a:rPr lang="en-GB" sz="1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yönergeler</a:t>
            </a:r>
            <a:endParaRPr lang="en-GB" sz="14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499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ED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3. Veri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Toplama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Envanter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Analizi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4" y="1563607"/>
            <a:ext cx="907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3.2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Boyunca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Girdilerin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Çıktıların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Emisyonların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Belirlenmesi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Miktarının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Belirlenmesi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Imagine 21">
            <a:extLst>
              <a:ext uri="{FF2B5EF4-FFF2-40B4-BE49-F238E27FC236}">
                <a16:creationId xmlns:a16="http://schemas.microsoft.com/office/drawing/2014/main" id="{A12899DE-B624-DFE1-0464-47CA1034F9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18" r="10164" b="36165"/>
          <a:stretch/>
        </p:blipFill>
        <p:spPr>
          <a:xfrm>
            <a:off x="1705967" y="2699344"/>
            <a:ext cx="9825632" cy="3275945"/>
          </a:xfrm>
          <a:prstGeom prst="rect">
            <a:avLst/>
          </a:prstGeom>
        </p:spPr>
      </p:pic>
      <p:grpSp>
        <p:nvGrpSpPr>
          <p:cNvPr id="4" name="Grupare 36">
            <a:extLst>
              <a:ext uri="{FF2B5EF4-FFF2-40B4-BE49-F238E27FC236}">
                <a16:creationId xmlns:a16="http://schemas.microsoft.com/office/drawing/2014/main" id="{1603EDE1-EBD4-B511-9D3E-3F80BD5EFDA8}"/>
              </a:ext>
            </a:extLst>
          </p:cNvPr>
          <p:cNvGrpSpPr/>
          <p:nvPr/>
        </p:nvGrpSpPr>
        <p:grpSpPr>
          <a:xfrm>
            <a:off x="938955" y="2670656"/>
            <a:ext cx="10592644" cy="3401151"/>
            <a:chOff x="900757" y="2115936"/>
            <a:chExt cx="10592644" cy="3401151"/>
          </a:xfrm>
        </p:grpSpPr>
        <p:pic>
          <p:nvPicPr>
            <p:cNvPr id="5" name="Imagine 21">
              <a:extLst>
                <a:ext uri="{FF2B5EF4-FFF2-40B4-BE49-F238E27FC236}">
                  <a16:creationId xmlns:a16="http://schemas.microsoft.com/office/drawing/2014/main" id="{1DFEFD59-281D-3AEB-BD0D-0ECEA7347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77" r="77705" b="33726"/>
            <a:stretch/>
          </p:blipFill>
          <p:spPr>
            <a:xfrm>
              <a:off x="900757" y="2115936"/>
              <a:ext cx="734927" cy="3401151"/>
            </a:xfrm>
            <a:prstGeom prst="rect">
              <a:avLst/>
            </a:prstGeom>
          </p:spPr>
        </p:pic>
        <p:sp>
          <p:nvSpPr>
            <p:cNvPr id="6" name="CasetăText 22">
              <a:extLst>
                <a:ext uri="{FF2B5EF4-FFF2-40B4-BE49-F238E27FC236}">
                  <a16:creationId xmlns:a16="http://schemas.microsoft.com/office/drawing/2014/main" id="{494DD42A-7681-33BB-AA44-947BCF56025D}"/>
                </a:ext>
              </a:extLst>
            </p:cNvPr>
            <p:cNvSpPr txBox="1"/>
            <p:nvPr/>
          </p:nvSpPr>
          <p:spPr>
            <a:xfrm>
              <a:off x="1636295" y="2256774"/>
              <a:ext cx="9577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Hammadde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Çıkarımı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: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Hammaddeler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kaynaklar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Çıkarımın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süreçlerin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çevresel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etkileri</a:t>
              </a:r>
              <a:endParaRPr lang="en-GB" sz="1400" dirty="0"/>
            </a:p>
          </p:txBody>
        </p:sp>
        <p:sp>
          <p:nvSpPr>
            <p:cNvPr id="7" name="CasetăText 23">
              <a:extLst>
                <a:ext uri="{FF2B5EF4-FFF2-40B4-BE49-F238E27FC236}">
                  <a16:creationId xmlns:a16="http://schemas.microsoft.com/office/drawing/2014/main" id="{26993564-296A-4372-07E8-9B0B0B57DEE9}"/>
                </a:ext>
              </a:extLst>
            </p:cNvPr>
            <p:cNvSpPr txBox="1"/>
            <p:nvPr/>
          </p:nvSpPr>
          <p:spPr>
            <a:xfrm>
              <a:off x="1636294" y="2973006"/>
              <a:ext cx="9387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Üretim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: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enerji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tüketimi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su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kullanımı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ve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emisyonlar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üretim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atıkları</a:t>
              </a:r>
              <a:endPara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CasetăText 26">
              <a:extLst>
                <a:ext uri="{FF2B5EF4-FFF2-40B4-BE49-F238E27FC236}">
                  <a16:creationId xmlns:a16="http://schemas.microsoft.com/office/drawing/2014/main" id="{498F56E3-0E2A-EC43-BEA4-4114231AD5DE}"/>
                </a:ext>
              </a:extLst>
            </p:cNvPr>
            <p:cNvSpPr txBox="1"/>
            <p:nvPr/>
          </p:nvSpPr>
          <p:spPr>
            <a:xfrm>
              <a:off x="1635684" y="3652329"/>
              <a:ext cx="9762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Taşıma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: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malzemeler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bitmiş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ayakkabılar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mesafe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taşıma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şekli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/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yakıt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türleri</a:t>
              </a:r>
              <a:endParaRPr lang="en-GB" dirty="0"/>
            </a:p>
          </p:txBody>
        </p:sp>
        <p:sp>
          <p:nvSpPr>
            <p:cNvPr id="10" name="CasetăText 28">
              <a:extLst>
                <a:ext uri="{FF2B5EF4-FFF2-40B4-BE49-F238E27FC236}">
                  <a16:creationId xmlns:a16="http://schemas.microsoft.com/office/drawing/2014/main" id="{E6BD8CC2-5980-DADE-CDE9-B8E3A96D85C6}"/>
                </a:ext>
              </a:extLst>
            </p:cNvPr>
            <p:cNvSpPr txBox="1"/>
            <p:nvPr/>
          </p:nvSpPr>
          <p:spPr>
            <a:xfrm>
              <a:off x="1635684" y="4331652"/>
              <a:ext cx="97627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b="1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Kullanım Aşaması: </a:t>
              </a:r>
              <a:r>
                <a:rPr lang="tr-TR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enerji tüketimi / temizlik ve bakım / kullanıcı davranışından kaynaklanan potansiyel etkiler</a:t>
              </a:r>
              <a:endParaRPr lang="en-GB" baseline="30000" dirty="0"/>
            </a:p>
          </p:txBody>
        </p:sp>
        <p:sp>
          <p:nvSpPr>
            <p:cNvPr id="11" name="CasetăText 31">
              <a:extLst>
                <a:ext uri="{FF2B5EF4-FFF2-40B4-BE49-F238E27FC236}">
                  <a16:creationId xmlns:a16="http://schemas.microsoft.com/office/drawing/2014/main" id="{4879D06B-8B7E-2C1E-4F7E-2A7CE3BA7095}"/>
                </a:ext>
              </a:extLst>
            </p:cNvPr>
            <p:cNvSpPr txBox="1"/>
            <p:nvPr/>
          </p:nvSpPr>
          <p:spPr>
            <a:xfrm>
              <a:off x="1635684" y="4984977"/>
              <a:ext cx="9857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Ömrünün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Sonu: 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Geri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dönüşüm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/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çöp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sahası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/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yakma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yoluyla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bertarafın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sonuçları</a:t>
              </a:r>
              <a:endParaRPr lang="en-GB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2055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3. Veri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Toplama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Envanter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Analizi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1563607"/>
            <a:ext cx="987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3.3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LCA'sında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Veri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Toplama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Zorluklarını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En İyi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E6628-BE05-72A7-88AC-1D8FCE963D19}"/>
              </a:ext>
            </a:extLst>
          </p:cNvPr>
          <p:cNvSpPr txBox="1"/>
          <p:nvPr/>
        </p:nvSpPr>
        <p:spPr>
          <a:xfrm>
            <a:off x="1050323" y="2522675"/>
            <a:ext cx="7563590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1. </a:t>
            </a:r>
            <a:r>
              <a:rPr lang="en-GB" sz="2800" b="1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 </a:t>
            </a:r>
            <a:r>
              <a:rPr lang="tr-TR" sz="28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LCA’sında</a:t>
            </a:r>
            <a:r>
              <a:rPr lang="tr-TR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Veri Toplama Zorlukları</a:t>
            </a:r>
            <a:r>
              <a:rPr lang="en-GB" sz="28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GR" sz="2800" dirty="0">
              <a:solidFill>
                <a:srgbClr val="F1CB2F"/>
              </a:solidFill>
              <a:highlight>
                <a:srgbClr val="F1CB2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714EE-4E7E-9AF6-AA68-1571AA7801FC}"/>
              </a:ext>
            </a:extLst>
          </p:cNvPr>
          <p:cNvSpPr txBox="1"/>
          <p:nvPr/>
        </p:nvSpPr>
        <p:spPr>
          <a:xfrm>
            <a:off x="1050322" y="3455567"/>
            <a:ext cx="5045677" cy="2490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6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</a:t>
            </a:r>
            <a:r>
              <a:rPr lang="en-GB" sz="6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okumak</a:t>
            </a:r>
            <a:r>
              <a:rPr lang="en-GB" sz="6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 </a:t>
            </a:r>
            <a:r>
              <a:rPr lang="en-GB" sz="4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4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Tedarikçi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Verilerine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Sınırlı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Erişim</a:t>
            </a:r>
            <a:endParaRPr lang="en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3ECD3-1F50-B4D5-8296-573BFC300E2F}"/>
              </a:ext>
            </a:extLst>
          </p:cNvPr>
          <p:cNvSpPr txBox="1"/>
          <p:nvPr/>
        </p:nvSpPr>
        <p:spPr>
          <a:xfrm>
            <a:off x="6096000" y="3455567"/>
            <a:ext cx="5753563" cy="1575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6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 İyi Uygulama</a:t>
            </a:r>
            <a:endParaRPr lang="en-GB" sz="66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 Birliği ve Tedarikçi Katılımı</a:t>
            </a:r>
            <a:endParaRPr lang="en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9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ED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3. Veri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Toplama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Envanter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Analizi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1563607"/>
            <a:ext cx="987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3.3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LCA'sında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Veri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Toplama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Zorluklarını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En İyi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E6628-BE05-72A7-88AC-1D8FCE963D19}"/>
              </a:ext>
            </a:extLst>
          </p:cNvPr>
          <p:cNvSpPr txBox="1"/>
          <p:nvPr/>
        </p:nvSpPr>
        <p:spPr>
          <a:xfrm>
            <a:off x="1050323" y="2522675"/>
            <a:ext cx="7563590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en-GB" sz="28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2800" b="1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 </a:t>
            </a:r>
            <a:r>
              <a:rPr lang="tr-TR" sz="28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LCA’sında</a:t>
            </a:r>
            <a:r>
              <a:rPr lang="tr-TR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En İyi Uygulamalar</a:t>
            </a:r>
            <a:r>
              <a:rPr lang="en-GB" sz="28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GR" sz="2800" dirty="0">
              <a:solidFill>
                <a:srgbClr val="F1CB2F"/>
              </a:solidFill>
              <a:highlight>
                <a:srgbClr val="F1CB2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714EE-4E7E-9AF6-AA68-1571AA7801FC}"/>
              </a:ext>
            </a:extLst>
          </p:cNvPr>
          <p:cNvSpPr txBox="1"/>
          <p:nvPr/>
        </p:nvSpPr>
        <p:spPr>
          <a:xfrm>
            <a:off x="1050322" y="3455567"/>
            <a:ext cx="5045677" cy="2693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6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</a:t>
            </a:r>
            <a:r>
              <a:rPr lang="en-GB" sz="6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okumak</a:t>
            </a:r>
            <a:r>
              <a:rPr lang="en-GB" sz="6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 </a:t>
            </a:r>
            <a:r>
              <a:rPr lang="en-GB" sz="4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4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Noktaların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Belirlenmesi</a:t>
            </a:r>
            <a:endParaRPr lang="en-GB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3ECD3-1F50-B4D5-8296-573BFC300E2F}"/>
              </a:ext>
            </a:extLst>
          </p:cNvPr>
          <p:cNvSpPr txBox="1"/>
          <p:nvPr/>
        </p:nvSpPr>
        <p:spPr>
          <a:xfrm>
            <a:off x="6096000" y="3455567"/>
            <a:ext cx="5753563" cy="1575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6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 İyi </a:t>
            </a:r>
            <a:r>
              <a:rPr lang="en-GB" sz="6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</a:t>
            </a:r>
            <a:endParaRPr lang="tr-TR" sz="66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Hotspot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Analizi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Eko-Tasarım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Stratejileri</a:t>
            </a:r>
            <a:endParaRPr lang="en-GR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3. Veri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Toplama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Envanter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Analizi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1563607"/>
            <a:ext cx="987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3.3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LCA'sında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Veri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Toplama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Zorluklarını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En İyi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E6628-BE05-72A7-88AC-1D8FCE963D19}"/>
              </a:ext>
            </a:extLst>
          </p:cNvPr>
          <p:cNvSpPr txBox="1"/>
          <p:nvPr/>
        </p:nvSpPr>
        <p:spPr>
          <a:xfrm>
            <a:off x="1050323" y="2522675"/>
            <a:ext cx="7563590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lang="en-GB" sz="28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2800" b="1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 </a:t>
            </a:r>
            <a:r>
              <a:rPr lang="tr-TR" sz="28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LCA’sında</a:t>
            </a:r>
            <a:r>
              <a:rPr lang="tr-TR" sz="28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Teknolojinin Entegrasyonu</a:t>
            </a:r>
            <a:r>
              <a:rPr lang="en-GB" sz="28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GR" sz="2800" dirty="0">
              <a:solidFill>
                <a:srgbClr val="F1CB2F"/>
              </a:solidFill>
              <a:highlight>
                <a:srgbClr val="F1CB2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714EE-4E7E-9AF6-AA68-1571AA7801FC}"/>
              </a:ext>
            </a:extLst>
          </p:cNvPr>
          <p:cNvSpPr txBox="1"/>
          <p:nvPr/>
        </p:nvSpPr>
        <p:spPr>
          <a:xfrm>
            <a:off x="1050322" y="3455567"/>
            <a:ext cx="5045677" cy="2693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6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</a:t>
            </a:r>
            <a:r>
              <a:rPr lang="en-GB" sz="6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okumak</a:t>
            </a:r>
            <a:r>
              <a:rPr lang="en-GB" sz="6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 </a:t>
            </a:r>
            <a:r>
              <a:rPr lang="en-GB" sz="4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4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Yoğun</a:t>
            </a:r>
            <a:r>
              <a:rPr lang="en-GB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Veri </a:t>
            </a:r>
            <a:r>
              <a:rPr lang="en-GB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Toplama</a:t>
            </a:r>
            <a:endParaRPr lang="en-GB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3ECD3-1F50-B4D5-8296-573BFC300E2F}"/>
              </a:ext>
            </a:extLst>
          </p:cNvPr>
          <p:cNvSpPr txBox="1"/>
          <p:nvPr/>
        </p:nvSpPr>
        <p:spPr>
          <a:xfrm>
            <a:off x="6096000" y="3455567"/>
            <a:ext cx="5753563" cy="1575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6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 İyi </a:t>
            </a:r>
            <a:r>
              <a:rPr lang="en-GB" sz="6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</a:t>
            </a:r>
            <a:endParaRPr lang="tr-TR" sz="66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 </a:t>
            </a:r>
            <a:r>
              <a:rPr lang="en-GB" sz="1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Entegrasyonu</a:t>
            </a:r>
            <a:endParaRPr lang="en-GR" sz="1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86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4. Etki Değerlendirmesi ve Yorumlama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1563607"/>
            <a:ext cx="98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4.1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Değerlendirme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Yöntemleri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Kullanılarak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Çevresel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Etkilerin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Değerlendirilmesi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61F4BA-AA6B-1EAE-EAA5-90740376B502}"/>
              </a:ext>
            </a:extLst>
          </p:cNvPr>
          <p:cNvSpPr txBox="1"/>
          <p:nvPr/>
        </p:nvSpPr>
        <p:spPr>
          <a:xfrm>
            <a:off x="3979639" y="2735172"/>
            <a:ext cx="4223457" cy="2457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</a:t>
            </a: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Değerlendirilmesi</a:t>
            </a:r>
            <a:endParaRPr lang="el-GR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yöntemleri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envanter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verilerini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iklim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değişikliği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tükenmesi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asitlenme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ötrofikasyon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insan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toksisitesi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kategorilerini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temsil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göstergelere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70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4. Etki Değerlendirmesi ve Yorumlama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1563607"/>
            <a:ext cx="987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4.2 LCA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Sonuçlarının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Yorumlanması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Döngüsündeki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Önemli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Noktaların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Belirlenmesi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BC508-F43E-1BCC-B8CC-03A84E879F89}"/>
              </a:ext>
            </a:extLst>
          </p:cNvPr>
          <p:cNvSpPr txBox="1"/>
          <p:nvPr/>
        </p:nvSpPr>
        <p:spPr>
          <a:xfrm>
            <a:off x="1404733" y="2539904"/>
            <a:ext cx="4486573" cy="315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Sonuçlarının</a:t>
            </a: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Yorumlanması</a:t>
            </a:r>
            <a:endParaRPr lang="el-GR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tr-TR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Her etki kategorisinin önemini anlamak için çevresel göstergeleri analiz etmek.</a:t>
            </a:r>
          </a:p>
          <a:p>
            <a:pPr algn="r">
              <a:lnSpc>
                <a:spcPct val="110000"/>
              </a:lnSpc>
              <a:spcAft>
                <a:spcPts val="600"/>
              </a:spcAft>
            </a:pPr>
            <a:endParaRPr lang="tr-TR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tr-TR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Tasarımcıların, üreticilerin ve paydaşların iyileştirme fırsatlarını önceliklendirmelerine ve sürdürülebilirlik iyileştirmeleri için bilinçli kararlar almalarına olanak tanır</a:t>
            </a:r>
            <a:endParaRPr lang="en-GB" sz="16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5817A1-F4CB-8C64-A5E5-C803EAF1DAE5}"/>
              </a:ext>
            </a:extLst>
          </p:cNvPr>
          <p:cNvSpPr txBox="1"/>
          <p:nvPr/>
        </p:nvSpPr>
        <p:spPr>
          <a:xfrm>
            <a:off x="6373499" y="2539904"/>
            <a:ext cx="4254737" cy="3627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Döngüsünde</a:t>
            </a: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Noktaların</a:t>
            </a:r>
            <a:r>
              <a:rPr lang="en-GB" sz="2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Belirlenmesi</a:t>
            </a:r>
            <a:endParaRPr lang="el-GR" sz="1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döngüsünde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orantısız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aşamalar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süreçlerdir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çabalarına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odaklanmak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anlamlı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kazanımları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önemlidir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16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B27D87-3407-730F-16E4-DDB88A5238F8}"/>
              </a:ext>
            </a:extLst>
          </p:cNvPr>
          <p:cNvCxnSpPr>
            <a:cxnSpLocks/>
          </p:cNvCxnSpPr>
          <p:nvPr/>
        </p:nvCxnSpPr>
        <p:spPr>
          <a:xfrm>
            <a:off x="6149009" y="2539904"/>
            <a:ext cx="0" cy="3518525"/>
          </a:xfrm>
          <a:prstGeom prst="line">
            <a:avLst/>
          </a:prstGeom>
          <a:ln w="28575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759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4. Etki Değerlendirmesi ve Yorumlama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1563607"/>
            <a:ext cx="98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4.3 LCA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Yorumlamasındaki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Sınırlamalar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Belirsizlikler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CasetăText 23">
            <a:extLst>
              <a:ext uri="{FF2B5EF4-FFF2-40B4-BE49-F238E27FC236}">
                <a16:creationId xmlns:a16="http://schemas.microsoft.com/office/drawing/2014/main" id="{CE80A650-7443-AFF6-C959-EFC563DAF1D2}"/>
              </a:ext>
            </a:extLst>
          </p:cNvPr>
          <p:cNvSpPr txBox="1"/>
          <p:nvPr/>
        </p:nvSpPr>
        <p:spPr>
          <a:xfrm>
            <a:off x="933793" y="2650449"/>
            <a:ext cx="3803099" cy="44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Kalitesi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Kullanılabilirliği</a:t>
            </a: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5F2AD6CD-A36A-1040-BC8D-A5AD15FFB361}"/>
              </a:ext>
            </a:extLst>
          </p:cNvPr>
          <p:cNvSpPr txBox="1"/>
          <p:nvPr/>
        </p:nvSpPr>
        <p:spPr>
          <a:xfrm>
            <a:off x="933793" y="3273874"/>
            <a:ext cx="2719108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Tahsis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Yöntemleri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7B5DEFED-9E7A-EAB5-B0CA-BA525471AEB0}"/>
              </a:ext>
            </a:extLst>
          </p:cNvPr>
          <p:cNvSpPr txBox="1"/>
          <p:nvPr/>
        </p:nvSpPr>
        <p:spPr>
          <a:xfrm>
            <a:off x="933793" y="3897299"/>
            <a:ext cx="3495828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Sınırları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CasetăText 23">
            <a:extLst>
              <a:ext uri="{FF2B5EF4-FFF2-40B4-BE49-F238E27FC236}">
                <a16:creationId xmlns:a16="http://schemas.microsoft.com/office/drawing/2014/main" id="{ECA9E1B5-DB6F-7416-113F-9CA6D99C7AD1}"/>
              </a:ext>
            </a:extLst>
          </p:cNvPr>
          <p:cNvSpPr txBox="1"/>
          <p:nvPr/>
        </p:nvSpPr>
        <p:spPr>
          <a:xfrm>
            <a:off x="939435" y="4520724"/>
            <a:ext cx="4466811" cy="44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Mekansal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Zamansal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Değişkenlik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" name="CasetăText 23">
            <a:extLst>
              <a:ext uri="{FF2B5EF4-FFF2-40B4-BE49-F238E27FC236}">
                <a16:creationId xmlns:a16="http://schemas.microsoft.com/office/drawing/2014/main" id="{58F15500-D811-34A4-A936-346AA1087411}"/>
              </a:ext>
            </a:extLst>
          </p:cNvPr>
          <p:cNvSpPr txBox="1"/>
          <p:nvPr/>
        </p:nvSpPr>
        <p:spPr>
          <a:xfrm>
            <a:off x="933793" y="5125532"/>
            <a:ext cx="4105427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Basitleştirmeler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Varsayımlar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CasetăText 23">
            <a:extLst>
              <a:ext uri="{FF2B5EF4-FFF2-40B4-BE49-F238E27FC236}">
                <a16:creationId xmlns:a16="http://schemas.microsoft.com/office/drawing/2014/main" id="{4C3F251B-D15C-7908-FEA6-F0BE0F7F56CA}"/>
              </a:ext>
            </a:extLst>
          </p:cNvPr>
          <p:cNvSpPr txBox="1"/>
          <p:nvPr/>
        </p:nvSpPr>
        <p:spPr>
          <a:xfrm>
            <a:off x="933793" y="5735520"/>
            <a:ext cx="4472454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Dolaylı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Geri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Tepme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3" name="CasetăText 23">
            <a:extLst>
              <a:ext uri="{FF2B5EF4-FFF2-40B4-BE49-F238E27FC236}">
                <a16:creationId xmlns:a16="http://schemas.microsoft.com/office/drawing/2014/main" id="{E1CB71F6-5DEC-B0B2-12FE-9E8613C5FA63}"/>
              </a:ext>
            </a:extLst>
          </p:cNvPr>
          <p:cNvSpPr txBox="1"/>
          <p:nvPr/>
        </p:nvSpPr>
        <p:spPr>
          <a:xfrm>
            <a:off x="7685305" y="3564182"/>
            <a:ext cx="2494868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Sensitivity Analysis.</a:t>
            </a: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4EA54022-B4B7-4CAE-6AF1-A937C34A1E8F}"/>
              </a:ext>
            </a:extLst>
          </p:cNvPr>
          <p:cNvSpPr txBox="1"/>
          <p:nvPr/>
        </p:nvSpPr>
        <p:spPr>
          <a:xfrm>
            <a:off x="7685305" y="4164636"/>
            <a:ext cx="3567259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Transparency and Disclosure.</a:t>
            </a:r>
          </a:p>
        </p:txBody>
      </p:sp>
      <p:sp>
        <p:nvSpPr>
          <p:cNvPr id="15" name="CasetăText 23">
            <a:extLst>
              <a:ext uri="{FF2B5EF4-FFF2-40B4-BE49-F238E27FC236}">
                <a16:creationId xmlns:a16="http://schemas.microsoft.com/office/drawing/2014/main" id="{16ACA7DC-8C9F-A628-1E58-2D906F3ECF63}"/>
              </a:ext>
            </a:extLst>
          </p:cNvPr>
          <p:cNvSpPr txBox="1"/>
          <p:nvPr/>
        </p:nvSpPr>
        <p:spPr>
          <a:xfrm>
            <a:off x="7685305" y="4765090"/>
            <a:ext cx="3272964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Continuous Improvement.</a:t>
            </a:r>
          </a:p>
        </p:txBody>
      </p:sp>
    </p:spTree>
    <p:extLst>
      <p:ext uri="{BB962C8B-B14F-4D97-AF65-F5344CB8AC3E}">
        <p14:creationId xmlns:p14="http://schemas.microsoft.com/office/powerpoint/2010/main" val="2187251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1068099"/>
            <a:ext cx="90789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4. Etki Değerlendirmesi ve Yorumlama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1563607"/>
            <a:ext cx="98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4.3 LCA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Yorumlamasındaki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Sınırlamalar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Belirsizlikler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CasetăText 23">
            <a:extLst>
              <a:ext uri="{FF2B5EF4-FFF2-40B4-BE49-F238E27FC236}">
                <a16:creationId xmlns:a16="http://schemas.microsoft.com/office/drawing/2014/main" id="{CE80A650-7443-AFF6-C959-EFC563DAF1D2}"/>
              </a:ext>
            </a:extLst>
          </p:cNvPr>
          <p:cNvSpPr txBox="1"/>
          <p:nvPr/>
        </p:nvSpPr>
        <p:spPr>
          <a:xfrm>
            <a:off x="933793" y="2650449"/>
            <a:ext cx="3273477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3CC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Data Quality &amp; Availability.</a:t>
            </a: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5F2AD6CD-A36A-1040-BC8D-A5AD15FFB361}"/>
              </a:ext>
            </a:extLst>
          </p:cNvPr>
          <p:cNvSpPr txBox="1"/>
          <p:nvPr/>
        </p:nvSpPr>
        <p:spPr>
          <a:xfrm>
            <a:off x="933793" y="3273874"/>
            <a:ext cx="2719108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3CC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Allocation Methods.</a:t>
            </a:r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7B5DEFED-9E7A-EAB5-B0CA-BA525471AEB0}"/>
              </a:ext>
            </a:extLst>
          </p:cNvPr>
          <p:cNvSpPr txBox="1"/>
          <p:nvPr/>
        </p:nvSpPr>
        <p:spPr>
          <a:xfrm>
            <a:off x="933793" y="3897299"/>
            <a:ext cx="3495828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3CC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Scope &amp; System Boundaries.</a:t>
            </a:r>
          </a:p>
        </p:txBody>
      </p:sp>
      <p:sp>
        <p:nvSpPr>
          <p:cNvPr id="10" name="CasetăText 23">
            <a:extLst>
              <a:ext uri="{FF2B5EF4-FFF2-40B4-BE49-F238E27FC236}">
                <a16:creationId xmlns:a16="http://schemas.microsoft.com/office/drawing/2014/main" id="{ECA9E1B5-DB6F-7416-113F-9CA6D99C7AD1}"/>
              </a:ext>
            </a:extLst>
          </p:cNvPr>
          <p:cNvSpPr txBox="1"/>
          <p:nvPr/>
        </p:nvSpPr>
        <p:spPr>
          <a:xfrm>
            <a:off x="939436" y="4520724"/>
            <a:ext cx="3957580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3CC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Spatial and Temporal Variability.</a:t>
            </a:r>
          </a:p>
        </p:txBody>
      </p:sp>
      <p:sp>
        <p:nvSpPr>
          <p:cNvPr id="11" name="CasetăText 23">
            <a:extLst>
              <a:ext uri="{FF2B5EF4-FFF2-40B4-BE49-F238E27FC236}">
                <a16:creationId xmlns:a16="http://schemas.microsoft.com/office/drawing/2014/main" id="{58F15500-D811-34A4-A936-346AA1087411}"/>
              </a:ext>
            </a:extLst>
          </p:cNvPr>
          <p:cNvSpPr txBox="1"/>
          <p:nvPr/>
        </p:nvSpPr>
        <p:spPr>
          <a:xfrm>
            <a:off x="933793" y="5125532"/>
            <a:ext cx="4105427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3CC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Simplifications and Assumptions.</a:t>
            </a:r>
          </a:p>
        </p:txBody>
      </p:sp>
      <p:sp>
        <p:nvSpPr>
          <p:cNvPr id="12" name="CasetăText 23">
            <a:extLst>
              <a:ext uri="{FF2B5EF4-FFF2-40B4-BE49-F238E27FC236}">
                <a16:creationId xmlns:a16="http://schemas.microsoft.com/office/drawing/2014/main" id="{4C3F251B-D15C-7908-FEA6-F0BE0F7F56CA}"/>
              </a:ext>
            </a:extLst>
          </p:cNvPr>
          <p:cNvSpPr txBox="1"/>
          <p:nvPr/>
        </p:nvSpPr>
        <p:spPr>
          <a:xfrm>
            <a:off x="933793" y="5735520"/>
            <a:ext cx="4472454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F3CC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Indirect Effects and Rebound Effects.</a:t>
            </a:r>
          </a:p>
        </p:txBody>
      </p:sp>
      <p:sp>
        <p:nvSpPr>
          <p:cNvPr id="13" name="CasetăText 23">
            <a:extLst>
              <a:ext uri="{FF2B5EF4-FFF2-40B4-BE49-F238E27FC236}">
                <a16:creationId xmlns:a16="http://schemas.microsoft.com/office/drawing/2014/main" id="{E1CB71F6-5DEC-B0B2-12FE-9E8613C5FA63}"/>
              </a:ext>
            </a:extLst>
          </p:cNvPr>
          <p:cNvSpPr txBox="1"/>
          <p:nvPr/>
        </p:nvSpPr>
        <p:spPr>
          <a:xfrm>
            <a:off x="7685305" y="3564182"/>
            <a:ext cx="2494868" cy="44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Duyarlılık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Analizi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4EA54022-B4B7-4CAE-6AF1-A937C34A1E8F}"/>
              </a:ext>
            </a:extLst>
          </p:cNvPr>
          <p:cNvSpPr txBox="1"/>
          <p:nvPr/>
        </p:nvSpPr>
        <p:spPr>
          <a:xfrm>
            <a:off x="7391010" y="4164668"/>
            <a:ext cx="3567259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Şeffaflık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Açıklama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CasetăText 23">
            <a:extLst>
              <a:ext uri="{FF2B5EF4-FFF2-40B4-BE49-F238E27FC236}">
                <a16:creationId xmlns:a16="http://schemas.microsoft.com/office/drawing/2014/main" id="{16ACA7DC-8C9F-A628-1E58-2D906F3ECF63}"/>
              </a:ext>
            </a:extLst>
          </p:cNvPr>
          <p:cNvSpPr txBox="1"/>
          <p:nvPr/>
        </p:nvSpPr>
        <p:spPr>
          <a:xfrm>
            <a:off x="7391010" y="4765090"/>
            <a:ext cx="3272964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Sürekli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İyileştirme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59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-107379" y="0"/>
            <a:ext cx="3414409" cy="6875423"/>
          </a:xfrm>
          <a:prstGeom prst="rect">
            <a:avLst/>
          </a:prstGeom>
        </p:spPr>
      </p:pic>
      <p:sp>
        <p:nvSpPr>
          <p:cNvPr id="28" name="Dreptunghi 27">
            <a:extLst>
              <a:ext uri="{FF2B5EF4-FFF2-40B4-BE49-F238E27FC236}">
                <a16:creationId xmlns:a16="http://schemas.microsoft.com/office/drawing/2014/main" id="{5578EF17-46D2-3AAD-F516-9E74DE3C9D53}"/>
              </a:ext>
            </a:extLst>
          </p:cNvPr>
          <p:cNvSpPr/>
          <p:nvPr/>
        </p:nvSpPr>
        <p:spPr>
          <a:xfrm>
            <a:off x="-118530" y="0"/>
            <a:ext cx="3428315" cy="6858000"/>
          </a:xfrm>
          <a:prstGeom prst="rect">
            <a:avLst/>
          </a:prstGeom>
          <a:solidFill>
            <a:srgbClr val="F1CB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14" name="Grupare 13">
            <a:extLst>
              <a:ext uri="{FF2B5EF4-FFF2-40B4-BE49-F238E27FC236}">
                <a16:creationId xmlns:a16="http://schemas.microsoft.com/office/drawing/2014/main" id="{CCBF3BA3-DBD1-5F3F-579A-527741436706}"/>
              </a:ext>
            </a:extLst>
          </p:cNvPr>
          <p:cNvGrpSpPr/>
          <p:nvPr/>
        </p:nvGrpSpPr>
        <p:grpSpPr>
          <a:xfrm>
            <a:off x="3496535" y="43911"/>
            <a:ext cx="8439814" cy="890747"/>
            <a:chOff x="2977130" y="297492"/>
            <a:chExt cx="8439814" cy="890747"/>
          </a:xfrm>
        </p:grpSpPr>
        <p:pic>
          <p:nvPicPr>
            <p:cNvPr id="11" name="Imagine 10">
              <a:extLst>
                <a:ext uri="{FF2B5EF4-FFF2-40B4-BE49-F238E27FC236}">
                  <a16:creationId xmlns:a16="http://schemas.microsoft.com/office/drawing/2014/main" id="{E67A0657-7530-1431-662E-BAC5C2AA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2" name="CasetăText 11">
              <a:extLst>
                <a:ext uri="{FF2B5EF4-FFF2-40B4-BE49-F238E27FC236}">
                  <a16:creationId xmlns:a16="http://schemas.microsoft.com/office/drawing/2014/main" id="{36FAB9B7-A81A-274F-A658-F4E5E7A14426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7" name="Grupare 26">
            <a:extLst>
              <a:ext uri="{FF2B5EF4-FFF2-40B4-BE49-F238E27FC236}">
                <a16:creationId xmlns:a16="http://schemas.microsoft.com/office/drawing/2014/main" id="{CFF90A9C-58C6-6C8B-3A24-92A2B1929C4F}"/>
              </a:ext>
            </a:extLst>
          </p:cNvPr>
          <p:cNvGrpSpPr/>
          <p:nvPr/>
        </p:nvGrpSpPr>
        <p:grpSpPr>
          <a:xfrm>
            <a:off x="186382" y="1084726"/>
            <a:ext cx="3369574" cy="1330190"/>
            <a:chOff x="-2200699" y="555628"/>
            <a:chExt cx="3369574" cy="1330190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2326D8B-FC54-D2AA-CBC9-ECE00576C09A}"/>
                </a:ext>
              </a:extLst>
            </p:cNvPr>
            <p:cNvSpPr txBox="1"/>
            <p:nvPr/>
          </p:nvSpPr>
          <p:spPr>
            <a:xfrm>
              <a:off x="-1798061" y="555628"/>
              <a:ext cx="2966936" cy="1188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0560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D5693"/>
                  </a:solidFill>
                  <a:latin typeface="Josefin Sans Bold" pitchFamily="2" charset="0"/>
                </a:rPr>
                <a:t>İçerik</a:t>
              </a:r>
              <a:r>
                <a:rPr lang="ro-RO" sz="3600" dirty="0">
                  <a:solidFill>
                    <a:srgbClr val="B2101F"/>
                  </a:solidFill>
                  <a:latin typeface="Josefin Sans Bold" pitchFamily="2" charset="0"/>
                </a:rPr>
                <a:t> </a:t>
              </a:r>
              <a:endParaRPr lang="en-US" sz="3600" dirty="0">
                <a:solidFill>
                  <a:srgbClr val="B2101F"/>
                </a:solidFill>
                <a:latin typeface="Josefin Sans Bold" pitchFamily="2" charset="0"/>
              </a:endParaRPr>
            </a:p>
          </p:txBody>
        </p:sp>
        <p:sp>
          <p:nvSpPr>
            <p:cNvPr id="24" name="Dreptunghi 23">
              <a:extLst>
                <a:ext uri="{FF2B5EF4-FFF2-40B4-BE49-F238E27FC236}">
                  <a16:creationId xmlns:a16="http://schemas.microsoft.com/office/drawing/2014/main" id="{77E31915-B1B2-6C63-1878-6AEAEB1DDCFA}"/>
                </a:ext>
              </a:extLst>
            </p:cNvPr>
            <p:cNvSpPr/>
            <p:nvPr/>
          </p:nvSpPr>
          <p:spPr>
            <a:xfrm>
              <a:off x="-2200699" y="697030"/>
              <a:ext cx="2966936" cy="1188788"/>
            </a:xfrm>
            <a:prstGeom prst="rect">
              <a:avLst/>
            </a:prstGeom>
            <a:noFill/>
            <a:ln w="57150">
              <a:solidFill>
                <a:srgbClr val="2A4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34">
            <a:extLst>
              <a:ext uri="{FF2B5EF4-FFF2-40B4-BE49-F238E27FC236}">
                <a16:creationId xmlns:a16="http://schemas.microsoft.com/office/drawing/2014/main" id="{27D7E185-9117-DD0D-5C15-87F51F64BB7B}"/>
              </a:ext>
            </a:extLst>
          </p:cNvPr>
          <p:cNvGrpSpPr/>
          <p:nvPr/>
        </p:nvGrpSpPr>
        <p:grpSpPr>
          <a:xfrm rot="-4463838">
            <a:off x="10423046" y="1219782"/>
            <a:ext cx="6562906" cy="7925488"/>
            <a:chOff x="0" y="0"/>
            <a:chExt cx="7881735" cy="3836223"/>
          </a:xfrm>
        </p:grpSpPr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590EDF1C-CBF7-D98F-B9A0-86CE0C38F395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51" name="Freeform 35">
            <a:extLst>
              <a:ext uri="{FF2B5EF4-FFF2-40B4-BE49-F238E27FC236}">
                <a16:creationId xmlns:a16="http://schemas.microsoft.com/office/drawing/2014/main" id="{86D37D63-AB08-F0AC-792C-3D8C3598DFCB}"/>
              </a:ext>
            </a:extLst>
          </p:cNvPr>
          <p:cNvSpPr/>
          <p:nvPr/>
        </p:nvSpPr>
        <p:spPr>
          <a:xfrm rot="17136162">
            <a:off x="8554324" y="3016488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  <p:txBody>
          <a:bodyPr/>
          <a:lstStyle/>
          <a:p>
            <a:endParaRPr lang="en-GR"/>
          </a:p>
        </p:txBody>
      </p:sp>
      <p:sp>
        <p:nvSpPr>
          <p:cNvPr id="52" name="Triunghi dreptunghic 51">
            <a:extLst>
              <a:ext uri="{FF2B5EF4-FFF2-40B4-BE49-F238E27FC236}">
                <a16:creationId xmlns:a16="http://schemas.microsoft.com/office/drawing/2014/main" id="{1E7F1301-40D4-1566-A1F0-67216818E83E}"/>
              </a:ext>
            </a:extLst>
          </p:cNvPr>
          <p:cNvSpPr/>
          <p:nvPr/>
        </p:nvSpPr>
        <p:spPr>
          <a:xfrm rot="19788209">
            <a:off x="9549492" y="3410968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183BD-5D96-E44F-94E3-791AC190483E}"/>
              </a:ext>
            </a:extLst>
          </p:cNvPr>
          <p:cNvSpPr txBox="1"/>
          <p:nvPr/>
        </p:nvSpPr>
        <p:spPr>
          <a:xfrm>
            <a:off x="3764964" y="1388541"/>
            <a:ext cx="61131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Eko Etiket</a:t>
            </a:r>
          </a:p>
          <a:p>
            <a:pPr marL="342900" indent="-342900">
              <a:buAutoNum type="arabicPeriod"/>
            </a:pPr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Yaşam Döngüsü Değerlendirme Metodolojisi</a:t>
            </a:r>
          </a:p>
          <a:p>
            <a:pPr marL="342900" indent="-342900">
              <a:buAutoNum type="arabicPeriod"/>
            </a:pPr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Veri Toplama ve Envanter Analizi</a:t>
            </a:r>
          </a:p>
          <a:p>
            <a:pPr marL="342900" indent="-342900">
              <a:buAutoNum type="arabicPeriod"/>
            </a:pPr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Etki Değerlendirmesi ve Yorumlama</a:t>
            </a:r>
            <a:endParaRPr lang="en-GR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6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İyileştirme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Ayakkabı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38E0F-E0B8-7A01-59A1-40DF426F4CA6}"/>
              </a:ext>
            </a:extLst>
          </p:cNvPr>
          <p:cNvSpPr txBox="1"/>
          <p:nvPr/>
        </p:nvSpPr>
        <p:spPr>
          <a:xfrm>
            <a:off x="5618922" y="3095711"/>
            <a:ext cx="5512904" cy="243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ilkelerinin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kullanılması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LCA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bulgularının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sürecine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entegre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açısından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önemlidir</a:t>
            </a:r>
            <a:r>
              <a:rPr lang="en-GB" sz="28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28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0171D3-24BA-2687-67D8-9A9E4E3D2C18}"/>
              </a:ext>
            </a:extLst>
          </p:cNvPr>
          <p:cNvSpPr/>
          <p:nvPr/>
        </p:nvSpPr>
        <p:spPr>
          <a:xfrm>
            <a:off x="1417982" y="2552416"/>
            <a:ext cx="3525079" cy="3525079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0682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ED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İyileştirme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Ayakkabı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2052984"/>
            <a:ext cx="98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5.1 Sürdürülebilirlik İlkeleri ve Stratejileri için Tasarım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CasetăText 23">
            <a:extLst>
              <a:ext uri="{FF2B5EF4-FFF2-40B4-BE49-F238E27FC236}">
                <a16:creationId xmlns:a16="http://schemas.microsoft.com/office/drawing/2014/main" id="{E13292AD-5EB6-58EC-BFDD-E5C530E5DBD3}"/>
              </a:ext>
            </a:extLst>
          </p:cNvPr>
          <p:cNvSpPr txBox="1"/>
          <p:nvPr/>
        </p:nvSpPr>
        <p:spPr>
          <a:xfrm>
            <a:off x="933794" y="3182236"/>
            <a:ext cx="9872248" cy="1690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boyunca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azaltılmış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yaratmayı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amaçlayan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yaklaşımdır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l-GR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CasetăText 23">
            <a:extLst>
              <a:ext uri="{FF2B5EF4-FFF2-40B4-BE49-F238E27FC236}">
                <a16:creationId xmlns:a16="http://schemas.microsoft.com/office/drawing/2014/main" id="{3B058108-9BB5-CAAB-E055-A2C72D50A7E0}"/>
              </a:ext>
            </a:extLst>
          </p:cNvPr>
          <p:cNvSpPr txBox="1"/>
          <p:nvPr/>
        </p:nvSpPr>
        <p:spPr>
          <a:xfrm>
            <a:off x="840722" y="5106135"/>
            <a:ext cx="11211370" cy="81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Seçimi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Uzun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Minimum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Onarılabilirlik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Yükseltilebilirlik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Hafif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Ekolojik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Paketleme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53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İyileştirme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Ayakkabı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2052984"/>
            <a:ext cx="98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5.2 LCA Bulgularının Ayakkabı Tasarım Sürecine Entegrasyonu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5" name="Imagine 21">
            <a:extLst>
              <a:ext uri="{FF2B5EF4-FFF2-40B4-BE49-F238E27FC236}">
                <a16:creationId xmlns:a16="http://schemas.microsoft.com/office/drawing/2014/main" id="{FC448286-9811-21D7-E0A6-591D6BD5B5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18" r="10164" b="36165"/>
          <a:stretch/>
        </p:blipFill>
        <p:spPr>
          <a:xfrm>
            <a:off x="1705967" y="2699344"/>
            <a:ext cx="9825632" cy="3275945"/>
          </a:xfrm>
          <a:prstGeom prst="rect">
            <a:avLst/>
          </a:prstGeom>
        </p:spPr>
      </p:pic>
      <p:grpSp>
        <p:nvGrpSpPr>
          <p:cNvPr id="6" name="Grupare 36">
            <a:extLst>
              <a:ext uri="{FF2B5EF4-FFF2-40B4-BE49-F238E27FC236}">
                <a16:creationId xmlns:a16="http://schemas.microsoft.com/office/drawing/2014/main" id="{4DD85F9F-B0C8-2B05-7434-89B9431864B7}"/>
              </a:ext>
            </a:extLst>
          </p:cNvPr>
          <p:cNvGrpSpPr/>
          <p:nvPr/>
        </p:nvGrpSpPr>
        <p:grpSpPr>
          <a:xfrm>
            <a:off x="938955" y="2670656"/>
            <a:ext cx="10592644" cy="3401151"/>
            <a:chOff x="900757" y="2115936"/>
            <a:chExt cx="10592644" cy="3401151"/>
          </a:xfrm>
        </p:grpSpPr>
        <p:pic>
          <p:nvPicPr>
            <p:cNvPr id="7" name="Imagine 21">
              <a:extLst>
                <a:ext uri="{FF2B5EF4-FFF2-40B4-BE49-F238E27FC236}">
                  <a16:creationId xmlns:a16="http://schemas.microsoft.com/office/drawing/2014/main" id="{3C380409-763C-3A10-7C81-76D3C9F8C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77" r="77705" b="33726"/>
            <a:stretch/>
          </p:blipFill>
          <p:spPr>
            <a:xfrm>
              <a:off x="900757" y="2115936"/>
              <a:ext cx="734927" cy="3401151"/>
            </a:xfrm>
            <a:prstGeom prst="rect">
              <a:avLst/>
            </a:prstGeom>
          </p:spPr>
        </p:pic>
        <p:sp>
          <p:nvSpPr>
            <p:cNvPr id="8" name="CasetăText 22">
              <a:extLst>
                <a:ext uri="{FF2B5EF4-FFF2-40B4-BE49-F238E27FC236}">
                  <a16:creationId xmlns:a16="http://schemas.microsoft.com/office/drawing/2014/main" id="{4F195C09-2980-D508-E02B-4D1607E430F3}"/>
                </a:ext>
              </a:extLst>
            </p:cNvPr>
            <p:cNvSpPr txBox="1"/>
            <p:nvPr/>
          </p:nvSpPr>
          <p:spPr>
            <a:xfrm>
              <a:off x="1636294" y="2256774"/>
              <a:ext cx="9578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LCA Veri </a:t>
              </a:r>
              <a:r>
                <a:rPr lang="en-US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Kullanımı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: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Tasarım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seçeneklerinin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malzeme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seçimlerinin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önemli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noktaları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çevresel</a:t>
              </a:r>
              <a:r>
                <a:rPr lang="en-US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etkileri</a:t>
              </a:r>
              <a:endParaRPr lang="en-GB" sz="1400" dirty="0"/>
            </a:p>
          </p:txBody>
        </p:sp>
        <p:sp>
          <p:nvSpPr>
            <p:cNvPr id="10" name="CasetăText 23">
              <a:extLst>
                <a:ext uri="{FF2B5EF4-FFF2-40B4-BE49-F238E27FC236}">
                  <a16:creationId xmlns:a16="http://schemas.microsoft.com/office/drawing/2014/main" id="{3EF3599D-437B-E868-4951-20B10D278F72}"/>
                </a:ext>
              </a:extLst>
            </p:cNvPr>
            <p:cNvSpPr txBox="1"/>
            <p:nvPr/>
          </p:nvSpPr>
          <p:spPr>
            <a:xfrm>
              <a:off x="1636294" y="2973006"/>
              <a:ext cx="9387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Eko-Tasarım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Atölyeleri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: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sürdürülebilirlik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düşüncesi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çevre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dostu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çözümler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için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yaratıcı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fikirler</a:t>
              </a:r>
              <a:endParaRPr lang="en-GB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CasetăText 26">
              <a:extLst>
                <a:ext uri="{FF2B5EF4-FFF2-40B4-BE49-F238E27FC236}">
                  <a16:creationId xmlns:a16="http://schemas.microsoft.com/office/drawing/2014/main" id="{115583B0-161D-6CBF-5383-015A7B720382}"/>
                </a:ext>
              </a:extLst>
            </p:cNvPr>
            <p:cNvSpPr txBox="1"/>
            <p:nvPr/>
          </p:nvSpPr>
          <p:spPr>
            <a:xfrm>
              <a:off x="1635684" y="3652329"/>
              <a:ext cx="9762744" cy="381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600"/>
                </a:spcAft>
              </a:pP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Tasarım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Araç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Kitleri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: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Tasarım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süreci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boyunca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karar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almaya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rehberlik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eder</a:t>
              </a:r>
              <a:endParaRPr lang="en-GR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CasetăText 28">
              <a:extLst>
                <a:ext uri="{FF2B5EF4-FFF2-40B4-BE49-F238E27FC236}">
                  <a16:creationId xmlns:a16="http://schemas.microsoft.com/office/drawing/2014/main" id="{8DD32B9E-3D77-3E38-927F-9BFEA296E41C}"/>
                </a:ext>
              </a:extLst>
            </p:cNvPr>
            <p:cNvSpPr txBox="1"/>
            <p:nvPr/>
          </p:nvSpPr>
          <p:spPr>
            <a:xfrm>
              <a:off x="1635684" y="4331652"/>
              <a:ext cx="9762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İşbirlikçi</a:t>
              </a:r>
              <a:r>
                <a:rPr lang="en-GB" b="1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Yaklaşım</a:t>
              </a:r>
              <a:r>
                <a:rPr lang="en-GB" b="1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: </a:t>
              </a:r>
              <a:r>
                <a:rPr lang="en-GB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Sürdürülebilirlik</a:t>
              </a:r>
              <a:r>
                <a:rPr lang="en-GB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hususları</a:t>
              </a:r>
              <a:r>
                <a:rPr lang="en-GB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GB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tasarımın</a:t>
              </a:r>
              <a:r>
                <a:rPr lang="en-GB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en</a:t>
              </a:r>
              <a:r>
                <a:rPr lang="en-GB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başından</a:t>
              </a:r>
              <a:r>
                <a:rPr lang="en-GB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itibaren</a:t>
              </a:r>
              <a:r>
                <a:rPr lang="en-GB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dikkate</a:t>
              </a:r>
              <a:r>
                <a:rPr lang="en-GB" dirty="0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dirty="0" err="1"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alınır</a:t>
              </a:r>
              <a:endParaRPr lang="en-GB" baseline="30000" dirty="0"/>
            </a:p>
          </p:txBody>
        </p:sp>
        <p:sp>
          <p:nvSpPr>
            <p:cNvPr id="13" name="CasetăText 31">
              <a:extLst>
                <a:ext uri="{FF2B5EF4-FFF2-40B4-BE49-F238E27FC236}">
                  <a16:creationId xmlns:a16="http://schemas.microsoft.com/office/drawing/2014/main" id="{5AD137D9-242F-4543-F517-B326941CC755}"/>
                </a:ext>
              </a:extLst>
            </p:cNvPr>
            <p:cNvSpPr txBox="1"/>
            <p:nvPr/>
          </p:nvSpPr>
          <p:spPr>
            <a:xfrm>
              <a:off x="1635684" y="4984977"/>
              <a:ext cx="98577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Yaşam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Döngüsü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b="1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Düşüncesi</a:t>
              </a:r>
              <a:r>
                <a:rPr lang="en-GB" sz="1800" b="1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: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Tüm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ayakkabı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yaşam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döngüsünün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ve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olası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çevresel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etkilerin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dikkate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alınması</a:t>
              </a:r>
              <a:endParaRPr lang="en-GB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1499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3430DF7-1FA7-13D5-161F-26D09217A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0" t="10451" r="5575" b="2757"/>
          <a:stretch/>
        </p:blipFill>
        <p:spPr>
          <a:xfrm>
            <a:off x="0" y="2966869"/>
            <a:ext cx="4213889" cy="3904383"/>
          </a:xfrm>
          <a:prstGeom prst="rect">
            <a:avLst/>
          </a:prstGeom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İyileştirme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Ayakkabı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2052984"/>
            <a:ext cx="987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5.3 LCA Odaklı Tasarım İyileştirmelerinin Başarılı Bir Şekilde Uygulanmasını Vurgulayan Vaka Çalışmaları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CasetăText 23">
            <a:extLst>
              <a:ext uri="{FF2B5EF4-FFF2-40B4-BE49-F238E27FC236}">
                <a16:creationId xmlns:a16="http://schemas.microsoft.com/office/drawing/2014/main" id="{79922F21-C220-0EEC-95B9-40A1997347ED}"/>
              </a:ext>
            </a:extLst>
          </p:cNvPr>
          <p:cNvSpPr txBox="1"/>
          <p:nvPr/>
        </p:nvSpPr>
        <p:spPr>
          <a:xfrm>
            <a:off x="304970" y="2740041"/>
            <a:ext cx="360394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Seçimi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073EBC-A7AB-F698-1CCE-560671314C16}"/>
              </a:ext>
            </a:extLst>
          </p:cNvPr>
          <p:cNvSpPr txBox="1"/>
          <p:nvPr/>
        </p:nvSpPr>
        <p:spPr>
          <a:xfrm>
            <a:off x="4972965" y="2966648"/>
            <a:ext cx="6963383" cy="137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tr-TR" sz="40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Okuma</a:t>
            </a:r>
            <a:endParaRPr lang="en-GB" sz="4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seçimlerini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iyileştirerek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azaltmayı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hedefledi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D07728-5A74-8302-5FC0-B9C2BD30F313}"/>
              </a:ext>
            </a:extLst>
          </p:cNvPr>
          <p:cNvSpPr txBox="1"/>
          <p:nvPr/>
        </p:nvSpPr>
        <p:spPr>
          <a:xfrm>
            <a:off x="4972965" y="4415358"/>
            <a:ext cx="6963384" cy="1442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44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geleneksel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derinin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bitki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bazlı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alternatifleriyle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değiştirilmesinin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ölçüde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azalttığını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tespit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Casetă text 1">
            <a:extLst>
              <a:ext uri="{FF2B5EF4-FFF2-40B4-BE49-F238E27FC236}">
                <a16:creationId xmlns:a16="http://schemas.microsoft.com/office/drawing/2014/main" id="{EE1CD19A-39F9-2F48-12CE-1D749884119C}"/>
              </a:ext>
            </a:extLst>
          </p:cNvPr>
          <p:cNvSpPr txBox="1"/>
          <p:nvPr/>
        </p:nvSpPr>
        <p:spPr>
          <a:xfrm>
            <a:off x="5092694" y="6332730"/>
            <a:ext cx="3826036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https://mylo-unleather.com</a:t>
            </a:r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6055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F734839-FDAF-DCDC-8D61-06D001035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r="9109"/>
          <a:stretch/>
        </p:blipFill>
        <p:spPr bwMode="auto">
          <a:xfrm>
            <a:off x="-1" y="2966657"/>
            <a:ext cx="4213890" cy="38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İyileştirme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Ayakkabı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2052984"/>
            <a:ext cx="987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5.3 LCA Odaklı Tasarım İyileştirmelerinin Başarılı Bir Şekilde Uygulanmasını Vurgulayan Vaka Çalışmaları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CasetăText 23">
            <a:extLst>
              <a:ext uri="{FF2B5EF4-FFF2-40B4-BE49-F238E27FC236}">
                <a16:creationId xmlns:a16="http://schemas.microsoft.com/office/drawing/2014/main" id="{79922F21-C220-0EEC-95B9-40A1997347ED}"/>
              </a:ext>
            </a:extLst>
          </p:cNvPr>
          <p:cNvSpPr txBox="1"/>
          <p:nvPr/>
        </p:nvSpPr>
        <p:spPr>
          <a:xfrm>
            <a:off x="304970" y="2740041"/>
            <a:ext cx="360394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Sökme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073EBC-A7AB-F698-1CCE-560671314C16}"/>
              </a:ext>
            </a:extLst>
          </p:cNvPr>
          <p:cNvSpPr txBox="1"/>
          <p:nvPr/>
        </p:nvSpPr>
        <p:spPr>
          <a:xfrm>
            <a:off x="4972965" y="2966648"/>
            <a:ext cx="6963383" cy="137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tr-TR" sz="4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Okuma</a:t>
            </a:r>
            <a:endParaRPr lang="en-GB" sz="4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üreticisi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dönüştürülebilirliği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artırmayı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atığı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indirmeyi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amaçlayan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yaklaşımıyla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tasarlamaya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çalıştı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D07728-5A74-8302-5FC0-B9C2BD30F313}"/>
              </a:ext>
            </a:extLst>
          </p:cNvPr>
          <p:cNvSpPr txBox="1"/>
          <p:nvPr/>
        </p:nvSpPr>
        <p:spPr>
          <a:xfrm>
            <a:off x="4972965" y="4415358"/>
            <a:ext cx="6963384" cy="137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tr-TR" sz="4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kazanılması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dönüştürülmesi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sökme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olanağı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sağlayan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modüler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bileşenlerle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tasarladı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Casetă text 1">
            <a:extLst>
              <a:ext uri="{FF2B5EF4-FFF2-40B4-BE49-F238E27FC236}">
                <a16:creationId xmlns:a16="http://schemas.microsoft.com/office/drawing/2014/main" id="{EE1CD19A-39F9-2F48-12CE-1D749884119C}"/>
              </a:ext>
            </a:extLst>
          </p:cNvPr>
          <p:cNvSpPr txBox="1"/>
          <p:nvPr/>
        </p:nvSpPr>
        <p:spPr>
          <a:xfrm>
            <a:off x="5092694" y="6332730"/>
            <a:ext cx="3826036" cy="36933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https://www.yankodesign.com/2023/02/24/a-viable-solution-to-footwear-industrys-waste-is-this-pair-of-recyclable-modular-shoe-youll-never-get-tired-of/</a:t>
            </a:r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7605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ite and black nike athletic shoes in box">
            <a:extLst>
              <a:ext uri="{FF2B5EF4-FFF2-40B4-BE49-F238E27FC236}">
                <a16:creationId xmlns:a16="http://schemas.microsoft.com/office/drawing/2014/main" id="{D364257A-E1FE-7548-70BB-404ABB8CC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5"/>
          <a:stretch/>
        </p:blipFill>
        <p:spPr bwMode="auto">
          <a:xfrm>
            <a:off x="-2" y="2966648"/>
            <a:ext cx="4213889" cy="38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Çevresel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İyileştirme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Ayakkabı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3" y="2052984"/>
            <a:ext cx="9872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5.3 LCA Odaklı Tasarım İyileştirmelerinin Başarılı Bir Şekilde Uygulanmasını Vurgulayan Vaka Çalışmaları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CasetăText 23">
            <a:extLst>
              <a:ext uri="{FF2B5EF4-FFF2-40B4-BE49-F238E27FC236}">
                <a16:creationId xmlns:a16="http://schemas.microsoft.com/office/drawing/2014/main" id="{79922F21-C220-0EEC-95B9-40A1997347ED}"/>
              </a:ext>
            </a:extLst>
          </p:cNvPr>
          <p:cNvSpPr txBox="1"/>
          <p:nvPr/>
        </p:nvSpPr>
        <p:spPr>
          <a:xfrm>
            <a:off x="304970" y="2740041"/>
            <a:ext cx="360394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Ambalajlama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073EBC-A7AB-F698-1CCE-560671314C16}"/>
              </a:ext>
            </a:extLst>
          </p:cNvPr>
          <p:cNvSpPr txBox="1"/>
          <p:nvPr/>
        </p:nvSpPr>
        <p:spPr>
          <a:xfrm>
            <a:off x="4972965" y="2966648"/>
            <a:ext cx="6963383" cy="11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tr-TR" sz="4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Okuma</a:t>
            </a:r>
            <a:endParaRPr lang="en-GB" sz="4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markası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ambalajının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artırmak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istiyordu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D07728-5A74-8302-5FC0-B9C2BD30F313}"/>
              </a:ext>
            </a:extLst>
          </p:cNvPr>
          <p:cNvSpPr txBox="1"/>
          <p:nvPr/>
        </p:nvSpPr>
        <p:spPr>
          <a:xfrm>
            <a:off x="4972965" y="4415358"/>
            <a:ext cx="6963384" cy="137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4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karbon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oluşumunu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azaltarak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eko-verimli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ambalajlamayı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başarıyla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uyguladı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0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Malzeme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Seçimi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İzi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Azaltma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8150-5527-BC66-F287-AD086B8A66A2}"/>
              </a:ext>
            </a:extLst>
          </p:cNvPr>
          <p:cNvSpPr txBox="1"/>
          <p:nvPr/>
        </p:nvSpPr>
        <p:spPr>
          <a:xfrm>
            <a:off x="933793" y="1563607"/>
            <a:ext cx="98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6.1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Çevresel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İzlerini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Azaltmada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Seçimlerinin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F1404-56FE-E292-E51B-A98035026F17}"/>
              </a:ext>
            </a:extLst>
          </p:cNvPr>
          <p:cNvSpPr txBox="1"/>
          <p:nvPr/>
        </p:nvSpPr>
        <p:spPr>
          <a:xfrm>
            <a:off x="933793" y="2295745"/>
            <a:ext cx="9772307" cy="1690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seçerek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üreticileri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olumlu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yaratabilirler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1B2E4F-5BEE-01D2-5F61-9D2A1F1102C8}"/>
              </a:ext>
            </a:extLst>
          </p:cNvPr>
          <p:cNvCxnSpPr/>
          <p:nvPr/>
        </p:nvCxnSpPr>
        <p:spPr>
          <a:xfrm>
            <a:off x="438912" y="5229167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C5794EF-A2A8-9EDA-3A52-136494070275}"/>
              </a:ext>
            </a:extLst>
          </p:cNvPr>
          <p:cNvGrpSpPr/>
          <p:nvPr/>
        </p:nvGrpSpPr>
        <p:grpSpPr>
          <a:xfrm>
            <a:off x="784280" y="4472121"/>
            <a:ext cx="10604250" cy="1508897"/>
            <a:chOff x="784280" y="3278628"/>
            <a:chExt cx="10604250" cy="15088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33047B3-CE9E-AAE7-488C-321763B479D2}"/>
                </a:ext>
              </a:extLst>
            </p:cNvPr>
            <p:cNvSpPr/>
            <p:nvPr/>
          </p:nvSpPr>
          <p:spPr>
            <a:xfrm>
              <a:off x="9883733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CBBC52-3503-59E0-02D7-76B3E34B7F24}"/>
                </a:ext>
              </a:extLst>
            </p:cNvPr>
            <p:cNvSpPr/>
            <p:nvPr/>
          </p:nvSpPr>
          <p:spPr>
            <a:xfrm>
              <a:off x="7611832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B75ACE1-4B03-0878-697F-8E73E8B9EAD0}"/>
                </a:ext>
              </a:extLst>
            </p:cNvPr>
            <p:cNvSpPr/>
            <p:nvPr/>
          </p:nvSpPr>
          <p:spPr>
            <a:xfrm>
              <a:off x="5339931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0E7F362-F7D0-87E5-6C56-53A2F9555CF9}"/>
                </a:ext>
              </a:extLst>
            </p:cNvPr>
            <p:cNvSpPr/>
            <p:nvPr/>
          </p:nvSpPr>
          <p:spPr>
            <a:xfrm>
              <a:off x="3087093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96757B-4426-FC26-5E72-0788416B2289}"/>
                </a:ext>
              </a:extLst>
            </p:cNvPr>
            <p:cNvSpPr/>
            <p:nvPr/>
          </p:nvSpPr>
          <p:spPr>
            <a:xfrm>
              <a:off x="784280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13026C43-5DA2-7A06-4588-3ABFB44D11F0}"/>
                </a:ext>
              </a:extLst>
            </p:cNvPr>
            <p:cNvSpPr txBox="1"/>
            <p:nvPr/>
          </p:nvSpPr>
          <p:spPr>
            <a:xfrm>
              <a:off x="803469" y="3676791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Kaynak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Koruma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D8E29923-41F9-F200-4D60-A9F12A5E41B4}"/>
                </a:ext>
              </a:extLst>
            </p:cNvPr>
            <p:cNvSpPr txBox="1"/>
            <p:nvPr/>
          </p:nvSpPr>
          <p:spPr>
            <a:xfrm>
              <a:off x="3096095" y="3676791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Daha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Düşük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Karbon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Ayak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İzi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A661A70E-F1E9-C41D-2584-B5F43DAB8F63}"/>
                </a:ext>
              </a:extLst>
            </p:cNvPr>
            <p:cNvSpPr txBox="1"/>
            <p:nvPr/>
          </p:nvSpPr>
          <p:spPr>
            <a:xfrm>
              <a:off x="5335713" y="3571217"/>
              <a:ext cx="1481511" cy="919617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Azaltılmış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Atık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Üretimi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2CE517B5-9E26-4A9E-D8D0-060A7143AA1B}"/>
                </a:ext>
              </a:extLst>
            </p:cNvPr>
            <p:cNvSpPr txBox="1"/>
            <p:nvPr/>
          </p:nvSpPr>
          <p:spPr>
            <a:xfrm>
              <a:off x="7628338" y="3676791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Daha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Güvenli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Kimyasal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Kullanımı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0A07950F-3FD5-D030-271D-5D0D61D0D210}"/>
                </a:ext>
              </a:extLst>
            </p:cNvPr>
            <p:cNvSpPr txBox="1"/>
            <p:nvPr/>
          </p:nvSpPr>
          <p:spPr>
            <a:xfrm>
              <a:off x="9894460" y="3676791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Tüketici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Tercihi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846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Malzeme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Seçimi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İzi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Azaltma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8150-5527-BC66-F287-AD086B8A66A2}"/>
              </a:ext>
            </a:extLst>
          </p:cNvPr>
          <p:cNvSpPr txBox="1"/>
          <p:nvPr/>
        </p:nvSpPr>
        <p:spPr>
          <a:xfrm>
            <a:off x="933793" y="1563607"/>
            <a:ext cx="987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6.2 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Değerlendirilmesint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of Material Impacts Through LCA</a:t>
            </a:r>
            <a:r>
              <a:rPr lang="en-GR" sz="2400" b="1" dirty="0">
                <a:solidFill>
                  <a:srgbClr val="F1CB2F"/>
                </a:solidFill>
                <a:effectLst/>
              </a:rPr>
              <a:t> 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CasetăText 23">
            <a:extLst>
              <a:ext uri="{FF2B5EF4-FFF2-40B4-BE49-F238E27FC236}">
                <a16:creationId xmlns:a16="http://schemas.microsoft.com/office/drawing/2014/main" id="{92046DCF-7E6E-024F-8EF0-38000E17BBCF}"/>
              </a:ext>
            </a:extLst>
          </p:cNvPr>
          <p:cNvSpPr txBox="1"/>
          <p:nvPr/>
        </p:nvSpPr>
        <p:spPr>
          <a:xfrm>
            <a:off x="933794" y="2347909"/>
            <a:ext cx="10171528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LCA, her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malzemenin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çıkarma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işleme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dağıtım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işlemleri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dahil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üzere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döngüsünün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sistematik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değerlendirilmesini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endParaRPr lang="tr-TR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3" name="CasetăText 23">
            <a:extLst>
              <a:ext uri="{FF2B5EF4-FFF2-40B4-BE49-F238E27FC236}">
                <a16:creationId xmlns:a16="http://schemas.microsoft.com/office/drawing/2014/main" id="{93AE5EDB-817B-E779-0FD7-89019E2B480B}"/>
              </a:ext>
            </a:extLst>
          </p:cNvPr>
          <p:cNvSpPr txBox="1"/>
          <p:nvPr/>
        </p:nvSpPr>
        <p:spPr>
          <a:xfrm>
            <a:off x="933793" y="4526587"/>
            <a:ext cx="11002556" cy="1794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Beşikten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Kapıya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Analiz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Karşılaştırmalı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</a:t>
            </a:r>
            <a:r>
              <a:rPr lang="tr-TR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</a:t>
            </a:r>
            <a:endParaRPr lang="en-GB" sz="2200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Noktaların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Belirlenmesi</a:t>
            </a:r>
            <a:endParaRPr lang="en-GB" sz="2200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Duyarlılık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Analizi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39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7F78C5-2209-1833-C406-F26AADC36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390" b="36214"/>
          <a:stretch/>
        </p:blipFill>
        <p:spPr>
          <a:xfrm>
            <a:off x="8105571" y="2724282"/>
            <a:ext cx="3556191" cy="2844800"/>
          </a:xfrm>
          <a:prstGeom prst="rect">
            <a:avLst/>
          </a:prstGeom>
        </p:spPr>
      </p:pic>
      <p:pic>
        <p:nvPicPr>
          <p:cNvPr id="11" name="Picture 2" descr="Nike Space Hippie 04 Men, Summit White Multicolor Photon Dust ...">
            <a:extLst>
              <a:ext uri="{FF2B5EF4-FFF2-40B4-BE49-F238E27FC236}">
                <a16:creationId xmlns:a16="http://schemas.microsoft.com/office/drawing/2014/main" id="{07D5727F-F1BC-2C22-FC60-99905E523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1" t="43706" r="10611" b="8975"/>
          <a:stretch/>
        </p:blipFill>
        <p:spPr bwMode="auto">
          <a:xfrm>
            <a:off x="530238" y="2724282"/>
            <a:ext cx="3576964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D3F6AB-B888-945C-359F-426FDC006D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4915" r="173" b="131"/>
          <a:stretch/>
        </p:blipFill>
        <p:spPr>
          <a:xfrm>
            <a:off x="4306960" y="2724282"/>
            <a:ext cx="3570082" cy="28448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A1699AE3-17D9-DB7C-5B65-14B472DB44D2}"/>
              </a:ext>
            </a:extLst>
          </p:cNvPr>
          <p:cNvSpPr txBox="1"/>
          <p:nvPr/>
        </p:nvSpPr>
        <p:spPr>
          <a:xfrm>
            <a:off x="4699593" y="3690822"/>
            <a:ext cx="2777931" cy="9156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Biyo-Bazlı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Malzeme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Seçimi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İzi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Azaltma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8150-5527-BC66-F287-AD086B8A66A2}"/>
              </a:ext>
            </a:extLst>
          </p:cNvPr>
          <p:cNvSpPr txBox="1"/>
          <p:nvPr/>
        </p:nvSpPr>
        <p:spPr>
          <a:xfrm>
            <a:off x="933793" y="1563607"/>
            <a:ext cx="1030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6.3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İkamesi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Dostu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Seçimi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Stratejileri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A0DFEBD-9AC2-76C9-40AC-0F8BD4F70EB3}"/>
              </a:ext>
            </a:extLst>
          </p:cNvPr>
          <p:cNvSpPr txBox="1"/>
          <p:nvPr/>
        </p:nvSpPr>
        <p:spPr>
          <a:xfrm>
            <a:off x="921876" y="3690822"/>
            <a:ext cx="2777931" cy="8902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dönüştürülmüş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endParaRPr lang="en-GB" sz="2600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7AC73CA-D7FB-B959-5F08-339A6FF1933C}"/>
              </a:ext>
            </a:extLst>
          </p:cNvPr>
          <p:cNvSpPr txBox="1"/>
          <p:nvPr/>
        </p:nvSpPr>
        <p:spPr>
          <a:xfrm>
            <a:off x="8499568" y="3690822"/>
            <a:ext cx="2777931" cy="9156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11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Free Top view of small delicate dry flowers on long thin stems with dark green leaves arranged on white background Stock Photo">
            <a:extLst>
              <a:ext uri="{FF2B5EF4-FFF2-40B4-BE49-F238E27FC236}">
                <a16:creationId xmlns:a16="http://schemas.microsoft.com/office/drawing/2014/main" id="{2BE13D6B-E1C3-26F4-C550-5C544D750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17654" r="16591" b="35976"/>
          <a:stretch/>
        </p:blipFill>
        <p:spPr bwMode="auto">
          <a:xfrm>
            <a:off x="8105571" y="2724282"/>
            <a:ext cx="3576965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ree Abstract textured surface of picture made of brown paint on white sheet Stock Photo">
            <a:extLst>
              <a:ext uri="{FF2B5EF4-FFF2-40B4-BE49-F238E27FC236}">
                <a16:creationId xmlns:a16="http://schemas.microsoft.com/office/drawing/2014/main" id="{2FBE3C84-3A72-F45D-9FA9-35AF86189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77"/>
          <a:stretch/>
        </p:blipFill>
        <p:spPr bwMode="auto">
          <a:xfrm rot="5400000">
            <a:off x="885693" y="2347574"/>
            <a:ext cx="2844800" cy="359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ree Paper Cut into Geometric Pattern Stock Photo">
            <a:extLst>
              <a:ext uri="{FF2B5EF4-FFF2-40B4-BE49-F238E27FC236}">
                <a16:creationId xmlns:a16="http://schemas.microsoft.com/office/drawing/2014/main" id="{A0DDC225-8736-1987-AA2E-B22320470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16" b="35464"/>
          <a:stretch/>
        </p:blipFill>
        <p:spPr bwMode="auto">
          <a:xfrm>
            <a:off x="4300079" y="2724282"/>
            <a:ext cx="3576964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A1699AE3-17D9-DB7C-5B65-14B472DB44D2}"/>
              </a:ext>
            </a:extLst>
          </p:cNvPr>
          <p:cNvSpPr txBox="1"/>
          <p:nvPr/>
        </p:nvSpPr>
        <p:spPr>
          <a:xfrm>
            <a:off x="4699593" y="3690822"/>
            <a:ext cx="2777931" cy="9156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26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26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600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8" y="1068099"/>
            <a:ext cx="101148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Malzeme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Seçimi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Ayak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İzi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Azaltma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8150-5527-BC66-F287-AD086B8A66A2}"/>
              </a:ext>
            </a:extLst>
          </p:cNvPr>
          <p:cNvSpPr txBox="1"/>
          <p:nvPr/>
        </p:nvSpPr>
        <p:spPr>
          <a:xfrm>
            <a:off x="933793" y="1563607"/>
            <a:ext cx="1030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6.3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İkamesi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Dostu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Seçimi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Stratejileri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A0DFEBD-9AC2-76C9-40AC-0F8BD4F70EB3}"/>
              </a:ext>
            </a:extLst>
          </p:cNvPr>
          <p:cNvSpPr txBox="1"/>
          <p:nvPr/>
        </p:nvSpPr>
        <p:spPr>
          <a:xfrm>
            <a:off x="921876" y="3690822"/>
            <a:ext cx="2777931" cy="8902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 Dostu Boyalar ve Cilalar</a:t>
            </a:r>
            <a:endParaRPr lang="en-GB" sz="2600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7AC73CA-D7FB-B959-5F08-339A6FF1933C}"/>
              </a:ext>
            </a:extLst>
          </p:cNvPr>
          <p:cNvSpPr txBox="1"/>
          <p:nvPr/>
        </p:nvSpPr>
        <p:spPr>
          <a:xfrm>
            <a:off x="8499568" y="3690822"/>
            <a:ext cx="2777931" cy="9156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İzlenebilirliği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2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-107379" y="0"/>
            <a:ext cx="3414409" cy="6875423"/>
          </a:xfrm>
          <a:prstGeom prst="rect">
            <a:avLst/>
          </a:prstGeom>
        </p:spPr>
      </p:pic>
      <p:sp>
        <p:nvSpPr>
          <p:cNvPr id="28" name="Dreptunghi 27">
            <a:extLst>
              <a:ext uri="{FF2B5EF4-FFF2-40B4-BE49-F238E27FC236}">
                <a16:creationId xmlns:a16="http://schemas.microsoft.com/office/drawing/2014/main" id="{5578EF17-46D2-3AAD-F516-9E74DE3C9D53}"/>
              </a:ext>
            </a:extLst>
          </p:cNvPr>
          <p:cNvSpPr/>
          <p:nvPr/>
        </p:nvSpPr>
        <p:spPr>
          <a:xfrm>
            <a:off x="-107379" y="0"/>
            <a:ext cx="3428315" cy="6858000"/>
          </a:xfrm>
          <a:prstGeom prst="rect">
            <a:avLst/>
          </a:prstGeom>
          <a:solidFill>
            <a:srgbClr val="F1CB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14" name="Grupare 13">
            <a:extLst>
              <a:ext uri="{FF2B5EF4-FFF2-40B4-BE49-F238E27FC236}">
                <a16:creationId xmlns:a16="http://schemas.microsoft.com/office/drawing/2014/main" id="{CCBF3BA3-DBD1-5F3F-579A-527741436706}"/>
              </a:ext>
            </a:extLst>
          </p:cNvPr>
          <p:cNvGrpSpPr/>
          <p:nvPr/>
        </p:nvGrpSpPr>
        <p:grpSpPr>
          <a:xfrm>
            <a:off x="3496535" y="43911"/>
            <a:ext cx="8439814" cy="890747"/>
            <a:chOff x="2977130" y="297492"/>
            <a:chExt cx="8439814" cy="890747"/>
          </a:xfrm>
        </p:grpSpPr>
        <p:pic>
          <p:nvPicPr>
            <p:cNvPr id="11" name="Imagine 10">
              <a:extLst>
                <a:ext uri="{FF2B5EF4-FFF2-40B4-BE49-F238E27FC236}">
                  <a16:creationId xmlns:a16="http://schemas.microsoft.com/office/drawing/2014/main" id="{E67A0657-7530-1431-662E-BAC5C2AA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2" name="CasetăText 11">
              <a:extLst>
                <a:ext uri="{FF2B5EF4-FFF2-40B4-BE49-F238E27FC236}">
                  <a16:creationId xmlns:a16="http://schemas.microsoft.com/office/drawing/2014/main" id="{36FAB9B7-A81A-274F-A658-F4E5E7A14426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7" name="Grupare 26">
            <a:extLst>
              <a:ext uri="{FF2B5EF4-FFF2-40B4-BE49-F238E27FC236}">
                <a16:creationId xmlns:a16="http://schemas.microsoft.com/office/drawing/2014/main" id="{CFF90A9C-58C6-6C8B-3A24-92A2B1929C4F}"/>
              </a:ext>
            </a:extLst>
          </p:cNvPr>
          <p:cNvGrpSpPr/>
          <p:nvPr/>
        </p:nvGrpSpPr>
        <p:grpSpPr>
          <a:xfrm>
            <a:off x="186382" y="1084726"/>
            <a:ext cx="3369574" cy="1330190"/>
            <a:chOff x="-2200699" y="555628"/>
            <a:chExt cx="3369574" cy="1330190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2326D8B-FC54-D2AA-CBC9-ECE00576C09A}"/>
                </a:ext>
              </a:extLst>
            </p:cNvPr>
            <p:cNvSpPr txBox="1"/>
            <p:nvPr/>
          </p:nvSpPr>
          <p:spPr>
            <a:xfrm>
              <a:off x="-1798061" y="555628"/>
              <a:ext cx="2966936" cy="1188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0560"/>
                </a:lnSpc>
                <a:spcBef>
                  <a:spcPct val="0"/>
                </a:spcBef>
              </a:pPr>
              <a:r>
                <a:rPr lang="tr-TR" sz="3600" dirty="0">
                  <a:solidFill>
                    <a:srgbClr val="2D5693"/>
                  </a:solidFill>
                  <a:latin typeface="Josefin Sans Bold" pitchFamily="2" charset="0"/>
                </a:rPr>
                <a:t>İçerik</a:t>
              </a:r>
              <a:r>
                <a:rPr lang="ro-RO" sz="3600" dirty="0">
                  <a:solidFill>
                    <a:srgbClr val="B2101F"/>
                  </a:solidFill>
                  <a:latin typeface="Josefin Sans Bold" pitchFamily="2" charset="0"/>
                </a:rPr>
                <a:t> </a:t>
              </a:r>
              <a:endParaRPr lang="en-US" sz="3600" dirty="0">
                <a:solidFill>
                  <a:srgbClr val="B2101F"/>
                </a:solidFill>
                <a:latin typeface="Josefin Sans Bold" pitchFamily="2" charset="0"/>
              </a:endParaRPr>
            </a:p>
          </p:txBody>
        </p:sp>
        <p:sp>
          <p:nvSpPr>
            <p:cNvPr id="24" name="Dreptunghi 23">
              <a:extLst>
                <a:ext uri="{FF2B5EF4-FFF2-40B4-BE49-F238E27FC236}">
                  <a16:creationId xmlns:a16="http://schemas.microsoft.com/office/drawing/2014/main" id="{77E31915-B1B2-6C63-1878-6AEAEB1DDCFA}"/>
                </a:ext>
              </a:extLst>
            </p:cNvPr>
            <p:cNvSpPr/>
            <p:nvPr/>
          </p:nvSpPr>
          <p:spPr>
            <a:xfrm>
              <a:off x="-2200699" y="697030"/>
              <a:ext cx="2966936" cy="1188788"/>
            </a:xfrm>
            <a:prstGeom prst="rect">
              <a:avLst/>
            </a:prstGeom>
            <a:noFill/>
            <a:ln w="57150">
              <a:solidFill>
                <a:srgbClr val="2A4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34">
            <a:extLst>
              <a:ext uri="{FF2B5EF4-FFF2-40B4-BE49-F238E27FC236}">
                <a16:creationId xmlns:a16="http://schemas.microsoft.com/office/drawing/2014/main" id="{27D7E185-9117-DD0D-5C15-87F51F64BB7B}"/>
              </a:ext>
            </a:extLst>
          </p:cNvPr>
          <p:cNvGrpSpPr/>
          <p:nvPr/>
        </p:nvGrpSpPr>
        <p:grpSpPr>
          <a:xfrm rot="-4463838">
            <a:off x="10423046" y="1219782"/>
            <a:ext cx="6562906" cy="7925488"/>
            <a:chOff x="0" y="0"/>
            <a:chExt cx="7881735" cy="3836223"/>
          </a:xfrm>
        </p:grpSpPr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590EDF1C-CBF7-D98F-B9A0-86CE0C38F395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en-GR"/>
            </a:p>
          </p:txBody>
        </p:sp>
      </p:grpSp>
      <p:sp>
        <p:nvSpPr>
          <p:cNvPr id="51" name="Freeform 35">
            <a:extLst>
              <a:ext uri="{FF2B5EF4-FFF2-40B4-BE49-F238E27FC236}">
                <a16:creationId xmlns:a16="http://schemas.microsoft.com/office/drawing/2014/main" id="{86D37D63-AB08-F0AC-792C-3D8C3598DFCB}"/>
              </a:ext>
            </a:extLst>
          </p:cNvPr>
          <p:cNvSpPr/>
          <p:nvPr/>
        </p:nvSpPr>
        <p:spPr>
          <a:xfrm rot="17136162">
            <a:off x="8554324" y="3016488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  <p:txBody>
          <a:bodyPr/>
          <a:lstStyle/>
          <a:p>
            <a:endParaRPr lang="en-GR"/>
          </a:p>
        </p:txBody>
      </p:sp>
      <p:sp>
        <p:nvSpPr>
          <p:cNvPr id="52" name="Triunghi dreptunghic 51">
            <a:extLst>
              <a:ext uri="{FF2B5EF4-FFF2-40B4-BE49-F238E27FC236}">
                <a16:creationId xmlns:a16="http://schemas.microsoft.com/office/drawing/2014/main" id="{1E7F1301-40D4-1566-A1F0-67216818E83E}"/>
              </a:ext>
            </a:extLst>
          </p:cNvPr>
          <p:cNvSpPr/>
          <p:nvPr/>
        </p:nvSpPr>
        <p:spPr>
          <a:xfrm rot="19788209">
            <a:off x="9549492" y="3410968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183BD-5D96-E44F-94E3-791AC190483E}"/>
              </a:ext>
            </a:extLst>
          </p:cNvPr>
          <p:cNvSpPr txBox="1"/>
          <p:nvPr/>
        </p:nvSpPr>
        <p:spPr>
          <a:xfrm>
            <a:off x="3793067" y="1679119"/>
            <a:ext cx="56557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>
                <a:solidFill>
                  <a:srgbClr val="2D5693"/>
                </a:solidFill>
                <a:latin typeface="Josefin Sans Bold" pitchFamily="2" charset="0"/>
              </a:rPr>
              <a:t>5. Çevresel İyileştirme İçin Ayakkabı Tasarım Stratejileri</a:t>
            </a:r>
          </a:p>
          <a:p>
            <a:endParaRPr lang="tr-TR" sz="2800" i="1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2800" i="1" dirty="0">
                <a:solidFill>
                  <a:srgbClr val="2D5693"/>
                </a:solidFill>
                <a:latin typeface="Josefin Sans Bold" pitchFamily="2" charset="0"/>
              </a:rPr>
              <a:t>6. Malzeme Seçimi ve Ayak İzi Azaltma</a:t>
            </a:r>
          </a:p>
          <a:p>
            <a:endParaRPr lang="tr-TR" sz="2800" i="1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2800" i="1" dirty="0">
                <a:solidFill>
                  <a:srgbClr val="2D5693"/>
                </a:solidFill>
                <a:latin typeface="Josefin Sans Bold" pitchFamily="2" charset="0"/>
              </a:rPr>
              <a:t>7. Üretim ve Süreç Optimizasyonu</a:t>
            </a:r>
            <a:endParaRPr lang="en-GR" sz="2800" b="1" i="1" dirty="0">
              <a:solidFill>
                <a:srgbClr val="2D5693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6225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EBF577AE-085B-4086-BE22-1A11D5E28579}"/>
              </a:ext>
            </a:extLst>
          </p:cNvPr>
          <p:cNvSpPr txBox="1"/>
          <p:nvPr/>
        </p:nvSpPr>
        <p:spPr>
          <a:xfrm>
            <a:off x="470647" y="3037868"/>
            <a:ext cx="7845328" cy="2925609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LCA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metodolojilerinin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benimsenmesi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niceliksel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belirlenmesine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sorumlu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uygulamalarına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yönlendirir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Üretimle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ilişkili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zorluklara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değinerek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ilerletmede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yeşil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geleceğe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katkıda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bulunmada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oynayabilir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22BFB82-D5CE-B76D-88CF-7DE3A14C03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4462" b="-212"/>
          <a:stretch>
            <a:fillRect/>
          </a:stretch>
        </p:blipFill>
        <p:spPr>
          <a:xfrm>
            <a:off x="470647" y="6290497"/>
            <a:ext cx="1784643" cy="413890"/>
          </a:xfrm>
          <a:prstGeom prst="rect">
            <a:avLst/>
          </a:prstGeom>
        </p:spPr>
      </p:pic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upare 3">
            <a:extLst>
              <a:ext uri="{FF2B5EF4-FFF2-40B4-BE49-F238E27FC236}">
                <a16:creationId xmlns:a16="http://schemas.microsoft.com/office/drawing/2014/main" id="{A2241570-76D1-8EAE-4234-302420FA34F2}"/>
              </a:ext>
            </a:extLst>
          </p:cNvPr>
          <p:cNvGrpSpPr/>
          <p:nvPr/>
        </p:nvGrpSpPr>
        <p:grpSpPr>
          <a:xfrm flipH="1">
            <a:off x="173404" y="126744"/>
            <a:ext cx="8439814" cy="890747"/>
            <a:chOff x="2977130" y="297492"/>
            <a:chExt cx="8439814" cy="890747"/>
          </a:xfrm>
        </p:grpSpPr>
        <p:pic>
          <p:nvPicPr>
            <p:cNvPr id="16" name="Imagine 4">
              <a:extLst>
                <a:ext uri="{FF2B5EF4-FFF2-40B4-BE49-F238E27FC236}">
                  <a16:creationId xmlns:a16="http://schemas.microsoft.com/office/drawing/2014/main" id="{B8784364-5C02-148F-4D8E-315BAC56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7" name="CasetăText 5">
              <a:extLst>
                <a:ext uri="{FF2B5EF4-FFF2-40B4-BE49-F238E27FC236}">
                  <a16:creationId xmlns:a16="http://schemas.microsoft.com/office/drawing/2014/main" id="{170238DE-C89F-D89E-37FE-436EB0161744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4" name="Picture 2" descr="person holding green leaf plants">
            <a:extLst>
              <a:ext uri="{FF2B5EF4-FFF2-40B4-BE49-F238E27FC236}">
                <a16:creationId xmlns:a16="http://schemas.microsoft.com/office/drawing/2014/main" id="{358D15BC-C50A-5068-365A-B650CCCE3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6" r="30876"/>
          <a:stretch/>
        </p:blipFill>
        <p:spPr bwMode="auto">
          <a:xfrm>
            <a:off x="8777591" y="0"/>
            <a:ext cx="3414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FFB0F24A-7762-24F1-FB87-A2709A65B394}"/>
              </a:ext>
            </a:extLst>
          </p:cNvPr>
          <p:cNvSpPr txBox="1"/>
          <p:nvPr/>
        </p:nvSpPr>
        <p:spPr>
          <a:xfrm>
            <a:off x="566429" y="1068099"/>
            <a:ext cx="804679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7. Üretim ve Proses</a:t>
            </a:r>
          </a:p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Optimizasyonu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C68CF-EB4F-ACDD-82BF-F36BD5928CE4}"/>
              </a:ext>
            </a:extLst>
          </p:cNvPr>
          <p:cNvSpPr txBox="1"/>
          <p:nvPr/>
        </p:nvSpPr>
        <p:spPr>
          <a:xfrm>
            <a:off x="933793" y="2052984"/>
            <a:ext cx="738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Süreçlerinin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Değerlendirilmesi</a:t>
            </a:r>
            <a:endParaRPr lang="en-GR" sz="2000" b="1" dirty="0">
              <a:solidFill>
                <a:srgbClr val="F3CC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63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6E8150-5527-BC66-F287-AD086B8A66A2}"/>
              </a:ext>
            </a:extLst>
          </p:cNvPr>
          <p:cNvSpPr txBox="1"/>
          <p:nvPr/>
        </p:nvSpPr>
        <p:spPr>
          <a:xfrm>
            <a:off x="933793" y="1563607"/>
            <a:ext cx="1030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7.2 Proses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Optimizasyonu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Enerji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Verimliliği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Fırsatların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Belirlenmesi</a:t>
            </a:r>
            <a:endParaRPr lang="en-GR" sz="2000" b="1" dirty="0">
              <a:solidFill>
                <a:srgbClr val="F3CC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382AE99F-2159-6308-17CA-FB0D1A4C4846}"/>
              </a:ext>
            </a:extLst>
          </p:cNvPr>
          <p:cNvSpPr txBox="1"/>
          <p:nvPr/>
        </p:nvSpPr>
        <p:spPr>
          <a:xfrm>
            <a:off x="566428" y="1068099"/>
            <a:ext cx="932210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7. Üretim ve Proses Optimizasyonu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32ED01-4ADD-7302-1A92-1A858414DA7B}"/>
              </a:ext>
            </a:extLst>
          </p:cNvPr>
          <p:cNvCxnSpPr/>
          <p:nvPr/>
        </p:nvCxnSpPr>
        <p:spPr>
          <a:xfrm>
            <a:off x="438912" y="4822517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6AB909-8B70-CFEE-64A6-D800FCE041BE}"/>
              </a:ext>
            </a:extLst>
          </p:cNvPr>
          <p:cNvGrpSpPr/>
          <p:nvPr/>
        </p:nvGrpSpPr>
        <p:grpSpPr>
          <a:xfrm>
            <a:off x="740428" y="3825217"/>
            <a:ext cx="10667291" cy="1964684"/>
            <a:chOff x="750602" y="3586927"/>
            <a:chExt cx="8192587" cy="15088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F0C272-3D35-E6D3-E727-700FE0BB62EA}"/>
                </a:ext>
              </a:extLst>
            </p:cNvPr>
            <p:cNvSpPr/>
            <p:nvPr/>
          </p:nvSpPr>
          <p:spPr>
            <a:xfrm>
              <a:off x="7438392" y="3591027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87AC451-A3E1-1DC3-7325-7930CA715E40}"/>
                </a:ext>
              </a:extLst>
            </p:cNvPr>
            <p:cNvSpPr/>
            <p:nvPr/>
          </p:nvSpPr>
          <p:spPr>
            <a:xfrm>
              <a:off x="5220355" y="3586927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3C9E2E-01CE-9045-BF3B-28699936C1C2}"/>
                </a:ext>
              </a:extLst>
            </p:cNvPr>
            <p:cNvSpPr/>
            <p:nvPr/>
          </p:nvSpPr>
          <p:spPr>
            <a:xfrm>
              <a:off x="3002317" y="3586927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D2EEA5-32BF-6364-2E27-210C16AF5087}"/>
                </a:ext>
              </a:extLst>
            </p:cNvPr>
            <p:cNvSpPr/>
            <p:nvPr/>
          </p:nvSpPr>
          <p:spPr>
            <a:xfrm>
              <a:off x="784280" y="3586927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5A7CFBB3-78BE-603C-900F-B625CD06BE49}"/>
                </a:ext>
              </a:extLst>
            </p:cNvPr>
            <p:cNvSpPr txBox="1"/>
            <p:nvPr/>
          </p:nvSpPr>
          <p:spPr>
            <a:xfrm>
              <a:off x="750602" y="4103600"/>
              <a:ext cx="1481511" cy="51980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Yalın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Üretim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94900AA6-ACE2-DC87-3D2E-C012A519506F}"/>
                </a:ext>
              </a:extLst>
            </p:cNvPr>
            <p:cNvSpPr txBox="1"/>
            <p:nvPr/>
          </p:nvSpPr>
          <p:spPr>
            <a:xfrm>
              <a:off x="3015762" y="3999380"/>
              <a:ext cx="1481511" cy="70696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Enerji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Verimli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Makineler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7D96C116-88A1-A88D-EF44-BF5642626D67}"/>
                </a:ext>
              </a:extLst>
            </p:cNvPr>
            <p:cNvSpPr txBox="1"/>
            <p:nvPr/>
          </p:nvSpPr>
          <p:spPr>
            <a:xfrm>
              <a:off x="5225841" y="3999380"/>
              <a:ext cx="1481511" cy="70696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Yenilenebilir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Enerji</a:t>
              </a: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Kaynakları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D807B0EE-3F14-3EB4-BB06-4B6B5FFB5487}"/>
                </a:ext>
              </a:extLst>
            </p:cNvPr>
            <p:cNvSpPr txBox="1"/>
            <p:nvPr/>
          </p:nvSpPr>
          <p:spPr>
            <a:xfrm>
              <a:off x="7449691" y="4088411"/>
              <a:ext cx="1481511" cy="528902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10000"/>
                </a:lnSpc>
                <a:spcAft>
                  <a:spcPts val="600"/>
                </a:spcAft>
                <a:buNone/>
              </a:pPr>
              <a:r>
                <a:rPr lang="en-GB" sz="1800" dirty="0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Su </a:t>
              </a:r>
              <a:r>
                <a:rPr lang="en-GB" sz="1800" dirty="0" err="1"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Yönetimi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29" name="CasetăText 23">
            <a:extLst>
              <a:ext uri="{FF2B5EF4-FFF2-40B4-BE49-F238E27FC236}">
                <a16:creationId xmlns:a16="http://schemas.microsoft.com/office/drawing/2014/main" id="{6389907A-F811-D69D-E4AF-8B83AF7ADEC1}"/>
              </a:ext>
            </a:extLst>
          </p:cNvPr>
          <p:cNvSpPr txBox="1"/>
          <p:nvPr/>
        </p:nvSpPr>
        <p:spPr>
          <a:xfrm>
            <a:off x="933794" y="2347909"/>
            <a:ext cx="10171528" cy="11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optimizasyonu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fırsatları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araştırılabilir</a:t>
            </a:r>
            <a:endParaRPr lang="en-GR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60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brown and silver sewing machine">
            <a:extLst>
              <a:ext uri="{FF2B5EF4-FFF2-40B4-BE49-F238E27FC236}">
                <a16:creationId xmlns:a16="http://schemas.microsoft.com/office/drawing/2014/main" id="{2FA80FFC-E21D-9089-3499-8C7C9B8C9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b="11930"/>
          <a:stretch/>
        </p:blipFill>
        <p:spPr bwMode="auto">
          <a:xfrm>
            <a:off x="0" y="2966648"/>
            <a:ext cx="4213889" cy="38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1" name="CasetăText 23">
            <a:extLst>
              <a:ext uri="{FF2B5EF4-FFF2-40B4-BE49-F238E27FC236}">
                <a16:creationId xmlns:a16="http://schemas.microsoft.com/office/drawing/2014/main" id="{79922F21-C220-0EEC-95B9-40A1997347ED}"/>
              </a:ext>
            </a:extLst>
          </p:cNvPr>
          <p:cNvSpPr txBox="1"/>
          <p:nvPr/>
        </p:nvSpPr>
        <p:spPr>
          <a:xfrm>
            <a:off x="304970" y="2740041"/>
            <a:ext cx="3603948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073EBC-A7AB-F698-1CCE-560671314C16}"/>
              </a:ext>
            </a:extLst>
          </p:cNvPr>
          <p:cNvSpPr txBox="1"/>
          <p:nvPr/>
        </p:nvSpPr>
        <p:spPr>
          <a:xfrm>
            <a:off x="4972965" y="2966648"/>
            <a:ext cx="6963383" cy="11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4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</a:t>
            </a:r>
            <a:r>
              <a:rPr lang="en-GB" sz="4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okumak</a:t>
            </a:r>
            <a:endParaRPr lang="en-GB" sz="4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üreticisi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azaltmayı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hedefliyor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D07728-5A74-8302-5FC0-B9C2BD30F313}"/>
              </a:ext>
            </a:extLst>
          </p:cNvPr>
          <p:cNvSpPr txBox="1"/>
          <p:nvPr/>
        </p:nvSpPr>
        <p:spPr>
          <a:xfrm>
            <a:off x="4972965" y="4415358"/>
            <a:ext cx="6963384" cy="1645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4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Gelişmiş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teknolojiler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izleme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bünyelerine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katarak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%20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oranında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azalttılar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bunun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sonucunda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karbon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emisyonu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düşüşleri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ettiler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5ADBB-A8F8-B8AF-8E75-92F09BA5D4E2}"/>
              </a:ext>
            </a:extLst>
          </p:cNvPr>
          <p:cNvSpPr txBox="1"/>
          <p:nvPr/>
        </p:nvSpPr>
        <p:spPr>
          <a:xfrm>
            <a:off x="933793" y="1563607"/>
            <a:ext cx="1030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7.3 LCA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Bulgularına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Dayalı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Uygulamalarını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R" sz="2000" b="1" dirty="0">
              <a:solidFill>
                <a:srgbClr val="F3CC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BD776D1D-F414-FFE7-258C-FA2F1E7D021E}"/>
              </a:ext>
            </a:extLst>
          </p:cNvPr>
          <p:cNvSpPr txBox="1"/>
          <p:nvPr/>
        </p:nvSpPr>
        <p:spPr>
          <a:xfrm>
            <a:off x="566428" y="1068099"/>
            <a:ext cx="932210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7. Üretim ve Proses Optimizasyonu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46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reen color water">
            <a:extLst>
              <a:ext uri="{FF2B5EF4-FFF2-40B4-BE49-F238E27FC236}">
                <a16:creationId xmlns:a16="http://schemas.microsoft.com/office/drawing/2014/main" id="{6E078CD4-7390-D342-E85C-FC9CCE0CA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8"/>
          <a:stretch/>
        </p:blipFill>
        <p:spPr bwMode="auto">
          <a:xfrm>
            <a:off x="-1" y="2966647"/>
            <a:ext cx="4213889" cy="38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1" name="CasetăText 23">
            <a:extLst>
              <a:ext uri="{FF2B5EF4-FFF2-40B4-BE49-F238E27FC236}">
                <a16:creationId xmlns:a16="http://schemas.microsoft.com/office/drawing/2014/main" id="{79922F21-C220-0EEC-95B9-40A1997347ED}"/>
              </a:ext>
            </a:extLst>
          </p:cNvPr>
          <p:cNvSpPr txBox="1"/>
          <p:nvPr/>
        </p:nvSpPr>
        <p:spPr>
          <a:xfrm>
            <a:off x="304970" y="2740041"/>
            <a:ext cx="3603948" cy="82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Yönetimi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.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Kirliliğin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073EBC-A7AB-F698-1CCE-560671314C16}"/>
              </a:ext>
            </a:extLst>
          </p:cNvPr>
          <p:cNvSpPr txBox="1"/>
          <p:nvPr/>
        </p:nvSpPr>
        <p:spPr>
          <a:xfrm>
            <a:off x="4972965" y="2966648"/>
            <a:ext cx="6963383" cy="11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4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</a:t>
            </a:r>
            <a:r>
              <a:rPr lang="en-GB" sz="4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okumak</a:t>
            </a:r>
            <a:endParaRPr lang="en-GB" sz="4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fabrikası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kirliliğini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indirmeye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çalıştı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D07728-5A74-8302-5FC0-B9C2BD30F313}"/>
              </a:ext>
            </a:extLst>
          </p:cNvPr>
          <p:cNvSpPr txBox="1"/>
          <p:nvPr/>
        </p:nvSpPr>
        <p:spPr>
          <a:xfrm>
            <a:off x="4972965" y="4415358"/>
            <a:ext cx="6963384" cy="137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4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arıtma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sistemlerini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uygulayarak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tatlı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%40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oranında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kirliliğini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azalttı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137D0-E531-86DD-FC39-F76F3FD9F9A8}"/>
              </a:ext>
            </a:extLst>
          </p:cNvPr>
          <p:cNvSpPr txBox="1"/>
          <p:nvPr/>
        </p:nvSpPr>
        <p:spPr>
          <a:xfrm>
            <a:off x="933793" y="1563607"/>
            <a:ext cx="1030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7.3 LCA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Bulgularına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Dayalı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Uygulamalarını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R" sz="2000" b="1" dirty="0">
              <a:solidFill>
                <a:srgbClr val="F3CC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98722B3C-3683-E733-079F-DAAEECDF0828}"/>
              </a:ext>
            </a:extLst>
          </p:cNvPr>
          <p:cNvSpPr txBox="1"/>
          <p:nvPr/>
        </p:nvSpPr>
        <p:spPr>
          <a:xfrm>
            <a:off x="566428" y="1068099"/>
            <a:ext cx="932210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7. Üretim ve Proses Optimizasyonu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18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arbage on the street during daytime">
            <a:extLst>
              <a:ext uri="{FF2B5EF4-FFF2-40B4-BE49-F238E27FC236}">
                <a16:creationId xmlns:a16="http://schemas.microsoft.com/office/drawing/2014/main" id="{38203CF5-195D-739F-DA7D-23E8F687E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3" t="9812" r="12969"/>
          <a:stretch/>
        </p:blipFill>
        <p:spPr bwMode="auto">
          <a:xfrm>
            <a:off x="0" y="2966649"/>
            <a:ext cx="4213887" cy="38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1" name="CasetăText 23">
            <a:extLst>
              <a:ext uri="{FF2B5EF4-FFF2-40B4-BE49-F238E27FC236}">
                <a16:creationId xmlns:a16="http://schemas.microsoft.com/office/drawing/2014/main" id="{79922F21-C220-0EEC-95B9-40A1997347ED}"/>
              </a:ext>
            </a:extLst>
          </p:cNvPr>
          <p:cNvSpPr txBox="1"/>
          <p:nvPr/>
        </p:nvSpPr>
        <p:spPr>
          <a:xfrm>
            <a:off x="304970" y="2740041"/>
            <a:ext cx="3603948" cy="82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Yalın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endParaRPr lang="en-GB" sz="2000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073EBC-A7AB-F698-1CCE-560671314C16}"/>
              </a:ext>
            </a:extLst>
          </p:cNvPr>
          <p:cNvSpPr txBox="1"/>
          <p:nvPr/>
        </p:nvSpPr>
        <p:spPr>
          <a:xfrm>
            <a:off x="4972965" y="2966648"/>
            <a:ext cx="6963383" cy="110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4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 </a:t>
            </a:r>
            <a:r>
              <a:rPr lang="en-GB" sz="4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okumak</a:t>
            </a:r>
            <a:endParaRPr lang="tr-TR" sz="4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tr-TR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ayakkabı markası üretim süreçlerinde atığı en aza indirmek istiyordu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D07728-5A74-8302-5FC0-B9C2BD30F313}"/>
              </a:ext>
            </a:extLst>
          </p:cNvPr>
          <p:cNvSpPr txBox="1"/>
          <p:nvPr/>
        </p:nvSpPr>
        <p:spPr>
          <a:xfrm>
            <a:off x="4972965" y="4415358"/>
            <a:ext cx="6963384" cy="137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4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</a:t>
            </a:r>
            <a:endParaRPr lang="en-GB" sz="44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optimize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Bu,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atıklarında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%15'lik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azalmaya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verimliliğinin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artmasına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açtı</a:t>
            </a: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R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3116D-E3B5-96FC-6583-ABB977A0F5A1}"/>
              </a:ext>
            </a:extLst>
          </p:cNvPr>
          <p:cNvSpPr txBox="1"/>
          <p:nvPr/>
        </p:nvSpPr>
        <p:spPr>
          <a:xfrm>
            <a:off x="933793" y="1563607"/>
            <a:ext cx="1030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7.3 LCA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Bulgularına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Dayalı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Uygulamalarını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R" sz="2000" b="1" dirty="0">
              <a:solidFill>
                <a:srgbClr val="F3CC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92E7A0B0-3F63-537D-496A-8420108E402D}"/>
              </a:ext>
            </a:extLst>
          </p:cNvPr>
          <p:cNvSpPr txBox="1"/>
          <p:nvPr/>
        </p:nvSpPr>
        <p:spPr>
          <a:xfrm>
            <a:off x="566428" y="1068099"/>
            <a:ext cx="932210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7. Üretim ve Proses Optimizasyonu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6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3527015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3914887" y="3374363"/>
            <a:ext cx="7845328" cy="2408780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LCA'dan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bulguları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uygulayarak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iyileştirme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alanlarını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belirleyebilir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uygulayabilir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optimizasyonu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yoluyla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katkıda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bulunabilir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7" name="Picture 2" descr="a close up of a machine working on a piece of fabric">
            <a:extLst>
              <a:ext uri="{FF2B5EF4-FFF2-40B4-BE49-F238E27FC236}">
                <a16:creationId xmlns:a16="http://schemas.microsoft.com/office/drawing/2014/main" id="{1154AF03-4DAC-6632-208A-9239C0746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8" r="37184"/>
          <a:stretch/>
        </p:blipFill>
        <p:spPr bwMode="auto">
          <a:xfrm>
            <a:off x="0" y="0"/>
            <a:ext cx="3414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1EAAA3-652A-27DB-6FCA-191A02527F16}"/>
              </a:ext>
            </a:extLst>
          </p:cNvPr>
          <p:cNvSpPr txBox="1"/>
          <p:nvPr/>
        </p:nvSpPr>
        <p:spPr>
          <a:xfrm>
            <a:off x="4410541" y="2093506"/>
            <a:ext cx="7132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7.3 LCA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Bulgularına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Dayalı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Uygulamalarını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en-GR" sz="2000" b="1" dirty="0">
              <a:solidFill>
                <a:srgbClr val="F3CC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7AF78325-7017-6728-B114-86F99F17C6B4}"/>
              </a:ext>
            </a:extLst>
          </p:cNvPr>
          <p:cNvSpPr txBox="1"/>
          <p:nvPr/>
        </p:nvSpPr>
        <p:spPr>
          <a:xfrm>
            <a:off x="4043177" y="1068099"/>
            <a:ext cx="630677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7. Üretim ve Proses</a:t>
            </a:r>
          </a:p>
          <a:p>
            <a:pPr>
              <a:spcBef>
                <a:spcPct val="0"/>
              </a:spcBef>
            </a:pPr>
            <a:r>
              <a:rPr lang="es-ES" sz="3200" dirty="0">
                <a:solidFill>
                  <a:srgbClr val="2D5693"/>
                </a:solidFill>
                <a:latin typeface="Josefin Sans Bold" pitchFamily="2" charset="0"/>
              </a:rPr>
              <a:t>Optimizasyonu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31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ptunghi 9">
            <a:extLst>
              <a:ext uri="{FF2B5EF4-FFF2-40B4-BE49-F238E27FC236}">
                <a16:creationId xmlns:a16="http://schemas.microsoft.com/office/drawing/2014/main" id="{B8903DEB-D4A3-A8F4-C158-4E6813A05E51}"/>
              </a:ext>
            </a:extLst>
          </p:cNvPr>
          <p:cNvSpPr/>
          <p:nvPr/>
        </p:nvSpPr>
        <p:spPr>
          <a:xfrm>
            <a:off x="0" y="1"/>
            <a:ext cx="12192000" cy="4478693"/>
          </a:xfrm>
          <a:prstGeom prst="rect">
            <a:avLst/>
          </a:prstGeom>
          <a:solidFill>
            <a:srgbClr val="2A4C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7E388BA-AF47-7645-E786-7DE732833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5" r="33505"/>
          <a:stretch/>
        </p:blipFill>
        <p:spPr>
          <a:xfrm>
            <a:off x="1853184" y="4637314"/>
            <a:ext cx="9154084" cy="2220686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B5560F45-0D7B-8F78-8B33-11DE33638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28" y="67162"/>
            <a:ext cx="4151539" cy="3774544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26DC759D-4D7B-61A7-771D-3A3656BF87D2}"/>
              </a:ext>
            </a:extLst>
          </p:cNvPr>
          <p:cNvSpPr txBox="1"/>
          <p:nvPr/>
        </p:nvSpPr>
        <p:spPr>
          <a:xfrm>
            <a:off x="4175057" y="3025274"/>
            <a:ext cx="3841879" cy="1134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ro-RO" sz="3000" dirty="0">
                <a:solidFill>
                  <a:srgbClr val="F1CB2F"/>
                </a:solidFill>
                <a:latin typeface="Josefin Sans Bold" pitchFamily="2" charset="0"/>
              </a:rPr>
              <a:t>WWW.SHOEDES.EU</a:t>
            </a:r>
            <a:endParaRPr lang="en-US" sz="3000" dirty="0">
              <a:solidFill>
                <a:srgbClr val="F1CB2F"/>
              </a:solidFill>
              <a:latin typeface="Josefin Sans Bold" pitchFamily="2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63833D1-FE4A-0A66-2B79-30ADF9CA57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1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9A87E2F3-1F02-2A1E-7303-A37730206325}"/>
              </a:ext>
            </a:extLst>
          </p:cNvPr>
          <p:cNvSpPr txBox="1"/>
          <p:nvPr/>
        </p:nvSpPr>
        <p:spPr>
          <a:xfrm>
            <a:off x="933794" y="2443614"/>
            <a:ext cx="9217912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b="0" i="0" dirty="0">
                <a:effectLst/>
                <a:latin typeface="Söhne"/>
              </a:rPr>
              <a:t>LCA, </a:t>
            </a:r>
            <a:r>
              <a:rPr lang="en-GB" sz="3200" b="0" i="0" dirty="0" err="1">
                <a:effectLst/>
                <a:latin typeface="Söhne"/>
              </a:rPr>
              <a:t>emisyonlar</a:t>
            </a:r>
            <a:r>
              <a:rPr lang="en-GB" sz="3200" b="0" i="0" dirty="0">
                <a:effectLst/>
                <a:latin typeface="Söhne"/>
              </a:rPr>
              <a:t>, </a:t>
            </a:r>
            <a:r>
              <a:rPr lang="en-GB" sz="3200" b="0" i="0" dirty="0" err="1">
                <a:effectLst/>
                <a:latin typeface="Söhne"/>
              </a:rPr>
              <a:t>enerji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kullanımı</a:t>
            </a:r>
            <a:r>
              <a:rPr lang="en-GB" sz="3200" b="0" i="0" dirty="0">
                <a:effectLst/>
                <a:latin typeface="Söhne"/>
              </a:rPr>
              <a:t>, </a:t>
            </a:r>
            <a:r>
              <a:rPr lang="en-GB" sz="3200" b="0" i="0" dirty="0" err="1">
                <a:effectLst/>
                <a:latin typeface="Söhne"/>
              </a:rPr>
              <a:t>su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tüketimi</a:t>
            </a:r>
            <a:r>
              <a:rPr lang="en-GB" sz="3200" b="0" i="0" dirty="0">
                <a:effectLst/>
                <a:latin typeface="Söhne"/>
              </a:rPr>
              <a:t>, </a:t>
            </a:r>
            <a:r>
              <a:rPr lang="en-GB" sz="3200" b="0" i="0" dirty="0" err="1">
                <a:effectLst/>
                <a:latin typeface="Söhne"/>
              </a:rPr>
              <a:t>malzeme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tükenmesi</a:t>
            </a:r>
            <a:r>
              <a:rPr lang="en-GB" sz="3200" b="0" i="0" dirty="0">
                <a:effectLst/>
                <a:latin typeface="Söhne"/>
              </a:rPr>
              <a:t> ve </a:t>
            </a:r>
            <a:r>
              <a:rPr lang="en-GB" sz="3200" b="0" i="0" dirty="0" err="1">
                <a:effectLst/>
                <a:latin typeface="Söhne"/>
              </a:rPr>
              <a:t>atık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üretimi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gibi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etkileri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belirleyip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nicelleştirerek</a:t>
            </a:r>
            <a:r>
              <a:rPr lang="en-GB" sz="3200" b="0" i="0" dirty="0">
                <a:effectLst/>
                <a:latin typeface="Söhne"/>
              </a:rPr>
              <a:t>, </a:t>
            </a:r>
            <a:r>
              <a:rPr lang="en-GB" sz="3200" b="0" i="0" dirty="0" err="1">
                <a:effectLst/>
                <a:latin typeface="Söhne"/>
              </a:rPr>
              <a:t>tasarımcıların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ayakkabı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tasarımında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eko-verimliliği</a:t>
            </a:r>
            <a:r>
              <a:rPr lang="en-GB" sz="3200" b="0" i="0" dirty="0">
                <a:effectLst/>
                <a:latin typeface="Söhne"/>
              </a:rPr>
              <a:t> optimize </a:t>
            </a:r>
            <a:r>
              <a:rPr lang="en-GB" sz="3200" b="0" i="0" dirty="0" err="1">
                <a:effectLst/>
                <a:latin typeface="Söhne"/>
              </a:rPr>
              <a:t>etmelerini</a:t>
            </a:r>
            <a:r>
              <a:rPr lang="en-GB" sz="3200" b="0" i="0" dirty="0">
                <a:effectLst/>
                <a:latin typeface="Söhne"/>
              </a:rPr>
              <a:t> </a:t>
            </a:r>
            <a:r>
              <a:rPr lang="en-GB" sz="3200" b="0" i="0" dirty="0" err="1">
                <a:effectLst/>
                <a:latin typeface="Söhne"/>
              </a:rPr>
              <a:t>sağlar</a:t>
            </a:r>
            <a:r>
              <a:rPr lang="en-GB" sz="3200" b="0" i="0" dirty="0">
                <a:effectLst/>
                <a:latin typeface="Söhne"/>
              </a:rPr>
              <a:t>.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24432-3BEB-2099-C14A-7460549FE915}"/>
              </a:ext>
            </a:extLst>
          </p:cNvPr>
          <p:cNvSpPr txBox="1"/>
          <p:nvPr/>
        </p:nvSpPr>
        <p:spPr>
          <a:xfrm>
            <a:off x="933794" y="1563607"/>
            <a:ext cx="987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Bağlamında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Analizinin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(LCA)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Tanımı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CasetăText 23">
            <a:extLst>
              <a:ext uri="{FF2B5EF4-FFF2-40B4-BE49-F238E27FC236}">
                <a16:creationId xmlns:a16="http://schemas.microsoft.com/office/drawing/2014/main" id="{307B9DDB-B91F-E386-E552-7901E2F9386D}"/>
              </a:ext>
            </a:extLst>
          </p:cNvPr>
          <p:cNvSpPr txBox="1"/>
          <p:nvPr/>
        </p:nvSpPr>
        <p:spPr>
          <a:xfrm>
            <a:off x="811129" y="5177104"/>
            <a:ext cx="10853045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Hammadde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Çıkarımı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Dağıtım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Sonu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İşlemleri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CasetăText 23">
            <a:extLst>
              <a:ext uri="{FF2B5EF4-FFF2-40B4-BE49-F238E27FC236}">
                <a16:creationId xmlns:a16="http://schemas.microsoft.com/office/drawing/2014/main" id="{866E9801-BC4E-F524-829F-934E3E1476FC}"/>
              </a:ext>
            </a:extLst>
          </p:cNvPr>
          <p:cNvSpPr txBox="1"/>
          <p:nvPr/>
        </p:nvSpPr>
        <p:spPr>
          <a:xfrm>
            <a:off x="933794" y="5746356"/>
            <a:ext cx="9872248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niceliksel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belirlenmesi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sürdürülebilirliğine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bütünsel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bakış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açısı</a:t>
            </a:r>
            <a:endParaRPr lang="en-GB" sz="2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16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E13DD1-84C1-56C4-8B07-342815F48910}"/>
              </a:ext>
            </a:extLst>
          </p:cNvPr>
          <p:cNvCxnSpPr/>
          <p:nvPr/>
        </p:nvCxnSpPr>
        <p:spPr>
          <a:xfrm>
            <a:off x="438912" y="3930454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are 2">
            <a:extLst>
              <a:ext uri="{FF2B5EF4-FFF2-40B4-BE49-F238E27FC236}">
                <a16:creationId xmlns:a16="http://schemas.microsoft.com/office/drawing/2014/main" id="{FB647141-87C1-2102-B0FC-9F1E62471A8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4" name="Imagine 7">
              <a:extLst>
                <a:ext uri="{FF2B5EF4-FFF2-40B4-BE49-F238E27FC236}">
                  <a16:creationId xmlns:a16="http://schemas.microsoft.com/office/drawing/2014/main" id="{7C0DA74C-6C1B-3FC7-6D34-B4093042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5" name="CasetăText 8">
              <a:extLst>
                <a:ext uri="{FF2B5EF4-FFF2-40B4-BE49-F238E27FC236}">
                  <a16:creationId xmlns:a16="http://schemas.microsoft.com/office/drawing/2014/main" id="{86418671-EBAF-70B7-7E36-5D8AE9C7263D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2AFE598D-0DA7-8657-B82B-805C5CCCFF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97A11CA-2C90-D555-F350-1F3FD67E7C6C}"/>
              </a:ext>
            </a:extLst>
          </p:cNvPr>
          <p:cNvGrpSpPr/>
          <p:nvPr/>
        </p:nvGrpSpPr>
        <p:grpSpPr>
          <a:xfrm>
            <a:off x="784280" y="3173408"/>
            <a:ext cx="10604250" cy="1508897"/>
            <a:chOff x="784280" y="3278628"/>
            <a:chExt cx="10604250" cy="15088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1F93C6-0A20-C69B-5B55-21DE08142AF3}"/>
                </a:ext>
              </a:extLst>
            </p:cNvPr>
            <p:cNvSpPr/>
            <p:nvPr/>
          </p:nvSpPr>
          <p:spPr>
            <a:xfrm>
              <a:off x="9883733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3F73F2-ADBB-F43F-99A0-B84DF0E070E2}"/>
                </a:ext>
              </a:extLst>
            </p:cNvPr>
            <p:cNvSpPr/>
            <p:nvPr/>
          </p:nvSpPr>
          <p:spPr>
            <a:xfrm>
              <a:off x="7611832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D9742E-C307-7BCB-8855-EFD78320B4CE}"/>
                </a:ext>
              </a:extLst>
            </p:cNvPr>
            <p:cNvSpPr/>
            <p:nvPr/>
          </p:nvSpPr>
          <p:spPr>
            <a:xfrm>
              <a:off x="5339931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993D3EC-1124-F582-E05D-C66BDC45F1AF}"/>
                </a:ext>
              </a:extLst>
            </p:cNvPr>
            <p:cNvSpPr/>
            <p:nvPr/>
          </p:nvSpPr>
          <p:spPr>
            <a:xfrm>
              <a:off x="3087093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B53F310-9D56-4452-9985-E5E2B09BFFF0}"/>
                </a:ext>
              </a:extLst>
            </p:cNvPr>
            <p:cNvSpPr/>
            <p:nvPr/>
          </p:nvSpPr>
          <p:spPr>
            <a:xfrm>
              <a:off x="784280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A9C24E54-A2DC-87AC-C748-7DD38547ED9D}"/>
                </a:ext>
              </a:extLst>
            </p:cNvPr>
            <p:cNvSpPr txBox="1"/>
            <p:nvPr/>
          </p:nvSpPr>
          <p:spPr>
            <a:xfrm>
              <a:off x="3097433" y="3756303"/>
              <a:ext cx="1475391" cy="56376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Ayakkabı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Üretimi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D7213446-E8AD-00F4-0490-677A32F3EB51}"/>
                </a:ext>
              </a:extLst>
            </p:cNvPr>
            <p:cNvSpPr txBox="1"/>
            <p:nvPr/>
          </p:nvSpPr>
          <p:spPr>
            <a:xfrm>
              <a:off x="803469" y="3756302"/>
              <a:ext cx="1481511" cy="563767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Raw Material Extraction</a:t>
              </a:r>
            </a:p>
          </p:txBody>
        </p:sp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BA4B227D-5914-F2CB-D170-097D345F19C9}"/>
                </a:ext>
              </a:extLst>
            </p:cNvPr>
            <p:cNvSpPr txBox="1"/>
            <p:nvPr/>
          </p:nvSpPr>
          <p:spPr>
            <a:xfrm>
              <a:off x="5350303" y="3756303"/>
              <a:ext cx="1475391" cy="56376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Dağıtım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&amp; </a:t>
              </a: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Perakende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95F19B73-AF97-1C79-6D92-EA7E4E68045F}"/>
                </a:ext>
              </a:extLst>
            </p:cNvPr>
            <p:cNvSpPr txBox="1"/>
            <p:nvPr/>
          </p:nvSpPr>
          <p:spPr>
            <a:xfrm>
              <a:off x="7616424" y="3882089"/>
              <a:ext cx="1475391" cy="304801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Kullanım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Aşaması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DE853022-3D8F-51BD-5687-565CF391B788}"/>
                </a:ext>
              </a:extLst>
            </p:cNvPr>
            <p:cNvSpPr txBox="1"/>
            <p:nvPr/>
          </p:nvSpPr>
          <p:spPr>
            <a:xfrm>
              <a:off x="9895799" y="3756303"/>
              <a:ext cx="1475391" cy="56376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Yaşam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Sonu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Tedavisi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16">
            <a:extLst>
              <a:ext uri="{FF2B5EF4-FFF2-40B4-BE49-F238E27FC236}">
                <a16:creationId xmlns:a16="http://schemas.microsoft.com/office/drawing/2014/main" id="{D8A10C77-7FCA-825E-AB82-93CF32F0BE31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BD50E-9DE6-2B66-1045-543CFA4051DF}"/>
              </a:ext>
            </a:extLst>
          </p:cNvPr>
          <p:cNvSpPr txBox="1"/>
          <p:nvPr/>
        </p:nvSpPr>
        <p:spPr>
          <a:xfrm>
            <a:off x="933794" y="1563607"/>
            <a:ext cx="987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Döngüsünün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Farklı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Aşamalarına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Genel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Bakış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4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Etiket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24432-3BEB-2099-C14A-7460549FE915}"/>
              </a:ext>
            </a:extLst>
          </p:cNvPr>
          <p:cNvSpPr txBox="1"/>
          <p:nvPr/>
        </p:nvSpPr>
        <p:spPr>
          <a:xfrm>
            <a:off x="933794" y="1563607"/>
            <a:ext cx="987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LCA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Uygulamasının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Faydaları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CasetăText 23">
            <a:extLst>
              <a:ext uri="{FF2B5EF4-FFF2-40B4-BE49-F238E27FC236}">
                <a16:creationId xmlns:a16="http://schemas.microsoft.com/office/drawing/2014/main" id="{8DA89A1F-4F9B-4003-057A-39589ED83A38}"/>
              </a:ext>
            </a:extLst>
          </p:cNvPr>
          <p:cNvSpPr txBox="1"/>
          <p:nvPr/>
        </p:nvSpPr>
        <p:spPr>
          <a:xfrm>
            <a:off x="933793" y="2217703"/>
            <a:ext cx="10842196" cy="420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tr-TR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etkilerin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meydana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geldiği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"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sıcak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noktaların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"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belirlenmesi</a:t>
            </a:r>
            <a:endParaRPr lang="en-GB" b="1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Eko-Tasarım</a:t>
            </a:r>
            <a:r>
              <a:rPr lang="en-GB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Optimizasyonu</a:t>
            </a:r>
            <a:r>
              <a:rPr lang="en-GB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tr-TR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 yükün azaltılması için ayakkabı tasarımlarının optimizasyonu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endParaRPr lang="en-GB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Karar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Alma: </a:t>
            </a:r>
            <a:r>
              <a:rPr lang="en-GB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</a:t>
            </a:r>
            <a:r>
              <a:rPr lang="en-GB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kararlar</a:t>
            </a:r>
            <a:r>
              <a:rPr lang="en-GB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almak</a:t>
            </a:r>
            <a:r>
              <a:rPr lang="en-GB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güvenilir</a:t>
            </a:r>
            <a:r>
              <a:rPr lang="en-GB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</a:t>
            </a:r>
            <a:r>
              <a:rPr lang="en-GB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bilgiler</a:t>
            </a:r>
            <a:endParaRPr lang="tr-TR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yenilenebilir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dağıtım</a:t>
            </a:r>
            <a:r>
              <a:rPr lang="en-GB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yöntemleri</a:t>
            </a:r>
            <a:endParaRPr lang="en-GB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Etiketler</a:t>
            </a:r>
            <a:r>
              <a:rPr lang="en-GB" b="1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Pazarlama: 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markanın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sürdürülebilirliğe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bağlılığını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sergilemek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bilinçli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seçimler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yapmasına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yardımcı</a:t>
            </a:r>
            <a:r>
              <a:rPr lang="en-GB" sz="18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endParaRPr lang="en-GR" sz="18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7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Life 2.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Yaşam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Döngüsü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Değerlendirme</a:t>
            </a:r>
            <a:r>
              <a:rPr lang="en-US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US" sz="3200" dirty="0" err="1">
                <a:solidFill>
                  <a:srgbClr val="2D5693"/>
                </a:solidFill>
                <a:latin typeface="Josefin Sans Bold" pitchFamily="2" charset="0"/>
              </a:rPr>
              <a:t>Metodolojis</a:t>
            </a:r>
            <a:r>
              <a:rPr lang="tr-TR" sz="3200" dirty="0">
                <a:solidFill>
                  <a:srgbClr val="2D5693"/>
                </a:solidFill>
                <a:latin typeface="Josefin Sans Bold" pitchFamily="2" charset="0"/>
              </a:rPr>
              <a:t>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24432-3BEB-2099-C14A-7460549FE915}"/>
              </a:ext>
            </a:extLst>
          </p:cNvPr>
          <p:cNvSpPr txBox="1"/>
          <p:nvPr/>
        </p:nvSpPr>
        <p:spPr>
          <a:xfrm>
            <a:off x="933794" y="2133233"/>
            <a:ext cx="921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2.1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Değerlendirmesi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(LCA)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Metodolojisine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Giriş</a:t>
            </a:r>
            <a:endParaRPr lang="en-GR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CasetăText 23">
            <a:extLst>
              <a:ext uri="{FF2B5EF4-FFF2-40B4-BE49-F238E27FC236}">
                <a16:creationId xmlns:a16="http://schemas.microsoft.com/office/drawing/2014/main" id="{515D5142-5C38-5967-154B-038E87AB5D27}"/>
              </a:ext>
            </a:extLst>
          </p:cNvPr>
          <p:cNvSpPr txBox="1"/>
          <p:nvPr/>
        </p:nvSpPr>
        <p:spPr>
          <a:xfrm>
            <a:off x="933794" y="2728699"/>
            <a:ext cx="10261858" cy="277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Değerlendirmesi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(LCA),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ürünün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sürecin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hizmetin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boyunca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değerlendirmek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sistematik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yöntemdir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Doğrudan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dolaylı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etkileri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nicelleştirir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karar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vermeyi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desteklemek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32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6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New footwear designer qualifications for sustainable products that comply with the emerging demands of circular economy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5" name="Imagine 21">
            <a:extLst>
              <a:ext uri="{FF2B5EF4-FFF2-40B4-BE49-F238E27FC236}">
                <a16:creationId xmlns:a16="http://schemas.microsoft.com/office/drawing/2014/main" id="{2748D474-8FE5-CBFB-7023-98B98F9A9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6" name="CasetăText 22">
            <a:extLst>
              <a:ext uri="{FF2B5EF4-FFF2-40B4-BE49-F238E27FC236}">
                <a16:creationId xmlns:a16="http://schemas.microsoft.com/office/drawing/2014/main" id="{DC0340D4-A932-A734-1B05-4F4E49F875D4}"/>
              </a:ext>
            </a:extLst>
          </p:cNvPr>
          <p:cNvSpPr txBox="1"/>
          <p:nvPr/>
        </p:nvSpPr>
        <p:spPr>
          <a:xfrm>
            <a:off x="1674493" y="2539154"/>
            <a:ext cx="797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6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36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Envanteri</a:t>
            </a:r>
            <a:r>
              <a:rPr lang="en-GB" sz="36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(LCI) </a:t>
            </a:r>
            <a:r>
              <a:rPr lang="en-GB" sz="36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</a:t>
            </a:r>
            <a:endParaRPr lang="en-GB" sz="2800" b="1" dirty="0">
              <a:solidFill>
                <a:srgbClr val="F1CB2F"/>
              </a:solidFill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C3E127A2-A06F-5558-3181-56429CCA5D22}"/>
              </a:ext>
            </a:extLst>
          </p:cNvPr>
          <p:cNvSpPr txBox="1"/>
          <p:nvPr/>
        </p:nvSpPr>
        <p:spPr>
          <a:xfrm>
            <a:off x="1674491" y="3660283"/>
            <a:ext cx="9521161" cy="116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Her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aşamadaki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emisyonların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ayrıntılı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resmini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sunar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br>
              <a:rPr lang="tr-TR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aşamalarının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girdi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çıktılarının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derlemesi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nitelendirmesidir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6DBCE6-96A6-98BC-01CD-1D82A951420F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963169"/>
            <a:ext cx="79236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Yaşam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Döngüsü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Değerlendirme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Metodolojisi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4" y="1893390"/>
            <a:ext cx="102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2.2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Envanteri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(LCI)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Değerlendirmesi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(LCIA)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Aşamalarının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Açıklaması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BC17D-E4D4-4C81-8FA5-DF642BE41124}"/>
              </a:ext>
            </a:extLst>
          </p:cNvPr>
          <p:cNvSpPr txBox="1"/>
          <p:nvPr/>
        </p:nvSpPr>
        <p:spPr>
          <a:xfrm>
            <a:off x="2211716" y="5109426"/>
            <a:ext cx="150663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GB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endParaRPr lang="en-GB" sz="1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0F7D2-C3CF-400A-C6C6-9E76EFF63FBA}"/>
              </a:ext>
            </a:extLst>
          </p:cNvPr>
          <p:cNvSpPr txBox="1"/>
          <p:nvPr/>
        </p:nvSpPr>
        <p:spPr>
          <a:xfrm>
            <a:off x="3718355" y="5109426"/>
            <a:ext cx="1506639" cy="131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Emisyonlar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Ortak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endParaRPr lang="en-GR" sz="1600" dirty="0"/>
          </a:p>
        </p:txBody>
      </p:sp>
    </p:spTree>
    <p:extLst>
      <p:ext uri="{BB962C8B-B14F-4D97-AF65-F5344CB8AC3E}">
        <p14:creationId xmlns:p14="http://schemas.microsoft.com/office/powerpoint/2010/main" val="277816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SHOEDES – New footwear designer qualifications for sustainable products that comply with the emerging demands of circular economy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5" name="Imagine 21">
            <a:extLst>
              <a:ext uri="{FF2B5EF4-FFF2-40B4-BE49-F238E27FC236}">
                <a16:creationId xmlns:a16="http://schemas.microsoft.com/office/drawing/2014/main" id="{2748D474-8FE5-CBFB-7023-98B98F9A9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620033"/>
            <a:ext cx="881310" cy="759119"/>
          </a:xfrm>
          <a:prstGeom prst="rect">
            <a:avLst/>
          </a:prstGeom>
        </p:spPr>
      </p:pic>
      <p:sp>
        <p:nvSpPr>
          <p:cNvPr id="6" name="CasetăText 22">
            <a:extLst>
              <a:ext uri="{FF2B5EF4-FFF2-40B4-BE49-F238E27FC236}">
                <a16:creationId xmlns:a16="http://schemas.microsoft.com/office/drawing/2014/main" id="{DC0340D4-A932-A734-1B05-4F4E49F875D4}"/>
              </a:ext>
            </a:extLst>
          </p:cNvPr>
          <p:cNvSpPr txBox="1"/>
          <p:nvPr/>
        </p:nvSpPr>
        <p:spPr>
          <a:xfrm>
            <a:off x="1674491" y="2539154"/>
            <a:ext cx="988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2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</a:t>
            </a:r>
            <a:r>
              <a:rPr lang="en-GB" sz="32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32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Değerlendirmesi</a:t>
            </a:r>
            <a:r>
              <a:rPr lang="en-GB" sz="3200" b="1" dirty="0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(LCIA) </a:t>
            </a:r>
            <a:r>
              <a:rPr lang="en-GB" sz="3200" b="1" dirty="0" err="1">
                <a:solidFill>
                  <a:srgbClr val="F1CB2F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Aşaması</a:t>
            </a:r>
            <a:endParaRPr lang="en-GB" sz="3200" b="1" dirty="0">
              <a:solidFill>
                <a:srgbClr val="F1CB2F"/>
              </a:solidFill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C3E127A2-A06F-5558-3181-56429CCA5D22}"/>
              </a:ext>
            </a:extLst>
          </p:cNvPr>
          <p:cNvSpPr txBox="1"/>
          <p:nvPr/>
        </p:nvSpPr>
        <p:spPr>
          <a:xfrm>
            <a:off x="1674491" y="3660283"/>
            <a:ext cx="9521161" cy="116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Envanter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verileri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belirli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kategorilerine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dayalı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etkileri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değerlendirmek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değerlendirilir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endişeler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6DBCE6-96A6-98BC-01CD-1D82A951420F}"/>
              </a:ext>
            </a:extLst>
          </p:cNvPr>
          <p:cNvCxnSpPr>
            <a:cxnSpLocks/>
          </p:cNvCxnSpPr>
          <p:nvPr/>
        </p:nvCxnSpPr>
        <p:spPr>
          <a:xfrm>
            <a:off x="1673883" y="3291006"/>
            <a:ext cx="8582225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6">
            <a:extLst>
              <a:ext uri="{FF2B5EF4-FFF2-40B4-BE49-F238E27FC236}">
                <a16:creationId xmlns:a16="http://schemas.microsoft.com/office/drawing/2014/main" id="{6252CCD4-7864-1237-FB65-79A4631F215D}"/>
              </a:ext>
            </a:extLst>
          </p:cNvPr>
          <p:cNvSpPr txBox="1"/>
          <p:nvPr/>
        </p:nvSpPr>
        <p:spPr>
          <a:xfrm>
            <a:off x="566429" y="993149"/>
            <a:ext cx="79236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Yaşam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Döngüsü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Değerlendirme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Metodolojisi</a:t>
            </a:r>
            <a:endParaRPr lang="en-GR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9CDDE1-26BD-7054-39F7-8C4A13DC6CFE}"/>
              </a:ext>
            </a:extLst>
          </p:cNvPr>
          <p:cNvSpPr txBox="1"/>
          <p:nvPr/>
        </p:nvSpPr>
        <p:spPr>
          <a:xfrm>
            <a:off x="933794" y="1953352"/>
            <a:ext cx="102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2.2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Envanteri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(LCI) ve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Yaşam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Döngüsü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Etki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Değerlendirmesi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(LCIA)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Aşamalarının</a:t>
            </a:r>
            <a:r>
              <a:rPr lang="en-GB" sz="2000" b="1" dirty="0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Açıklaması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BC17D-E4D4-4C81-8FA5-DF642BE41124}"/>
              </a:ext>
            </a:extLst>
          </p:cNvPr>
          <p:cNvSpPr txBox="1"/>
          <p:nvPr/>
        </p:nvSpPr>
        <p:spPr>
          <a:xfrm>
            <a:off x="2211715" y="4987573"/>
            <a:ext cx="2413293" cy="1663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İklim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değişikliği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Ozon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tabakasının</a:t>
            </a: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incelmesi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Ötrofikasyon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 </a:t>
            </a:r>
            <a:r>
              <a:rPr lang="en-GB" sz="1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tükenmesi</a:t>
            </a:r>
            <a:endParaRPr lang="en-GB" sz="16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08601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17251</TotalTime>
  <Words>6087</Words>
  <Application>Microsoft Office PowerPoint</Application>
  <PresentationFormat>Geniş ekran</PresentationFormat>
  <Paragraphs>647</Paragraphs>
  <Slides>36</Slides>
  <Notes>36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3" baseType="lpstr">
      <vt:lpstr>Arial</vt:lpstr>
      <vt:lpstr>Arial Unicode MS</vt:lpstr>
      <vt:lpstr>Calibri</vt:lpstr>
      <vt:lpstr>Calibri Light</vt:lpstr>
      <vt:lpstr>Josefin Sans Bold</vt:lpstr>
      <vt:lpstr>Söhne</vt:lpstr>
      <vt:lpstr>Temă Office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Arina Seul</dc:creator>
  <cp:lastModifiedBy>TASEV Vakfı</cp:lastModifiedBy>
  <cp:revision>295</cp:revision>
  <dcterms:created xsi:type="dcterms:W3CDTF">2023-05-31T18:35:26Z</dcterms:created>
  <dcterms:modified xsi:type="dcterms:W3CDTF">2024-10-15T09:18:29Z</dcterms:modified>
</cp:coreProperties>
</file>