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5" r:id="rId4"/>
    <p:sldId id="258" r:id="rId5"/>
    <p:sldId id="259" r:id="rId6"/>
    <p:sldId id="283" r:id="rId7"/>
    <p:sldId id="260" r:id="rId8"/>
    <p:sldId id="261" r:id="rId9"/>
    <p:sldId id="262" r:id="rId10"/>
    <p:sldId id="263" r:id="rId11"/>
    <p:sldId id="264" r:id="rId12"/>
    <p:sldId id="265" r:id="rId13"/>
    <p:sldId id="286" r:id="rId14"/>
    <p:sldId id="287" r:id="rId15"/>
    <p:sldId id="267" r:id="rId16"/>
    <p:sldId id="268" r:id="rId17"/>
    <p:sldId id="272" r:id="rId18"/>
    <p:sldId id="271" r:id="rId19"/>
    <p:sldId id="270" r:id="rId20"/>
    <p:sldId id="280" r:id="rId21"/>
    <p:sldId id="269" r:id="rId22"/>
    <p:sldId id="266" r:id="rId23"/>
    <p:sldId id="281" r:id="rId24"/>
    <p:sldId id="276" r:id="rId25"/>
    <p:sldId id="275" r:id="rId26"/>
    <p:sldId id="274" r:id="rId27"/>
    <p:sldId id="282" r:id="rId28"/>
    <p:sldId id="273" r:id="rId29"/>
    <p:sldId id="277" r:id="rId30"/>
    <p:sldId id="278" r:id="rId31"/>
    <p:sldId id="284" r:id="rId32"/>
    <p:sldId id="279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FE29-A2C5-49F7-B22E-DFFB779BE568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BCF9-A6FD-4943-A0CE-77CA7F79A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47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Σπήλαιο της Αλταμίρα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0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Ηλιογραφία </a:t>
            </a:r>
            <a:r>
              <a:rPr lang="en-US" dirty="0" err="1"/>
              <a:t>Niepse</a:t>
            </a:r>
            <a:r>
              <a:rPr lang="en-US" dirty="0"/>
              <a:t> 1826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01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Νταγκεροτυπία</a:t>
            </a:r>
            <a:r>
              <a:rPr lang="el-GR" dirty="0"/>
              <a:t> </a:t>
            </a:r>
            <a:r>
              <a:rPr lang="en-US" dirty="0"/>
              <a:t>Daguerre, 1837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97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Ετιέν</a:t>
            </a:r>
            <a:r>
              <a:rPr lang="el-GR" dirty="0"/>
              <a:t> Μαρέ </a:t>
            </a:r>
            <a:r>
              <a:rPr lang="en-US" dirty="0"/>
              <a:t> photographic gun  with plates 12 shots/sec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4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Ετιέν</a:t>
            </a:r>
            <a:r>
              <a:rPr lang="el-GR" dirty="0"/>
              <a:t> Μαρέ </a:t>
            </a:r>
            <a:r>
              <a:rPr lang="el-GR" dirty="0" err="1"/>
              <a:t>Χρονοφωτογραφία</a:t>
            </a:r>
            <a:r>
              <a:rPr lang="el-GR" dirty="0"/>
              <a:t> 1982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5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35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85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Κινητοσκόπιο</a:t>
            </a:r>
            <a:r>
              <a:rPr lang="en-US" dirty="0"/>
              <a:t>    https://www.inverse.com/article/44471-georges-mlis-vs-thomas-edison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418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https://www.youtube.com/watch?v=686Y7bZYavA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90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https://www.youtube.com/watch?v=XaRr2hnQaWQ  9 (good morning </a:t>
            </a:r>
            <a:r>
              <a:rPr lang="en-US" dirty="0" err="1"/>
              <a:t>mr</a:t>
            </a:r>
            <a:r>
              <a:rPr lang="en-US" dirty="0"/>
              <a:t> Edison)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112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https://www.marvellous-provence.com/other-places/towns/la-ciotat/cinema-and-the-lumiere-brothers  </a:t>
            </a:r>
            <a:r>
              <a:rPr lang="el-GR" dirty="0"/>
              <a:t>η άφιξη του τραίνου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Σπήλαιο </a:t>
            </a:r>
            <a:r>
              <a:rPr lang="el-GR" dirty="0" err="1"/>
              <a:t>Λασκώ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378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https://www.youtube.com/watch?v=_FrdVdKlxUk    trip to the moon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20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Κάμερα </a:t>
            </a:r>
            <a:r>
              <a:rPr lang="en-US" dirty="0"/>
              <a:t>obscura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83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Στατόν</a:t>
            </a:r>
            <a:r>
              <a:rPr lang="el-GR" dirty="0"/>
              <a:t> </a:t>
            </a:r>
            <a:r>
              <a:rPr lang="el-GR" dirty="0" err="1"/>
              <a:t>κοτσανας</a:t>
            </a:r>
            <a:r>
              <a:rPr lang="el-GR" dirty="0"/>
              <a:t> μουσείο βίντεο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2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Μαγικός φανός </a:t>
            </a:r>
            <a:r>
              <a:rPr lang="en-US" dirty="0" err="1"/>
              <a:t>lanterna</a:t>
            </a:r>
            <a:r>
              <a:rPr lang="en-US" dirty="0"/>
              <a:t> </a:t>
            </a:r>
            <a:r>
              <a:rPr lang="en-US" dirty="0" err="1"/>
              <a:t>magica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09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Θαυματοτρόπιο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07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φαινακιτοσκόπιο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19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ζωοτρόπιο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80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πραξινοσκόπιο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BCF9-A6FD-4943-A0CE-77CA7F79A94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89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1C68A4-0AA9-40AA-8F27-C00614888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4646F70-2051-4D62-B956-33E61364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E0DF32-6B9B-4936-A382-40EA3E2E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FA6037-C046-41F0-A7DF-0EB59558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97FE0A-E1D3-4A11-ABA9-940212E4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5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73A8B3-85E7-4C77-A07F-64FCC3A6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77F926B-9C6B-4D17-A13B-CE9F7636E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AD57A1-CCB9-4A66-83B4-47CD20C1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341F26-6743-48D4-ABBD-9EDE96E4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3C436C-4F39-4B42-850D-C1EAED77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67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D0D6E69-260A-4DA3-967C-922E6C4C0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A260E7-8D0D-4DEE-9060-249559B25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63BDBB-1150-4E24-9185-3F58400D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A5901E-0DEC-4C6D-B2F2-19DAA916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48CB5E-28FD-4B4B-8F5E-5811618E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68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E2D08D-118E-413F-9396-43F63727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DD310E-456C-4618-96C7-EC847482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8003A6-4EF7-4F7F-B0EB-1A4FDE8B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19D0CA-B0B9-40A9-AF8F-DEB79CB2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170F6C-8CC3-4E8C-858A-7EA92631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13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26EE1-90C6-4E38-A40B-CA052A22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1F26E2-864E-4215-8278-32E51E393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2C2251-7794-4506-BDDD-7AFACDC6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A273A6-62EF-423A-A3BD-68557FA2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797111-109F-4BF6-AD10-E6314DC2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77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1387BE-0B62-49DF-9FD8-47DFC504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63556A-F5D2-4362-96BF-87B49FE8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6E4E843-C7B6-46BF-AC92-7EF74AE11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4EF80D-5912-4195-B768-9F4155C0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173DEE-82DB-4BA3-BF30-B44D8CB7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674CC9F-F39B-4899-AFF8-2919993F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15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DDD8E8-808E-4C5A-A988-55F5AA35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A525C1-EE93-45B1-9C99-4A12901C0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98B79F5-D3F4-4603-9DD4-85ABA2D7F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09D1FF5-5801-4BC3-BC98-1B667E424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E1524F4-9EDD-441E-B8B7-EB0378BF8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57D5D67-710B-4028-B05D-C26681A3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D447853-3ED8-4413-8CD1-CBBFB72D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75D9811-3F3A-40B9-9979-0FC51B3F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4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E02A20-1960-4C63-9453-4465B626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19FCA38-10C5-4DA5-8FE6-02CB9239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51C5771-A99B-4C18-8BDC-DF1720BA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7848445-D112-4979-8CFB-C6F470E2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54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4E73C8B-B48F-40C4-AD7D-60FCAA77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8D03969-0710-46FB-BD00-51FC555E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CD1464-42D0-4F8E-BEBB-9F23C678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91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7A18BE-4A1A-4D3B-900C-A2488E6C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99E33B-5DFF-46BF-B44B-A9FE00EB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596F62-DACA-45FD-8564-0D96B557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6D3AB36-DBEA-46C4-B6A1-6F56735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ED75A7-2BD5-4FC6-831E-F02F0DB0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398118-0231-4AFD-B124-C56439B5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95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B91EA-A5F9-4630-8F6A-EA51B9A8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02C5590-2397-4F20-A67E-389547284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B957FA-E5E5-4829-80DA-2EBCF46D7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01E476-9C26-4CF9-B177-EAE9EED0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465D20-2B54-43A0-BC3C-F102F150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AB0DEE-D9D7-4DEA-952F-790EEA58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53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370A051-DBEB-4436-8C6E-64D42DC4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4F5173E-5FF0-4CCF-A2BC-B7CC3A7D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6E229F-5AF9-404D-8F03-40E56154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4512-3E1F-4C19-B925-C4F916D5C8A3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19CDB0-D58F-4F18-A02A-EA6DCF74F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23B762-DD68-469F-BC0E-D036702D7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FD3B-2094-4151-B7AA-07201DAA39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eRuLp7CyTM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86Y7bZYav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JXq5SE5mh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gr/imgres?imgurl=https%3A%2F%2Fupload.wikimedia.org%2Fwikipedia%2Fen%2Fthumb%2Fd%2Fde%2FCin%25C3%25A9matographe_Lumi%25C3%25A8re.jpg%2F400px-Cin%25C3%25A9matographe_Lumi%25C3%25A8re.jpg&amp;imgrefurl=https%3A%2F%2Fen.wikipedia.org%2Fwiki%2FSalon_Indien_du_Grand_Caf%25C3%25A9&amp;docid=23N8bXhdfMyijM&amp;tbnid=pUt-FdFJqP2j6M%3A&amp;vet=10ahUKEwiRyuKVj_rgAhUs3uAKHR1GCcMQMwhDKAAwAA..i&amp;w=400&amp;h=295&amp;bih=601&amp;biw=1366&amp;q=lymieres%20cinema&amp;ved=0ahUKEwiRyuKVj_rgAhUs3uAKHR1GCcMQMwhDKAAwAA&amp;iact=mrc&amp;uact=8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wx-3_Yhwrw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FrdVdKlxUk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W3uaJimMl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5F01F3-FF1F-4287-AD19-534B672FC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88D1584-DC23-4A0B-B34E-256AE926C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98AD00-CFBC-4D76-B1DF-2B8420738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C42EDA5-C3B3-44C5-B150-4540203F94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368710"/>
            <a:ext cx="8509819" cy="58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9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230597-7153-4664-AFE0-2A446C8D1E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6" y="368709"/>
            <a:ext cx="7064477" cy="6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8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9A3A86D-5BE7-4C8A-AF9E-05E1045B29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309716"/>
            <a:ext cx="9320981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υπαίθριος, χιόνι, φωτογραφία, ιππα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F07E4922-8D2B-484D-AA55-5AABE5E6A73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 b="210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1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805D00A-81E7-4254-8E6F-CDA0C21DAFF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 b="10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έδαφος, άνδρας, υπαίθριος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EC6BABD-C0C5-4F86-B430-2D98BEA65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3" y="461019"/>
            <a:ext cx="6404913" cy="59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φωτογραφία, κτίριο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0210D22-A677-4979-AED8-92F6F5BA5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0" y="796413"/>
            <a:ext cx="9807676" cy="52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αντι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AEAB39A-3D9D-4420-9B54-CB4D99BEE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r="857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φωτογραφία, πόζα, τένι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7A99E7B1-19B2-4BC9-978E-0CA52E28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390525"/>
            <a:ext cx="1138575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αγελάδα, φωτογραφία, κτίρι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05CC6F23-FF2C-414A-ADC6-A63C177E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9262"/>
            <a:ext cx="97536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1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E9A23-9C23-4A79-A8F3-DA62CC9D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4569007-F427-4062-AA17-D030F76CDB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575187"/>
            <a:ext cx="10058399" cy="56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υπαίθριος, άνδρας, ιππασία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59A0FD81-7686-4D9F-9453-4B06CF16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" y="907143"/>
            <a:ext cx="9782629" cy="5225143"/>
          </a:xfrm>
          <a:prstGeom prst="rect">
            <a:avLst/>
          </a:prstGeom>
        </p:spPr>
      </p:pic>
      <p:pic>
        <p:nvPicPr>
          <p:cNvPr id="4" name="Ηλεκτρονικά πολυμέσα 3" title="The horse in motion (Eadweard Muybridge) 1878 First Film Ever">
            <a:hlinkClick r:id="" action="ppaction://media"/>
            <a:extLst>
              <a:ext uri="{FF2B5EF4-FFF2-40B4-BE49-F238E27FC236}">
                <a16:creationId xmlns:a16="http://schemas.microsoft.com/office/drawing/2014/main" id="{21496A19-A712-4B59-A4BA-ECDBB8E889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14349" y="907143"/>
            <a:ext cx="9563301" cy="537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φωτογραφία, εμφάνιση, διαφορετικό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4345E31-6120-423A-9AD0-D3D72D16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3" y="341525"/>
            <a:ext cx="10722078" cy="61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9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4B0283E-D792-4F6C-A83F-2F25A64872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5" y="339213"/>
            <a:ext cx="7816645" cy="65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7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Edison Kinetoscope films">
            <a:hlinkClick r:id="" action="ppaction://media"/>
            <a:extLst>
              <a:ext uri="{FF2B5EF4-FFF2-40B4-BE49-F238E27FC236}">
                <a16:creationId xmlns:a16="http://schemas.microsoft.com/office/drawing/2014/main" id="{1D71C6B8-21E0-47D2-9AA9-A6B872DB13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775" y="333829"/>
            <a:ext cx="11295339" cy="63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τίριο, φωτογραφία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F2D0E5E9-1DB7-48F8-9824-0F1BF0082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3" b="116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9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νδρας, άτομο, γραβάτα, φωτ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EF06B72B-E984-456B-899B-7F71C5EFD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b="211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12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τομο, άνδρας, υπαίθριος, κουστούμι&#10;&#10;Περιγραφή που δημιουργήθηκε αυτόματα">
            <a:extLst>
              <a:ext uri="{FF2B5EF4-FFF2-40B4-BE49-F238E27FC236}">
                <a16:creationId xmlns:a16="http://schemas.microsoft.com/office/drawing/2014/main" id="{90EA0D3D-D759-4CEF-993B-0B91400E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4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Η άφιξη του τρένου στο σταθμό (1895)">
            <a:hlinkClick r:id="" action="ppaction://media"/>
            <a:extLst>
              <a:ext uri="{FF2B5EF4-FFF2-40B4-BE49-F238E27FC236}">
                <a16:creationId xmlns:a16="http://schemas.microsoft.com/office/drawing/2014/main" id="{E1271358-6FC0-428A-BF02-2FE6EA7BBE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7377" y="1112028"/>
            <a:ext cx="8897246" cy="46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2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7" name="Picture 3" descr="Αποτέλεσμα εικόνας για lumieres cinema">
            <a:hlinkClick r:id="rId2"/>
            <a:extLst>
              <a:ext uri="{FF2B5EF4-FFF2-40B4-BE49-F238E27FC236}">
                <a16:creationId xmlns:a16="http://schemas.microsoft.com/office/drawing/2014/main" id="{F218963C-C74D-4C4A-87CE-4529946FB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 r="1" b="1"/>
          <a:stretch/>
        </p:blipFill>
        <p:spPr bwMode="auto"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5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νδρας, άτομο, φωτογραφία, γραβάτα&#10;&#10;Περιγραφή που δημιουργήθηκε αυτόματα">
            <a:extLst>
              <a:ext uri="{FF2B5EF4-FFF2-40B4-BE49-F238E27FC236}">
                <a16:creationId xmlns:a16="http://schemas.microsoft.com/office/drawing/2014/main" id="{480E87E5-41A8-4372-9402-7FAB97CA7E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r="1" b="40355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Marc Azema Las técnicas del movimiento y el cìne en la arte paleolítico">
            <a:hlinkClick r:id="" action="ppaction://media"/>
            <a:extLst>
              <a:ext uri="{FF2B5EF4-FFF2-40B4-BE49-F238E27FC236}">
                <a16:creationId xmlns:a16="http://schemas.microsoft.com/office/drawing/2014/main" id="{8E6DE9F3-181A-41CF-A769-6B0D16B1ED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5486" y="1567543"/>
            <a:ext cx="660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22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αντικείμενο εξωτερικού χώρου, κρουνός, υπαίθριος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C64856D1-D317-4821-9807-1843030A9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7" r="1" b="20093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9578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A Trip to the Moon (HQ 720p Full) - Viaje a la Luna - Le Voyage dans la lune - Georges Méliès 1902">
            <a:hlinkClick r:id="" action="ppaction://media"/>
            <a:extLst>
              <a:ext uri="{FF2B5EF4-FFF2-40B4-BE49-F238E27FC236}">
                <a16:creationId xmlns:a16="http://schemas.microsoft.com/office/drawing/2014/main" id="{A8C90EE3-BA5E-4BA8-9F50-1D8C82AAD6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0457" y="783771"/>
            <a:ext cx="8694057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47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ζώο, δεινόσαυρος, ερπετό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BA8AC93-79DB-4CC9-BC45-F066F343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079ECC7-6C3C-4DF8-9384-2B60F255C5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501445"/>
            <a:ext cx="10471355" cy="62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68F3AD5-96D6-40C3-9491-B7E3D2F59B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7" y="648929"/>
            <a:ext cx="8922774" cy="57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Ηλεκτρονικά πολυμέσα 2" title="Αρχαία Ελληνική Τεχνολογία Ο &amp;quot;κινηματογράφος&amp;quot; του Ήρωνος">
            <a:hlinkClick r:id="" action="ppaction://media"/>
            <a:extLst>
              <a:ext uri="{FF2B5EF4-FFF2-40B4-BE49-F238E27FC236}">
                <a16:creationId xmlns:a16="http://schemas.microsoft.com/office/drawing/2014/main" id="{8F69D3CE-FC7E-4CE6-BC10-3B3D383560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1086" y="914400"/>
            <a:ext cx="796834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3B448F7-A77C-4175-86A5-574930E649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5" y="353962"/>
            <a:ext cx="9571702" cy="63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040504E-F4E2-4EBD-80EF-05C96CEE63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8" y="825910"/>
            <a:ext cx="8288593" cy="56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AAC8EE3-8B00-4477-8007-4FCFC646DD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3" y="427703"/>
            <a:ext cx="9291483" cy="6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73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141</Words>
  <Application>Microsoft Office PowerPoint</Application>
  <PresentationFormat>Ευρεία οθόνη</PresentationFormat>
  <Paragraphs>38</Paragraphs>
  <Slides>32</Slides>
  <Notes>20</Notes>
  <HiddenSlides>0</HiddenSlides>
  <MMClips>6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Rockwell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Καλλιόπη Κακλαμάνη</dc:creator>
  <cp:lastModifiedBy>Καλλιόπη Κακλαμάνη</cp:lastModifiedBy>
  <cp:revision>1</cp:revision>
  <dcterms:created xsi:type="dcterms:W3CDTF">2020-04-14T19:34:51Z</dcterms:created>
  <dcterms:modified xsi:type="dcterms:W3CDTF">2020-04-14T19:39:35Z</dcterms:modified>
</cp:coreProperties>
</file>