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8" r:id="rId5"/>
    <p:sldId id="270" r:id="rId6"/>
    <p:sldId id="299" r:id="rId7"/>
    <p:sldId id="300" r:id="rId8"/>
    <p:sldId id="302" r:id="rId9"/>
    <p:sldId id="301" r:id="rId10"/>
    <p:sldId id="303" r:id="rId11"/>
    <p:sldId id="304" r:id="rId12"/>
    <p:sldId id="305" r:id="rId13"/>
    <p:sldId id="306" r:id="rId14"/>
    <p:sldId id="271" r:id="rId15"/>
    <p:sldId id="307" r:id="rId16"/>
    <p:sldId id="258" r:id="rId17"/>
    <p:sldId id="259" r:id="rId18"/>
    <p:sldId id="264" r:id="rId19"/>
    <p:sldId id="265" r:id="rId20"/>
    <p:sldId id="309" r:id="rId21"/>
    <p:sldId id="267" r:id="rId22"/>
    <p:sldId id="310" r:id="rId23"/>
    <p:sldId id="311" r:id="rId24"/>
    <p:sldId id="312" r:id="rId25"/>
    <p:sldId id="281" r:id="rId26"/>
    <p:sldId id="313" r:id="rId27"/>
    <p:sldId id="297" r:id="rId28"/>
    <p:sldId id="29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5A8D29-61E7-4E66-80A2-79813EA45299}" v="212" dt="2023-02-27T22:17:18.480"/>
  </p1510:revLst>
</p1510:revInfo>
</file>

<file path=ppt/tableStyles.xml><?xml version="1.0" encoding="utf-8"?>
<a:tblStyleLst xmlns:a="http://schemas.openxmlformats.org/drawingml/2006/main" def="{5C22544A-7EE6-4342-B048-85BDC9FD1C3A}">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nis Katsounis" userId="44e8f98882f3844a" providerId="LiveId" clId="{A35A8D29-61E7-4E66-80A2-79813EA45299}"/>
    <pc:docChg chg="undo custSel addSld delSld modSld">
      <pc:chgData name="Yannis Katsounis" userId="44e8f98882f3844a" providerId="LiveId" clId="{A35A8D29-61E7-4E66-80A2-79813EA45299}" dt="2023-02-27T23:07:27.023" v="597" actId="27636"/>
      <pc:docMkLst>
        <pc:docMk/>
      </pc:docMkLst>
      <pc:sldChg chg="modSp mod">
        <pc:chgData name="Yannis Katsounis" userId="44e8f98882f3844a" providerId="LiveId" clId="{A35A8D29-61E7-4E66-80A2-79813EA45299}" dt="2023-02-27T20:09:13.652" v="12" actId="113"/>
        <pc:sldMkLst>
          <pc:docMk/>
          <pc:sldMk cId="3202351875" sldId="256"/>
        </pc:sldMkLst>
        <pc:spChg chg="mod">
          <ac:chgData name="Yannis Katsounis" userId="44e8f98882f3844a" providerId="LiveId" clId="{A35A8D29-61E7-4E66-80A2-79813EA45299}" dt="2023-02-27T20:09:13.652" v="12" actId="113"/>
          <ac:spMkLst>
            <pc:docMk/>
            <pc:sldMk cId="3202351875" sldId="256"/>
            <ac:spMk id="2" creationId="{A54C7AC7-9070-4D65-BFD5-9D01EB146CA9}"/>
          </ac:spMkLst>
        </pc:spChg>
      </pc:sldChg>
      <pc:sldChg chg="modSp mod">
        <pc:chgData name="Yannis Katsounis" userId="44e8f98882f3844a" providerId="LiveId" clId="{A35A8D29-61E7-4E66-80A2-79813EA45299}" dt="2023-02-27T22:28:06.689" v="582" actId="20577"/>
        <pc:sldMkLst>
          <pc:docMk/>
          <pc:sldMk cId="565018775" sldId="257"/>
        </pc:sldMkLst>
        <pc:spChg chg="mod">
          <ac:chgData name="Yannis Katsounis" userId="44e8f98882f3844a" providerId="LiveId" clId="{A35A8D29-61E7-4E66-80A2-79813EA45299}" dt="2023-02-27T22:28:06.689" v="582" actId="20577"/>
          <ac:spMkLst>
            <pc:docMk/>
            <pc:sldMk cId="565018775" sldId="257"/>
            <ac:spMk id="2" creationId="{19A20BBE-B477-4343-9944-E46DCBDF424D}"/>
          </ac:spMkLst>
        </pc:spChg>
        <pc:spChg chg="mod">
          <ac:chgData name="Yannis Katsounis" userId="44e8f98882f3844a" providerId="LiveId" clId="{A35A8D29-61E7-4E66-80A2-79813EA45299}" dt="2023-02-27T20:07:03.569" v="7" actId="20577"/>
          <ac:spMkLst>
            <pc:docMk/>
            <pc:sldMk cId="565018775" sldId="257"/>
            <ac:spMk id="3" creationId="{0BAB41D7-BB0E-4023-A019-EF0F35A7FB4F}"/>
          </ac:spMkLst>
        </pc:spChg>
      </pc:sldChg>
      <pc:sldChg chg="delSp modSp mod">
        <pc:chgData name="Yannis Katsounis" userId="44e8f98882f3844a" providerId="LiveId" clId="{A35A8D29-61E7-4E66-80A2-79813EA45299}" dt="2023-02-27T21:23:05.182" v="178" actId="478"/>
        <pc:sldMkLst>
          <pc:docMk/>
          <pc:sldMk cId="141645922" sldId="258"/>
        </pc:sldMkLst>
        <pc:spChg chg="del mod">
          <ac:chgData name="Yannis Katsounis" userId="44e8f98882f3844a" providerId="LiveId" clId="{A35A8D29-61E7-4E66-80A2-79813EA45299}" dt="2023-02-27T21:23:05.182" v="178" actId="478"/>
          <ac:spMkLst>
            <pc:docMk/>
            <pc:sldMk cId="141645922" sldId="258"/>
            <ac:spMk id="2" creationId="{18256D7C-5E23-40B3-8841-F78DCDB5221D}"/>
          </ac:spMkLst>
        </pc:spChg>
        <pc:graphicFrameChg chg="mod">
          <ac:chgData name="Yannis Katsounis" userId="44e8f98882f3844a" providerId="LiveId" clId="{A35A8D29-61E7-4E66-80A2-79813EA45299}" dt="2023-02-27T21:22:59.512" v="177" actId="20577"/>
          <ac:graphicFrameMkLst>
            <pc:docMk/>
            <pc:sldMk cId="141645922" sldId="258"/>
            <ac:graphicFrameMk id="5" creationId="{8C167770-F981-4887-9556-FBE8D34DF7DE}"/>
          </ac:graphicFrameMkLst>
        </pc:graphicFrameChg>
      </pc:sldChg>
      <pc:sldChg chg="modSp mod">
        <pc:chgData name="Yannis Katsounis" userId="44e8f98882f3844a" providerId="LiveId" clId="{A35A8D29-61E7-4E66-80A2-79813EA45299}" dt="2023-02-27T21:25:23.091" v="229"/>
        <pc:sldMkLst>
          <pc:docMk/>
          <pc:sldMk cId="3901354739" sldId="259"/>
        </pc:sldMkLst>
        <pc:spChg chg="mod">
          <ac:chgData name="Yannis Katsounis" userId="44e8f98882f3844a" providerId="LiveId" clId="{A35A8D29-61E7-4E66-80A2-79813EA45299}" dt="2023-02-27T21:24:03.211" v="194" actId="20577"/>
          <ac:spMkLst>
            <pc:docMk/>
            <pc:sldMk cId="3901354739" sldId="259"/>
            <ac:spMk id="2" creationId="{9B77A9CB-E9C9-43F7-BFF9-CF6CA4C4219D}"/>
          </ac:spMkLst>
        </pc:spChg>
        <pc:graphicFrameChg chg="mod">
          <ac:chgData name="Yannis Katsounis" userId="44e8f98882f3844a" providerId="LiveId" clId="{A35A8D29-61E7-4E66-80A2-79813EA45299}" dt="2023-02-27T21:25:23.091" v="229"/>
          <ac:graphicFrameMkLst>
            <pc:docMk/>
            <pc:sldMk cId="3901354739" sldId="259"/>
            <ac:graphicFrameMk id="5" creationId="{D2D9763A-EEF8-46F2-BCE3-DA97251CB189}"/>
          </ac:graphicFrameMkLst>
        </pc:graphicFrameChg>
      </pc:sldChg>
      <pc:sldChg chg="addSp modSp del mod delDesignElem">
        <pc:chgData name="Yannis Katsounis" userId="44e8f98882f3844a" providerId="LiveId" clId="{A35A8D29-61E7-4E66-80A2-79813EA45299}" dt="2023-02-27T21:33:36.677" v="250"/>
        <pc:sldMkLst>
          <pc:docMk/>
          <pc:sldMk cId="367345683" sldId="264"/>
        </pc:sldMkLst>
        <pc:spChg chg="mod">
          <ac:chgData name="Yannis Katsounis" userId="44e8f98882f3844a" providerId="LiveId" clId="{A35A8D29-61E7-4E66-80A2-79813EA45299}" dt="2023-02-27T21:30:18.313" v="235"/>
          <ac:spMkLst>
            <pc:docMk/>
            <pc:sldMk cId="367345683" sldId="264"/>
            <ac:spMk id="2" creationId="{5F91C599-5A35-46DD-85A5-AC62D72CE46B}"/>
          </ac:spMkLst>
        </pc:spChg>
        <pc:spChg chg="add">
          <ac:chgData name="Yannis Katsounis" userId="44e8f98882f3844a" providerId="LiveId" clId="{A35A8D29-61E7-4E66-80A2-79813EA45299}" dt="2023-02-27T21:29:48.649" v="234"/>
          <ac:spMkLst>
            <pc:docMk/>
            <pc:sldMk cId="367345683" sldId="264"/>
            <ac:spMk id="9" creationId="{B819A166-7571-4003-A6B8-B62034C3ED30}"/>
          </ac:spMkLst>
        </pc:spChg>
        <pc:graphicFrameChg chg="mod">
          <ac:chgData name="Yannis Katsounis" userId="44e8f98882f3844a" providerId="LiveId" clId="{A35A8D29-61E7-4E66-80A2-79813EA45299}" dt="2023-02-27T21:33:36.677" v="250"/>
          <ac:graphicFrameMkLst>
            <pc:docMk/>
            <pc:sldMk cId="367345683" sldId="264"/>
            <ac:graphicFrameMk id="5" creationId="{A10192FE-C2F2-4C59-A3F1-4EB5ACF4A821}"/>
          </ac:graphicFrameMkLst>
        </pc:graphicFrameChg>
      </pc:sldChg>
      <pc:sldChg chg="addSp modSp del mod delDesignElem">
        <pc:chgData name="Yannis Katsounis" userId="44e8f98882f3844a" providerId="LiveId" clId="{A35A8D29-61E7-4E66-80A2-79813EA45299}" dt="2023-02-27T21:38:43.707" v="298"/>
        <pc:sldMkLst>
          <pc:docMk/>
          <pc:sldMk cId="627676681" sldId="265"/>
        </pc:sldMkLst>
        <pc:spChg chg="mod">
          <ac:chgData name="Yannis Katsounis" userId="44e8f98882f3844a" providerId="LiveId" clId="{A35A8D29-61E7-4E66-80A2-79813EA45299}" dt="2023-02-27T21:34:09.810" v="279" actId="20577"/>
          <ac:spMkLst>
            <pc:docMk/>
            <pc:sldMk cId="627676681" sldId="265"/>
            <ac:spMk id="2" creationId="{2C657455-0894-46B0-B364-5ECC312A9241}"/>
          </ac:spMkLst>
        </pc:spChg>
        <pc:spChg chg="add">
          <ac:chgData name="Yannis Katsounis" userId="44e8f98882f3844a" providerId="LiveId" clId="{A35A8D29-61E7-4E66-80A2-79813EA45299}" dt="2023-02-27T21:29:48.649" v="234"/>
          <ac:spMkLst>
            <pc:docMk/>
            <pc:sldMk cId="627676681" sldId="265"/>
            <ac:spMk id="9" creationId="{B819A166-7571-4003-A6B8-B62034C3ED30}"/>
          </ac:spMkLst>
        </pc:spChg>
        <pc:graphicFrameChg chg="mod">
          <ac:chgData name="Yannis Katsounis" userId="44e8f98882f3844a" providerId="LiveId" clId="{A35A8D29-61E7-4E66-80A2-79813EA45299}" dt="2023-02-27T21:38:43.707" v="298"/>
          <ac:graphicFrameMkLst>
            <pc:docMk/>
            <pc:sldMk cId="627676681" sldId="265"/>
            <ac:graphicFrameMk id="5" creationId="{D5EFAFA3-CDD4-4D3F-B07C-88D0F3F69102}"/>
          </ac:graphicFrameMkLst>
        </pc:graphicFrameChg>
      </pc:sldChg>
      <pc:sldChg chg="modSp mod">
        <pc:chgData name="Yannis Katsounis" userId="44e8f98882f3844a" providerId="LiveId" clId="{A35A8D29-61E7-4E66-80A2-79813EA45299}" dt="2023-02-27T20:12:31.453" v="38" actId="20577"/>
        <pc:sldMkLst>
          <pc:docMk/>
          <pc:sldMk cId="3082998760" sldId="266"/>
        </pc:sldMkLst>
        <pc:spChg chg="mod">
          <ac:chgData name="Yannis Katsounis" userId="44e8f98882f3844a" providerId="LiveId" clId="{A35A8D29-61E7-4E66-80A2-79813EA45299}" dt="2023-02-27T20:12:31.453" v="38" actId="20577"/>
          <ac:spMkLst>
            <pc:docMk/>
            <pc:sldMk cId="3082998760" sldId="266"/>
            <ac:spMk id="2" creationId="{6D2EC019-1B0F-4725-A56F-20453702E48A}"/>
          </ac:spMkLst>
        </pc:spChg>
        <pc:spChg chg="mod">
          <ac:chgData name="Yannis Katsounis" userId="44e8f98882f3844a" providerId="LiveId" clId="{A35A8D29-61E7-4E66-80A2-79813EA45299}" dt="2023-02-27T20:12:18.609" v="23" actId="1076"/>
          <ac:spMkLst>
            <pc:docMk/>
            <pc:sldMk cId="3082998760" sldId="266"/>
            <ac:spMk id="4" creationId="{EB77B12F-CBB3-1B0A-4202-B2062EA1B4B6}"/>
          </ac:spMkLst>
        </pc:spChg>
      </pc:sldChg>
      <pc:sldChg chg="addSp modSp del mod delDesignElem">
        <pc:chgData name="Yannis Katsounis" userId="44e8f98882f3844a" providerId="LiveId" clId="{A35A8D29-61E7-4E66-80A2-79813EA45299}" dt="2023-02-27T21:45:55.117" v="377"/>
        <pc:sldMkLst>
          <pc:docMk/>
          <pc:sldMk cId="4218027309" sldId="267"/>
        </pc:sldMkLst>
        <pc:spChg chg="mod">
          <ac:chgData name="Yannis Katsounis" userId="44e8f98882f3844a" providerId="LiveId" clId="{A35A8D29-61E7-4E66-80A2-79813EA45299}" dt="2023-02-27T21:42:50.681" v="331" actId="20577"/>
          <ac:spMkLst>
            <pc:docMk/>
            <pc:sldMk cId="4218027309" sldId="267"/>
            <ac:spMk id="2" creationId="{0EA3FC34-CD93-4A2D-83FA-D5F77AA0B5E4}"/>
          </ac:spMkLst>
        </pc:spChg>
        <pc:spChg chg="add">
          <ac:chgData name="Yannis Katsounis" userId="44e8f98882f3844a" providerId="LiveId" clId="{A35A8D29-61E7-4E66-80A2-79813EA45299}" dt="2023-02-27T21:29:48.649" v="234"/>
          <ac:spMkLst>
            <pc:docMk/>
            <pc:sldMk cId="4218027309" sldId="267"/>
            <ac:spMk id="9" creationId="{3E57A3F2-3497-430E-BCD2-151E9B57488E}"/>
          </ac:spMkLst>
        </pc:spChg>
        <pc:spChg chg="add">
          <ac:chgData name="Yannis Katsounis" userId="44e8f98882f3844a" providerId="LiveId" clId="{A35A8D29-61E7-4E66-80A2-79813EA45299}" dt="2023-02-27T21:29:48.649" v="234"/>
          <ac:spMkLst>
            <pc:docMk/>
            <pc:sldMk cId="4218027309" sldId="267"/>
            <ac:spMk id="11" creationId="{88B1F424-0E60-4F04-AFC7-00E1F21101FC}"/>
          </ac:spMkLst>
        </pc:spChg>
        <pc:spChg chg="add">
          <ac:chgData name="Yannis Katsounis" userId="44e8f98882f3844a" providerId="LiveId" clId="{A35A8D29-61E7-4E66-80A2-79813EA45299}" dt="2023-02-27T21:29:48.649" v="234"/>
          <ac:spMkLst>
            <pc:docMk/>
            <pc:sldMk cId="4218027309" sldId="267"/>
            <ac:spMk id="13" creationId="{6B509DD1-7F4E-4C4D-9B18-626473A5F76F}"/>
          </ac:spMkLst>
        </pc:spChg>
        <pc:spChg chg="add">
          <ac:chgData name="Yannis Katsounis" userId="44e8f98882f3844a" providerId="LiveId" clId="{A35A8D29-61E7-4E66-80A2-79813EA45299}" dt="2023-02-27T21:29:48.649" v="234"/>
          <ac:spMkLst>
            <pc:docMk/>
            <pc:sldMk cId="4218027309" sldId="267"/>
            <ac:spMk id="15" creationId="{BB89D3BB-9A77-48E3-8C98-9A0A1DD4F7A6}"/>
          </ac:spMkLst>
        </pc:spChg>
        <pc:graphicFrameChg chg="mod">
          <ac:chgData name="Yannis Katsounis" userId="44e8f98882f3844a" providerId="LiveId" clId="{A35A8D29-61E7-4E66-80A2-79813EA45299}" dt="2023-02-27T21:45:55.117" v="377"/>
          <ac:graphicFrameMkLst>
            <pc:docMk/>
            <pc:sldMk cId="4218027309" sldId="267"/>
            <ac:graphicFrameMk id="5" creationId="{FA375776-D120-4AE8-A9DD-37B24FA45B76}"/>
          </ac:graphicFrameMkLst>
        </pc:graphicFrameChg>
      </pc:sldChg>
      <pc:sldChg chg="modSp mod">
        <pc:chgData name="Yannis Katsounis" userId="44e8f98882f3844a" providerId="LiveId" clId="{A35A8D29-61E7-4E66-80A2-79813EA45299}" dt="2023-02-27T20:14:36.796" v="49" actId="1076"/>
        <pc:sldMkLst>
          <pc:docMk/>
          <pc:sldMk cId="1293240165" sldId="270"/>
        </pc:sldMkLst>
        <pc:spChg chg="mod">
          <ac:chgData name="Yannis Katsounis" userId="44e8f98882f3844a" providerId="LiveId" clId="{A35A8D29-61E7-4E66-80A2-79813EA45299}" dt="2023-02-27T20:14:00.780" v="46" actId="27636"/>
          <ac:spMkLst>
            <pc:docMk/>
            <pc:sldMk cId="1293240165" sldId="270"/>
            <ac:spMk id="2" creationId="{6D2EC019-1B0F-4725-A56F-20453702E48A}"/>
          </ac:spMkLst>
        </pc:spChg>
        <pc:spChg chg="mod">
          <ac:chgData name="Yannis Katsounis" userId="44e8f98882f3844a" providerId="LiveId" clId="{A35A8D29-61E7-4E66-80A2-79813EA45299}" dt="2023-02-27T20:14:36.796" v="49" actId="1076"/>
          <ac:spMkLst>
            <pc:docMk/>
            <pc:sldMk cId="1293240165" sldId="270"/>
            <ac:spMk id="4" creationId="{EB77B12F-CBB3-1B0A-4202-B2062EA1B4B6}"/>
          </ac:spMkLst>
        </pc:spChg>
      </pc:sldChg>
      <pc:sldChg chg="modSp mod">
        <pc:chgData name="Yannis Katsounis" userId="44e8f98882f3844a" providerId="LiveId" clId="{A35A8D29-61E7-4E66-80A2-79813EA45299}" dt="2023-02-27T22:47:14.550" v="592" actId="20577"/>
        <pc:sldMkLst>
          <pc:docMk/>
          <pc:sldMk cId="318434420" sldId="271"/>
        </pc:sldMkLst>
        <pc:spChg chg="mod">
          <ac:chgData name="Yannis Katsounis" userId="44e8f98882f3844a" providerId="LiveId" clId="{A35A8D29-61E7-4E66-80A2-79813EA45299}" dt="2023-02-27T22:47:14.550" v="592" actId="20577"/>
          <ac:spMkLst>
            <pc:docMk/>
            <pc:sldMk cId="318434420" sldId="271"/>
            <ac:spMk id="4" creationId="{EB77B12F-CBB3-1B0A-4202-B2062EA1B4B6}"/>
          </ac:spMkLst>
        </pc:spChg>
      </pc:sldChg>
      <pc:sldChg chg="del">
        <pc:chgData name="Yannis Katsounis" userId="44e8f98882f3844a" providerId="LiveId" clId="{A35A8D29-61E7-4E66-80A2-79813EA45299}" dt="2023-02-27T22:18:54.893" v="556" actId="2696"/>
        <pc:sldMkLst>
          <pc:docMk/>
          <pc:sldMk cId="3466895196" sldId="273"/>
        </pc:sldMkLst>
      </pc:sldChg>
      <pc:sldChg chg="del">
        <pc:chgData name="Yannis Katsounis" userId="44e8f98882f3844a" providerId="LiveId" clId="{A35A8D29-61E7-4E66-80A2-79813EA45299}" dt="2023-02-27T22:18:54.893" v="556" actId="2696"/>
        <pc:sldMkLst>
          <pc:docMk/>
          <pc:sldMk cId="320886436" sldId="274"/>
        </pc:sldMkLst>
      </pc:sldChg>
      <pc:sldChg chg="del">
        <pc:chgData name="Yannis Katsounis" userId="44e8f98882f3844a" providerId="LiveId" clId="{A35A8D29-61E7-4E66-80A2-79813EA45299}" dt="2023-02-27T22:18:54.893" v="556" actId="2696"/>
        <pc:sldMkLst>
          <pc:docMk/>
          <pc:sldMk cId="1072859565" sldId="275"/>
        </pc:sldMkLst>
      </pc:sldChg>
      <pc:sldChg chg="del">
        <pc:chgData name="Yannis Katsounis" userId="44e8f98882f3844a" providerId="LiveId" clId="{A35A8D29-61E7-4E66-80A2-79813EA45299}" dt="2023-02-27T22:18:54.893" v="556" actId="2696"/>
        <pc:sldMkLst>
          <pc:docMk/>
          <pc:sldMk cId="3896855710" sldId="276"/>
        </pc:sldMkLst>
      </pc:sldChg>
      <pc:sldChg chg="del">
        <pc:chgData name="Yannis Katsounis" userId="44e8f98882f3844a" providerId="LiveId" clId="{A35A8D29-61E7-4E66-80A2-79813EA45299}" dt="2023-02-27T22:18:54.893" v="556" actId="2696"/>
        <pc:sldMkLst>
          <pc:docMk/>
          <pc:sldMk cId="2681126289" sldId="277"/>
        </pc:sldMkLst>
      </pc:sldChg>
      <pc:sldChg chg="del">
        <pc:chgData name="Yannis Katsounis" userId="44e8f98882f3844a" providerId="LiveId" clId="{A35A8D29-61E7-4E66-80A2-79813EA45299}" dt="2023-02-27T22:18:54.893" v="556" actId="2696"/>
        <pc:sldMkLst>
          <pc:docMk/>
          <pc:sldMk cId="1002799575" sldId="278"/>
        </pc:sldMkLst>
      </pc:sldChg>
      <pc:sldChg chg="addSp modSp del mod delDesignElem">
        <pc:chgData name="Yannis Katsounis" userId="44e8f98882f3844a" providerId="LiveId" clId="{A35A8D29-61E7-4E66-80A2-79813EA45299}" dt="2023-02-27T22:12:42.414" v="496" actId="20577"/>
        <pc:sldMkLst>
          <pc:docMk/>
          <pc:sldMk cId="723569712" sldId="281"/>
        </pc:sldMkLst>
        <pc:spChg chg="mod">
          <ac:chgData name="Yannis Katsounis" userId="44e8f98882f3844a" providerId="LiveId" clId="{A35A8D29-61E7-4E66-80A2-79813EA45299}" dt="2023-02-27T22:12:42.414" v="496" actId="20577"/>
          <ac:spMkLst>
            <pc:docMk/>
            <pc:sldMk cId="723569712" sldId="281"/>
            <ac:spMk id="2" creationId="{0C205B5E-EF92-9D66-C109-16A35F4E8025}"/>
          </ac:spMkLst>
        </pc:spChg>
        <pc:spChg chg="add">
          <ac:chgData name="Yannis Katsounis" userId="44e8f98882f3844a" providerId="LiveId" clId="{A35A8D29-61E7-4E66-80A2-79813EA45299}" dt="2023-02-27T22:11:38.705" v="445"/>
          <ac:spMkLst>
            <pc:docMk/>
            <pc:sldMk cId="723569712" sldId="281"/>
            <ac:spMk id="9" creationId="{B819A166-7571-4003-A6B8-B62034C3ED30}"/>
          </ac:spMkLst>
        </pc:spChg>
        <pc:graphicFrameChg chg="mod">
          <ac:chgData name="Yannis Katsounis" userId="44e8f98882f3844a" providerId="LiveId" clId="{A35A8D29-61E7-4E66-80A2-79813EA45299}" dt="2023-02-27T22:12:02.572" v="472" actId="20577"/>
          <ac:graphicFrameMkLst>
            <pc:docMk/>
            <pc:sldMk cId="723569712" sldId="281"/>
            <ac:graphicFrameMk id="5" creationId="{CA6484C8-4111-A6F5-0BFD-94A4B552D478}"/>
          </ac:graphicFrameMkLst>
        </pc:graphicFrameChg>
      </pc:sldChg>
      <pc:sldChg chg="del">
        <pc:chgData name="Yannis Katsounis" userId="44e8f98882f3844a" providerId="LiveId" clId="{A35A8D29-61E7-4E66-80A2-79813EA45299}" dt="2023-02-27T22:18:54.893" v="556" actId="2696"/>
        <pc:sldMkLst>
          <pc:docMk/>
          <pc:sldMk cId="4156400874" sldId="282"/>
        </pc:sldMkLst>
      </pc:sldChg>
      <pc:sldChg chg="del">
        <pc:chgData name="Yannis Katsounis" userId="44e8f98882f3844a" providerId="LiveId" clId="{A35A8D29-61E7-4E66-80A2-79813EA45299}" dt="2023-02-27T22:18:54.893" v="556" actId="2696"/>
        <pc:sldMkLst>
          <pc:docMk/>
          <pc:sldMk cId="3465842683" sldId="287"/>
        </pc:sldMkLst>
      </pc:sldChg>
      <pc:sldChg chg="del">
        <pc:chgData name="Yannis Katsounis" userId="44e8f98882f3844a" providerId="LiveId" clId="{A35A8D29-61E7-4E66-80A2-79813EA45299}" dt="2023-02-27T22:18:54.893" v="556" actId="2696"/>
        <pc:sldMkLst>
          <pc:docMk/>
          <pc:sldMk cId="88427457" sldId="288"/>
        </pc:sldMkLst>
      </pc:sldChg>
      <pc:sldChg chg="del">
        <pc:chgData name="Yannis Katsounis" userId="44e8f98882f3844a" providerId="LiveId" clId="{A35A8D29-61E7-4E66-80A2-79813EA45299}" dt="2023-02-27T22:18:54.893" v="556" actId="2696"/>
        <pc:sldMkLst>
          <pc:docMk/>
          <pc:sldMk cId="2695822444" sldId="289"/>
        </pc:sldMkLst>
      </pc:sldChg>
      <pc:sldChg chg="del">
        <pc:chgData name="Yannis Katsounis" userId="44e8f98882f3844a" providerId="LiveId" clId="{A35A8D29-61E7-4E66-80A2-79813EA45299}" dt="2023-02-27T22:18:54.893" v="556" actId="2696"/>
        <pc:sldMkLst>
          <pc:docMk/>
          <pc:sldMk cId="1146635370" sldId="292"/>
        </pc:sldMkLst>
      </pc:sldChg>
      <pc:sldChg chg="del">
        <pc:chgData name="Yannis Katsounis" userId="44e8f98882f3844a" providerId="LiveId" clId="{A35A8D29-61E7-4E66-80A2-79813EA45299}" dt="2023-02-27T22:18:54.893" v="556" actId="2696"/>
        <pc:sldMkLst>
          <pc:docMk/>
          <pc:sldMk cId="4127531353" sldId="295"/>
        </pc:sldMkLst>
      </pc:sldChg>
      <pc:sldChg chg="modSp mod">
        <pc:chgData name="Yannis Katsounis" userId="44e8f98882f3844a" providerId="LiveId" clId="{A35A8D29-61E7-4E66-80A2-79813EA45299}" dt="2023-02-27T23:07:27.023" v="597" actId="27636"/>
        <pc:sldMkLst>
          <pc:docMk/>
          <pc:sldMk cId="2264870135" sldId="297"/>
        </pc:sldMkLst>
        <pc:spChg chg="mod">
          <ac:chgData name="Yannis Katsounis" userId="44e8f98882f3844a" providerId="LiveId" clId="{A35A8D29-61E7-4E66-80A2-79813EA45299}" dt="2023-02-27T22:23:47.506" v="558" actId="1076"/>
          <ac:spMkLst>
            <pc:docMk/>
            <pc:sldMk cId="2264870135" sldId="297"/>
            <ac:spMk id="2" creationId="{FE676AFC-F13C-4B7D-A4BF-3DB33473DABE}"/>
          </ac:spMkLst>
        </pc:spChg>
        <pc:spChg chg="mod">
          <ac:chgData name="Yannis Katsounis" userId="44e8f98882f3844a" providerId="LiveId" clId="{A35A8D29-61E7-4E66-80A2-79813EA45299}" dt="2023-02-27T23:07:27.023" v="597" actId="27636"/>
          <ac:spMkLst>
            <pc:docMk/>
            <pc:sldMk cId="2264870135" sldId="297"/>
            <ac:spMk id="6" creationId="{9B76502F-C0A1-B07B-9751-1A2BD196C62E}"/>
          </ac:spMkLst>
        </pc:spChg>
      </pc:sldChg>
      <pc:sldChg chg="addSp delSp modSp mod">
        <pc:chgData name="Yannis Katsounis" userId="44e8f98882f3844a" providerId="LiveId" clId="{A35A8D29-61E7-4E66-80A2-79813EA45299}" dt="2023-02-27T20:16:25.765" v="56" actId="1076"/>
        <pc:sldMkLst>
          <pc:docMk/>
          <pc:sldMk cId="3781294533" sldId="299"/>
        </pc:sldMkLst>
        <pc:spChg chg="mod">
          <ac:chgData name="Yannis Katsounis" userId="44e8f98882f3844a" providerId="LiveId" clId="{A35A8D29-61E7-4E66-80A2-79813EA45299}" dt="2023-02-27T20:15:43.566" v="52"/>
          <ac:spMkLst>
            <pc:docMk/>
            <pc:sldMk cId="3781294533" sldId="299"/>
            <ac:spMk id="2" creationId="{6D2EC019-1B0F-4725-A56F-20453702E48A}"/>
          </ac:spMkLst>
        </pc:spChg>
        <pc:spChg chg="del">
          <ac:chgData name="Yannis Katsounis" userId="44e8f98882f3844a" providerId="LiveId" clId="{A35A8D29-61E7-4E66-80A2-79813EA45299}" dt="2023-02-27T20:16:09.689" v="54" actId="478"/>
          <ac:spMkLst>
            <pc:docMk/>
            <pc:sldMk cId="3781294533" sldId="299"/>
            <ac:spMk id="4" creationId="{EB77B12F-CBB3-1B0A-4202-B2062EA1B4B6}"/>
          </ac:spMkLst>
        </pc:spChg>
        <pc:spChg chg="add del mod">
          <ac:chgData name="Yannis Katsounis" userId="44e8f98882f3844a" providerId="LiveId" clId="{A35A8D29-61E7-4E66-80A2-79813EA45299}" dt="2023-02-27T20:16:14.890" v="55" actId="478"/>
          <ac:spMkLst>
            <pc:docMk/>
            <pc:sldMk cId="3781294533" sldId="299"/>
            <ac:spMk id="7" creationId="{C7BA83E0-090A-A57A-E8EB-18B4A0CA7169}"/>
          </ac:spMkLst>
        </pc:spChg>
        <pc:picChg chg="add mod">
          <ac:chgData name="Yannis Katsounis" userId="44e8f98882f3844a" providerId="LiveId" clId="{A35A8D29-61E7-4E66-80A2-79813EA45299}" dt="2023-02-27T20:16:25.765" v="56" actId="1076"/>
          <ac:picMkLst>
            <pc:docMk/>
            <pc:sldMk cId="3781294533" sldId="299"/>
            <ac:picMk id="5" creationId="{67F5E6FC-CE0E-5A5B-313E-41F6BE959346}"/>
          </ac:picMkLst>
        </pc:picChg>
      </pc:sldChg>
      <pc:sldChg chg="addSp del delDesignElem">
        <pc:chgData name="Yannis Katsounis" userId="44e8f98882f3844a" providerId="LiveId" clId="{A35A8D29-61E7-4E66-80A2-79813EA45299}" dt="2023-02-27T20:15:11.215" v="51"/>
        <pc:sldMkLst>
          <pc:docMk/>
          <pc:sldMk cId="4264133566" sldId="299"/>
        </pc:sldMkLst>
        <pc:spChg chg="add">
          <ac:chgData name="Yannis Katsounis" userId="44e8f98882f3844a" providerId="LiveId" clId="{A35A8D29-61E7-4E66-80A2-79813EA45299}" dt="2023-02-27T20:15:11.215" v="51"/>
          <ac:spMkLst>
            <pc:docMk/>
            <pc:sldMk cId="4264133566" sldId="299"/>
            <ac:spMk id="10" creationId="{A8384FB5-9ADC-4DDC-881B-597D56F5B15D}"/>
          </ac:spMkLst>
        </pc:spChg>
        <pc:spChg chg="add">
          <ac:chgData name="Yannis Katsounis" userId="44e8f98882f3844a" providerId="LiveId" clId="{A35A8D29-61E7-4E66-80A2-79813EA45299}" dt="2023-02-27T20:15:11.215" v="51"/>
          <ac:spMkLst>
            <pc:docMk/>
            <pc:sldMk cId="4264133566" sldId="299"/>
            <ac:spMk id="12" creationId="{91E5A9A7-95C6-4F4F-B00E-C82E07FE62EF}"/>
          </ac:spMkLst>
        </pc:spChg>
        <pc:spChg chg="add">
          <ac:chgData name="Yannis Katsounis" userId="44e8f98882f3844a" providerId="LiveId" clId="{A35A8D29-61E7-4E66-80A2-79813EA45299}" dt="2023-02-27T20:15:11.215" v="51"/>
          <ac:spMkLst>
            <pc:docMk/>
            <pc:sldMk cId="4264133566" sldId="299"/>
            <ac:spMk id="14" creationId="{D07DD2DE-F619-49DD-B5E7-03A290FF4ED1}"/>
          </ac:spMkLst>
        </pc:spChg>
        <pc:spChg chg="add">
          <ac:chgData name="Yannis Katsounis" userId="44e8f98882f3844a" providerId="LiveId" clId="{A35A8D29-61E7-4E66-80A2-79813EA45299}" dt="2023-02-27T20:15:11.215" v="51"/>
          <ac:spMkLst>
            <pc:docMk/>
            <pc:sldMk cId="4264133566" sldId="299"/>
            <ac:spMk id="16" creationId="{85149191-5F60-4A28-AAFF-039F96B0F3EC}"/>
          </ac:spMkLst>
        </pc:spChg>
        <pc:spChg chg="add">
          <ac:chgData name="Yannis Katsounis" userId="44e8f98882f3844a" providerId="LiveId" clId="{A35A8D29-61E7-4E66-80A2-79813EA45299}" dt="2023-02-27T20:15:11.215" v="51"/>
          <ac:spMkLst>
            <pc:docMk/>
            <pc:sldMk cId="4264133566" sldId="299"/>
            <ac:spMk id="18" creationId="{F8260ED5-17F7-4158-B241-D51DD4CF1B7E}"/>
          </ac:spMkLst>
        </pc:spChg>
      </pc:sldChg>
      <pc:sldChg chg="addSp delSp modSp mod">
        <pc:chgData name="Yannis Katsounis" userId="44e8f98882f3844a" providerId="LiveId" clId="{A35A8D29-61E7-4E66-80A2-79813EA45299}" dt="2023-02-27T20:19:03.089" v="64" actId="1076"/>
        <pc:sldMkLst>
          <pc:docMk/>
          <pc:sldMk cId="2043690306" sldId="300"/>
        </pc:sldMkLst>
        <pc:spChg chg="mod">
          <ac:chgData name="Yannis Katsounis" userId="44e8f98882f3844a" providerId="LiveId" clId="{A35A8D29-61E7-4E66-80A2-79813EA45299}" dt="2023-02-27T20:17:44.372" v="60" actId="1076"/>
          <ac:spMkLst>
            <pc:docMk/>
            <pc:sldMk cId="2043690306" sldId="300"/>
            <ac:spMk id="2" creationId="{6D2EC019-1B0F-4725-A56F-20453702E48A}"/>
          </ac:spMkLst>
        </pc:spChg>
        <pc:spChg chg="del">
          <ac:chgData name="Yannis Katsounis" userId="44e8f98882f3844a" providerId="LiveId" clId="{A35A8D29-61E7-4E66-80A2-79813EA45299}" dt="2023-02-27T20:18:46.513" v="62" actId="478"/>
          <ac:spMkLst>
            <pc:docMk/>
            <pc:sldMk cId="2043690306" sldId="300"/>
            <ac:spMk id="4" creationId="{EB77B12F-CBB3-1B0A-4202-B2062EA1B4B6}"/>
          </ac:spMkLst>
        </pc:spChg>
        <pc:spChg chg="add del mod">
          <ac:chgData name="Yannis Katsounis" userId="44e8f98882f3844a" providerId="LiveId" clId="{A35A8D29-61E7-4E66-80A2-79813EA45299}" dt="2023-02-27T20:18:50.132" v="63" actId="478"/>
          <ac:spMkLst>
            <pc:docMk/>
            <pc:sldMk cId="2043690306" sldId="300"/>
            <ac:spMk id="7" creationId="{A67BEAE2-49CF-8171-D5ED-EC5EEBC38497}"/>
          </ac:spMkLst>
        </pc:spChg>
        <pc:picChg chg="add mod">
          <ac:chgData name="Yannis Katsounis" userId="44e8f98882f3844a" providerId="LiveId" clId="{A35A8D29-61E7-4E66-80A2-79813EA45299}" dt="2023-02-27T20:19:03.089" v="64" actId="1076"/>
          <ac:picMkLst>
            <pc:docMk/>
            <pc:sldMk cId="2043690306" sldId="300"/>
            <ac:picMk id="5" creationId="{A0237F41-6E39-CD4A-B89D-FAACB22FBA43}"/>
          </ac:picMkLst>
        </pc:picChg>
      </pc:sldChg>
      <pc:sldChg chg="addSp delSp modSp mod">
        <pc:chgData name="Yannis Katsounis" userId="44e8f98882f3844a" providerId="LiveId" clId="{A35A8D29-61E7-4E66-80A2-79813EA45299}" dt="2023-02-27T20:24:59.349" v="85" actId="1076"/>
        <pc:sldMkLst>
          <pc:docMk/>
          <pc:sldMk cId="1951640644" sldId="301"/>
        </pc:sldMkLst>
        <pc:spChg chg="mod">
          <ac:chgData name="Yannis Katsounis" userId="44e8f98882f3844a" providerId="LiveId" clId="{A35A8D29-61E7-4E66-80A2-79813EA45299}" dt="2023-02-27T20:24:27.962" v="79"/>
          <ac:spMkLst>
            <pc:docMk/>
            <pc:sldMk cId="1951640644" sldId="301"/>
            <ac:spMk id="2" creationId="{6D2EC019-1B0F-4725-A56F-20453702E48A}"/>
          </ac:spMkLst>
        </pc:spChg>
        <pc:spChg chg="del mod">
          <ac:chgData name="Yannis Katsounis" userId="44e8f98882f3844a" providerId="LiveId" clId="{A35A8D29-61E7-4E66-80A2-79813EA45299}" dt="2023-02-27T20:21:03.701" v="68" actId="22"/>
          <ac:spMkLst>
            <pc:docMk/>
            <pc:sldMk cId="1951640644" sldId="301"/>
            <ac:spMk id="4" creationId="{EB77B12F-CBB3-1B0A-4202-B2062EA1B4B6}"/>
          </ac:spMkLst>
        </pc:spChg>
        <pc:spChg chg="add del mod">
          <ac:chgData name="Yannis Katsounis" userId="44e8f98882f3844a" providerId="LiveId" clId="{A35A8D29-61E7-4E66-80A2-79813EA45299}" dt="2023-02-27T20:23:24.383" v="75" actId="22"/>
          <ac:spMkLst>
            <pc:docMk/>
            <pc:sldMk cId="1951640644" sldId="301"/>
            <ac:spMk id="7" creationId="{5416F917-5CC6-4B9D-0CA6-5F5F793A5604}"/>
          </ac:spMkLst>
        </pc:spChg>
        <pc:spChg chg="add del mod">
          <ac:chgData name="Yannis Katsounis" userId="44e8f98882f3844a" providerId="LiveId" clId="{A35A8D29-61E7-4E66-80A2-79813EA45299}" dt="2023-02-27T20:24:47.326" v="81" actId="22"/>
          <ac:spMkLst>
            <pc:docMk/>
            <pc:sldMk cId="1951640644" sldId="301"/>
            <ac:spMk id="13" creationId="{0ADCBA58-EF7F-2EEF-FECC-45DE0EB00D56}"/>
          </ac:spMkLst>
        </pc:spChg>
        <pc:picChg chg="add del mod ord">
          <ac:chgData name="Yannis Katsounis" userId="44e8f98882f3844a" providerId="LiveId" clId="{A35A8D29-61E7-4E66-80A2-79813EA45299}" dt="2023-02-27T20:23:20.939" v="74" actId="478"/>
          <ac:picMkLst>
            <pc:docMk/>
            <pc:sldMk cId="1951640644" sldId="301"/>
            <ac:picMk id="5" creationId="{DA17231A-DEA3-6DB7-281E-E94B962B272C}"/>
          </ac:picMkLst>
        </pc:picChg>
        <pc:picChg chg="add del mod ord">
          <ac:chgData name="Yannis Katsounis" userId="44e8f98882f3844a" providerId="LiveId" clId="{A35A8D29-61E7-4E66-80A2-79813EA45299}" dt="2023-02-27T20:24:41.725" v="80" actId="478"/>
          <ac:picMkLst>
            <pc:docMk/>
            <pc:sldMk cId="1951640644" sldId="301"/>
            <ac:picMk id="9" creationId="{7ED5F373-AB5A-2941-339D-9EBDBC66ED2A}"/>
          </ac:picMkLst>
        </pc:picChg>
        <pc:picChg chg="add mod ord">
          <ac:chgData name="Yannis Katsounis" userId="44e8f98882f3844a" providerId="LiveId" clId="{A35A8D29-61E7-4E66-80A2-79813EA45299}" dt="2023-02-27T20:24:59.349" v="85" actId="1076"/>
          <ac:picMkLst>
            <pc:docMk/>
            <pc:sldMk cId="1951640644" sldId="301"/>
            <ac:picMk id="17" creationId="{287607B5-7F83-23C8-52FA-76FC4B45A105}"/>
          </ac:picMkLst>
        </pc:picChg>
      </pc:sldChg>
      <pc:sldChg chg="add">
        <pc:chgData name="Yannis Katsounis" userId="44e8f98882f3844a" providerId="LiveId" clId="{A35A8D29-61E7-4E66-80A2-79813EA45299}" dt="2023-02-27T20:21:55.237" v="72"/>
        <pc:sldMkLst>
          <pc:docMk/>
          <pc:sldMk cId="1866790403" sldId="302"/>
        </pc:sldMkLst>
      </pc:sldChg>
      <pc:sldChg chg="addSp delSp modSp mod">
        <pc:chgData name="Yannis Katsounis" userId="44e8f98882f3844a" providerId="LiveId" clId="{A35A8D29-61E7-4E66-80A2-79813EA45299}" dt="2023-02-27T20:28:39.242" v="91" actId="1076"/>
        <pc:sldMkLst>
          <pc:docMk/>
          <pc:sldMk cId="695440762" sldId="303"/>
        </pc:sldMkLst>
        <pc:spChg chg="mod">
          <ac:chgData name="Yannis Katsounis" userId="44e8f98882f3844a" providerId="LiveId" clId="{A35A8D29-61E7-4E66-80A2-79813EA45299}" dt="2023-02-27T20:28:05.935" v="86"/>
          <ac:spMkLst>
            <pc:docMk/>
            <pc:sldMk cId="695440762" sldId="303"/>
            <ac:spMk id="2" creationId="{6D2EC019-1B0F-4725-A56F-20453702E48A}"/>
          </ac:spMkLst>
        </pc:spChg>
        <pc:spChg chg="add del mod">
          <ac:chgData name="Yannis Katsounis" userId="44e8f98882f3844a" providerId="LiveId" clId="{A35A8D29-61E7-4E66-80A2-79813EA45299}" dt="2023-02-27T20:28:28.222" v="88" actId="22"/>
          <ac:spMkLst>
            <pc:docMk/>
            <pc:sldMk cId="695440762" sldId="303"/>
            <ac:spMk id="4" creationId="{30B63937-CFBE-2556-C94D-B3378D82819D}"/>
          </ac:spMkLst>
        </pc:spChg>
        <pc:picChg chg="add mod ord">
          <ac:chgData name="Yannis Katsounis" userId="44e8f98882f3844a" providerId="LiveId" clId="{A35A8D29-61E7-4E66-80A2-79813EA45299}" dt="2023-02-27T20:28:39.242" v="91" actId="1076"/>
          <ac:picMkLst>
            <pc:docMk/>
            <pc:sldMk cId="695440762" sldId="303"/>
            <ac:picMk id="6" creationId="{FFEA3874-3CDB-64F9-A9F9-E9A827B0DA3C}"/>
          </ac:picMkLst>
        </pc:picChg>
        <pc:picChg chg="del">
          <ac:chgData name="Yannis Katsounis" userId="44e8f98882f3844a" providerId="LiveId" clId="{A35A8D29-61E7-4E66-80A2-79813EA45299}" dt="2023-02-27T20:28:25.027" v="87" actId="478"/>
          <ac:picMkLst>
            <pc:docMk/>
            <pc:sldMk cId="695440762" sldId="303"/>
            <ac:picMk id="9" creationId="{7ED5F373-AB5A-2941-339D-9EBDBC66ED2A}"/>
          </ac:picMkLst>
        </pc:picChg>
      </pc:sldChg>
      <pc:sldChg chg="addSp delSp modSp mod">
        <pc:chgData name="Yannis Katsounis" userId="44e8f98882f3844a" providerId="LiveId" clId="{A35A8D29-61E7-4E66-80A2-79813EA45299}" dt="2023-02-27T20:30:56.941" v="101" actId="1076"/>
        <pc:sldMkLst>
          <pc:docMk/>
          <pc:sldMk cId="540383667" sldId="304"/>
        </pc:sldMkLst>
        <pc:spChg chg="mod">
          <ac:chgData name="Yannis Katsounis" userId="44e8f98882f3844a" providerId="LiveId" clId="{A35A8D29-61E7-4E66-80A2-79813EA45299}" dt="2023-02-27T20:30:17.199" v="93" actId="1076"/>
          <ac:spMkLst>
            <pc:docMk/>
            <pc:sldMk cId="540383667" sldId="304"/>
            <ac:spMk id="2" creationId="{6D2EC019-1B0F-4725-A56F-20453702E48A}"/>
          </ac:spMkLst>
        </pc:spChg>
        <pc:spChg chg="add del mod">
          <ac:chgData name="Yannis Katsounis" userId="44e8f98882f3844a" providerId="LiveId" clId="{A35A8D29-61E7-4E66-80A2-79813EA45299}" dt="2023-02-27T20:30:43.838" v="98" actId="22"/>
          <ac:spMkLst>
            <pc:docMk/>
            <pc:sldMk cId="540383667" sldId="304"/>
            <ac:spMk id="4" creationId="{33CCF961-C9A3-B33A-0408-DBF472F84758}"/>
          </ac:spMkLst>
        </pc:spChg>
        <pc:picChg chg="del">
          <ac:chgData name="Yannis Katsounis" userId="44e8f98882f3844a" providerId="LiveId" clId="{A35A8D29-61E7-4E66-80A2-79813EA45299}" dt="2023-02-27T20:30:35.162" v="94" actId="478"/>
          <ac:picMkLst>
            <pc:docMk/>
            <pc:sldMk cId="540383667" sldId="304"/>
            <ac:picMk id="6" creationId="{FFEA3874-3CDB-64F9-A9F9-E9A827B0DA3C}"/>
          </ac:picMkLst>
        </pc:picChg>
        <pc:picChg chg="add mod ord">
          <ac:chgData name="Yannis Katsounis" userId="44e8f98882f3844a" providerId="LiveId" clId="{A35A8D29-61E7-4E66-80A2-79813EA45299}" dt="2023-02-27T20:30:56.941" v="101" actId="1076"/>
          <ac:picMkLst>
            <pc:docMk/>
            <pc:sldMk cId="540383667" sldId="304"/>
            <ac:picMk id="7" creationId="{3432BB18-8E4D-9FD6-07A1-06E017544B11}"/>
          </ac:picMkLst>
        </pc:picChg>
      </pc:sldChg>
      <pc:sldChg chg="addSp delSp modSp mod">
        <pc:chgData name="Yannis Katsounis" userId="44e8f98882f3844a" providerId="LiveId" clId="{A35A8D29-61E7-4E66-80A2-79813EA45299}" dt="2023-02-27T20:33:20.393" v="111" actId="1076"/>
        <pc:sldMkLst>
          <pc:docMk/>
          <pc:sldMk cId="3205333183" sldId="305"/>
        </pc:sldMkLst>
        <pc:spChg chg="mod">
          <ac:chgData name="Yannis Katsounis" userId="44e8f98882f3844a" providerId="LiveId" clId="{A35A8D29-61E7-4E66-80A2-79813EA45299}" dt="2023-02-27T20:32:48.199" v="105" actId="27636"/>
          <ac:spMkLst>
            <pc:docMk/>
            <pc:sldMk cId="3205333183" sldId="305"/>
            <ac:spMk id="2" creationId="{6D2EC019-1B0F-4725-A56F-20453702E48A}"/>
          </ac:spMkLst>
        </pc:spChg>
        <pc:spChg chg="add del mod">
          <ac:chgData name="Yannis Katsounis" userId="44e8f98882f3844a" providerId="LiveId" clId="{A35A8D29-61E7-4E66-80A2-79813EA45299}" dt="2023-02-27T20:33:11.003" v="107" actId="22"/>
          <ac:spMkLst>
            <pc:docMk/>
            <pc:sldMk cId="3205333183" sldId="305"/>
            <ac:spMk id="4" creationId="{3803580D-3A88-4FDD-90F1-B7117B618208}"/>
          </ac:spMkLst>
        </pc:spChg>
        <pc:picChg chg="add mod ord">
          <ac:chgData name="Yannis Katsounis" userId="44e8f98882f3844a" providerId="LiveId" clId="{A35A8D29-61E7-4E66-80A2-79813EA45299}" dt="2023-02-27T20:33:20.393" v="111" actId="1076"/>
          <ac:picMkLst>
            <pc:docMk/>
            <pc:sldMk cId="3205333183" sldId="305"/>
            <ac:picMk id="6" creationId="{0047781D-C03E-9249-B118-481F937E21D9}"/>
          </ac:picMkLst>
        </pc:picChg>
        <pc:picChg chg="del">
          <ac:chgData name="Yannis Katsounis" userId="44e8f98882f3844a" providerId="LiveId" clId="{A35A8D29-61E7-4E66-80A2-79813EA45299}" dt="2023-02-27T20:33:04.795" v="106" actId="478"/>
          <ac:picMkLst>
            <pc:docMk/>
            <pc:sldMk cId="3205333183" sldId="305"/>
            <ac:picMk id="7" creationId="{3432BB18-8E4D-9FD6-07A1-06E017544B11}"/>
          </ac:picMkLst>
        </pc:picChg>
      </pc:sldChg>
      <pc:sldChg chg="addSp delSp modSp mod">
        <pc:chgData name="Yannis Katsounis" userId="44e8f98882f3844a" providerId="LiveId" clId="{A35A8D29-61E7-4E66-80A2-79813EA45299}" dt="2023-02-27T20:36:48.393" v="139" actId="26606"/>
        <pc:sldMkLst>
          <pc:docMk/>
          <pc:sldMk cId="1658173978" sldId="306"/>
        </pc:sldMkLst>
        <pc:spChg chg="del mod">
          <ac:chgData name="Yannis Katsounis" userId="44e8f98882f3844a" providerId="LiveId" clId="{A35A8D29-61E7-4E66-80A2-79813EA45299}" dt="2023-02-27T20:36:32.138" v="137" actId="478"/>
          <ac:spMkLst>
            <pc:docMk/>
            <pc:sldMk cId="1658173978" sldId="306"/>
            <ac:spMk id="2" creationId="{6D2EC019-1B0F-4725-A56F-20453702E48A}"/>
          </ac:spMkLst>
        </pc:spChg>
        <pc:spChg chg="add mod">
          <ac:chgData name="Yannis Katsounis" userId="44e8f98882f3844a" providerId="LiveId" clId="{A35A8D29-61E7-4E66-80A2-79813EA45299}" dt="2023-02-27T20:36:48.393" v="139" actId="26606"/>
          <ac:spMkLst>
            <pc:docMk/>
            <pc:sldMk cId="1658173978" sldId="306"/>
            <ac:spMk id="4" creationId="{C848A526-72D1-E4D5-A90F-6B23CB24D141}"/>
          </ac:spMkLst>
        </pc:spChg>
        <pc:spChg chg="del">
          <ac:chgData name="Yannis Katsounis" userId="44e8f98882f3844a" providerId="LiveId" clId="{A35A8D29-61E7-4E66-80A2-79813EA45299}" dt="2023-02-27T20:36:48.393" v="139" actId="26606"/>
          <ac:spMkLst>
            <pc:docMk/>
            <pc:sldMk cId="1658173978" sldId="306"/>
            <ac:spMk id="10" creationId="{A8384FB5-9ADC-4DDC-881B-597D56F5B15D}"/>
          </ac:spMkLst>
        </pc:spChg>
        <pc:spChg chg="del">
          <ac:chgData name="Yannis Katsounis" userId="44e8f98882f3844a" providerId="LiveId" clId="{A35A8D29-61E7-4E66-80A2-79813EA45299}" dt="2023-02-27T20:36:48.393" v="139" actId="26606"/>
          <ac:spMkLst>
            <pc:docMk/>
            <pc:sldMk cId="1658173978" sldId="306"/>
            <ac:spMk id="12" creationId="{91E5A9A7-95C6-4F4F-B00E-C82E07FE62EF}"/>
          </ac:spMkLst>
        </pc:spChg>
        <pc:spChg chg="del">
          <ac:chgData name="Yannis Katsounis" userId="44e8f98882f3844a" providerId="LiveId" clId="{A35A8D29-61E7-4E66-80A2-79813EA45299}" dt="2023-02-27T20:36:48.393" v="139" actId="26606"/>
          <ac:spMkLst>
            <pc:docMk/>
            <pc:sldMk cId="1658173978" sldId="306"/>
            <ac:spMk id="14" creationId="{D07DD2DE-F619-49DD-B5E7-03A290FF4ED1}"/>
          </ac:spMkLst>
        </pc:spChg>
        <pc:spChg chg="del">
          <ac:chgData name="Yannis Katsounis" userId="44e8f98882f3844a" providerId="LiveId" clId="{A35A8D29-61E7-4E66-80A2-79813EA45299}" dt="2023-02-27T20:36:48.393" v="139" actId="26606"/>
          <ac:spMkLst>
            <pc:docMk/>
            <pc:sldMk cId="1658173978" sldId="306"/>
            <ac:spMk id="16" creationId="{85149191-5F60-4A28-AAFF-039F96B0F3EC}"/>
          </ac:spMkLst>
        </pc:spChg>
        <pc:spChg chg="del">
          <ac:chgData name="Yannis Katsounis" userId="44e8f98882f3844a" providerId="LiveId" clId="{A35A8D29-61E7-4E66-80A2-79813EA45299}" dt="2023-02-27T20:36:48.393" v="139" actId="26606"/>
          <ac:spMkLst>
            <pc:docMk/>
            <pc:sldMk cId="1658173978" sldId="306"/>
            <ac:spMk id="18" creationId="{F8260ED5-17F7-4158-B241-D51DD4CF1B7E}"/>
          </ac:spMkLst>
        </pc:spChg>
        <pc:spChg chg="add">
          <ac:chgData name="Yannis Katsounis" userId="44e8f98882f3844a" providerId="LiveId" clId="{A35A8D29-61E7-4E66-80A2-79813EA45299}" dt="2023-02-27T20:36:48.393" v="139" actId="26606"/>
          <ac:spMkLst>
            <pc:docMk/>
            <pc:sldMk cId="1658173978" sldId="306"/>
            <ac:spMk id="23" creationId="{09588DA8-065E-4F6F-8EFD-43104AB2E0CF}"/>
          </ac:spMkLst>
        </pc:spChg>
        <pc:spChg chg="add">
          <ac:chgData name="Yannis Katsounis" userId="44e8f98882f3844a" providerId="LiveId" clId="{A35A8D29-61E7-4E66-80A2-79813EA45299}" dt="2023-02-27T20:36:48.393" v="139" actId="26606"/>
          <ac:spMkLst>
            <pc:docMk/>
            <pc:sldMk cId="1658173978" sldId="306"/>
            <ac:spMk id="25" creationId="{C4285719-470E-454C-AF62-8323075F1F5B}"/>
          </ac:spMkLst>
        </pc:spChg>
        <pc:spChg chg="add">
          <ac:chgData name="Yannis Katsounis" userId="44e8f98882f3844a" providerId="LiveId" clId="{A35A8D29-61E7-4E66-80A2-79813EA45299}" dt="2023-02-27T20:36:48.393" v="139" actId="26606"/>
          <ac:spMkLst>
            <pc:docMk/>
            <pc:sldMk cId="1658173978" sldId="306"/>
            <ac:spMk id="27" creationId="{CD9FE4EF-C4D8-49A0-B2FF-81D8DB7D8A24}"/>
          </ac:spMkLst>
        </pc:spChg>
        <pc:spChg chg="add">
          <ac:chgData name="Yannis Katsounis" userId="44e8f98882f3844a" providerId="LiveId" clId="{A35A8D29-61E7-4E66-80A2-79813EA45299}" dt="2023-02-27T20:36:48.393" v="139" actId="26606"/>
          <ac:spMkLst>
            <pc:docMk/>
            <pc:sldMk cId="1658173978" sldId="306"/>
            <ac:spMk id="29" creationId="{4300840D-0A0B-4512-BACA-B439D5B9C57C}"/>
          </ac:spMkLst>
        </pc:spChg>
        <pc:spChg chg="add">
          <ac:chgData name="Yannis Katsounis" userId="44e8f98882f3844a" providerId="LiveId" clId="{A35A8D29-61E7-4E66-80A2-79813EA45299}" dt="2023-02-27T20:36:48.393" v="139" actId="26606"/>
          <ac:spMkLst>
            <pc:docMk/>
            <pc:sldMk cId="1658173978" sldId="306"/>
            <ac:spMk id="31" creationId="{D2B78728-A580-49A7-84F9-6EF6F583ADE0}"/>
          </ac:spMkLst>
        </pc:spChg>
        <pc:spChg chg="add">
          <ac:chgData name="Yannis Katsounis" userId="44e8f98882f3844a" providerId="LiveId" clId="{A35A8D29-61E7-4E66-80A2-79813EA45299}" dt="2023-02-27T20:36:48.393" v="139" actId="26606"/>
          <ac:spMkLst>
            <pc:docMk/>
            <pc:sldMk cId="1658173978" sldId="306"/>
            <ac:spMk id="33" creationId="{38FAA1A1-D861-433F-88FA-1E9D6FD31D11}"/>
          </ac:spMkLst>
        </pc:spChg>
        <pc:spChg chg="add">
          <ac:chgData name="Yannis Katsounis" userId="44e8f98882f3844a" providerId="LiveId" clId="{A35A8D29-61E7-4E66-80A2-79813EA45299}" dt="2023-02-27T20:36:48.393" v="139" actId="26606"/>
          <ac:spMkLst>
            <pc:docMk/>
            <pc:sldMk cId="1658173978" sldId="306"/>
            <ac:spMk id="35" creationId="{8D71EDA1-87BF-4D5D-AB79-F346FD19278A}"/>
          </ac:spMkLst>
        </pc:spChg>
        <pc:picChg chg="del">
          <ac:chgData name="Yannis Katsounis" userId="44e8f98882f3844a" providerId="LiveId" clId="{A35A8D29-61E7-4E66-80A2-79813EA45299}" dt="2023-02-27T20:35:29.776" v="116" actId="478"/>
          <ac:picMkLst>
            <pc:docMk/>
            <pc:sldMk cId="1658173978" sldId="306"/>
            <ac:picMk id="6" creationId="{0047781D-C03E-9249-B118-481F937E21D9}"/>
          </ac:picMkLst>
        </pc:picChg>
      </pc:sldChg>
      <pc:sldChg chg="addSp del delDesignElem">
        <pc:chgData name="Yannis Katsounis" userId="44e8f98882f3844a" providerId="LiveId" clId="{A35A8D29-61E7-4E66-80A2-79813EA45299}" dt="2023-02-27T20:34:32.578" v="113"/>
        <pc:sldMkLst>
          <pc:docMk/>
          <pc:sldMk cId="3041014795" sldId="306"/>
        </pc:sldMkLst>
        <pc:spChg chg="add">
          <ac:chgData name="Yannis Katsounis" userId="44e8f98882f3844a" providerId="LiveId" clId="{A35A8D29-61E7-4E66-80A2-79813EA45299}" dt="2023-02-27T20:34:32.578" v="113"/>
          <ac:spMkLst>
            <pc:docMk/>
            <pc:sldMk cId="3041014795" sldId="306"/>
            <ac:spMk id="10" creationId="{A8384FB5-9ADC-4DDC-881B-597D56F5B15D}"/>
          </ac:spMkLst>
        </pc:spChg>
        <pc:spChg chg="add">
          <ac:chgData name="Yannis Katsounis" userId="44e8f98882f3844a" providerId="LiveId" clId="{A35A8D29-61E7-4E66-80A2-79813EA45299}" dt="2023-02-27T20:34:32.578" v="113"/>
          <ac:spMkLst>
            <pc:docMk/>
            <pc:sldMk cId="3041014795" sldId="306"/>
            <ac:spMk id="12" creationId="{91E5A9A7-95C6-4F4F-B00E-C82E07FE62EF}"/>
          </ac:spMkLst>
        </pc:spChg>
        <pc:spChg chg="add">
          <ac:chgData name="Yannis Katsounis" userId="44e8f98882f3844a" providerId="LiveId" clId="{A35A8D29-61E7-4E66-80A2-79813EA45299}" dt="2023-02-27T20:34:32.578" v="113"/>
          <ac:spMkLst>
            <pc:docMk/>
            <pc:sldMk cId="3041014795" sldId="306"/>
            <ac:spMk id="14" creationId="{D07DD2DE-F619-49DD-B5E7-03A290FF4ED1}"/>
          </ac:spMkLst>
        </pc:spChg>
        <pc:spChg chg="add">
          <ac:chgData name="Yannis Katsounis" userId="44e8f98882f3844a" providerId="LiveId" clId="{A35A8D29-61E7-4E66-80A2-79813EA45299}" dt="2023-02-27T20:34:32.578" v="113"/>
          <ac:spMkLst>
            <pc:docMk/>
            <pc:sldMk cId="3041014795" sldId="306"/>
            <ac:spMk id="16" creationId="{85149191-5F60-4A28-AAFF-039F96B0F3EC}"/>
          </ac:spMkLst>
        </pc:spChg>
        <pc:spChg chg="add">
          <ac:chgData name="Yannis Katsounis" userId="44e8f98882f3844a" providerId="LiveId" clId="{A35A8D29-61E7-4E66-80A2-79813EA45299}" dt="2023-02-27T20:34:32.578" v="113"/>
          <ac:spMkLst>
            <pc:docMk/>
            <pc:sldMk cId="3041014795" sldId="306"/>
            <ac:spMk id="18" creationId="{F8260ED5-17F7-4158-B241-D51DD4CF1B7E}"/>
          </ac:spMkLst>
        </pc:spChg>
      </pc:sldChg>
      <pc:sldChg chg="addSp delSp modSp mod">
        <pc:chgData name="Yannis Katsounis" userId="44e8f98882f3844a" providerId="LiveId" clId="{A35A8D29-61E7-4E66-80A2-79813EA45299}" dt="2023-02-27T21:20:20.626" v="161" actId="1076"/>
        <pc:sldMkLst>
          <pc:docMk/>
          <pc:sldMk cId="309113595" sldId="307"/>
        </pc:sldMkLst>
        <pc:spChg chg="mod">
          <ac:chgData name="Yannis Katsounis" userId="44e8f98882f3844a" providerId="LiveId" clId="{A35A8D29-61E7-4E66-80A2-79813EA45299}" dt="2023-02-27T21:19:17.194" v="146" actId="1076"/>
          <ac:spMkLst>
            <pc:docMk/>
            <pc:sldMk cId="309113595" sldId="307"/>
            <ac:spMk id="2" creationId="{6D2EC019-1B0F-4725-A56F-20453702E48A}"/>
          </ac:spMkLst>
        </pc:spChg>
        <pc:spChg chg="del mod">
          <ac:chgData name="Yannis Katsounis" userId="44e8f98882f3844a" providerId="LiveId" clId="{A35A8D29-61E7-4E66-80A2-79813EA45299}" dt="2023-02-27T21:19:04.076" v="144" actId="478"/>
          <ac:spMkLst>
            <pc:docMk/>
            <pc:sldMk cId="309113595" sldId="307"/>
            <ac:spMk id="4" creationId="{EB77B12F-CBB3-1B0A-4202-B2062EA1B4B6}"/>
          </ac:spMkLst>
        </pc:spChg>
        <pc:spChg chg="add del mod">
          <ac:chgData name="Yannis Katsounis" userId="44e8f98882f3844a" providerId="LiveId" clId="{A35A8D29-61E7-4E66-80A2-79813EA45299}" dt="2023-02-27T21:19:07.936" v="145" actId="478"/>
          <ac:spMkLst>
            <pc:docMk/>
            <pc:sldMk cId="309113595" sldId="307"/>
            <ac:spMk id="6" creationId="{37FDFB19-D7B6-9C6B-CC0E-069298630CC0}"/>
          </ac:spMkLst>
        </pc:spChg>
        <pc:spChg chg="add mod">
          <ac:chgData name="Yannis Katsounis" userId="44e8f98882f3844a" providerId="LiveId" clId="{A35A8D29-61E7-4E66-80A2-79813EA45299}" dt="2023-02-27T21:20:20.626" v="161" actId="1076"/>
          <ac:spMkLst>
            <pc:docMk/>
            <pc:sldMk cId="309113595" sldId="307"/>
            <ac:spMk id="10" creationId="{FE0F995D-2CDE-A1F5-4F56-9864350AFFF8}"/>
          </ac:spMkLst>
        </pc:spChg>
        <pc:picChg chg="del">
          <ac:chgData name="Yannis Katsounis" userId="44e8f98882f3844a" providerId="LiveId" clId="{A35A8D29-61E7-4E66-80A2-79813EA45299}" dt="2023-02-27T21:19:40.675" v="147" actId="478"/>
          <ac:picMkLst>
            <pc:docMk/>
            <pc:sldMk cId="309113595" sldId="307"/>
            <ac:picMk id="5" creationId="{034B6EF9-59FA-EDBC-70A9-364ADDC38695}"/>
          </ac:picMkLst>
        </pc:picChg>
        <pc:picChg chg="add del mod">
          <ac:chgData name="Yannis Katsounis" userId="44e8f98882f3844a" providerId="LiveId" clId="{A35A8D29-61E7-4E66-80A2-79813EA45299}" dt="2023-02-27T21:19:54.006" v="151" actId="22"/>
          <ac:picMkLst>
            <pc:docMk/>
            <pc:sldMk cId="309113595" sldId="307"/>
            <ac:picMk id="8" creationId="{1BB56C73-3B50-0154-67CB-247F866924B6}"/>
          </ac:picMkLst>
        </pc:picChg>
      </pc:sldChg>
      <pc:sldChg chg="addSp del delDesignElem">
        <pc:chgData name="Yannis Katsounis" userId="44e8f98882f3844a" providerId="LiveId" clId="{A35A8D29-61E7-4E66-80A2-79813EA45299}" dt="2023-02-27T21:07:14.799" v="141"/>
        <pc:sldMkLst>
          <pc:docMk/>
          <pc:sldMk cId="616964120" sldId="307"/>
        </pc:sldMkLst>
        <pc:spChg chg="add">
          <ac:chgData name="Yannis Katsounis" userId="44e8f98882f3844a" providerId="LiveId" clId="{A35A8D29-61E7-4E66-80A2-79813EA45299}" dt="2023-02-27T21:07:14.799" v="141"/>
          <ac:spMkLst>
            <pc:docMk/>
            <pc:sldMk cId="616964120" sldId="307"/>
            <ac:spMk id="40" creationId="{A4E37431-20F0-4DD6-84A9-ED2B644943A2}"/>
          </ac:spMkLst>
        </pc:spChg>
        <pc:spChg chg="add">
          <ac:chgData name="Yannis Katsounis" userId="44e8f98882f3844a" providerId="LiveId" clId="{A35A8D29-61E7-4E66-80A2-79813EA45299}" dt="2023-02-27T21:07:14.799" v="141"/>
          <ac:spMkLst>
            <pc:docMk/>
            <pc:sldMk cId="616964120" sldId="307"/>
            <ac:spMk id="42" creationId="{0AE98B72-66C6-4AB4-AF0D-BA830DE86393}"/>
          </ac:spMkLst>
        </pc:spChg>
        <pc:spChg chg="add">
          <ac:chgData name="Yannis Katsounis" userId="44e8f98882f3844a" providerId="LiveId" clId="{A35A8D29-61E7-4E66-80A2-79813EA45299}" dt="2023-02-27T21:07:14.799" v="141"/>
          <ac:spMkLst>
            <pc:docMk/>
            <pc:sldMk cId="616964120" sldId="307"/>
            <ac:spMk id="44" creationId="{407EAFC6-733F-403D-BB4D-05A3A28742F1}"/>
          </ac:spMkLst>
        </pc:spChg>
        <pc:spChg chg="add">
          <ac:chgData name="Yannis Katsounis" userId="44e8f98882f3844a" providerId="LiveId" clId="{A35A8D29-61E7-4E66-80A2-79813EA45299}" dt="2023-02-27T21:07:14.799" v="141"/>
          <ac:spMkLst>
            <pc:docMk/>
            <pc:sldMk cId="616964120" sldId="307"/>
            <ac:spMk id="46" creationId="{17A36730-4CB0-4F61-AD11-A44C9765833F}"/>
          </ac:spMkLst>
        </pc:spChg>
        <pc:spChg chg="add">
          <ac:chgData name="Yannis Katsounis" userId="44e8f98882f3844a" providerId="LiveId" clId="{A35A8D29-61E7-4E66-80A2-79813EA45299}" dt="2023-02-27T21:07:14.799" v="141"/>
          <ac:spMkLst>
            <pc:docMk/>
            <pc:sldMk cId="616964120" sldId="307"/>
            <ac:spMk id="48" creationId="{C69C79E1-F916-4929-A4F3-DE763D4BFA57}"/>
          </ac:spMkLst>
        </pc:spChg>
        <pc:spChg chg="add">
          <ac:chgData name="Yannis Katsounis" userId="44e8f98882f3844a" providerId="LiveId" clId="{A35A8D29-61E7-4E66-80A2-79813EA45299}" dt="2023-02-27T21:07:14.799" v="141"/>
          <ac:spMkLst>
            <pc:docMk/>
            <pc:sldMk cId="616964120" sldId="307"/>
            <ac:spMk id="50" creationId="{767334AB-16BD-4EC7-8C6B-4B5171600933}"/>
          </ac:spMkLst>
        </pc:spChg>
      </pc:sldChg>
      <pc:sldChg chg="add del">
        <pc:chgData name="Yannis Katsounis" userId="44e8f98882f3844a" providerId="LiveId" clId="{A35A8D29-61E7-4E66-80A2-79813EA45299}" dt="2023-02-27T20:35:42.703" v="119"/>
        <pc:sldMkLst>
          <pc:docMk/>
          <pc:sldMk cId="1367379351" sldId="307"/>
        </pc:sldMkLst>
      </pc:sldChg>
      <pc:sldChg chg="addSp del delDesignElem">
        <pc:chgData name="Yannis Katsounis" userId="44e8f98882f3844a" providerId="LiveId" clId="{A35A8D29-61E7-4E66-80A2-79813EA45299}" dt="2023-02-27T21:20:35.506" v="163"/>
        <pc:sldMkLst>
          <pc:docMk/>
          <pc:sldMk cId="330223465" sldId="308"/>
        </pc:sldMkLst>
        <pc:spChg chg="add">
          <ac:chgData name="Yannis Katsounis" userId="44e8f98882f3844a" providerId="LiveId" clId="{A35A8D29-61E7-4E66-80A2-79813EA45299}" dt="2023-02-27T21:20:35.506" v="163"/>
          <ac:spMkLst>
            <pc:docMk/>
            <pc:sldMk cId="330223465" sldId="308"/>
            <ac:spMk id="40" creationId="{A4E37431-20F0-4DD6-84A9-ED2B644943A2}"/>
          </ac:spMkLst>
        </pc:spChg>
        <pc:spChg chg="add">
          <ac:chgData name="Yannis Katsounis" userId="44e8f98882f3844a" providerId="LiveId" clId="{A35A8D29-61E7-4E66-80A2-79813EA45299}" dt="2023-02-27T21:20:35.506" v="163"/>
          <ac:spMkLst>
            <pc:docMk/>
            <pc:sldMk cId="330223465" sldId="308"/>
            <ac:spMk id="42" creationId="{0AE98B72-66C6-4AB4-AF0D-BA830DE86393}"/>
          </ac:spMkLst>
        </pc:spChg>
        <pc:spChg chg="add">
          <ac:chgData name="Yannis Katsounis" userId="44e8f98882f3844a" providerId="LiveId" clId="{A35A8D29-61E7-4E66-80A2-79813EA45299}" dt="2023-02-27T21:20:35.506" v="163"/>
          <ac:spMkLst>
            <pc:docMk/>
            <pc:sldMk cId="330223465" sldId="308"/>
            <ac:spMk id="44" creationId="{407EAFC6-733F-403D-BB4D-05A3A28742F1}"/>
          </ac:spMkLst>
        </pc:spChg>
        <pc:spChg chg="add">
          <ac:chgData name="Yannis Katsounis" userId="44e8f98882f3844a" providerId="LiveId" clId="{A35A8D29-61E7-4E66-80A2-79813EA45299}" dt="2023-02-27T21:20:35.506" v="163"/>
          <ac:spMkLst>
            <pc:docMk/>
            <pc:sldMk cId="330223465" sldId="308"/>
            <ac:spMk id="46" creationId="{17A36730-4CB0-4F61-AD11-A44C9765833F}"/>
          </ac:spMkLst>
        </pc:spChg>
        <pc:spChg chg="add">
          <ac:chgData name="Yannis Katsounis" userId="44e8f98882f3844a" providerId="LiveId" clId="{A35A8D29-61E7-4E66-80A2-79813EA45299}" dt="2023-02-27T21:20:35.506" v="163"/>
          <ac:spMkLst>
            <pc:docMk/>
            <pc:sldMk cId="330223465" sldId="308"/>
            <ac:spMk id="48" creationId="{C69C79E1-F916-4929-A4F3-DE763D4BFA57}"/>
          </ac:spMkLst>
        </pc:spChg>
        <pc:spChg chg="add">
          <ac:chgData name="Yannis Katsounis" userId="44e8f98882f3844a" providerId="LiveId" clId="{A35A8D29-61E7-4E66-80A2-79813EA45299}" dt="2023-02-27T21:20:35.506" v="163"/>
          <ac:spMkLst>
            <pc:docMk/>
            <pc:sldMk cId="330223465" sldId="308"/>
            <ac:spMk id="50" creationId="{767334AB-16BD-4EC7-8C6B-4B5171600933}"/>
          </ac:spMkLst>
        </pc:spChg>
      </pc:sldChg>
      <pc:sldChg chg="del">
        <pc:chgData name="Yannis Katsounis" userId="44e8f98882f3844a" providerId="LiveId" clId="{A35A8D29-61E7-4E66-80A2-79813EA45299}" dt="2023-02-27T23:06:01.124" v="595" actId="2696"/>
        <pc:sldMkLst>
          <pc:docMk/>
          <pc:sldMk cId="1277166296" sldId="308"/>
        </pc:sldMkLst>
      </pc:sldChg>
      <pc:sldChg chg="addSp modSp del mod delDesignElem">
        <pc:chgData name="Yannis Katsounis" userId="44e8f98882f3844a" providerId="LiveId" clId="{A35A8D29-61E7-4E66-80A2-79813EA45299}" dt="2023-02-27T21:42:06.386" v="320" actId="20577"/>
        <pc:sldMkLst>
          <pc:docMk/>
          <pc:sldMk cId="1007377074" sldId="309"/>
        </pc:sldMkLst>
        <pc:spChg chg="mod">
          <ac:chgData name="Yannis Katsounis" userId="44e8f98882f3844a" providerId="LiveId" clId="{A35A8D29-61E7-4E66-80A2-79813EA45299}" dt="2023-02-27T21:39:13.080" v="299"/>
          <ac:spMkLst>
            <pc:docMk/>
            <pc:sldMk cId="1007377074" sldId="309"/>
            <ac:spMk id="2" creationId="{A9FF0ED3-51F8-416F-8E9E-7E6ED5C52FB6}"/>
          </ac:spMkLst>
        </pc:spChg>
        <pc:spChg chg="add">
          <ac:chgData name="Yannis Katsounis" userId="44e8f98882f3844a" providerId="LiveId" clId="{A35A8D29-61E7-4E66-80A2-79813EA45299}" dt="2023-02-27T21:29:48.649" v="234"/>
          <ac:spMkLst>
            <pc:docMk/>
            <pc:sldMk cId="1007377074" sldId="309"/>
            <ac:spMk id="9" creationId="{B819A166-7571-4003-A6B8-B62034C3ED30}"/>
          </ac:spMkLst>
        </pc:spChg>
        <pc:graphicFrameChg chg="mod">
          <ac:chgData name="Yannis Katsounis" userId="44e8f98882f3844a" providerId="LiveId" clId="{A35A8D29-61E7-4E66-80A2-79813EA45299}" dt="2023-02-27T21:42:06.386" v="320" actId="20577"/>
          <ac:graphicFrameMkLst>
            <pc:docMk/>
            <pc:sldMk cId="1007377074" sldId="309"/>
            <ac:graphicFrameMk id="5" creationId="{DC86682A-7EE3-432A-B019-C5DBF7F73E0D}"/>
          </ac:graphicFrameMkLst>
        </pc:graphicFrameChg>
      </pc:sldChg>
      <pc:sldChg chg="addSp modSp del mod delDesignElem">
        <pc:chgData name="Yannis Katsounis" userId="44e8f98882f3844a" providerId="LiveId" clId="{A35A8D29-61E7-4E66-80A2-79813EA45299}" dt="2023-02-27T23:04:26.355" v="594" actId="33524"/>
        <pc:sldMkLst>
          <pc:docMk/>
          <pc:sldMk cId="1827753585" sldId="310"/>
        </pc:sldMkLst>
        <pc:spChg chg="mod">
          <ac:chgData name="Yannis Katsounis" userId="44e8f98882f3844a" providerId="LiveId" clId="{A35A8D29-61E7-4E66-80A2-79813EA45299}" dt="2023-02-27T21:48:01.832" v="381"/>
          <ac:spMkLst>
            <pc:docMk/>
            <pc:sldMk cId="1827753585" sldId="310"/>
            <ac:spMk id="2" creationId="{9D281A00-82ED-4C85-AA93-715493A9AED8}"/>
          </ac:spMkLst>
        </pc:spChg>
        <pc:spChg chg="mod">
          <ac:chgData name="Yannis Katsounis" userId="44e8f98882f3844a" providerId="LiveId" clId="{A35A8D29-61E7-4E66-80A2-79813EA45299}" dt="2023-02-27T23:04:26.355" v="594" actId="33524"/>
          <ac:spMkLst>
            <pc:docMk/>
            <pc:sldMk cId="1827753585" sldId="310"/>
            <ac:spMk id="3" creationId="{C682CE5B-D74A-4129-96E7-F046D199881F}"/>
          </ac:spMkLst>
        </pc:spChg>
        <pc:spChg chg="add">
          <ac:chgData name="Yannis Katsounis" userId="44e8f98882f3844a" providerId="LiveId" clId="{A35A8D29-61E7-4E66-80A2-79813EA45299}" dt="2023-02-27T21:47:42.840" v="380"/>
          <ac:spMkLst>
            <pc:docMk/>
            <pc:sldMk cId="1827753585" sldId="310"/>
            <ac:spMk id="8" creationId="{6A1473A6-3F22-483E-8A30-80B9D2B14592}"/>
          </ac:spMkLst>
        </pc:spChg>
        <pc:grpChg chg="add">
          <ac:chgData name="Yannis Katsounis" userId="44e8f98882f3844a" providerId="LiveId" clId="{A35A8D29-61E7-4E66-80A2-79813EA45299}" dt="2023-02-27T21:47:42.840" v="380"/>
          <ac:grpSpMkLst>
            <pc:docMk/>
            <pc:sldMk cId="1827753585" sldId="310"/>
            <ac:grpSpMk id="10" creationId="{AA1375E3-3E53-4D75-BAB7-E5929BFCB25F}"/>
          </ac:grpSpMkLst>
        </pc:grpChg>
      </pc:sldChg>
      <pc:sldChg chg="addSp modSp del mod delDesignElem">
        <pc:chgData name="Yannis Katsounis" userId="44e8f98882f3844a" providerId="LiveId" clId="{A35A8D29-61E7-4E66-80A2-79813EA45299}" dt="2023-02-27T21:59:13.298" v="442" actId="313"/>
        <pc:sldMkLst>
          <pc:docMk/>
          <pc:sldMk cId="4181473721" sldId="311"/>
        </pc:sldMkLst>
        <pc:spChg chg="mod">
          <ac:chgData name="Yannis Katsounis" userId="44e8f98882f3844a" providerId="LiveId" clId="{A35A8D29-61E7-4E66-80A2-79813EA45299}" dt="2023-02-27T21:52:07.305" v="413"/>
          <ac:spMkLst>
            <pc:docMk/>
            <pc:sldMk cId="4181473721" sldId="311"/>
            <ac:spMk id="2" creationId="{A0FFC561-83EA-40FF-A136-481F5AE372FC}"/>
          </ac:spMkLst>
        </pc:spChg>
        <pc:spChg chg="mod">
          <ac:chgData name="Yannis Katsounis" userId="44e8f98882f3844a" providerId="LiveId" clId="{A35A8D29-61E7-4E66-80A2-79813EA45299}" dt="2023-02-27T21:59:13.298" v="442" actId="313"/>
          <ac:spMkLst>
            <pc:docMk/>
            <pc:sldMk cId="4181473721" sldId="311"/>
            <ac:spMk id="3" creationId="{C1E6D070-1EE5-4BD1-8A25-E18336050B44}"/>
          </ac:spMkLst>
        </pc:spChg>
        <pc:spChg chg="add">
          <ac:chgData name="Yannis Katsounis" userId="44e8f98882f3844a" providerId="LiveId" clId="{A35A8D29-61E7-4E66-80A2-79813EA45299}" dt="2023-02-27T21:47:42.840" v="380"/>
          <ac:spMkLst>
            <pc:docMk/>
            <pc:sldMk cId="4181473721" sldId="311"/>
            <ac:spMk id="8" creationId="{6A1473A6-3F22-483E-8A30-80B9D2B14592}"/>
          </ac:spMkLst>
        </pc:spChg>
        <pc:grpChg chg="add">
          <ac:chgData name="Yannis Katsounis" userId="44e8f98882f3844a" providerId="LiveId" clId="{A35A8D29-61E7-4E66-80A2-79813EA45299}" dt="2023-02-27T21:47:42.840" v="380"/>
          <ac:grpSpMkLst>
            <pc:docMk/>
            <pc:sldMk cId="4181473721" sldId="311"/>
            <ac:grpSpMk id="10" creationId="{AA1375E3-3E53-4D75-BAB7-E5929BFCB25F}"/>
          </ac:grpSpMkLst>
        </pc:grpChg>
      </pc:sldChg>
      <pc:sldChg chg="addSp del delDesignElem">
        <pc:chgData name="Yannis Katsounis" userId="44e8f98882f3844a" providerId="LiveId" clId="{A35A8D29-61E7-4E66-80A2-79813EA45299}" dt="2023-02-27T22:11:38.705" v="445"/>
        <pc:sldMkLst>
          <pc:docMk/>
          <pc:sldMk cId="3811158540" sldId="312"/>
        </pc:sldMkLst>
        <pc:spChg chg="add">
          <ac:chgData name="Yannis Katsounis" userId="44e8f98882f3844a" providerId="LiveId" clId="{A35A8D29-61E7-4E66-80A2-79813EA45299}" dt="2023-02-27T22:11:38.705" v="445"/>
          <ac:spMkLst>
            <pc:docMk/>
            <pc:sldMk cId="3811158540" sldId="312"/>
            <ac:spMk id="9" creationId="{B819A166-7571-4003-A6B8-B62034C3ED30}"/>
          </ac:spMkLst>
        </pc:spChg>
      </pc:sldChg>
      <pc:sldChg chg="addSp del delDesignElem">
        <pc:chgData name="Yannis Katsounis" userId="44e8f98882f3844a" providerId="LiveId" clId="{A35A8D29-61E7-4E66-80A2-79813EA45299}" dt="2023-02-27T22:13:15.786" v="498"/>
        <pc:sldMkLst>
          <pc:docMk/>
          <pc:sldMk cId="2028946981" sldId="313"/>
        </pc:sldMkLst>
        <pc:spChg chg="add">
          <ac:chgData name="Yannis Katsounis" userId="44e8f98882f3844a" providerId="LiveId" clId="{A35A8D29-61E7-4E66-80A2-79813EA45299}" dt="2023-02-27T22:13:15.786" v="498"/>
          <ac:spMkLst>
            <pc:docMk/>
            <pc:sldMk cId="2028946981" sldId="313"/>
            <ac:spMk id="40" creationId="{A4E37431-20F0-4DD6-84A9-ED2B644943A2}"/>
          </ac:spMkLst>
        </pc:spChg>
        <pc:spChg chg="add">
          <ac:chgData name="Yannis Katsounis" userId="44e8f98882f3844a" providerId="LiveId" clId="{A35A8D29-61E7-4E66-80A2-79813EA45299}" dt="2023-02-27T22:13:15.786" v="498"/>
          <ac:spMkLst>
            <pc:docMk/>
            <pc:sldMk cId="2028946981" sldId="313"/>
            <ac:spMk id="42" creationId="{0AE98B72-66C6-4AB4-AF0D-BA830DE86393}"/>
          </ac:spMkLst>
        </pc:spChg>
        <pc:spChg chg="add">
          <ac:chgData name="Yannis Katsounis" userId="44e8f98882f3844a" providerId="LiveId" clId="{A35A8D29-61E7-4E66-80A2-79813EA45299}" dt="2023-02-27T22:13:15.786" v="498"/>
          <ac:spMkLst>
            <pc:docMk/>
            <pc:sldMk cId="2028946981" sldId="313"/>
            <ac:spMk id="44" creationId="{407EAFC6-733F-403D-BB4D-05A3A28742F1}"/>
          </ac:spMkLst>
        </pc:spChg>
        <pc:spChg chg="add">
          <ac:chgData name="Yannis Katsounis" userId="44e8f98882f3844a" providerId="LiveId" clId="{A35A8D29-61E7-4E66-80A2-79813EA45299}" dt="2023-02-27T22:13:15.786" v="498"/>
          <ac:spMkLst>
            <pc:docMk/>
            <pc:sldMk cId="2028946981" sldId="313"/>
            <ac:spMk id="46" creationId="{17A36730-4CB0-4F61-AD11-A44C9765833F}"/>
          </ac:spMkLst>
        </pc:spChg>
        <pc:spChg chg="add">
          <ac:chgData name="Yannis Katsounis" userId="44e8f98882f3844a" providerId="LiveId" clId="{A35A8D29-61E7-4E66-80A2-79813EA45299}" dt="2023-02-27T22:13:15.786" v="498"/>
          <ac:spMkLst>
            <pc:docMk/>
            <pc:sldMk cId="2028946981" sldId="313"/>
            <ac:spMk id="48" creationId="{C69C79E1-F916-4929-A4F3-DE763D4BFA57}"/>
          </ac:spMkLst>
        </pc:spChg>
        <pc:spChg chg="add">
          <ac:chgData name="Yannis Katsounis" userId="44e8f98882f3844a" providerId="LiveId" clId="{A35A8D29-61E7-4E66-80A2-79813EA45299}" dt="2023-02-27T22:13:15.786" v="498"/>
          <ac:spMkLst>
            <pc:docMk/>
            <pc:sldMk cId="2028946981" sldId="313"/>
            <ac:spMk id="50" creationId="{767334AB-16BD-4EC7-8C6B-4B5171600933}"/>
          </ac:spMkLst>
        </pc:spChg>
      </pc:sldChg>
      <pc:sldChg chg="addSp delSp modSp mod">
        <pc:chgData name="Yannis Katsounis" userId="44e8f98882f3844a" providerId="LiveId" clId="{A35A8D29-61E7-4E66-80A2-79813EA45299}" dt="2023-02-27T22:18:29.337" v="555"/>
        <pc:sldMkLst>
          <pc:docMk/>
          <pc:sldMk cId="4099518169" sldId="313"/>
        </pc:sldMkLst>
        <pc:spChg chg="mod">
          <ac:chgData name="Yannis Katsounis" userId="44e8f98882f3844a" providerId="LiveId" clId="{A35A8D29-61E7-4E66-80A2-79813EA45299}" dt="2023-02-27T22:16:54.430" v="550" actId="1076"/>
          <ac:spMkLst>
            <pc:docMk/>
            <pc:sldMk cId="4099518169" sldId="313"/>
            <ac:spMk id="2" creationId="{6D2EC019-1B0F-4725-A56F-20453702E48A}"/>
          </ac:spMkLst>
        </pc:spChg>
        <pc:spChg chg="del mod">
          <ac:chgData name="Yannis Katsounis" userId="44e8f98882f3844a" providerId="LiveId" clId="{A35A8D29-61E7-4E66-80A2-79813EA45299}" dt="2023-02-27T22:18:29.337" v="555"/>
          <ac:spMkLst>
            <pc:docMk/>
            <pc:sldMk cId="4099518169" sldId="313"/>
            <ac:spMk id="10" creationId="{FE0F995D-2CDE-A1F5-4F56-9864350AFFF8}"/>
          </ac:spMkLst>
        </pc:spChg>
        <pc:graphicFrameChg chg="add mod">
          <ac:chgData name="Yannis Katsounis" userId="44e8f98882f3844a" providerId="LiveId" clId="{A35A8D29-61E7-4E66-80A2-79813EA45299}" dt="2023-02-27T22:17:27.867" v="553" actId="1076"/>
          <ac:graphicFrameMkLst>
            <pc:docMk/>
            <pc:sldMk cId="4099518169" sldId="313"/>
            <ac:graphicFrameMk id="3" creationId="{2E0C57FC-0B87-23F1-8AA2-F3ED940D28ED}"/>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7C8B8D-B05F-4C52-910A-043165256A4C}"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B9EA5E89-A7FC-486C-9BA4-D6458BB74E8A}">
      <dgm:prSet/>
      <dgm:spPr/>
      <dgm:t>
        <a:bodyPr/>
        <a:lstStyle/>
        <a:p>
          <a:r>
            <a:rPr lang="en-US" dirty="0"/>
            <a:t>After a long period of austerity, recession and fiscal adjustment, Greece should adopt a new production and development model based on sectors where it can show competitive advantages.</a:t>
          </a:r>
        </a:p>
      </dgm:t>
    </dgm:pt>
    <dgm:pt modelId="{A33C35F5-F196-4200-8F2E-FB9B096109F1}" type="parTrans" cxnId="{9993F573-DE8A-4867-8C05-38CE80EB72EC}">
      <dgm:prSet/>
      <dgm:spPr/>
      <dgm:t>
        <a:bodyPr/>
        <a:lstStyle/>
        <a:p>
          <a:endParaRPr lang="en-US"/>
        </a:p>
      </dgm:t>
    </dgm:pt>
    <dgm:pt modelId="{25B9BADD-D3A0-493E-9590-80AB95DF6FD9}" type="sibTrans" cxnId="{9993F573-DE8A-4867-8C05-38CE80EB72EC}">
      <dgm:prSet/>
      <dgm:spPr/>
      <dgm:t>
        <a:bodyPr/>
        <a:lstStyle/>
        <a:p>
          <a:endParaRPr lang="en-US"/>
        </a:p>
      </dgm:t>
    </dgm:pt>
    <dgm:pt modelId="{C5AA6B3B-FC18-451C-80E6-166F4491D493}">
      <dgm:prSet/>
      <dgm:spPr/>
      <dgm:t>
        <a:bodyPr/>
        <a:lstStyle/>
        <a:p>
          <a:r>
            <a:rPr lang="en-US" dirty="0"/>
            <a:t>Convergence in terms of economic development and social cohesion cannot be achieved without targeted policies.</a:t>
          </a:r>
        </a:p>
      </dgm:t>
    </dgm:pt>
    <dgm:pt modelId="{7B9A0B98-795A-4F9E-8C39-B2AEFF098D84}" type="parTrans" cxnId="{45533D0C-A067-453F-9FBE-9A63C02E4B75}">
      <dgm:prSet/>
      <dgm:spPr/>
      <dgm:t>
        <a:bodyPr/>
        <a:lstStyle/>
        <a:p>
          <a:endParaRPr lang="en-US"/>
        </a:p>
      </dgm:t>
    </dgm:pt>
    <dgm:pt modelId="{DC50A2F5-AC09-45E9-B122-F246DC25F4DD}" type="sibTrans" cxnId="{45533D0C-A067-453F-9FBE-9A63C02E4B75}">
      <dgm:prSet/>
      <dgm:spPr/>
      <dgm:t>
        <a:bodyPr/>
        <a:lstStyle/>
        <a:p>
          <a:endParaRPr lang="en-US"/>
        </a:p>
      </dgm:t>
    </dgm:pt>
    <dgm:pt modelId="{08C0AF91-F8E1-40AA-AA05-FEAE45029B47}" type="pres">
      <dgm:prSet presAssocID="{F77C8B8D-B05F-4C52-910A-043165256A4C}" presName="hierChild1" presStyleCnt="0">
        <dgm:presLayoutVars>
          <dgm:chPref val="1"/>
          <dgm:dir/>
          <dgm:animOne val="branch"/>
          <dgm:animLvl val="lvl"/>
          <dgm:resizeHandles/>
        </dgm:presLayoutVars>
      </dgm:prSet>
      <dgm:spPr/>
    </dgm:pt>
    <dgm:pt modelId="{4EA1637A-0030-47DA-BB5D-870969510DC4}" type="pres">
      <dgm:prSet presAssocID="{B9EA5E89-A7FC-486C-9BA4-D6458BB74E8A}" presName="hierRoot1" presStyleCnt="0"/>
      <dgm:spPr/>
    </dgm:pt>
    <dgm:pt modelId="{B2FB3F25-F84C-44A2-8B32-77473757635E}" type="pres">
      <dgm:prSet presAssocID="{B9EA5E89-A7FC-486C-9BA4-D6458BB74E8A}" presName="composite" presStyleCnt="0"/>
      <dgm:spPr/>
    </dgm:pt>
    <dgm:pt modelId="{DF59AE89-1B6A-4411-A55A-83D7FFAD222F}" type="pres">
      <dgm:prSet presAssocID="{B9EA5E89-A7FC-486C-9BA4-D6458BB74E8A}" presName="background" presStyleLbl="node0" presStyleIdx="0" presStyleCnt="2"/>
      <dgm:spPr/>
    </dgm:pt>
    <dgm:pt modelId="{07D2C2E7-FD34-4736-B474-2E9CEFDAC635}" type="pres">
      <dgm:prSet presAssocID="{B9EA5E89-A7FC-486C-9BA4-D6458BB74E8A}" presName="text" presStyleLbl="fgAcc0" presStyleIdx="0" presStyleCnt="2">
        <dgm:presLayoutVars>
          <dgm:chPref val="3"/>
        </dgm:presLayoutVars>
      </dgm:prSet>
      <dgm:spPr/>
    </dgm:pt>
    <dgm:pt modelId="{85AEF1D9-7C8B-49CD-A27F-F87108486F87}" type="pres">
      <dgm:prSet presAssocID="{B9EA5E89-A7FC-486C-9BA4-D6458BB74E8A}" presName="hierChild2" presStyleCnt="0"/>
      <dgm:spPr/>
    </dgm:pt>
    <dgm:pt modelId="{52AFC428-F1C3-49CD-964F-AD241136AD8E}" type="pres">
      <dgm:prSet presAssocID="{C5AA6B3B-FC18-451C-80E6-166F4491D493}" presName="hierRoot1" presStyleCnt="0"/>
      <dgm:spPr/>
    </dgm:pt>
    <dgm:pt modelId="{AAECDA3D-330A-4F2B-A691-26988EC66CE9}" type="pres">
      <dgm:prSet presAssocID="{C5AA6B3B-FC18-451C-80E6-166F4491D493}" presName="composite" presStyleCnt="0"/>
      <dgm:spPr/>
    </dgm:pt>
    <dgm:pt modelId="{97CB981E-ED07-4638-9235-28B7550A012F}" type="pres">
      <dgm:prSet presAssocID="{C5AA6B3B-FC18-451C-80E6-166F4491D493}" presName="background" presStyleLbl="node0" presStyleIdx="1" presStyleCnt="2"/>
      <dgm:spPr/>
    </dgm:pt>
    <dgm:pt modelId="{F44B084D-E1DE-4315-B811-FCCCC0415063}" type="pres">
      <dgm:prSet presAssocID="{C5AA6B3B-FC18-451C-80E6-166F4491D493}" presName="text" presStyleLbl="fgAcc0" presStyleIdx="1" presStyleCnt="2">
        <dgm:presLayoutVars>
          <dgm:chPref val="3"/>
        </dgm:presLayoutVars>
      </dgm:prSet>
      <dgm:spPr/>
    </dgm:pt>
    <dgm:pt modelId="{34D6256C-7063-4981-9412-DB3B9385097D}" type="pres">
      <dgm:prSet presAssocID="{C5AA6B3B-FC18-451C-80E6-166F4491D493}" presName="hierChild2" presStyleCnt="0"/>
      <dgm:spPr/>
    </dgm:pt>
  </dgm:ptLst>
  <dgm:cxnLst>
    <dgm:cxn modelId="{45533D0C-A067-453F-9FBE-9A63C02E4B75}" srcId="{F77C8B8D-B05F-4C52-910A-043165256A4C}" destId="{C5AA6B3B-FC18-451C-80E6-166F4491D493}" srcOrd="1" destOrd="0" parTransId="{7B9A0B98-795A-4F9E-8C39-B2AEFF098D84}" sibTransId="{DC50A2F5-AC09-45E9-B122-F246DC25F4DD}"/>
    <dgm:cxn modelId="{7777ED39-BCA3-4E5B-A805-76465441AD7B}" type="presOf" srcId="{C5AA6B3B-FC18-451C-80E6-166F4491D493}" destId="{F44B084D-E1DE-4315-B811-FCCCC0415063}" srcOrd="0" destOrd="0" presId="urn:microsoft.com/office/officeart/2005/8/layout/hierarchy1"/>
    <dgm:cxn modelId="{2493FD72-D5B8-4786-9C6A-037B122BC0D1}" type="presOf" srcId="{B9EA5E89-A7FC-486C-9BA4-D6458BB74E8A}" destId="{07D2C2E7-FD34-4736-B474-2E9CEFDAC635}" srcOrd="0" destOrd="0" presId="urn:microsoft.com/office/officeart/2005/8/layout/hierarchy1"/>
    <dgm:cxn modelId="{9993F573-DE8A-4867-8C05-38CE80EB72EC}" srcId="{F77C8B8D-B05F-4C52-910A-043165256A4C}" destId="{B9EA5E89-A7FC-486C-9BA4-D6458BB74E8A}" srcOrd="0" destOrd="0" parTransId="{A33C35F5-F196-4200-8F2E-FB9B096109F1}" sibTransId="{25B9BADD-D3A0-493E-9590-80AB95DF6FD9}"/>
    <dgm:cxn modelId="{88F1D2C9-8556-4A2E-8F79-17BB481F6FCE}" type="presOf" srcId="{F77C8B8D-B05F-4C52-910A-043165256A4C}" destId="{08C0AF91-F8E1-40AA-AA05-FEAE45029B47}" srcOrd="0" destOrd="0" presId="urn:microsoft.com/office/officeart/2005/8/layout/hierarchy1"/>
    <dgm:cxn modelId="{7BA50164-96D0-49B5-B696-39DFA2E2E6BF}" type="presParOf" srcId="{08C0AF91-F8E1-40AA-AA05-FEAE45029B47}" destId="{4EA1637A-0030-47DA-BB5D-870969510DC4}" srcOrd="0" destOrd="0" presId="urn:microsoft.com/office/officeart/2005/8/layout/hierarchy1"/>
    <dgm:cxn modelId="{C2EA00BA-2141-45D9-9525-AE1ACCADE40B}" type="presParOf" srcId="{4EA1637A-0030-47DA-BB5D-870969510DC4}" destId="{B2FB3F25-F84C-44A2-8B32-77473757635E}" srcOrd="0" destOrd="0" presId="urn:microsoft.com/office/officeart/2005/8/layout/hierarchy1"/>
    <dgm:cxn modelId="{C572BEFB-802F-4BDD-8F75-973392AFAEA0}" type="presParOf" srcId="{B2FB3F25-F84C-44A2-8B32-77473757635E}" destId="{DF59AE89-1B6A-4411-A55A-83D7FFAD222F}" srcOrd="0" destOrd="0" presId="urn:microsoft.com/office/officeart/2005/8/layout/hierarchy1"/>
    <dgm:cxn modelId="{DBCA5E86-92F0-4985-9210-A262E05A5DDF}" type="presParOf" srcId="{B2FB3F25-F84C-44A2-8B32-77473757635E}" destId="{07D2C2E7-FD34-4736-B474-2E9CEFDAC635}" srcOrd="1" destOrd="0" presId="urn:microsoft.com/office/officeart/2005/8/layout/hierarchy1"/>
    <dgm:cxn modelId="{CE481141-B36D-4743-81BE-2BB307BDD214}" type="presParOf" srcId="{4EA1637A-0030-47DA-BB5D-870969510DC4}" destId="{85AEF1D9-7C8B-49CD-A27F-F87108486F87}" srcOrd="1" destOrd="0" presId="urn:microsoft.com/office/officeart/2005/8/layout/hierarchy1"/>
    <dgm:cxn modelId="{81A94B8F-8DF3-4859-AD8B-032D80E4466A}" type="presParOf" srcId="{08C0AF91-F8E1-40AA-AA05-FEAE45029B47}" destId="{52AFC428-F1C3-49CD-964F-AD241136AD8E}" srcOrd="1" destOrd="0" presId="urn:microsoft.com/office/officeart/2005/8/layout/hierarchy1"/>
    <dgm:cxn modelId="{1F487EDC-3039-4CCD-85EB-1EF887CC3716}" type="presParOf" srcId="{52AFC428-F1C3-49CD-964F-AD241136AD8E}" destId="{AAECDA3D-330A-4F2B-A691-26988EC66CE9}" srcOrd="0" destOrd="0" presId="urn:microsoft.com/office/officeart/2005/8/layout/hierarchy1"/>
    <dgm:cxn modelId="{9E555CF5-3C35-44D5-BBEE-3CF8AA25D9A6}" type="presParOf" srcId="{AAECDA3D-330A-4F2B-A691-26988EC66CE9}" destId="{97CB981E-ED07-4638-9235-28B7550A012F}" srcOrd="0" destOrd="0" presId="urn:microsoft.com/office/officeart/2005/8/layout/hierarchy1"/>
    <dgm:cxn modelId="{5D143C3C-5A18-471F-B0FB-307641741194}" type="presParOf" srcId="{AAECDA3D-330A-4F2B-A691-26988EC66CE9}" destId="{F44B084D-E1DE-4315-B811-FCCCC0415063}" srcOrd="1" destOrd="0" presId="urn:microsoft.com/office/officeart/2005/8/layout/hierarchy1"/>
    <dgm:cxn modelId="{728F7EAB-0794-472E-B0AC-FC348909131D}" type="presParOf" srcId="{52AFC428-F1C3-49CD-964F-AD241136AD8E}" destId="{34D6256C-7063-4981-9412-DB3B9385097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CA4F03-40AA-4C4B-8524-E7C92CC6AD1A}"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F888FCCB-247C-487D-8FA4-EE3EB293EFBC}">
      <dgm:prSet/>
      <dgm:spPr/>
      <dgm:t>
        <a:bodyPr/>
        <a:lstStyle/>
        <a:p>
          <a:r>
            <a:rPr lang="en-US" dirty="0"/>
            <a:t>The creation of a theoretical model that will incorporate approaches and measurement tools that will assess the results and impacts (impact assessment) of innovative strategies and policies at the spatial level and particularly in developmentally lagging regions in the light of social cohesion and sustainable development.</a:t>
          </a:r>
        </a:p>
      </dgm:t>
    </dgm:pt>
    <dgm:pt modelId="{17168B40-47DC-4EEE-A93F-4B2647323372}" type="parTrans" cxnId="{88FAFE82-CEB2-4314-9FFB-0C49D91B23E4}">
      <dgm:prSet/>
      <dgm:spPr/>
      <dgm:t>
        <a:bodyPr/>
        <a:lstStyle/>
        <a:p>
          <a:endParaRPr lang="en-US"/>
        </a:p>
      </dgm:t>
    </dgm:pt>
    <dgm:pt modelId="{5E55B934-E2FC-40B6-A2AF-0C0999447B4A}" type="sibTrans" cxnId="{88FAFE82-CEB2-4314-9FFB-0C49D91B23E4}">
      <dgm:prSet/>
      <dgm:spPr/>
      <dgm:t>
        <a:bodyPr/>
        <a:lstStyle/>
        <a:p>
          <a:endParaRPr lang="en-US"/>
        </a:p>
      </dgm:t>
    </dgm:pt>
    <dgm:pt modelId="{C2833E06-3D71-4BD5-8376-5FE7B5CE6E5E}">
      <dgm:prSet/>
      <dgm:spPr/>
      <dgm:t>
        <a:bodyPr/>
        <a:lstStyle/>
        <a:p>
          <a:r>
            <a:rPr lang="en-US" dirty="0"/>
            <a:t>The success of strategies and policies also takes into account their acceptance by citizens, as the concern of local communities about the social and environmental impacts of industrial development is a critical parameter.</a:t>
          </a:r>
        </a:p>
      </dgm:t>
    </dgm:pt>
    <dgm:pt modelId="{B2D01F69-7B9D-42CE-8CA8-55C7A022A46C}" type="parTrans" cxnId="{8AE99D42-B241-4C5C-B68B-2D022DD38418}">
      <dgm:prSet/>
      <dgm:spPr/>
      <dgm:t>
        <a:bodyPr/>
        <a:lstStyle/>
        <a:p>
          <a:endParaRPr lang="en-US"/>
        </a:p>
      </dgm:t>
    </dgm:pt>
    <dgm:pt modelId="{4F1C41C3-EF5F-4D26-97CB-F3C2FA3EF4C7}" type="sibTrans" cxnId="{8AE99D42-B241-4C5C-B68B-2D022DD38418}">
      <dgm:prSet/>
      <dgm:spPr/>
      <dgm:t>
        <a:bodyPr/>
        <a:lstStyle/>
        <a:p>
          <a:endParaRPr lang="en-US"/>
        </a:p>
      </dgm:t>
    </dgm:pt>
    <dgm:pt modelId="{AB75BB15-FE15-4141-97CA-647C6C7B7787}" type="pres">
      <dgm:prSet presAssocID="{24CA4F03-40AA-4C4B-8524-E7C92CC6AD1A}" presName="hierChild1" presStyleCnt="0">
        <dgm:presLayoutVars>
          <dgm:chPref val="1"/>
          <dgm:dir/>
          <dgm:animOne val="branch"/>
          <dgm:animLvl val="lvl"/>
          <dgm:resizeHandles/>
        </dgm:presLayoutVars>
      </dgm:prSet>
      <dgm:spPr/>
    </dgm:pt>
    <dgm:pt modelId="{FE5AFF3E-CA73-413C-A509-9E00F3CFCBD3}" type="pres">
      <dgm:prSet presAssocID="{F888FCCB-247C-487D-8FA4-EE3EB293EFBC}" presName="hierRoot1" presStyleCnt="0"/>
      <dgm:spPr/>
    </dgm:pt>
    <dgm:pt modelId="{DC41E173-FD96-4C8A-A9A1-D5E70A7E1DDF}" type="pres">
      <dgm:prSet presAssocID="{F888FCCB-247C-487D-8FA4-EE3EB293EFBC}" presName="composite" presStyleCnt="0"/>
      <dgm:spPr/>
    </dgm:pt>
    <dgm:pt modelId="{18699439-FF22-4EEF-828F-52D3FB3D7491}" type="pres">
      <dgm:prSet presAssocID="{F888FCCB-247C-487D-8FA4-EE3EB293EFBC}" presName="background" presStyleLbl="node0" presStyleIdx="0" presStyleCnt="2"/>
      <dgm:spPr/>
    </dgm:pt>
    <dgm:pt modelId="{7AAF6963-F505-40C1-976D-08C05AFCA893}" type="pres">
      <dgm:prSet presAssocID="{F888FCCB-247C-487D-8FA4-EE3EB293EFBC}" presName="text" presStyleLbl="fgAcc0" presStyleIdx="0" presStyleCnt="2">
        <dgm:presLayoutVars>
          <dgm:chPref val="3"/>
        </dgm:presLayoutVars>
      </dgm:prSet>
      <dgm:spPr/>
    </dgm:pt>
    <dgm:pt modelId="{EC743B9C-7AA6-4322-A628-2536C062F2FE}" type="pres">
      <dgm:prSet presAssocID="{F888FCCB-247C-487D-8FA4-EE3EB293EFBC}" presName="hierChild2" presStyleCnt="0"/>
      <dgm:spPr/>
    </dgm:pt>
    <dgm:pt modelId="{937CCB20-E5F5-46F5-8D65-1F7CF198B74B}" type="pres">
      <dgm:prSet presAssocID="{C2833E06-3D71-4BD5-8376-5FE7B5CE6E5E}" presName="hierRoot1" presStyleCnt="0"/>
      <dgm:spPr/>
    </dgm:pt>
    <dgm:pt modelId="{D5298194-4A1E-4006-A9A0-E22CCFB6D452}" type="pres">
      <dgm:prSet presAssocID="{C2833E06-3D71-4BD5-8376-5FE7B5CE6E5E}" presName="composite" presStyleCnt="0"/>
      <dgm:spPr/>
    </dgm:pt>
    <dgm:pt modelId="{FE263DAF-D4B0-480B-975C-74F05C2D300E}" type="pres">
      <dgm:prSet presAssocID="{C2833E06-3D71-4BD5-8376-5FE7B5CE6E5E}" presName="background" presStyleLbl="node0" presStyleIdx="1" presStyleCnt="2"/>
      <dgm:spPr/>
    </dgm:pt>
    <dgm:pt modelId="{7F871BDB-2D8C-45E1-AAD0-557DB7E3FC68}" type="pres">
      <dgm:prSet presAssocID="{C2833E06-3D71-4BD5-8376-5FE7B5CE6E5E}" presName="text" presStyleLbl="fgAcc0" presStyleIdx="1" presStyleCnt="2">
        <dgm:presLayoutVars>
          <dgm:chPref val="3"/>
        </dgm:presLayoutVars>
      </dgm:prSet>
      <dgm:spPr/>
    </dgm:pt>
    <dgm:pt modelId="{770BE72D-B760-495B-85B6-99984B5F15E6}" type="pres">
      <dgm:prSet presAssocID="{C2833E06-3D71-4BD5-8376-5FE7B5CE6E5E}" presName="hierChild2" presStyleCnt="0"/>
      <dgm:spPr/>
    </dgm:pt>
  </dgm:ptLst>
  <dgm:cxnLst>
    <dgm:cxn modelId="{8CE2BE1F-79BA-42D8-B8C0-9BF83F44F836}" type="presOf" srcId="{F888FCCB-247C-487D-8FA4-EE3EB293EFBC}" destId="{7AAF6963-F505-40C1-976D-08C05AFCA893}" srcOrd="0" destOrd="0" presId="urn:microsoft.com/office/officeart/2005/8/layout/hierarchy1"/>
    <dgm:cxn modelId="{BD367826-1A77-4C42-8E43-C959BED3E6F4}" type="presOf" srcId="{C2833E06-3D71-4BD5-8376-5FE7B5CE6E5E}" destId="{7F871BDB-2D8C-45E1-AAD0-557DB7E3FC68}" srcOrd="0" destOrd="0" presId="urn:microsoft.com/office/officeart/2005/8/layout/hierarchy1"/>
    <dgm:cxn modelId="{8AE99D42-B241-4C5C-B68B-2D022DD38418}" srcId="{24CA4F03-40AA-4C4B-8524-E7C92CC6AD1A}" destId="{C2833E06-3D71-4BD5-8376-5FE7B5CE6E5E}" srcOrd="1" destOrd="0" parTransId="{B2D01F69-7B9D-42CE-8CA8-55C7A022A46C}" sibTransId="{4F1C41C3-EF5F-4D26-97CB-F3C2FA3EF4C7}"/>
    <dgm:cxn modelId="{88FAFE82-CEB2-4314-9FFB-0C49D91B23E4}" srcId="{24CA4F03-40AA-4C4B-8524-E7C92CC6AD1A}" destId="{F888FCCB-247C-487D-8FA4-EE3EB293EFBC}" srcOrd="0" destOrd="0" parTransId="{17168B40-47DC-4EEE-A93F-4B2647323372}" sibTransId="{5E55B934-E2FC-40B6-A2AF-0C0999447B4A}"/>
    <dgm:cxn modelId="{B7220896-E9EF-4F55-A7CA-5BA3236AA81F}" type="presOf" srcId="{24CA4F03-40AA-4C4B-8524-E7C92CC6AD1A}" destId="{AB75BB15-FE15-4141-97CA-647C6C7B7787}" srcOrd="0" destOrd="0" presId="urn:microsoft.com/office/officeart/2005/8/layout/hierarchy1"/>
    <dgm:cxn modelId="{AF8D0515-2242-4573-A9F5-737CF93DD130}" type="presParOf" srcId="{AB75BB15-FE15-4141-97CA-647C6C7B7787}" destId="{FE5AFF3E-CA73-413C-A509-9E00F3CFCBD3}" srcOrd="0" destOrd="0" presId="urn:microsoft.com/office/officeart/2005/8/layout/hierarchy1"/>
    <dgm:cxn modelId="{8B41F22A-4994-4A6C-9662-7878EECD369B}" type="presParOf" srcId="{FE5AFF3E-CA73-413C-A509-9E00F3CFCBD3}" destId="{DC41E173-FD96-4C8A-A9A1-D5E70A7E1DDF}" srcOrd="0" destOrd="0" presId="urn:microsoft.com/office/officeart/2005/8/layout/hierarchy1"/>
    <dgm:cxn modelId="{066E4745-F602-4DAC-ADCB-1CD25C2EBE8B}" type="presParOf" srcId="{DC41E173-FD96-4C8A-A9A1-D5E70A7E1DDF}" destId="{18699439-FF22-4EEF-828F-52D3FB3D7491}" srcOrd="0" destOrd="0" presId="urn:microsoft.com/office/officeart/2005/8/layout/hierarchy1"/>
    <dgm:cxn modelId="{EFCD02F2-B0E7-4A42-BF22-C95C660F0C16}" type="presParOf" srcId="{DC41E173-FD96-4C8A-A9A1-D5E70A7E1DDF}" destId="{7AAF6963-F505-40C1-976D-08C05AFCA893}" srcOrd="1" destOrd="0" presId="urn:microsoft.com/office/officeart/2005/8/layout/hierarchy1"/>
    <dgm:cxn modelId="{A5EF008D-90FC-4732-9BF7-C670F4A7C1D8}" type="presParOf" srcId="{FE5AFF3E-CA73-413C-A509-9E00F3CFCBD3}" destId="{EC743B9C-7AA6-4322-A628-2536C062F2FE}" srcOrd="1" destOrd="0" presId="urn:microsoft.com/office/officeart/2005/8/layout/hierarchy1"/>
    <dgm:cxn modelId="{1F660F86-F12E-46B8-8D35-5A56203E45EE}" type="presParOf" srcId="{AB75BB15-FE15-4141-97CA-647C6C7B7787}" destId="{937CCB20-E5F5-46F5-8D65-1F7CF198B74B}" srcOrd="1" destOrd="0" presId="urn:microsoft.com/office/officeart/2005/8/layout/hierarchy1"/>
    <dgm:cxn modelId="{3EC09C0B-7D81-4305-9B10-F21DE3DB0DDC}" type="presParOf" srcId="{937CCB20-E5F5-46F5-8D65-1F7CF198B74B}" destId="{D5298194-4A1E-4006-A9A0-E22CCFB6D452}" srcOrd="0" destOrd="0" presId="urn:microsoft.com/office/officeart/2005/8/layout/hierarchy1"/>
    <dgm:cxn modelId="{65A4CECA-7456-45B4-9CF5-FE998C827F87}" type="presParOf" srcId="{D5298194-4A1E-4006-A9A0-E22CCFB6D452}" destId="{FE263DAF-D4B0-480B-975C-74F05C2D300E}" srcOrd="0" destOrd="0" presId="urn:microsoft.com/office/officeart/2005/8/layout/hierarchy1"/>
    <dgm:cxn modelId="{2E865278-4CAB-4009-99A9-22F95EAE61E8}" type="presParOf" srcId="{D5298194-4A1E-4006-A9A0-E22CCFB6D452}" destId="{7F871BDB-2D8C-45E1-AAD0-557DB7E3FC68}" srcOrd="1" destOrd="0" presId="urn:microsoft.com/office/officeart/2005/8/layout/hierarchy1"/>
    <dgm:cxn modelId="{B74661C4-6A3A-4B70-8FCD-AD261628F62E}" type="presParOf" srcId="{937CCB20-E5F5-46F5-8D65-1F7CF198B74B}" destId="{770BE72D-B760-495B-85B6-99984B5F15E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5E6FD1-6971-483E-8E44-02426980FDA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A18D212-1F9F-42FF-B2FB-199A7B77A81D}">
      <dgm:prSet/>
      <dgm:spPr/>
      <dgm:t>
        <a:bodyPr/>
        <a:lstStyle/>
        <a:p>
          <a:r>
            <a:rPr lang="en-US" dirty="0"/>
            <a:t>North Aegean is one of the poorest regions in Greece and one of the 20 poorest regions in the EU</a:t>
          </a:r>
        </a:p>
      </dgm:t>
    </dgm:pt>
    <dgm:pt modelId="{5A2595E8-7230-4404-947C-9790840FCF3B}" type="parTrans" cxnId="{22D8FEA4-6302-4FEC-A401-E39B23FFF04C}">
      <dgm:prSet/>
      <dgm:spPr/>
      <dgm:t>
        <a:bodyPr/>
        <a:lstStyle/>
        <a:p>
          <a:endParaRPr lang="en-US"/>
        </a:p>
      </dgm:t>
    </dgm:pt>
    <dgm:pt modelId="{65D8EA4C-341A-406F-B2AC-61BFBF5A2435}" type="sibTrans" cxnId="{22D8FEA4-6302-4FEC-A401-E39B23FFF04C}">
      <dgm:prSet/>
      <dgm:spPr/>
      <dgm:t>
        <a:bodyPr/>
        <a:lstStyle/>
        <a:p>
          <a:endParaRPr lang="en-US"/>
        </a:p>
      </dgm:t>
    </dgm:pt>
    <dgm:pt modelId="{3F6C4575-B8FE-4E03-81BF-B819E9769FDF}">
      <dgm:prSet/>
      <dgm:spPr/>
      <dgm:t>
        <a:bodyPr/>
        <a:lstStyle/>
        <a:p>
          <a:r>
            <a:rPr lang="en-US" dirty="0"/>
            <a:t>Last place among the 13 regions of Greece in GDP</a:t>
          </a:r>
        </a:p>
      </dgm:t>
    </dgm:pt>
    <dgm:pt modelId="{015C0CD3-2D89-4B7C-9601-AA387C843FB0}" type="parTrans" cxnId="{443FCF06-0FA3-4F45-AF40-37ECAF62EDD9}">
      <dgm:prSet/>
      <dgm:spPr/>
      <dgm:t>
        <a:bodyPr/>
        <a:lstStyle/>
        <a:p>
          <a:endParaRPr lang="en-US"/>
        </a:p>
      </dgm:t>
    </dgm:pt>
    <dgm:pt modelId="{CDE156E4-C7A2-4CB2-922B-F80EB4328855}" type="sibTrans" cxnId="{443FCF06-0FA3-4F45-AF40-37ECAF62EDD9}">
      <dgm:prSet/>
      <dgm:spPr/>
      <dgm:t>
        <a:bodyPr/>
        <a:lstStyle/>
        <a:p>
          <a:endParaRPr lang="en-US"/>
        </a:p>
      </dgm:t>
    </dgm:pt>
    <dgm:pt modelId="{5ABD6D36-D6D7-45D8-B02A-9B88888093A3}">
      <dgm:prSet/>
      <dgm:spPr/>
      <dgm:t>
        <a:bodyPr/>
        <a:lstStyle/>
        <a:p>
          <a:r>
            <a:rPr lang="en-US" dirty="0"/>
            <a:t>The unemployment rate reached 17%</a:t>
          </a:r>
        </a:p>
      </dgm:t>
    </dgm:pt>
    <dgm:pt modelId="{9A5929F9-1358-4DE0-A923-BFCA0261F509}" type="parTrans" cxnId="{85514AE9-AAED-41A5-82B9-E3EF7ECBE623}">
      <dgm:prSet/>
      <dgm:spPr/>
      <dgm:t>
        <a:bodyPr/>
        <a:lstStyle/>
        <a:p>
          <a:endParaRPr lang="en-US"/>
        </a:p>
      </dgm:t>
    </dgm:pt>
    <dgm:pt modelId="{28B66E13-32B1-4671-B80D-4EDC2EB4AD4A}" type="sibTrans" cxnId="{85514AE9-AAED-41A5-82B9-E3EF7ECBE623}">
      <dgm:prSet/>
      <dgm:spPr/>
      <dgm:t>
        <a:bodyPr/>
        <a:lstStyle/>
        <a:p>
          <a:endParaRPr lang="en-US"/>
        </a:p>
      </dgm:t>
    </dgm:pt>
    <dgm:pt modelId="{F2672CE4-7CE4-47D4-8A9B-25CFB9338B30}">
      <dgm:prSet/>
      <dgm:spPr/>
      <dgm:t>
        <a:bodyPr/>
        <a:lstStyle/>
        <a:p>
          <a:r>
            <a:rPr lang="en-US" dirty="0"/>
            <a:t>The percentage of young people not in employment, education and training (NEETS) is 27.1%.</a:t>
          </a:r>
        </a:p>
      </dgm:t>
    </dgm:pt>
    <dgm:pt modelId="{103D737C-3624-43D0-8B00-EAB6F2FB8903}" type="parTrans" cxnId="{CD52A756-A876-4A37-8366-FCBD0DB63ABA}">
      <dgm:prSet/>
      <dgm:spPr/>
      <dgm:t>
        <a:bodyPr/>
        <a:lstStyle/>
        <a:p>
          <a:endParaRPr lang="en-US"/>
        </a:p>
      </dgm:t>
    </dgm:pt>
    <dgm:pt modelId="{DCF0C3C6-720A-45F8-9B0E-F7BCE5583942}" type="sibTrans" cxnId="{CD52A756-A876-4A37-8366-FCBD0DB63ABA}">
      <dgm:prSet/>
      <dgm:spPr/>
      <dgm:t>
        <a:bodyPr/>
        <a:lstStyle/>
        <a:p>
          <a:endParaRPr lang="en-US"/>
        </a:p>
      </dgm:t>
    </dgm:pt>
    <dgm:pt modelId="{942EF17C-46EC-4BA2-9DDE-F739700BD674}">
      <dgm:prSet/>
      <dgm:spPr/>
      <dgm:t>
        <a:bodyPr/>
        <a:lstStyle/>
        <a:p>
          <a:r>
            <a:rPr lang="en-US" dirty="0"/>
            <a:t>35.5% of the population is at risk of poverty and social exclusion</a:t>
          </a:r>
        </a:p>
      </dgm:t>
    </dgm:pt>
    <dgm:pt modelId="{BB25B417-D0B3-42ED-B279-4C2C349481B3}" type="sibTrans" cxnId="{DD73EFFC-1AE1-4893-B2A1-F3FE16C92D16}">
      <dgm:prSet/>
      <dgm:spPr/>
      <dgm:t>
        <a:bodyPr/>
        <a:lstStyle/>
        <a:p>
          <a:endParaRPr lang="en-US"/>
        </a:p>
      </dgm:t>
    </dgm:pt>
    <dgm:pt modelId="{2932E2F0-E7E4-46A7-BE10-4E9E0C09345F}" type="parTrans" cxnId="{DD73EFFC-1AE1-4893-B2A1-F3FE16C92D16}">
      <dgm:prSet/>
      <dgm:spPr/>
      <dgm:t>
        <a:bodyPr/>
        <a:lstStyle/>
        <a:p>
          <a:endParaRPr lang="en-US"/>
        </a:p>
      </dgm:t>
    </dgm:pt>
    <dgm:pt modelId="{A3C72FFA-BD58-402D-92A8-7A801B7393A4}" type="pres">
      <dgm:prSet presAssocID="{415E6FD1-6971-483E-8E44-02426980FDA4}" presName="linear" presStyleCnt="0">
        <dgm:presLayoutVars>
          <dgm:animLvl val="lvl"/>
          <dgm:resizeHandles val="exact"/>
        </dgm:presLayoutVars>
      </dgm:prSet>
      <dgm:spPr/>
    </dgm:pt>
    <dgm:pt modelId="{DC48144E-8235-4A64-90E6-00AEEB948550}" type="pres">
      <dgm:prSet presAssocID="{9A18D212-1F9F-42FF-B2FB-199A7B77A81D}" presName="parentText" presStyleLbl="node1" presStyleIdx="0" presStyleCnt="1">
        <dgm:presLayoutVars>
          <dgm:chMax val="0"/>
          <dgm:bulletEnabled val="1"/>
        </dgm:presLayoutVars>
      </dgm:prSet>
      <dgm:spPr/>
    </dgm:pt>
    <dgm:pt modelId="{E4370F82-2075-4D87-8E38-7B6556EB7044}" type="pres">
      <dgm:prSet presAssocID="{9A18D212-1F9F-42FF-B2FB-199A7B77A81D}" presName="childText" presStyleLbl="revTx" presStyleIdx="0" presStyleCnt="1">
        <dgm:presLayoutVars>
          <dgm:bulletEnabled val="1"/>
        </dgm:presLayoutVars>
      </dgm:prSet>
      <dgm:spPr/>
    </dgm:pt>
  </dgm:ptLst>
  <dgm:cxnLst>
    <dgm:cxn modelId="{443FCF06-0FA3-4F45-AF40-37ECAF62EDD9}" srcId="{9A18D212-1F9F-42FF-B2FB-199A7B77A81D}" destId="{3F6C4575-B8FE-4E03-81BF-B819E9769FDF}" srcOrd="0" destOrd="0" parTransId="{015C0CD3-2D89-4B7C-9601-AA387C843FB0}" sibTransId="{CDE156E4-C7A2-4CB2-922B-F80EB4328855}"/>
    <dgm:cxn modelId="{0125392A-2BDC-40B9-821D-16D927DF0E76}" type="presOf" srcId="{F2672CE4-7CE4-47D4-8A9B-25CFB9338B30}" destId="{E4370F82-2075-4D87-8E38-7B6556EB7044}" srcOrd="0" destOrd="3" presId="urn:microsoft.com/office/officeart/2005/8/layout/vList2"/>
    <dgm:cxn modelId="{C0E4843B-6AF2-4F96-BB0A-C3CB0638279E}" type="presOf" srcId="{415E6FD1-6971-483E-8E44-02426980FDA4}" destId="{A3C72FFA-BD58-402D-92A8-7A801B7393A4}" srcOrd="0" destOrd="0" presId="urn:microsoft.com/office/officeart/2005/8/layout/vList2"/>
    <dgm:cxn modelId="{AC407360-0392-4E4D-8A48-A020E6714E33}" type="presOf" srcId="{9A18D212-1F9F-42FF-B2FB-199A7B77A81D}" destId="{DC48144E-8235-4A64-90E6-00AEEB948550}" srcOrd="0" destOrd="0" presId="urn:microsoft.com/office/officeart/2005/8/layout/vList2"/>
    <dgm:cxn modelId="{CD52A756-A876-4A37-8366-FCBD0DB63ABA}" srcId="{9A18D212-1F9F-42FF-B2FB-199A7B77A81D}" destId="{F2672CE4-7CE4-47D4-8A9B-25CFB9338B30}" srcOrd="3" destOrd="0" parTransId="{103D737C-3624-43D0-8B00-EAB6F2FB8903}" sibTransId="{DCF0C3C6-720A-45F8-9B0E-F7BCE5583942}"/>
    <dgm:cxn modelId="{22D8FEA4-6302-4FEC-A401-E39B23FFF04C}" srcId="{415E6FD1-6971-483E-8E44-02426980FDA4}" destId="{9A18D212-1F9F-42FF-B2FB-199A7B77A81D}" srcOrd="0" destOrd="0" parTransId="{5A2595E8-7230-4404-947C-9790840FCF3B}" sibTransId="{65D8EA4C-341A-406F-B2AC-61BFBF5A2435}"/>
    <dgm:cxn modelId="{15034EBA-8DAB-439B-B8F0-0FABCAFBC2BC}" type="presOf" srcId="{5ABD6D36-D6D7-45D8-B02A-9B88888093A3}" destId="{E4370F82-2075-4D87-8E38-7B6556EB7044}" srcOrd="0" destOrd="1" presId="urn:microsoft.com/office/officeart/2005/8/layout/vList2"/>
    <dgm:cxn modelId="{898D96E3-E050-41EC-969A-0E95737D52CD}" type="presOf" srcId="{3F6C4575-B8FE-4E03-81BF-B819E9769FDF}" destId="{E4370F82-2075-4D87-8E38-7B6556EB7044}" srcOrd="0" destOrd="0" presId="urn:microsoft.com/office/officeart/2005/8/layout/vList2"/>
    <dgm:cxn modelId="{85514AE9-AAED-41A5-82B9-E3EF7ECBE623}" srcId="{9A18D212-1F9F-42FF-B2FB-199A7B77A81D}" destId="{5ABD6D36-D6D7-45D8-B02A-9B88888093A3}" srcOrd="1" destOrd="0" parTransId="{9A5929F9-1358-4DE0-A923-BFCA0261F509}" sibTransId="{28B66E13-32B1-4671-B80D-4EDC2EB4AD4A}"/>
    <dgm:cxn modelId="{2804B8E9-43D2-4292-9113-2760F24E6248}" type="presOf" srcId="{942EF17C-46EC-4BA2-9DDE-F739700BD674}" destId="{E4370F82-2075-4D87-8E38-7B6556EB7044}" srcOrd="0" destOrd="2" presId="urn:microsoft.com/office/officeart/2005/8/layout/vList2"/>
    <dgm:cxn modelId="{DD73EFFC-1AE1-4893-B2A1-F3FE16C92D16}" srcId="{9A18D212-1F9F-42FF-B2FB-199A7B77A81D}" destId="{942EF17C-46EC-4BA2-9DDE-F739700BD674}" srcOrd="2" destOrd="0" parTransId="{2932E2F0-E7E4-46A7-BE10-4E9E0C09345F}" sibTransId="{BB25B417-D0B3-42ED-B279-4C2C349481B3}"/>
    <dgm:cxn modelId="{D2CFC8DA-B323-422F-98C5-F7DDB82DA5BB}" type="presParOf" srcId="{A3C72FFA-BD58-402D-92A8-7A801B7393A4}" destId="{DC48144E-8235-4A64-90E6-00AEEB948550}" srcOrd="0" destOrd="0" presId="urn:microsoft.com/office/officeart/2005/8/layout/vList2"/>
    <dgm:cxn modelId="{D59150BB-6367-483B-82FA-70D9CE5F2783}" type="presParOf" srcId="{A3C72FFA-BD58-402D-92A8-7A801B7393A4}" destId="{E4370F82-2075-4D87-8E38-7B6556EB704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DE0C80-2D4E-4CF8-B5C2-FFC4853BB56F}"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703ED38-6609-47E8-8A31-CCB4103C497A}">
      <dgm:prSet/>
      <dgm:spPr/>
      <dgm:t>
        <a:bodyPr/>
        <a:lstStyle/>
        <a:p>
          <a:r>
            <a:rPr lang="en-US" dirty="0"/>
            <a:t>The methodology chosen is based on the "Guidance on Sustainability Assessment" (OECD, 2010), adapted to the needs of the research, as it is not an exhaustive guide but can be used as a basis.</a:t>
          </a:r>
        </a:p>
      </dgm:t>
    </dgm:pt>
    <dgm:pt modelId="{C3C258F5-2D3F-4992-BBDF-C9690A379257}" type="parTrans" cxnId="{35B3C26A-7988-4903-B7C0-2C490382CB4D}">
      <dgm:prSet/>
      <dgm:spPr/>
      <dgm:t>
        <a:bodyPr/>
        <a:lstStyle/>
        <a:p>
          <a:endParaRPr lang="en-US"/>
        </a:p>
      </dgm:t>
    </dgm:pt>
    <dgm:pt modelId="{3059A3B4-A4D5-4893-945D-798EAD26D5F5}" type="sibTrans" cxnId="{35B3C26A-7988-4903-B7C0-2C490382CB4D}">
      <dgm:prSet/>
      <dgm:spPr/>
      <dgm:t>
        <a:bodyPr/>
        <a:lstStyle/>
        <a:p>
          <a:endParaRPr lang="en-US"/>
        </a:p>
      </dgm:t>
    </dgm:pt>
    <dgm:pt modelId="{0CD5F73D-CC24-4553-B50E-2D9B93C58D43}">
      <dgm:prSet/>
      <dgm:spPr/>
      <dgm:t>
        <a:bodyPr/>
        <a:lstStyle/>
        <a:p>
          <a:r>
            <a:rPr lang="en-US" dirty="0"/>
            <a:t>It is an ex-ante procedure as</a:t>
          </a:r>
          <a:r>
            <a:rPr lang="el-GR" dirty="0"/>
            <a:t>:</a:t>
          </a:r>
          <a:endParaRPr lang="en-US" dirty="0"/>
        </a:p>
      </dgm:t>
    </dgm:pt>
    <dgm:pt modelId="{C745CD51-E6B9-45F7-9CD3-903954D67E7A}" type="parTrans" cxnId="{FF37FA70-E5F2-4818-9E7C-4474F19E4A0B}">
      <dgm:prSet/>
      <dgm:spPr/>
      <dgm:t>
        <a:bodyPr/>
        <a:lstStyle/>
        <a:p>
          <a:endParaRPr lang="en-US"/>
        </a:p>
      </dgm:t>
    </dgm:pt>
    <dgm:pt modelId="{2D31607A-C529-4C8E-BC86-8DD8FECC6BC0}" type="sibTrans" cxnId="{FF37FA70-E5F2-4818-9E7C-4474F19E4A0B}">
      <dgm:prSet/>
      <dgm:spPr/>
      <dgm:t>
        <a:bodyPr/>
        <a:lstStyle/>
        <a:p>
          <a:endParaRPr lang="en-US"/>
        </a:p>
      </dgm:t>
    </dgm:pt>
    <dgm:pt modelId="{5FAD7F1D-5E0C-4E77-BB11-FF74882FDF43}">
      <dgm:prSet/>
      <dgm:spPr/>
      <dgm:t>
        <a:bodyPr/>
        <a:lstStyle/>
        <a:p>
          <a:r>
            <a:rPr lang="en-US" dirty="0"/>
            <a:t>1. Used to develop integrated policies that take full account of the three dimensions of sustainable development; and</a:t>
          </a:r>
        </a:p>
      </dgm:t>
    </dgm:pt>
    <dgm:pt modelId="{49D3BA96-0EA2-4AB3-9220-892A5CB64F66}" type="parTrans" cxnId="{4F2A4FC9-53F5-4C2A-BD73-592FF339E93F}">
      <dgm:prSet/>
      <dgm:spPr/>
      <dgm:t>
        <a:bodyPr/>
        <a:lstStyle/>
        <a:p>
          <a:endParaRPr lang="en-US"/>
        </a:p>
      </dgm:t>
    </dgm:pt>
    <dgm:pt modelId="{AF6FD5C6-A9DB-4BBC-B44A-BDC09072E410}" type="sibTrans" cxnId="{4F2A4FC9-53F5-4C2A-BD73-592FF339E93F}">
      <dgm:prSet/>
      <dgm:spPr/>
      <dgm:t>
        <a:bodyPr/>
        <a:lstStyle/>
        <a:p>
          <a:endParaRPr lang="en-US"/>
        </a:p>
      </dgm:t>
    </dgm:pt>
    <dgm:pt modelId="{6AAA6BCE-6536-4352-88F8-4351BEECC083}">
      <dgm:prSet/>
      <dgm:spPr/>
      <dgm:t>
        <a:bodyPr/>
        <a:lstStyle/>
        <a:p>
          <a:r>
            <a:rPr lang="el-GR" dirty="0"/>
            <a:t>2. </a:t>
          </a:r>
          <a:r>
            <a:rPr lang="en-US" dirty="0"/>
            <a:t>It is a process of assessing the potential social, economic and environmental impacts of policies, strategies, plans and </a:t>
          </a:r>
          <a:r>
            <a:rPr lang="en-US" dirty="0" err="1"/>
            <a:t>programmes</a:t>
          </a:r>
          <a:r>
            <a:rPr lang="en-US" dirty="0"/>
            <a:t> before they are formulated.</a:t>
          </a:r>
        </a:p>
      </dgm:t>
    </dgm:pt>
    <dgm:pt modelId="{28C8B305-E40C-4E18-B774-DF4328F3EB54}" type="parTrans" cxnId="{176E50E7-33FC-4844-A1E3-4E47DC36063D}">
      <dgm:prSet/>
      <dgm:spPr/>
      <dgm:t>
        <a:bodyPr/>
        <a:lstStyle/>
        <a:p>
          <a:endParaRPr lang="en-US"/>
        </a:p>
      </dgm:t>
    </dgm:pt>
    <dgm:pt modelId="{CD7DBFBA-3FED-4021-801C-7170D51822CE}" type="sibTrans" cxnId="{176E50E7-33FC-4844-A1E3-4E47DC36063D}">
      <dgm:prSet/>
      <dgm:spPr/>
      <dgm:t>
        <a:bodyPr/>
        <a:lstStyle/>
        <a:p>
          <a:endParaRPr lang="en-US"/>
        </a:p>
      </dgm:t>
    </dgm:pt>
    <dgm:pt modelId="{0DFC9DD9-FD85-4DEC-90E9-0AC3361AF81E}" type="pres">
      <dgm:prSet presAssocID="{94DE0C80-2D4E-4CF8-B5C2-FFC4853BB56F}" presName="linear" presStyleCnt="0">
        <dgm:presLayoutVars>
          <dgm:animLvl val="lvl"/>
          <dgm:resizeHandles val="exact"/>
        </dgm:presLayoutVars>
      </dgm:prSet>
      <dgm:spPr/>
    </dgm:pt>
    <dgm:pt modelId="{03BACF96-0B3C-47DF-B007-D34BB7393E15}" type="pres">
      <dgm:prSet presAssocID="{5703ED38-6609-47E8-8A31-CCB4103C497A}" presName="parentText" presStyleLbl="node1" presStyleIdx="0" presStyleCnt="4">
        <dgm:presLayoutVars>
          <dgm:chMax val="0"/>
          <dgm:bulletEnabled val="1"/>
        </dgm:presLayoutVars>
      </dgm:prSet>
      <dgm:spPr/>
    </dgm:pt>
    <dgm:pt modelId="{08247166-2FE5-4120-9C81-41D4D1D54F49}" type="pres">
      <dgm:prSet presAssocID="{3059A3B4-A4D5-4893-945D-798EAD26D5F5}" presName="spacer" presStyleCnt="0"/>
      <dgm:spPr/>
    </dgm:pt>
    <dgm:pt modelId="{51A0D995-6AEA-4C3A-8038-E06E45DB5DE8}" type="pres">
      <dgm:prSet presAssocID="{0CD5F73D-CC24-4553-B50E-2D9B93C58D43}" presName="parentText" presStyleLbl="node1" presStyleIdx="1" presStyleCnt="4">
        <dgm:presLayoutVars>
          <dgm:chMax val="0"/>
          <dgm:bulletEnabled val="1"/>
        </dgm:presLayoutVars>
      </dgm:prSet>
      <dgm:spPr/>
    </dgm:pt>
    <dgm:pt modelId="{AD506B62-35AE-4666-8A30-933E8D8CB524}" type="pres">
      <dgm:prSet presAssocID="{2D31607A-C529-4C8E-BC86-8DD8FECC6BC0}" presName="spacer" presStyleCnt="0"/>
      <dgm:spPr/>
    </dgm:pt>
    <dgm:pt modelId="{D23EF2BB-6A6F-4CB5-9E06-2A09DB9C222A}" type="pres">
      <dgm:prSet presAssocID="{5FAD7F1D-5E0C-4E77-BB11-FF74882FDF43}" presName="parentText" presStyleLbl="node1" presStyleIdx="2" presStyleCnt="4">
        <dgm:presLayoutVars>
          <dgm:chMax val="0"/>
          <dgm:bulletEnabled val="1"/>
        </dgm:presLayoutVars>
      </dgm:prSet>
      <dgm:spPr/>
    </dgm:pt>
    <dgm:pt modelId="{6A0F99B5-5C88-4248-85C5-C3F79346CA75}" type="pres">
      <dgm:prSet presAssocID="{AF6FD5C6-A9DB-4BBC-B44A-BDC09072E410}" presName="spacer" presStyleCnt="0"/>
      <dgm:spPr/>
    </dgm:pt>
    <dgm:pt modelId="{B1BDA4E1-2842-4AC9-B391-CC17C4B9D283}" type="pres">
      <dgm:prSet presAssocID="{6AAA6BCE-6536-4352-88F8-4351BEECC083}" presName="parentText" presStyleLbl="node1" presStyleIdx="3" presStyleCnt="4">
        <dgm:presLayoutVars>
          <dgm:chMax val="0"/>
          <dgm:bulletEnabled val="1"/>
        </dgm:presLayoutVars>
      </dgm:prSet>
      <dgm:spPr/>
    </dgm:pt>
  </dgm:ptLst>
  <dgm:cxnLst>
    <dgm:cxn modelId="{A058AE25-9493-4A00-B2BA-7166A851C0FA}" type="presOf" srcId="{6AAA6BCE-6536-4352-88F8-4351BEECC083}" destId="{B1BDA4E1-2842-4AC9-B391-CC17C4B9D283}" srcOrd="0" destOrd="0" presId="urn:microsoft.com/office/officeart/2005/8/layout/vList2"/>
    <dgm:cxn modelId="{35B3C26A-7988-4903-B7C0-2C490382CB4D}" srcId="{94DE0C80-2D4E-4CF8-B5C2-FFC4853BB56F}" destId="{5703ED38-6609-47E8-8A31-CCB4103C497A}" srcOrd="0" destOrd="0" parTransId="{C3C258F5-2D3F-4992-BBDF-C9690A379257}" sibTransId="{3059A3B4-A4D5-4893-945D-798EAD26D5F5}"/>
    <dgm:cxn modelId="{EAEED26A-1AB0-475B-99E4-4EB5CA3A3587}" type="presOf" srcId="{0CD5F73D-CC24-4553-B50E-2D9B93C58D43}" destId="{51A0D995-6AEA-4C3A-8038-E06E45DB5DE8}" srcOrd="0" destOrd="0" presId="urn:microsoft.com/office/officeart/2005/8/layout/vList2"/>
    <dgm:cxn modelId="{FF37FA70-E5F2-4818-9E7C-4474F19E4A0B}" srcId="{94DE0C80-2D4E-4CF8-B5C2-FFC4853BB56F}" destId="{0CD5F73D-CC24-4553-B50E-2D9B93C58D43}" srcOrd="1" destOrd="0" parTransId="{C745CD51-E6B9-45F7-9CD3-903954D67E7A}" sibTransId="{2D31607A-C529-4C8E-BC86-8DD8FECC6BC0}"/>
    <dgm:cxn modelId="{4F2A4FC9-53F5-4C2A-BD73-592FF339E93F}" srcId="{94DE0C80-2D4E-4CF8-B5C2-FFC4853BB56F}" destId="{5FAD7F1D-5E0C-4E77-BB11-FF74882FDF43}" srcOrd="2" destOrd="0" parTransId="{49D3BA96-0EA2-4AB3-9220-892A5CB64F66}" sibTransId="{AF6FD5C6-A9DB-4BBC-B44A-BDC09072E410}"/>
    <dgm:cxn modelId="{B0C91AE5-E421-4054-8B3F-2F7912E9DC75}" type="presOf" srcId="{5FAD7F1D-5E0C-4E77-BB11-FF74882FDF43}" destId="{D23EF2BB-6A6F-4CB5-9E06-2A09DB9C222A}" srcOrd="0" destOrd="0" presId="urn:microsoft.com/office/officeart/2005/8/layout/vList2"/>
    <dgm:cxn modelId="{176E50E7-33FC-4844-A1E3-4E47DC36063D}" srcId="{94DE0C80-2D4E-4CF8-B5C2-FFC4853BB56F}" destId="{6AAA6BCE-6536-4352-88F8-4351BEECC083}" srcOrd="3" destOrd="0" parTransId="{28C8B305-E40C-4E18-B774-DF4328F3EB54}" sibTransId="{CD7DBFBA-3FED-4021-801C-7170D51822CE}"/>
    <dgm:cxn modelId="{99268FE8-DFFD-40B7-A4B4-9283855183E1}" type="presOf" srcId="{5703ED38-6609-47E8-8A31-CCB4103C497A}" destId="{03BACF96-0B3C-47DF-B007-D34BB7393E15}" srcOrd="0" destOrd="0" presId="urn:microsoft.com/office/officeart/2005/8/layout/vList2"/>
    <dgm:cxn modelId="{68BF37F1-91FC-4A0F-969C-FEDDF6F7E1F6}" type="presOf" srcId="{94DE0C80-2D4E-4CF8-B5C2-FFC4853BB56F}" destId="{0DFC9DD9-FD85-4DEC-90E9-0AC3361AF81E}" srcOrd="0" destOrd="0" presId="urn:microsoft.com/office/officeart/2005/8/layout/vList2"/>
    <dgm:cxn modelId="{82254FF7-5BC1-4409-A61D-5B4E8B411828}" type="presParOf" srcId="{0DFC9DD9-FD85-4DEC-90E9-0AC3361AF81E}" destId="{03BACF96-0B3C-47DF-B007-D34BB7393E15}" srcOrd="0" destOrd="0" presId="urn:microsoft.com/office/officeart/2005/8/layout/vList2"/>
    <dgm:cxn modelId="{EF5FB0F9-5803-4655-8570-6328D96CE905}" type="presParOf" srcId="{0DFC9DD9-FD85-4DEC-90E9-0AC3361AF81E}" destId="{08247166-2FE5-4120-9C81-41D4D1D54F49}" srcOrd="1" destOrd="0" presId="urn:microsoft.com/office/officeart/2005/8/layout/vList2"/>
    <dgm:cxn modelId="{7A613CFA-6AFA-48AB-81DA-1B54AE739375}" type="presParOf" srcId="{0DFC9DD9-FD85-4DEC-90E9-0AC3361AF81E}" destId="{51A0D995-6AEA-4C3A-8038-E06E45DB5DE8}" srcOrd="2" destOrd="0" presId="urn:microsoft.com/office/officeart/2005/8/layout/vList2"/>
    <dgm:cxn modelId="{722C8DE0-EC19-4094-882E-EAB6C4B1E513}" type="presParOf" srcId="{0DFC9DD9-FD85-4DEC-90E9-0AC3361AF81E}" destId="{AD506B62-35AE-4666-8A30-933E8D8CB524}" srcOrd="3" destOrd="0" presId="urn:microsoft.com/office/officeart/2005/8/layout/vList2"/>
    <dgm:cxn modelId="{9B97EAC5-46D1-45E9-BB9F-781F123D542A}" type="presParOf" srcId="{0DFC9DD9-FD85-4DEC-90E9-0AC3361AF81E}" destId="{D23EF2BB-6A6F-4CB5-9E06-2A09DB9C222A}" srcOrd="4" destOrd="0" presId="urn:microsoft.com/office/officeart/2005/8/layout/vList2"/>
    <dgm:cxn modelId="{DAEA4B24-C9CB-45F7-A2F6-CE08D569E536}" type="presParOf" srcId="{0DFC9DD9-FD85-4DEC-90E9-0AC3361AF81E}" destId="{6A0F99B5-5C88-4248-85C5-C3F79346CA75}" srcOrd="5" destOrd="0" presId="urn:microsoft.com/office/officeart/2005/8/layout/vList2"/>
    <dgm:cxn modelId="{4C35FC1D-2B37-48E0-A22E-4620A243BF41}" type="presParOf" srcId="{0DFC9DD9-FD85-4DEC-90E9-0AC3361AF81E}" destId="{B1BDA4E1-2842-4AC9-B391-CC17C4B9D28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F1E1B1-08BC-446A-9FC2-8D296F19E40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515B2FD-5FED-4E79-9F29-CC86342ADE84}">
      <dgm:prSet/>
      <dgm:spPr/>
      <dgm:t>
        <a:bodyPr/>
        <a:lstStyle/>
        <a:p>
          <a:r>
            <a:rPr lang="en-US" dirty="0"/>
            <a:t>This research was carried out in three stages:</a:t>
          </a:r>
        </a:p>
      </dgm:t>
    </dgm:pt>
    <dgm:pt modelId="{F2679BD7-CFDF-4E93-A18A-555452B18812}" type="parTrans" cxnId="{369251F0-B5ED-496B-9F4F-8300A2E79118}">
      <dgm:prSet/>
      <dgm:spPr/>
      <dgm:t>
        <a:bodyPr/>
        <a:lstStyle/>
        <a:p>
          <a:endParaRPr lang="en-US"/>
        </a:p>
      </dgm:t>
    </dgm:pt>
    <dgm:pt modelId="{45A2A304-5DAC-4745-A15D-51439BB14D6C}" type="sibTrans" cxnId="{369251F0-B5ED-496B-9F4F-8300A2E79118}">
      <dgm:prSet/>
      <dgm:spPr/>
      <dgm:t>
        <a:bodyPr/>
        <a:lstStyle/>
        <a:p>
          <a:endParaRPr lang="en-US"/>
        </a:p>
      </dgm:t>
    </dgm:pt>
    <dgm:pt modelId="{7C22A0F9-3BFC-472E-A9B5-06E05A047FF6}">
      <dgm:prSet/>
      <dgm:spPr/>
      <dgm:t>
        <a:bodyPr/>
        <a:lstStyle/>
        <a:p>
          <a:r>
            <a:rPr lang="en-US" dirty="0"/>
            <a:t>Collection of secondary data on social cohesion and sustainable development indicators from sources such as the European Commission, Eurostat, OECD, etc.</a:t>
          </a:r>
        </a:p>
      </dgm:t>
    </dgm:pt>
    <dgm:pt modelId="{CA1421FF-FBFE-43F0-91CE-46C65DDF4111}" type="parTrans" cxnId="{E4A2361B-9B80-449B-9C7C-EDC8B95C2430}">
      <dgm:prSet/>
      <dgm:spPr/>
      <dgm:t>
        <a:bodyPr/>
        <a:lstStyle/>
        <a:p>
          <a:endParaRPr lang="en-US"/>
        </a:p>
      </dgm:t>
    </dgm:pt>
    <dgm:pt modelId="{50DB16AE-C73E-4112-BB19-AD92FC3F905D}" type="sibTrans" cxnId="{E4A2361B-9B80-449B-9C7C-EDC8B95C2430}">
      <dgm:prSet/>
      <dgm:spPr/>
      <dgm:t>
        <a:bodyPr/>
        <a:lstStyle/>
        <a:p>
          <a:endParaRPr lang="en-US"/>
        </a:p>
      </dgm:t>
    </dgm:pt>
    <dgm:pt modelId="{87B8E1FD-4234-4859-8C34-4A50285FFFD4}">
      <dgm:prSet/>
      <dgm:spPr/>
      <dgm:t>
        <a:bodyPr/>
        <a:lstStyle/>
        <a:p>
          <a:r>
            <a:rPr lang="en-US" dirty="0"/>
            <a:t>Quantitative research with the creation of a specific questionnaire</a:t>
          </a:r>
        </a:p>
      </dgm:t>
    </dgm:pt>
    <dgm:pt modelId="{0A1DA4E0-1670-4D87-B65A-97B214BF78AF}" type="parTrans" cxnId="{450D9891-6786-420A-8DFB-451857FBBDCF}">
      <dgm:prSet/>
      <dgm:spPr/>
      <dgm:t>
        <a:bodyPr/>
        <a:lstStyle/>
        <a:p>
          <a:endParaRPr lang="en-US"/>
        </a:p>
      </dgm:t>
    </dgm:pt>
    <dgm:pt modelId="{D9767F15-BB16-479C-8A1F-751CBB55D328}" type="sibTrans" cxnId="{450D9891-6786-420A-8DFB-451857FBBDCF}">
      <dgm:prSet/>
      <dgm:spPr/>
      <dgm:t>
        <a:bodyPr/>
        <a:lstStyle/>
        <a:p>
          <a:endParaRPr lang="en-US"/>
        </a:p>
      </dgm:t>
    </dgm:pt>
    <dgm:pt modelId="{886AB70B-ECEC-4778-8B6D-C8C697BA8588}">
      <dgm:prSet/>
      <dgm:spPr/>
      <dgm:t>
        <a:bodyPr/>
        <a:lstStyle/>
        <a:p>
          <a:r>
            <a:rPr lang="en-US" dirty="0"/>
            <a:t>In the third and final stage of the research, a experts</a:t>
          </a:r>
          <a:r>
            <a:rPr lang="el-GR" dirty="0"/>
            <a:t>’ </a:t>
          </a:r>
          <a:r>
            <a:rPr lang="en-US" dirty="0"/>
            <a:t>panel was held in order to compare the secondary data and the results of the questionnaire. The aim was to explore possible future situations in relation to the issue examined or to create a vision and policy recommendations to address future challenges</a:t>
          </a:r>
        </a:p>
      </dgm:t>
    </dgm:pt>
    <dgm:pt modelId="{802B723B-3816-42F9-8405-C533A876D565}" type="parTrans" cxnId="{CFBAA03D-7708-4C6B-B8B6-C72671726C1C}">
      <dgm:prSet/>
      <dgm:spPr/>
      <dgm:t>
        <a:bodyPr/>
        <a:lstStyle/>
        <a:p>
          <a:endParaRPr lang="en-US"/>
        </a:p>
      </dgm:t>
    </dgm:pt>
    <dgm:pt modelId="{D1571C98-E878-4D72-92FF-73F939A10C8E}" type="sibTrans" cxnId="{CFBAA03D-7708-4C6B-B8B6-C72671726C1C}">
      <dgm:prSet/>
      <dgm:spPr/>
      <dgm:t>
        <a:bodyPr/>
        <a:lstStyle/>
        <a:p>
          <a:endParaRPr lang="en-US"/>
        </a:p>
      </dgm:t>
    </dgm:pt>
    <dgm:pt modelId="{4C117AF5-48C5-41B0-97A5-10DC5E350EB9}" type="pres">
      <dgm:prSet presAssocID="{E4F1E1B1-08BC-446A-9FC2-8D296F19E401}" presName="linear" presStyleCnt="0">
        <dgm:presLayoutVars>
          <dgm:animLvl val="lvl"/>
          <dgm:resizeHandles val="exact"/>
        </dgm:presLayoutVars>
      </dgm:prSet>
      <dgm:spPr/>
    </dgm:pt>
    <dgm:pt modelId="{A1C2571D-07B1-4A35-8437-D9F6A5B139C1}" type="pres">
      <dgm:prSet presAssocID="{9515B2FD-5FED-4E79-9F29-CC86342ADE84}" presName="parentText" presStyleLbl="node1" presStyleIdx="0" presStyleCnt="1">
        <dgm:presLayoutVars>
          <dgm:chMax val="0"/>
          <dgm:bulletEnabled val="1"/>
        </dgm:presLayoutVars>
      </dgm:prSet>
      <dgm:spPr/>
    </dgm:pt>
    <dgm:pt modelId="{C9DE87D4-F7F1-4BC0-A58F-76A7E28DA134}" type="pres">
      <dgm:prSet presAssocID="{9515B2FD-5FED-4E79-9F29-CC86342ADE84}" presName="childText" presStyleLbl="revTx" presStyleIdx="0" presStyleCnt="1">
        <dgm:presLayoutVars>
          <dgm:bulletEnabled val="1"/>
        </dgm:presLayoutVars>
      </dgm:prSet>
      <dgm:spPr/>
    </dgm:pt>
  </dgm:ptLst>
  <dgm:cxnLst>
    <dgm:cxn modelId="{E4A2361B-9B80-449B-9C7C-EDC8B95C2430}" srcId="{9515B2FD-5FED-4E79-9F29-CC86342ADE84}" destId="{7C22A0F9-3BFC-472E-A9B5-06E05A047FF6}" srcOrd="0" destOrd="0" parTransId="{CA1421FF-FBFE-43F0-91CE-46C65DDF4111}" sibTransId="{50DB16AE-C73E-4112-BB19-AD92FC3F905D}"/>
    <dgm:cxn modelId="{5F997629-FD5F-41F2-BA28-D22F695E88DF}" type="presOf" srcId="{E4F1E1B1-08BC-446A-9FC2-8D296F19E401}" destId="{4C117AF5-48C5-41B0-97A5-10DC5E350EB9}" srcOrd="0" destOrd="0" presId="urn:microsoft.com/office/officeart/2005/8/layout/vList2"/>
    <dgm:cxn modelId="{BF395833-4A3E-4378-BEA1-48B1C6109C4C}" type="presOf" srcId="{87B8E1FD-4234-4859-8C34-4A50285FFFD4}" destId="{C9DE87D4-F7F1-4BC0-A58F-76A7E28DA134}" srcOrd="0" destOrd="1" presId="urn:microsoft.com/office/officeart/2005/8/layout/vList2"/>
    <dgm:cxn modelId="{CFBAA03D-7708-4C6B-B8B6-C72671726C1C}" srcId="{9515B2FD-5FED-4E79-9F29-CC86342ADE84}" destId="{886AB70B-ECEC-4778-8B6D-C8C697BA8588}" srcOrd="2" destOrd="0" parTransId="{802B723B-3816-42F9-8405-C533A876D565}" sibTransId="{D1571C98-E878-4D72-92FF-73F939A10C8E}"/>
    <dgm:cxn modelId="{26373E6F-2953-44E3-9423-39487C2F8FB5}" type="presOf" srcId="{7C22A0F9-3BFC-472E-A9B5-06E05A047FF6}" destId="{C9DE87D4-F7F1-4BC0-A58F-76A7E28DA134}" srcOrd="0" destOrd="0" presId="urn:microsoft.com/office/officeart/2005/8/layout/vList2"/>
    <dgm:cxn modelId="{450D9891-6786-420A-8DFB-451857FBBDCF}" srcId="{9515B2FD-5FED-4E79-9F29-CC86342ADE84}" destId="{87B8E1FD-4234-4859-8C34-4A50285FFFD4}" srcOrd="1" destOrd="0" parTransId="{0A1DA4E0-1670-4D87-B65A-97B214BF78AF}" sibTransId="{D9767F15-BB16-479C-8A1F-751CBB55D328}"/>
    <dgm:cxn modelId="{F05C90B7-FD15-42CA-9B0B-F7156A9A0943}" type="presOf" srcId="{9515B2FD-5FED-4E79-9F29-CC86342ADE84}" destId="{A1C2571D-07B1-4A35-8437-D9F6A5B139C1}" srcOrd="0" destOrd="0" presId="urn:microsoft.com/office/officeart/2005/8/layout/vList2"/>
    <dgm:cxn modelId="{6D0C6FE1-5E51-49CB-B1CB-0E63CEF86D15}" type="presOf" srcId="{886AB70B-ECEC-4778-8B6D-C8C697BA8588}" destId="{C9DE87D4-F7F1-4BC0-A58F-76A7E28DA134}" srcOrd="0" destOrd="2" presId="urn:microsoft.com/office/officeart/2005/8/layout/vList2"/>
    <dgm:cxn modelId="{369251F0-B5ED-496B-9F4F-8300A2E79118}" srcId="{E4F1E1B1-08BC-446A-9FC2-8D296F19E401}" destId="{9515B2FD-5FED-4E79-9F29-CC86342ADE84}" srcOrd="0" destOrd="0" parTransId="{F2679BD7-CFDF-4E93-A18A-555452B18812}" sibTransId="{45A2A304-5DAC-4745-A15D-51439BB14D6C}"/>
    <dgm:cxn modelId="{4CA347D2-9C44-4C48-A83C-F72090F851F6}" type="presParOf" srcId="{4C117AF5-48C5-41B0-97A5-10DC5E350EB9}" destId="{A1C2571D-07B1-4A35-8437-D9F6A5B139C1}" srcOrd="0" destOrd="0" presId="urn:microsoft.com/office/officeart/2005/8/layout/vList2"/>
    <dgm:cxn modelId="{E7CA4066-363C-45CA-AB4E-99089BA24B19}" type="presParOf" srcId="{4C117AF5-48C5-41B0-97A5-10DC5E350EB9}" destId="{C9DE87D4-F7F1-4BC0-A58F-76A7E28DA13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407010F-DFAF-4489-B0CE-4FD67BD2014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093D324-E9C2-4877-967A-7DCD955EFB51}">
      <dgm:prSet/>
      <dgm:spPr/>
      <dgm:t>
        <a:bodyPr/>
        <a:lstStyle/>
        <a:p>
          <a:r>
            <a:rPr lang="en-US" dirty="0"/>
            <a:t>The quantitative survey was conducted between 29 July and 6 October 2021.</a:t>
          </a:r>
        </a:p>
      </dgm:t>
    </dgm:pt>
    <dgm:pt modelId="{BA2348AE-8350-4EA5-A708-2F5266AB7968}" type="parTrans" cxnId="{B05EDD94-ED73-4FCC-B8CA-589F71A6D00E}">
      <dgm:prSet/>
      <dgm:spPr/>
      <dgm:t>
        <a:bodyPr/>
        <a:lstStyle/>
        <a:p>
          <a:endParaRPr lang="en-US"/>
        </a:p>
      </dgm:t>
    </dgm:pt>
    <dgm:pt modelId="{94DB54F4-354D-4278-92EC-5751FA8CFE91}" type="sibTrans" cxnId="{B05EDD94-ED73-4FCC-B8CA-589F71A6D00E}">
      <dgm:prSet/>
      <dgm:spPr/>
      <dgm:t>
        <a:bodyPr/>
        <a:lstStyle/>
        <a:p>
          <a:endParaRPr lang="en-US"/>
        </a:p>
      </dgm:t>
    </dgm:pt>
    <dgm:pt modelId="{1B50EBE0-5518-4EDF-92E3-6B0B23CEC5A3}">
      <dgm:prSet/>
      <dgm:spPr/>
      <dgm:t>
        <a:bodyPr/>
        <a:lstStyle/>
        <a:p>
          <a:r>
            <a:rPr lang="en-US" dirty="0"/>
            <a:t>The questionnaire was online and was sent to the emails of the members of the North Aegean Regional Council and the members of the North Aegean Regional Committee</a:t>
          </a:r>
          <a:r>
            <a:rPr lang="el-GR" dirty="0"/>
            <a:t> </a:t>
          </a:r>
          <a:r>
            <a:rPr lang="en-US" dirty="0"/>
            <a:t>of consultation (N=72)</a:t>
          </a:r>
        </a:p>
      </dgm:t>
    </dgm:pt>
    <dgm:pt modelId="{C2620BFF-552E-446B-8446-90507F8D05F7}" type="parTrans" cxnId="{7CD101AD-D5E5-449D-BB1A-A8D66BBBA952}">
      <dgm:prSet/>
      <dgm:spPr/>
      <dgm:t>
        <a:bodyPr/>
        <a:lstStyle/>
        <a:p>
          <a:endParaRPr lang="en-US"/>
        </a:p>
      </dgm:t>
    </dgm:pt>
    <dgm:pt modelId="{978252A6-03EE-4CD4-BB6B-45BA62CBB415}" type="sibTrans" cxnId="{7CD101AD-D5E5-449D-BB1A-A8D66BBBA952}">
      <dgm:prSet/>
      <dgm:spPr/>
      <dgm:t>
        <a:bodyPr/>
        <a:lstStyle/>
        <a:p>
          <a:endParaRPr lang="en-US"/>
        </a:p>
      </dgm:t>
    </dgm:pt>
    <dgm:pt modelId="{6C2A2BFA-CD8C-48C4-B5A7-1BDF9E41F6DF}">
      <dgm:prSet/>
      <dgm:spPr/>
      <dgm:t>
        <a:bodyPr/>
        <a:lstStyle/>
        <a:p>
          <a:r>
            <a:rPr lang="en-US" dirty="0"/>
            <a:t>The questions were closed-ended except for two open-ended questions in case participants wanted to fill in any comments about the survey.</a:t>
          </a:r>
        </a:p>
      </dgm:t>
    </dgm:pt>
    <dgm:pt modelId="{1663F47D-AA17-44F2-986F-9B7718C7D046}" type="parTrans" cxnId="{6B7C6ED8-0EFE-4390-89CF-1B447182EE96}">
      <dgm:prSet/>
      <dgm:spPr/>
      <dgm:t>
        <a:bodyPr/>
        <a:lstStyle/>
        <a:p>
          <a:endParaRPr lang="en-US"/>
        </a:p>
      </dgm:t>
    </dgm:pt>
    <dgm:pt modelId="{85A7FC14-668F-4E0F-B55D-4EAEEBC76AA0}" type="sibTrans" cxnId="{6B7C6ED8-0EFE-4390-89CF-1B447182EE96}">
      <dgm:prSet/>
      <dgm:spPr/>
      <dgm:t>
        <a:bodyPr/>
        <a:lstStyle/>
        <a:p>
          <a:endParaRPr lang="en-US"/>
        </a:p>
      </dgm:t>
    </dgm:pt>
    <dgm:pt modelId="{58AB7583-3E83-4D19-B0BA-D44596658892}" type="pres">
      <dgm:prSet presAssocID="{3407010F-DFAF-4489-B0CE-4FD67BD2014D}" presName="linear" presStyleCnt="0">
        <dgm:presLayoutVars>
          <dgm:animLvl val="lvl"/>
          <dgm:resizeHandles val="exact"/>
        </dgm:presLayoutVars>
      </dgm:prSet>
      <dgm:spPr/>
    </dgm:pt>
    <dgm:pt modelId="{617359DA-0B8B-4F6A-9EC6-8F7D49FB0433}" type="pres">
      <dgm:prSet presAssocID="{D093D324-E9C2-4877-967A-7DCD955EFB51}" presName="parentText" presStyleLbl="node1" presStyleIdx="0" presStyleCnt="3">
        <dgm:presLayoutVars>
          <dgm:chMax val="0"/>
          <dgm:bulletEnabled val="1"/>
        </dgm:presLayoutVars>
      </dgm:prSet>
      <dgm:spPr/>
    </dgm:pt>
    <dgm:pt modelId="{D3CC749A-4829-42A7-9858-014A8C1C99CC}" type="pres">
      <dgm:prSet presAssocID="{94DB54F4-354D-4278-92EC-5751FA8CFE91}" presName="spacer" presStyleCnt="0"/>
      <dgm:spPr/>
    </dgm:pt>
    <dgm:pt modelId="{441C06BE-23FF-459B-82AF-7B9997BACA0C}" type="pres">
      <dgm:prSet presAssocID="{1B50EBE0-5518-4EDF-92E3-6B0B23CEC5A3}" presName="parentText" presStyleLbl="node1" presStyleIdx="1" presStyleCnt="3">
        <dgm:presLayoutVars>
          <dgm:chMax val="0"/>
          <dgm:bulletEnabled val="1"/>
        </dgm:presLayoutVars>
      </dgm:prSet>
      <dgm:spPr/>
    </dgm:pt>
    <dgm:pt modelId="{3D7C129E-0B4E-47ED-B287-7A35483E3EFD}" type="pres">
      <dgm:prSet presAssocID="{978252A6-03EE-4CD4-BB6B-45BA62CBB415}" presName="spacer" presStyleCnt="0"/>
      <dgm:spPr/>
    </dgm:pt>
    <dgm:pt modelId="{A2F94CE9-6FFE-423B-8174-2B62539DB82B}" type="pres">
      <dgm:prSet presAssocID="{6C2A2BFA-CD8C-48C4-B5A7-1BDF9E41F6DF}" presName="parentText" presStyleLbl="node1" presStyleIdx="2" presStyleCnt="3">
        <dgm:presLayoutVars>
          <dgm:chMax val="0"/>
          <dgm:bulletEnabled val="1"/>
        </dgm:presLayoutVars>
      </dgm:prSet>
      <dgm:spPr/>
    </dgm:pt>
  </dgm:ptLst>
  <dgm:cxnLst>
    <dgm:cxn modelId="{0B92861D-3389-4E1E-840C-2A7750017F02}" type="presOf" srcId="{6C2A2BFA-CD8C-48C4-B5A7-1BDF9E41F6DF}" destId="{A2F94CE9-6FFE-423B-8174-2B62539DB82B}" srcOrd="0" destOrd="0" presId="urn:microsoft.com/office/officeart/2005/8/layout/vList2"/>
    <dgm:cxn modelId="{0CBDA283-0E85-4D32-8DAD-8617149FB73D}" type="presOf" srcId="{D093D324-E9C2-4877-967A-7DCD955EFB51}" destId="{617359DA-0B8B-4F6A-9EC6-8F7D49FB0433}" srcOrd="0" destOrd="0" presId="urn:microsoft.com/office/officeart/2005/8/layout/vList2"/>
    <dgm:cxn modelId="{B05EDD94-ED73-4FCC-B8CA-589F71A6D00E}" srcId="{3407010F-DFAF-4489-B0CE-4FD67BD2014D}" destId="{D093D324-E9C2-4877-967A-7DCD955EFB51}" srcOrd="0" destOrd="0" parTransId="{BA2348AE-8350-4EA5-A708-2F5266AB7968}" sibTransId="{94DB54F4-354D-4278-92EC-5751FA8CFE91}"/>
    <dgm:cxn modelId="{7CD101AD-D5E5-449D-BB1A-A8D66BBBA952}" srcId="{3407010F-DFAF-4489-B0CE-4FD67BD2014D}" destId="{1B50EBE0-5518-4EDF-92E3-6B0B23CEC5A3}" srcOrd="1" destOrd="0" parTransId="{C2620BFF-552E-446B-8446-90507F8D05F7}" sibTransId="{978252A6-03EE-4CD4-BB6B-45BA62CBB415}"/>
    <dgm:cxn modelId="{A1E98FD5-A569-4EE9-B3FF-3CF3A9AA98E2}" type="presOf" srcId="{3407010F-DFAF-4489-B0CE-4FD67BD2014D}" destId="{58AB7583-3E83-4D19-B0BA-D44596658892}" srcOrd="0" destOrd="0" presId="urn:microsoft.com/office/officeart/2005/8/layout/vList2"/>
    <dgm:cxn modelId="{6B7C6ED8-0EFE-4390-89CF-1B447182EE96}" srcId="{3407010F-DFAF-4489-B0CE-4FD67BD2014D}" destId="{6C2A2BFA-CD8C-48C4-B5A7-1BDF9E41F6DF}" srcOrd="2" destOrd="0" parTransId="{1663F47D-AA17-44F2-986F-9B7718C7D046}" sibTransId="{85A7FC14-668F-4E0F-B55D-4EAEEBC76AA0}"/>
    <dgm:cxn modelId="{F8B5D0F7-8289-4ECE-A6FF-174A7DB5109D}" type="presOf" srcId="{1B50EBE0-5518-4EDF-92E3-6B0B23CEC5A3}" destId="{441C06BE-23FF-459B-82AF-7B9997BACA0C}" srcOrd="0" destOrd="0" presId="urn:microsoft.com/office/officeart/2005/8/layout/vList2"/>
    <dgm:cxn modelId="{5EF020E4-61C2-4A72-8B0B-B80D3DB461FA}" type="presParOf" srcId="{58AB7583-3E83-4D19-B0BA-D44596658892}" destId="{617359DA-0B8B-4F6A-9EC6-8F7D49FB0433}" srcOrd="0" destOrd="0" presId="urn:microsoft.com/office/officeart/2005/8/layout/vList2"/>
    <dgm:cxn modelId="{029A6116-AD47-405B-8804-9962A6B444D5}" type="presParOf" srcId="{58AB7583-3E83-4D19-B0BA-D44596658892}" destId="{D3CC749A-4829-42A7-9858-014A8C1C99CC}" srcOrd="1" destOrd="0" presId="urn:microsoft.com/office/officeart/2005/8/layout/vList2"/>
    <dgm:cxn modelId="{341246AD-FFD7-4C81-9456-CF46E7740AEE}" type="presParOf" srcId="{58AB7583-3E83-4D19-B0BA-D44596658892}" destId="{441C06BE-23FF-459B-82AF-7B9997BACA0C}" srcOrd="2" destOrd="0" presId="urn:microsoft.com/office/officeart/2005/8/layout/vList2"/>
    <dgm:cxn modelId="{E4577ED5-DE24-4917-9526-1862CEA4233C}" type="presParOf" srcId="{58AB7583-3E83-4D19-B0BA-D44596658892}" destId="{3D7C129E-0B4E-47ED-B287-7A35483E3EFD}" srcOrd="3" destOrd="0" presId="urn:microsoft.com/office/officeart/2005/8/layout/vList2"/>
    <dgm:cxn modelId="{AD514147-DE16-45D2-88B2-48F104D1FE9E}" type="presParOf" srcId="{58AB7583-3E83-4D19-B0BA-D44596658892}" destId="{A2F94CE9-6FFE-423B-8174-2B62539DB82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08D047F-8413-485F-9432-8C399F04D00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9C91D6E-AA05-4485-849C-062F35DB590D}">
      <dgm:prSet/>
      <dgm:spPr/>
      <dgm:t>
        <a:bodyPr/>
        <a:lstStyle/>
        <a:p>
          <a:r>
            <a:rPr lang="en-US" dirty="0"/>
            <a:t>Economy</a:t>
          </a:r>
          <a:r>
            <a:rPr lang="el-GR" dirty="0"/>
            <a:t>: 0,32</a:t>
          </a:r>
          <a:endParaRPr lang="en-US" dirty="0"/>
        </a:p>
      </dgm:t>
    </dgm:pt>
    <dgm:pt modelId="{DB36CFB8-C702-4F38-A491-5C394F721975}" type="parTrans" cxnId="{9BE28DB3-FAA8-4D29-AE55-04E364B5C868}">
      <dgm:prSet/>
      <dgm:spPr/>
      <dgm:t>
        <a:bodyPr/>
        <a:lstStyle/>
        <a:p>
          <a:endParaRPr lang="en-US"/>
        </a:p>
      </dgm:t>
    </dgm:pt>
    <dgm:pt modelId="{DC10EA6F-6283-493C-8581-F85CC2202ABB}" type="sibTrans" cxnId="{9BE28DB3-FAA8-4D29-AE55-04E364B5C868}">
      <dgm:prSet/>
      <dgm:spPr/>
      <dgm:t>
        <a:bodyPr/>
        <a:lstStyle/>
        <a:p>
          <a:endParaRPr lang="en-US"/>
        </a:p>
      </dgm:t>
    </dgm:pt>
    <dgm:pt modelId="{11328F6A-A13C-4E7C-9158-402E1CA0585C}">
      <dgm:prSet/>
      <dgm:spPr/>
      <dgm:t>
        <a:bodyPr/>
        <a:lstStyle/>
        <a:p>
          <a:r>
            <a:rPr lang="en-US" dirty="0"/>
            <a:t>Society</a:t>
          </a:r>
          <a:r>
            <a:rPr lang="el-GR" dirty="0"/>
            <a:t>: 0,33</a:t>
          </a:r>
          <a:endParaRPr lang="en-US" dirty="0"/>
        </a:p>
      </dgm:t>
    </dgm:pt>
    <dgm:pt modelId="{63030B60-58AF-4D64-B5EC-C86D00875796}" type="parTrans" cxnId="{A1505599-EDB7-4577-8B64-7B67C688DD3A}">
      <dgm:prSet/>
      <dgm:spPr/>
      <dgm:t>
        <a:bodyPr/>
        <a:lstStyle/>
        <a:p>
          <a:endParaRPr lang="en-US"/>
        </a:p>
      </dgm:t>
    </dgm:pt>
    <dgm:pt modelId="{3A9E9114-734A-4583-8443-DDFCDBFA4705}" type="sibTrans" cxnId="{A1505599-EDB7-4577-8B64-7B67C688DD3A}">
      <dgm:prSet/>
      <dgm:spPr/>
      <dgm:t>
        <a:bodyPr/>
        <a:lstStyle/>
        <a:p>
          <a:endParaRPr lang="en-US"/>
        </a:p>
      </dgm:t>
    </dgm:pt>
    <dgm:pt modelId="{C822DA16-6C72-4416-80D8-E1FCFE1D5B6A}">
      <dgm:prSet/>
      <dgm:spPr/>
      <dgm:t>
        <a:bodyPr/>
        <a:lstStyle/>
        <a:p>
          <a:r>
            <a:rPr lang="en-US" dirty="0"/>
            <a:t>Environment</a:t>
          </a:r>
          <a:r>
            <a:rPr lang="el-GR" dirty="0"/>
            <a:t>: 0,35</a:t>
          </a:r>
          <a:endParaRPr lang="en-US" dirty="0"/>
        </a:p>
      </dgm:t>
    </dgm:pt>
    <dgm:pt modelId="{0A2DE1D2-031F-4392-A54E-87ADFB2226F6}" type="parTrans" cxnId="{50414032-E616-404B-A350-E56A02156DD9}">
      <dgm:prSet/>
      <dgm:spPr/>
      <dgm:t>
        <a:bodyPr/>
        <a:lstStyle/>
        <a:p>
          <a:endParaRPr lang="en-US"/>
        </a:p>
      </dgm:t>
    </dgm:pt>
    <dgm:pt modelId="{7DADCD3D-B7B5-470D-96E0-C9429F55148D}" type="sibTrans" cxnId="{50414032-E616-404B-A350-E56A02156DD9}">
      <dgm:prSet/>
      <dgm:spPr/>
      <dgm:t>
        <a:bodyPr/>
        <a:lstStyle/>
        <a:p>
          <a:endParaRPr lang="en-US"/>
        </a:p>
      </dgm:t>
    </dgm:pt>
    <dgm:pt modelId="{D5695830-114A-498C-95BA-693FE1F159DB}" type="pres">
      <dgm:prSet presAssocID="{408D047F-8413-485F-9432-8C399F04D009}" presName="linear" presStyleCnt="0">
        <dgm:presLayoutVars>
          <dgm:animLvl val="lvl"/>
          <dgm:resizeHandles val="exact"/>
        </dgm:presLayoutVars>
      </dgm:prSet>
      <dgm:spPr/>
    </dgm:pt>
    <dgm:pt modelId="{2514E729-3557-46FD-8267-C9858DE57CA7}" type="pres">
      <dgm:prSet presAssocID="{99C91D6E-AA05-4485-849C-062F35DB590D}" presName="parentText" presStyleLbl="node1" presStyleIdx="0" presStyleCnt="3">
        <dgm:presLayoutVars>
          <dgm:chMax val="0"/>
          <dgm:bulletEnabled val="1"/>
        </dgm:presLayoutVars>
      </dgm:prSet>
      <dgm:spPr/>
    </dgm:pt>
    <dgm:pt modelId="{FA8508F0-4A39-4EF5-9B83-CDDD47DAB6D0}" type="pres">
      <dgm:prSet presAssocID="{DC10EA6F-6283-493C-8581-F85CC2202ABB}" presName="spacer" presStyleCnt="0"/>
      <dgm:spPr/>
    </dgm:pt>
    <dgm:pt modelId="{CFA4CD9B-21CF-43ED-A137-AA3326E40761}" type="pres">
      <dgm:prSet presAssocID="{11328F6A-A13C-4E7C-9158-402E1CA0585C}" presName="parentText" presStyleLbl="node1" presStyleIdx="1" presStyleCnt="3">
        <dgm:presLayoutVars>
          <dgm:chMax val="0"/>
          <dgm:bulletEnabled val="1"/>
        </dgm:presLayoutVars>
      </dgm:prSet>
      <dgm:spPr/>
    </dgm:pt>
    <dgm:pt modelId="{93B32369-DDA5-4CD9-8674-B024C8FCAE86}" type="pres">
      <dgm:prSet presAssocID="{3A9E9114-734A-4583-8443-DDFCDBFA4705}" presName="spacer" presStyleCnt="0"/>
      <dgm:spPr/>
    </dgm:pt>
    <dgm:pt modelId="{99F85318-B2F1-42F9-BCA6-2F748659FD54}" type="pres">
      <dgm:prSet presAssocID="{C822DA16-6C72-4416-80D8-E1FCFE1D5B6A}" presName="parentText" presStyleLbl="node1" presStyleIdx="2" presStyleCnt="3">
        <dgm:presLayoutVars>
          <dgm:chMax val="0"/>
          <dgm:bulletEnabled val="1"/>
        </dgm:presLayoutVars>
      </dgm:prSet>
      <dgm:spPr/>
    </dgm:pt>
  </dgm:ptLst>
  <dgm:cxnLst>
    <dgm:cxn modelId="{EFC3B829-B041-485B-A623-383E139888D2}" type="presOf" srcId="{408D047F-8413-485F-9432-8C399F04D009}" destId="{D5695830-114A-498C-95BA-693FE1F159DB}" srcOrd="0" destOrd="0" presId="urn:microsoft.com/office/officeart/2005/8/layout/vList2"/>
    <dgm:cxn modelId="{50414032-E616-404B-A350-E56A02156DD9}" srcId="{408D047F-8413-485F-9432-8C399F04D009}" destId="{C822DA16-6C72-4416-80D8-E1FCFE1D5B6A}" srcOrd="2" destOrd="0" parTransId="{0A2DE1D2-031F-4392-A54E-87ADFB2226F6}" sibTransId="{7DADCD3D-B7B5-470D-96E0-C9429F55148D}"/>
    <dgm:cxn modelId="{44B28D42-532E-453A-876E-3B1EDD65C2F1}" type="presOf" srcId="{99C91D6E-AA05-4485-849C-062F35DB590D}" destId="{2514E729-3557-46FD-8267-C9858DE57CA7}" srcOrd="0" destOrd="0" presId="urn:microsoft.com/office/officeart/2005/8/layout/vList2"/>
    <dgm:cxn modelId="{51A0684B-BDFE-4AF0-AE0F-3558DB4F02CF}" type="presOf" srcId="{11328F6A-A13C-4E7C-9158-402E1CA0585C}" destId="{CFA4CD9B-21CF-43ED-A137-AA3326E40761}" srcOrd="0" destOrd="0" presId="urn:microsoft.com/office/officeart/2005/8/layout/vList2"/>
    <dgm:cxn modelId="{A1505599-EDB7-4577-8B64-7B67C688DD3A}" srcId="{408D047F-8413-485F-9432-8C399F04D009}" destId="{11328F6A-A13C-4E7C-9158-402E1CA0585C}" srcOrd="1" destOrd="0" parTransId="{63030B60-58AF-4D64-B5EC-C86D00875796}" sibTransId="{3A9E9114-734A-4583-8443-DDFCDBFA4705}"/>
    <dgm:cxn modelId="{753A27A4-78E4-4D9F-A8DD-45FF172A7A35}" type="presOf" srcId="{C822DA16-6C72-4416-80D8-E1FCFE1D5B6A}" destId="{99F85318-B2F1-42F9-BCA6-2F748659FD54}" srcOrd="0" destOrd="0" presId="urn:microsoft.com/office/officeart/2005/8/layout/vList2"/>
    <dgm:cxn modelId="{9BE28DB3-FAA8-4D29-AE55-04E364B5C868}" srcId="{408D047F-8413-485F-9432-8C399F04D009}" destId="{99C91D6E-AA05-4485-849C-062F35DB590D}" srcOrd="0" destOrd="0" parTransId="{DB36CFB8-C702-4F38-A491-5C394F721975}" sibTransId="{DC10EA6F-6283-493C-8581-F85CC2202ABB}"/>
    <dgm:cxn modelId="{7408AF4D-E119-4571-925A-29AFDE435BC9}" type="presParOf" srcId="{D5695830-114A-498C-95BA-693FE1F159DB}" destId="{2514E729-3557-46FD-8267-C9858DE57CA7}" srcOrd="0" destOrd="0" presId="urn:microsoft.com/office/officeart/2005/8/layout/vList2"/>
    <dgm:cxn modelId="{F8D58B6F-FECC-4295-A681-77C530CCCCBC}" type="presParOf" srcId="{D5695830-114A-498C-95BA-693FE1F159DB}" destId="{FA8508F0-4A39-4EF5-9B83-CDDD47DAB6D0}" srcOrd="1" destOrd="0" presId="urn:microsoft.com/office/officeart/2005/8/layout/vList2"/>
    <dgm:cxn modelId="{72FAB58A-3961-44B7-B945-91C7FF9FD878}" type="presParOf" srcId="{D5695830-114A-498C-95BA-693FE1F159DB}" destId="{CFA4CD9B-21CF-43ED-A137-AA3326E40761}" srcOrd="2" destOrd="0" presId="urn:microsoft.com/office/officeart/2005/8/layout/vList2"/>
    <dgm:cxn modelId="{51CA0541-0C20-4519-9BC5-5CC8FBB1B605}" type="presParOf" srcId="{D5695830-114A-498C-95BA-693FE1F159DB}" destId="{93B32369-DDA5-4CD9-8674-B024C8FCAE86}" srcOrd="3" destOrd="0" presId="urn:microsoft.com/office/officeart/2005/8/layout/vList2"/>
    <dgm:cxn modelId="{8258844F-9849-4565-A2AC-5D27275D2FF3}" type="presParOf" srcId="{D5695830-114A-498C-95BA-693FE1F159DB}" destId="{99F85318-B2F1-42F9-BCA6-2F748659FD5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B85B264-8215-4734-B641-5CDDC544A3C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51B10D2-FB5A-45BC-AD4B-D95483903550}">
      <dgm:prSet/>
      <dgm:spPr/>
      <dgm:t>
        <a:bodyPr/>
        <a:lstStyle/>
        <a:p>
          <a:r>
            <a:rPr lang="en-US" dirty="0"/>
            <a:t>Contribution</a:t>
          </a:r>
          <a:r>
            <a:rPr lang="el-GR" dirty="0"/>
            <a:t>: 53%</a:t>
          </a:r>
          <a:endParaRPr lang="en-US" dirty="0"/>
        </a:p>
      </dgm:t>
    </dgm:pt>
    <dgm:pt modelId="{970481C2-1F95-4331-BFDB-530895F3037F}" type="parTrans" cxnId="{177B3EA7-502A-4431-AEB3-5157CC8E9322}">
      <dgm:prSet/>
      <dgm:spPr/>
      <dgm:t>
        <a:bodyPr/>
        <a:lstStyle/>
        <a:p>
          <a:endParaRPr lang="en-US"/>
        </a:p>
      </dgm:t>
    </dgm:pt>
    <dgm:pt modelId="{A112C1F2-CEE0-4972-998B-185620D9D52A}" type="sibTrans" cxnId="{177B3EA7-502A-4431-AEB3-5157CC8E9322}">
      <dgm:prSet/>
      <dgm:spPr/>
      <dgm:t>
        <a:bodyPr/>
        <a:lstStyle/>
        <a:p>
          <a:endParaRPr lang="en-US"/>
        </a:p>
      </dgm:t>
    </dgm:pt>
    <dgm:pt modelId="{6B8034B1-683C-4705-BA08-5C7EFD3A53C4}">
      <dgm:prSet/>
      <dgm:spPr/>
      <dgm:t>
        <a:bodyPr/>
        <a:lstStyle/>
        <a:p>
          <a:r>
            <a:rPr lang="en-US" dirty="0"/>
            <a:t>Acceptance</a:t>
          </a:r>
          <a:r>
            <a:rPr lang="el-GR" dirty="0"/>
            <a:t>: 47%</a:t>
          </a:r>
          <a:endParaRPr lang="en-US" dirty="0"/>
        </a:p>
      </dgm:t>
    </dgm:pt>
    <dgm:pt modelId="{9B045D79-0F12-46FE-8B43-3735A62A838B}" type="parTrans" cxnId="{6C1407B6-A36E-4DE8-B9D2-ACDBD85CC65E}">
      <dgm:prSet/>
      <dgm:spPr/>
      <dgm:t>
        <a:bodyPr/>
        <a:lstStyle/>
        <a:p>
          <a:endParaRPr lang="en-US"/>
        </a:p>
      </dgm:t>
    </dgm:pt>
    <dgm:pt modelId="{13F68B30-50B7-4900-8D59-74A5DC5E73FC}" type="sibTrans" cxnId="{6C1407B6-A36E-4DE8-B9D2-ACDBD85CC65E}">
      <dgm:prSet/>
      <dgm:spPr/>
      <dgm:t>
        <a:bodyPr/>
        <a:lstStyle/>
        <a:p>
          <a:endParaRPr lang="en-US"/>
        </a:p>
      </dgm:t>
    </dgm:pt>
    <dgm:pt modelId="{2419B526-95DA-46B3-A843-C289D5FF8B94}" type="pres">
      <dgm:prSet presAssocID="{FB85B264-8215-4734-B641-5CDDC544A3C3}" presName="linear" presStyleCnt="0">
        <dgm:presLayoutVars>
          <dgm:animLvl val="lvl"/>
          <dgm:resizeHandles val="exact"/>
        </dgm:presLayoutVars>
      </dgm:prSet>
      <dgm:spPr/>
    </dgm:pt>
    <dgm:pt modelId="{0246805F-8393-4812-82B5-F21CC2257EA2}" type="pres">
      <dgm:prSet presAssocID="{651B10D2-FB5A-45BC-AD4B-D95483903550}" presName="parentText" presStyleLbl="node1" presStyleIdx="0" presStyleCnt="2">
        <dgm:presLayoutVars>
          <dgm:chMax val="0"/>
          <dgm:bulletEnabled val="1"/>
        </dgm:presLayoutVars>
      </dgm:prSet>
      <dgm:spPr/>
    </dgm:pt>
    <dgm:pt modelId="{8BA3BD4A-823E-4A8D-9450-7B3E300D56AA}" type="pres">
      <dgm:prSet presAssocID="{A112C1F2-CEE0-4972-998B-185620D9D52A}" presName="spacer" presStyleCnt="0"/>
      <dgm:spPr/>
    </dgm:pt>
    <dgm:pt modelId="{6C26EACF-26E6-4CDF-906B-D00133285834}" type="pres">
      <dgm:prSet presAssocID="{6B8034B1-683C-4705-BA08-5C7EFD3A53C4}" presName="parentText" presStyleLbl="node1" presStyleIdx="1" presStyleCnt="2">
        <dgm:presLayoutVars>
          <dgm:chMax val="0"/>
          <dgm:bulletEnabled val="1"/>
        </dgm:presLayoutVars>
      </dgm:prSet>
      <dgm:spPr/>
    </dgm:pt>
  </dgm:ptLst>
  <dgm:cxnLst>
    <dgm:cxn modelId="{329D8327-A375-48BC-91EA-466409A9C89C}" type="presOf" srcId="{6B8034B1-683C-4705-BA08-5C7EFD3A53C4}" destId="{6C26EACF-26E6-4CDF-906B-D00133285834}" srcOrd="0" destOrd="0" presId="urn:microsoft.com/office/officeart/2005/8/layout/vList2"/>
    <dgm:cxn modelId="{CD31D262-8050-4583-9DF1-0039D8D77C7B}" type="presOf" srcId="{651B10D2-FB5A-45BC-AD4B-D95483903550}" destId="{0246805F-8393-4812-82B5-F21CC2257EA2}" srcOrd="0" destOrd="0" presId="urn:microsoft.com/office/officeart/2005/8/layout/vList2"/>
    <dgm:cxn modelId="{C5437088-39BF-4450-96D0-A0000D7BB2C8}" type="presOf" srcId="{FB85B264-8215-4734-B641-5CDDC544A3C3}" destId="{2419B526-95DA-46B3-A843-C289D5FF8B94}" srcOrd="0" destOrd="0" presId="urn:microsoft.com/office/officeart/2005/8/layout/vList2"/>
    <dgm:cxn modelId="{177B3EA7-502A-4431-AEB3-5157CC8E9322}" srcId="{FB85B264-8215-4734-B641-5CDDC544A3C3}" destId="{651B10D2-FB5A-45BC-AD4B-D95483903550}" srcOrd="0" destOrd="0" parTransId="{970481C2-1F95-4331-BFDB-530895F3037F}" sibTransId="{A112C1F2-CEE0-4972-998B-185620D9D52A}"/>
    <dgm:cxn modelId="{6C1407B6-A36E-4DE8-B9D2-ACDBD85CC65E}" srcId="{FB85B264-8215-4734-B641-5CDDC544A3C3}" destId="{6B8034B1-683C-4705-BA08-5C7EFD3A53C4}" srcOrd="1" destOrd="0" parTransId="{9B045D79-0F12-46FE-8B43-3735A62A838B}" sibTransId="{13F68B30-50B7-4900-8D59-74A5DC5E73FC}"/>
    <dgm:cxn modelId="{4792AFF0-9492-495A-80AB-893B4FBECEEB}" type="presParOf" srcId="{2419B526-95DA-46B3-A843-C289D5FF8B94}" destId="{0246805F-8393-4812-82B5-F21CC2257EA2}" srcOrd="0" destOrd="0" presId="urn:microsoft.com/office/officeart/2005/8/layout/vList2"/>
    <dgm:cxn modelId="{C5E40353-B869-42B8-9939-9D9A9E7DC24F}" type="presParOf" srcId="{2419B526-95DA-46B3-A843-C289D5FF8B94}" destId="{8BA3BD4A-823E-4A8D-9450-7B3E300D56AA}" srcOrd="1" destOrd="0" presId="urn:microsoft.com/office/officeart/2005/8/layout/vList2"/>
    <dgm:cxn modelId="{893991B6-9263-47A9-AEEF-1CD4CB0EDAD4}" type="presParOf" srcId="{2419B526-95DA-46B3-A843-C289D5FF8B94}" destId="{6C26EACF-26E6-4CDF-906B-D0013328583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59AE89-1B6A-4411-A55A-83D7FFAD222F}">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D2C2E7-FD34-4736-B474-2E9CEFDAC635}">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After a long period of austerity, recession and fiscal adjustment, Greece should adopt a new production and development model based on sectors where it can show competitive advantages.</a:t>
          </a:r>
        </a:p>
      </dsp:txBody>
      <dsp:txXfrm>
        <a:off x="608661" y="692298"/>
        <a:ext cx="4508047" cy="2799040"/>
      </dsp:txXfrm>
    </dsp:sp>
    <dsp:sp modelId="{97CB981E-ED07-4638-9235-28B7550A012F}">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4B084D-E1DE-4315-B811-FCCCC0415063}">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Convergence in terms of economic development and social cohesion cannot be achieved without targeted policies.</a:t>
          </a:r>
        </a:p>
      </dsp:txBody>
      <dsp:txXfrm>
        <a:off x="6331365" y="692298"/>
        <a:ext cx="4508047" cy="2799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99439-FF22-4EEF-828F-52D3FB3D7491}">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AF6963-F505-40C1-976D-08C05AFCA893}">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The creation of a theoretical model that will incorporate approaches and measurement tools that will assess the results and impacts (impact assessment) of innovative strategies and policies at the spatial level and particularly in developmentally lagging regions in the light of social cohesion and sustainable development.</a:t>
          </a:r>
        </a:p>
      </dsp:txBody>
      <dsp:txXfrm>
        <a:off x="608661" y="692298"/>
        <a:ext cx="4508047" cy="2799040"/>
      </dsp:txXfrm>
    </dsp:sp>
    <dsp:sp modelId="{FE263DAF-D4B0-480B-975C-74F05C2D300E}">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871BDB-2D8C-45E1-AAD0-557DB7E3FC68}">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The success of strategies and policies also takes into account their acceptance by citizens, as the concern of local communities about the social and environmental impacts of industrial development is a critical parameter.</a:t>
          </a:r>
        </a:p>
      </dsp:txBody>
      <dsp:txXfrm>
        <a:off x="6331365" y="692298"/>
        <a:ext cx="4508047" cy="2799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48144E-8235-4A64-90E6-00AEEB948550}">
      <dsp:nvSpPr>
        <dsp:cNvPr id="0" name=""/>
        <dsp:cNvSpPr/>
      </dsp:nvSpPr>
      <dsp:spPr>
        <a:xfrm>
          <a:off x="0" y="315863"/>
          <a:ext cx="6263640" cy="17596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North Aegean is one of the poorest regions in Greece and one of the 20 poorest regions in the EU</a:t>
          </a:r>
        </a:p>
      </dsp:txBody>
      <dsp:txXfrm>
        <a:off x="85900" y="401763"/>
        <a:ext cx="6091840" cy="1587880"/>
      </dsp:txXfrm>
    </dsp:sp>
    <dsp:sp modelId="{E4370F82-2075-4D87-8E38-7B6556EB7044}">
      <dsp:nvSpPr>
        <dsp:cNvPr id="0" name=""/>
        <dsp:cNvSpPr/>
      </dsp:nvSpPr>
      <dsp:spPr>
        <a:xfrm>
          <a:off x="0" y="2075543"/>
          <a:ext cx="6263640" cy="311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87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Last place among the 13 regions of Greece in GDP</a:t>
          </a:r>
        </a:p>
        <a:p>
          <a:pPr marL="228600" lvl="1" indent="-228600" algn="l" defTabSz="1111250">
            <a:lnSpc>
              <a:spcPct val="90000"/>
            </a:lnSpc>
            <a:spcBef>
              <a:spcPct val="0"/>
            </a:spcBef>
            <a:spcAft>
              <a:spcPct val="20000"/>
            </a:spcAft>
            <a:buChar char="•"/>
          </a:pPr>
          <a:r>
            <a:rPr lang="en-US" sz="2500" kern="1200" dirty="0"/>
            <a:t>The unemployment rate reached 17%</a:t>
          </a:r>
        </a:p>
        <a:p>
          <a:pPr marL="228600" lvl="1" indent="-228600" algn="l" defTabSz="1111250">
            <a:lnSpc>
              <a:spcPct val="90000"/>
            </a:lnSpc>
            <a:spcBef>
              <a:spcPct val="0"/>
            </a:spcBef>
            <a:spcAft>
              <a:spcPct val="20000"/>
            </a:spcAft>
            <a:buChar char="•"/>
          </a:pPr>
          <a:r>
            <a:rPr lang="en-US" sz="2500" kern="1200" dirty="0"/>
            <a:t>35.5% of the population is at risk of poverty and social exclusion</a:t>
          </a:r>
        </a:p>
        <a:p>
          <a:pPr marL="228600" lvl="1" indent="-228600" algn="l" defTabSz="1111250">
            <a:lnSpc>
              <a:spcPct val="90000"/>
            </a:lnSpc>
            <a:spcBef>
              <a:spcPct val="0"/>
            </a:spcBef>
            <a:spcAft>
              <a:spcPct val="20000"/>
            </a:spcAft>
            <a:buChar char="•"/>
          </a:pPr>
          <a:r>
            <a:rPr lang="en-US" sz="2500" kern="1200" dirty="0"/>
            <a:t>The percentage of young people not in employment, education and training (NEETS) is 27.1%.</a:t>
          </a:r>
        </a:p>
      </dsp:txBody>
      <dsp:txXfrm>
        <a:off x="0" y="2075543"/>
        <a:ext cx="6263640" cy="31132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BACF96-0B3C-47DF-B007-D34BB7393E15}">
      <dsp:nvSpPr>
        <dsp:cNvPr id="0" name=""/>
        <dsp:cNvSpPr/>
      </dsp:nvSpPr>
      <dsp:spPr>
        <a:xfrm>
          <a:off x="0" y="105264"/>
          <a:ext cx="6263640" cy="128465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The methodology chosen is based on the "Guidance on Sustainability Assessment" (OECD, 2010), adapted to the needs of the research, as it is not an exhaustive guide but can be used as a basis.</a:t>
          </a:r>
        </a:p>
      </dsp:txBody>
      <dsp:txXfrm>
        <a:off x="62712" y="167976"/>
        <a:ext cx="6138216" cy="1159235"/>
      </dsp:txXfrm>
    </dsp:sp>
    <dsp:sp modelId="{51A0D995-6AEA-4C3A-8038-E06E45DB5DE8}">
      <dsp:nvSpPr>
        <dsp:cNvPr id="0" name=""/>
        <dsp:cNvSpPr/>
      </dsp:nvSpPr>
      <dsp:spPr>
        <a:xfrm>
          <a:off x="0" y="1441764"/>
          <a:ext cx="6263640" cy="128465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It is an ex-ante procedure as</a:t>
          </a:r>
          <a:r>
            <a:rPr lang="el-GR" sz="1800" kern="1200" dirty="0"/>
            <a:t>:</a:t>
          </a:r>
          <a:endParaRPr lang="en-US" sz="1800" kern="1200" dirty="0"/>
        </a:p>
      </dsp:txBody>
      <dsp:txXfrm>
        <a:off x="62712" y="1504476"/>
        <a:ext cx="6138216" cy="1159235"/>
      </dsp:txXfrm>
    </dsp:sp>
    <dsp:sp modelId="{D23EF2BB-6A6F-4CB5-9E06-2A09DB9C222A}">
      <dsp:nvSpPr>
        <dsp:cNvPr id="0" name=""/>
        <dsp:cNvSpPr/>
      </dsp:nvSpPr>
      <dsp:spPr>
        <a:xfrm>
          <a:off x="0" y="2778263"/>
          <a:ext cx="6263640" cy="128465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1. Used to develop integrated policies that take full account of the three dimensions of sustainable development; and</a:t>
          </a:r>
        </a:p>
      </dsp:txBody>
      <dsp:txXfrm>
        <a:off x="62712" y="2840975"/>
        <a:ext cx="6138216" cy="1159235"/>
      </dsp:txXfrm>
    </dsp:sp>
    <dsp:sp modelId="{B1BDA4E1-2842-4AC9-B391-CC17C4B9D283}">
      <dsp:nvSpPr>
        <dsp:cNvPr id="0" name=""/>
        <dsp:cNvSpPr/>
      </dsp:nvSpPr>
      <dsp:spPr>
        <a:xfrm>
          <a:off x="0" y="4114763"/>
          <a:ext cx="6263640" cy="128465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dirty="0"/>
            <a:t>2. </a:t>
          </a:r>
          <a:r>
            <a:rPr lang="en-US" sz="1800" kern="1200" dirty="0"/>
            <a:t>It is a process of assessing the potential social, economic and environmental impacts of policies, strategies, plans and </a:t>
          </a:r>
          <a:r>
            <a:rPr lang="en-US" sz="1800" kern="1200" dirty="0" err="1"/>
            <a:t>programmes</a:t>
          </a:r>
          <a:r>
            <a:rPr lang="en-US" sz="1800" kern="1200" dirty="0"/>
            <a:t> before they are formulated.</a:t>
          </a:r>
        </a:p>
      </dsp:txBody>
      <dsp:txXfrm>
        <a:off x="62712" y="4177475"/>
        <a:ext cx="6138216" cy="11592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C2571D-07B1-4A35-8437-D9F6A5B139C1}">
      <dsp:nvSpPr>
        <dsp:cNvPr id="0" name=""/>
        <dsp:cNvSpPr/>
      </dsp:nvSpPr>
      <dsp:spPr>
        <a:xfrm>
          <a:off x="0" y="50903"/>
          <a:ext cx="6263640" cy="11138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This research was carried out in three stages:</a:t>
          </a:r>
        </a:p>
      </dsp:txBody>
      <dsp:txXfrm>
        <a:off x="54373" y="105276"/>
        <a:ext cx="6154894" cy="1005094"/>
      </dsp:txXfrm>
    </dsp:sp>
    <dsp:sp modelId="{C9DE87D4-F7F1-4BC0-A58F-76A7E28DA134}">
      <dsp:nvSpPr>
        <dsp:cNvPr id="0" name=""/>
        <dsp:cNvSpPr/>
      </dsp:nvSpPr>
      <dsp:spPr>
        <a:xfrm>
          <a:off x="0" y="1164743"/>
          <a:ext cx="6263640" cy="428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871"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a:t>Collection of secondary data on social cohesion and sustainable development indicators from sources such as the European Commission, Eurostat, OECD, etc.</a:t>
          </a:r>
        </a:p>
        <a:p>
          <a:pPr marL="228600" lvl="1" indent="-228600" algn="l" defTabSz="977900">
            <a:lnSpc>
              <a:spcPct val="90000"/>
            </a:lnSpc>
            <a:spcBef>
              <a:spcPct val="0"/>
            </a:spcBef>
            <a:spcAft>
              <a:spcPct val="20000"/>
            </a:spcAft>
            <a:buChar char="•"/>
          </a:pPr>
          <a:r>
            <a:rPr lang="en-US" sz="2200" kern="1200" dirty="0"/>
            <a:t>Quantitative research with the creation of a specific questionnaire</a:t>
          </a:r>
        </a:p>
        <a:p>
          <a:pPr marL="228600" lvl="1" indent="-228600" algn="l" defTabSz="977900">
            <a:lnSpc>
              <a:spcPct val="90000"/>
            </a:lnSpc>
            <a:spcBef>
              <a:spcPct val="0"/>
            </a:spcBef>
            <a:spcAft>
              <a:spcPct val="20000"/>
            </a:spcAft>
            <a:buChar char="•"/>
          </a:pPr>
          <a:r>
            <a:rPr lang="en-US" sz="2200" kern="1200" dirty="0"/>
            <a:t>In the third and final stage of the research, a experts</a:t>
          </a:r>
          <a:r>
            <a:rPr lang="el-GR" sz="2200" kern="1200" dirty="0"/>
            <a:t>’ </a:t>
          </a:r>
          <a:r>
            <a:rPr lang="en-US" sz="2200" kern="1200" dirty="0"/>
            <a:t>panel was held in order to compare the secondary data and the results of the questionnaire. The aim was to explore possible future situations in relation to the issue examined or to create a vision and policy recommendations to address future challenges</a:t>
          </a:r>
        </a:p>
      </dsp:txBody>
      <dsp:txXfrm>
        <a:off x="0" y="1164743"/>
        <a:ext cx="6263640" cy="42890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359DA-0B8B-4F6A-9EC6-8F7D49FB0433}">
      <dsp:nvSpPr>
        <dsp:cNvPr id="0" name=""/>
        <dsp:cNvSpPr/>
      </dsp:nvSpPr>
      <dsp:spPr>
        <a:xfrm>
          <a:off x="0" y="115435"/>
          <a:ext cx="6489509" cy="162973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The quantitative survey was conducted between 29 July and 6 October 2021.</a:t>
          </a:r>
        </a:p>
      </dsp:txBody>
      <dsp:txXfrm>
        <a:off x="79557" y="194992"/>
        <a:ext cx="6330395" cy="1470622"/>
      </dsp:txXfrm>
    </dsp:sp>
    <dsp:sp modelId="{441C06BE-23FF-459B-82AF-7B9997BACA0C}">
      <dsp:nvSpPr>
        <dsp:cNvPr id="0" name=""/>
        <dsp:cNvSpPr/>
      </dsp:nvSpPr>
      <dsp:spPr>
        <a:xfrm>
          <a:off x="0" y="1811412"/>
          <a:ext cx="6489509" cy="1629736"/>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The questionnaire was online and was sent to the emails of the members of the North Aegean Regional Council and the members of the North Aegean Regional Committee</a:t>
          </a:r>
          <a:r>
            <a:rPr lang="el-GR" sz="2300" kern="1200" dirty="0"/>
            <a:t> </a:t>
          </a:r>
          <a:r>
            <a:rPr lang="en-US" sz="2300" kern="1200" dirty="0"/>
            <a:t>of consultation (N=72)</a:t>
          </a:r>
        </a:p>
      </dsp:txBody>
      <dsp:txXfrm>
        <a:off x="79557" y="1890969"/>
        <a:ext cx="6330395" cy="1470622"/>
      </dsp:txXfrm>
    </dsp:sp>
    <dsp:sp modelId="{A2F94CE9-6FFE-423B-8174-2B62539DB82B}">
      <dsp:nvSpPr>
        <dsp:cNvPr id="0" name=""/>
        <dsp:cNvSpPr/>
      </dsp:nvSpPr>
      <dsp:spPr>
        <a:xfrm>
          <a:off x="0" y="3507388"/>
          <a:ext cx="6489509" cy="162973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The questions were closed-ended except for two open-ended questions in case participants wanted to fill in any comments about the survey.</a:t>
          </a:r>
        </a:p>
      </dsp:txBody>
      <dsp:txXfrm>
        <a:off x="79557" y="3586945"/>
        <a:ext cx="6330395" cy="147062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14E729-3557-46FD-8267-C9858DE57CA7}">
      <dsp:nvSpPr>
        <dsp:cNvPr id="0" name=""/>
        <dsp:cNvSpPr/>
      </dsp:nvSpPr>
      <dsp:spPr>
        <a:xfrm>
          <a:off x="0" y="459751"/>
          <a:ext cx="6263640" cy="141511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en-US" sz="5900" kern="1200" dirty="0"/>
            <a:t>Economy</a:t>
          </a:r>
          <a:r>
            <a:rPr lang="el-GR" sz="5900" kern="1200" dirty="0"/>
            <a:t>: 0,32</a:t>
          </a:r>
          <a:endParaRPr lang="en-US" sz="5900" kern="1200" dirty="0"/>
        </a:p>
      </dsp:txBody>
      <dsp:txXfrm>
        <a:off x="69080" y="528831"/>
        <a:ext cx="6125480" cy="1276954"/>
      </dsp:txXfrm>
    </dsp:sp>
    <dsp:sp modelId="{CFA4CD9B-21CF-43ED-A137-AA3326E40761}">
      <dsp:nvSpPr>
        <dsp:cNvPr id="0" name=""/>
        <dsp:cNvSpPr/>
      </dsp:nvSpPr>
      <dsp:spPr>
        <a:xfrm>
          <a:off x="0" y="2044786"/>
          <a:ext cx="6263640" cy="1415114"/>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en-US" sz="5900" kern="1200" dirty="0"/>
            <a:t>Society</a:t>
          </a:r>
          <a:r>
            <a:rPr lang="el-GR" sz="5900" kern="1200" dirty="0"/>
            <a:t>: 0,33</a:t>
          </a:r>
          <a:endParaRPr lang="en-US" sz="5900" kern="1200" dirty="0"/>
        </a:p>
      </dsp:txBody>
      <dsp:txXfrm>
        <a:off x="69080" y="2113866"/>
        <a:ext cx="6125480" cy="1276954"/>
      </dsp:txXfrm>
    </dsp:sp>
    <dsp:sp modelId="{99F85318-B2F1-42F9-BCA6-2F748659FD54}">
      <dsp:nvSpPr>
        <dsp:cNvPr id="0" name=""/>
        <dsp:cNvSpPr/>
      </dsp:nvSpPr>
      <dsp:spPr>
        <a:xfrm>
          <a:off x="0" y="3629821"/>
          <a:ext cx="6263640" cy="141511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en-US" sz="5900" kern="1200" dirty="0"/>
            <a:t>Environment</a:t>
          </a:r>
          <a:r>
            <a:rPr lang="el-GR" sz="5900" kern="1200" dirty="0"/>
            <a:t>: 0,35</a:t>
          </a:r>
          <a:endParaRPr lang="en-US" sz="5900" kern="1200" dirty="0"/>
        </a:p>
      </dsp:txBody>
      <dsp:txXfrm>
        <a:off x="69080" y="3698901"/>
        <a:ext cx="6125480" cy="12769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46805F-8393-4812-82B5-F21CC2257EA2}">
      <dsp:nvSpPr>
        <dsp:cNvPr id="0" name=""/>
        <dsp:cNvSpPr/>
      </dsp:nvSpPr>
      <dsp:spPr>
        <a:xfrm>
          <a:off x="0" y="73043"/>
          <a:ext cx="6263640" cy="25857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US" sz="6500" kern="1200" dirty="0"/>
            <a:t>Contribution</a:t>
          </a:r>
          <a:r>
            <a:rPr lang="el-GR" sz="6500" kern="1200" dirty="0"/>
            <a:t>: 53%</a:t>
          </a:r>
          <a:endParaRPr lang="en-US" sz="6500" kern="1200" dirty="0"/>
        </a:p>
      </dsp:txBody>
      <dsp:txXfrm>
        <a:off x="126223" y="199266"/>
        <a:ext cx="6011194" cy="2333254"/>
      </dsp:txXfrm>
    </dsp:sp>
    <dsp:sp modelId="{6C26EACF-26E6-4CDF-906B-D00133285834}">
      <dsp:nvSpPr>
        <dsp:cNvPr id="0" name=""/>
        <dsp:cNvSpPr/>
      </dsp:nvSpPr>
      <dsp:spPr>
        <a:xfrm>
          <a:off x="0" y="2845943"/>
          <a:ext cx="6263640" cy="25857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US" sz="6500" kern="1200" dirty="0"/>
            <a:t>Acceptance</a:t>
          </a:r>
          <a:r>
            <a:rPr lang="el-GR" sz="6500" kern="1200" dirty="0"/>
            <a:t>: 47%</a:t>
          </a:r>
          <a:endParaRPr lang="en-US" sz="6500" kern="1200" dirty="0"/>
        </a:p>
      </dsp:txBody>
      <dsp:txXfrm>
        <a:off x="126223" y="2972166"/>
        <a:ext cx="6011194" cy="233325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507988-184F-4016-A5DF-40D79D9EBA9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6412CD17-364F-46F6-9137-7AEA87690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8AB26588-22FE-44DF-8CAE-C362B68C12E9}"/>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5" name="Θέση υποσέλιδου 4">
            <a:extLst>
              <a:ext uri="{FF2B5EF4-FFF2-40B4-BE49-F238E27FC236}">
                <a16:creationId xmlns:a16="http://schemas.microsoft.com/office/drawing/2014/main" id="{6F75A3AF-30E8-474C-8CE8-D082209B546B}"/>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0E96CFA0-E23F-4991-B4EC-8207A2BE4956}"/>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278604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E20141-F4F2-41EF-BC51-6FE0B611D8B3}"/>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6CB9C256-14F4-4D01-BCDA-4C630E1AC4E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EC073B94-930B-41B4-92BF-60CF3019DC68}"/>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5" name="Θέση υποσέλιδου 4">
            <a:extLst>
              <a:ext uri="{FF2B5EF4-FFF2-40B4-BE49-F238E27FC236}">
                <a16:creationId xmlns:a16="http://schemas.microsoft.com/office/drawing/2014/main" id="{B26D2E8C-9430-4CCC-B4B9-D9F3C014CDC8}"/>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B991ED21-1474-4B22-A7D1-DFAB873F9A49}"/>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2691562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267EE6C-944F-4383-B4C1-51E360E9027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B40907A4-CF73-43B7-BAB1-CFB4231C4F6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303EFB63-3DB0-46B0-A5B1-BFD1ADE561AF}"/>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5" name="Θέση υποσέλιδου 4">
            <a:extLst>
              <a:ext uri="{FF2B5EF4-FFF2-40B4-BE49-F238E27FC236}">
                <a16:creationId xmlns:a16="http://schemas.microsoft.com/office/drawing/2014/main" id="{6EE4D689-5065-436B-AB7E-D16C07C2DB1C}"/>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3C55C538-F630-49CC-95B0-AF8004524795}"/>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210937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AD12D6-C02C-4BF4-A042-50A80A174A0E}"/>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D171006F-B795-45B5-8FEF-9D0EC0802CC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2CFAE85A-79FA-40B0-8AEC-10A3FC563BF8}"/>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5" name="Θέση υποσέλιδου 4">
            <a:extLst>
              <a:ext uri="{FF2B5EF4-FFF2-40B4-BE49-F238E27FC236}">
                <a16:creationId xmlns:a16="http://schemas.microsoft.com/office/drawing/2014/main" id="{001401B0-4DA6-44B0-A0C9-CFA3ADA856A9}"/>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8AF7EF00-475C-449D-817E-3DF49A0AF44B}"/>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34164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6BF0BE-BE3E-4DA8-9C6B-4F6793CDDB0A}"/>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0B5A589B-900D-4EF7-B483-FB2FBBFE2F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BFD6744-E42D-4D5C-BDAC-D23934A7AB05}"/>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5" name="Θέση υποσέλιδου 4">
            <a:extLst>
              <a:ext uri="{FF2B5EF4-FFF2-40B4-BE49-F238E27FC236}">
                <a16:creationId xmlns:a16="http://schemas.microsoft.com/office/drawing/2014/main" id="{80C8A6E8-0ECF-4464-AB90-98A64ADFC576}"/>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95114CDA-05E5-49FC-BD66-8DE5920F54B5}"/>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322307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CA7A6C-4920-4402-90E5-6AEBE245142C}"/>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C6B451A3-4D98-4CC0-9832-50B892B4C4D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6398C012-77AA-402D-BB7A-45BBD55FF13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A18F54F6-0A1F-4248-B7CB-A5A3B88EB0C6}"/>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6" name="Θέση υποσέλιδου 5">
            <a:extLst>
              <a:ext uri="{FF2B5EF4-FFF2-40B4-BE49-F238E27FC236}">
                <a16:creationId xmlns:a16="http://schemas.microsoft.com/office/drawing/2014/main" id="{90B59E37-CD78-4DB9-AA1F-52AEBC1E2492}"/>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9A80D553-2EE0-4209-8A5D-78E43CEADE55}"/>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1842687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4832A9-2729-4E05-9C45-22D67FE7FB5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2F845085-1E27-412E-A7F4-D044B5C38D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ADF26EF-0CF5-4A5F-9563-8293F1003BC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FA457B16-1556-442A-8C3B-CCBEB6E4C1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ECA55DA-DC29-4CDF-8365-5A59DA448B6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C17CC127-9EFF-4E90-864B-F49A6672A8D4}"/>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8" name="Θέση υποσέλιδου 7">
            <a:extLst>
              <a:ext uri="{FF2B5EF4-FFF2-40B4-BE49-F238E27FC236}">
                <a16:creationId xmlns:a16="http://schemas.microsoft.com/office/drawing/2014/main" id="{6DACD87F-2AA9-4319-80D9-99B402EF7612}"/>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F8E5D3D8-9C4C-4329-A39E-70CD67A951D4}"/>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1468227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3A4408-7DE8-4C8D-94AE-A8A32B84143F}"/>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FE201160-F7A0-4BF8-9F3A-555E421EB319}"/>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4" name="Θέση υποσέλιδου 3">
            <a:extLst>
              <a:ext uri="{FF2B5EF4-FFF2-40B4-BE49-F238E27FC236}">
                <a16:creationId xmlns:a16="http://schemas.microsoft.com/office/drawing/2014/main" id="{62D5D845-7588-44EC-8FBD-288777B4EACE}"/>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F303A465-86FE-4DCD-8BD0-88BE428FACBF}"/>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187207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0BC9345-EF30-475A-B209-92559D2CB610}"/>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3" name="Θέση υποσέλιδου 2">
            <a:extLst>
              <a:ext uri="{FF2B5EF4-FFF2-40B4-BE49-F238E27FC236}">
                <a16:creationId xmlns:a16="http://schemas.microsoft.com/office/drawing/2014/main" id="{07598B46-1965-4008-B62D-3599C77D004D}"/>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18673007-7F00-4567-B17A-C12D95A721F1}"/>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196937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975FF2-3F57-4CC7-AFDC-698A07E105A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917A4A14-178C-4EF6-802F-5ADAD62D88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0401D01B-F075-438E-A2CD-DF36035B0F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FB376C2-F8C4-4F8D-A403-AA0FC1111D51}"/>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6" name="Θέση υποσέλιδου 5">
            <a:extLst>
              <a:ext uri="{FF2B5EF4-FFF2-40B4-BE49-F238E27FC236}">
                <a16:creationId xmlns:a16="http://schemas.microsoft.com/office/drawing/2014/main" id="{96DC839A-D712-4891-8D92-28DF6395990B}"/>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02479985-B0DC-4ED4-9747-ACD8E2A2B158}"/>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3190221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37D594-21A4-4918-9042-AEE56FA637A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F7CD4271-DB1F-4E7F-A691-13DB32D854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1EBF9862-D3D4-471E-B2BD-322A4DD5A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D901067-3F2C-4CAB-A1F8-A260D307EBAB}"/>
              </a:ext>
            </a:extLst>
          </p:cNvPr>
          <p:cNvSpPr>
            <a:spLocks noGrp="1"/>
          </p:cNvSpPr>
          <p:nvPr>
            <p:ph type="dt" sz="half" idx="10"/>
          </p:nvPr>
        </p:nvSpPr>
        <p:spPr/>
        <p:txBody>
          <a:bodyPr/>
          <a:lstStyle/>
          <a:p>
            <a:fld id="{2B496860-B931-441C-84D1-7B22215A05D5}" type="datetimeFigureOut">
              <a:rPr lang="en-US" smtClean="0"/>
              <a:t>2/27/2023</a:t>
            </a:fld>
            <a:endParaRPr lang="en-US"/>
          </a:p>
        </p:txBody>
      </p:sp>
      <p:sp>
        <p:nvSpPr>
          <p:cNvPr id="6" name="Θέση υποσέλιδου 5">
            <a:extLst>
              <a:ext uri="{FF2B5EF4-FFF2-40B4-BE49-F238E27FC236}">
                <a16:creationId xmlns:a16="http://schemas.microsoft.com/office/drawing/2014/main" id="{4FC11C55-FD16-4A9B-9D87-B28941065FFF}"/>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A527AB3A-10EA-460D-8F1E-F5BEFFC39071}"/>
              </a:ext>
            </a:extLst>
          </p:cNvPr>
          <p:cNvSpPr>
            <a:spLocks noGrp="1"/>
          </p:cNvSpPr>
          <p:nvPr>
            <p:ph type="sldNum" sz="quarter" idx="12"/>
          </p:nvPr>
        </p:nvSpPr>
        <p:spPr/>
        <p:txBody>
          <a:bodyPr/>
          <a:lstStyle/>
          <a:p>
            <a:fld id="{604BE65F-6838-4ADD-9928-34194D77254E}" type="slidenum">
              <a:rPr lang="en-US" smtClean="0"/>
              <a:t>‹#›</a:t>
            </a:fld>
            <a:endParaRPr lang="en-US"/>
          </a:p>
        </p:txBody>
      </p:sp>
    </p:spTree>
    <p:extLst>
      <p:ext uri="{BB962C8B-B14F-4D97-AF65-F5344CB8AC3E}">
        <p14:creationId xmlns:p14="http://schemas.microsoft.com/office/powerpoint/2010/main" val="1185702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94F0587-C26F-43AC-B97D-B5DD76168E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8DDC0E66-4AC3-43FE-914F-D83961280C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3280884A-2587-427D-B943-4374C97FC1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96860-B931-441C-84D1-7B22215A05D5}" type="datetimeFigureOut">
              <a:rPr lang="en-US" smtClean="0"/>
              <a:t>2/27/2023</a:t>
            </a:fld>
            <a:endParaRPr lang="en-US"/>
          </a:p>
        </p:txBody>
      </p:sp>
      <p:sp>
        <p:nvSpPr>
          <p:cNvPr id="5" name="Θέση υποσέλιδου 4">
            <a:extLst>
              <a:ext uri="{FF2B5EF4-FFF2-40B4-BE49-F238E27FC236}">
                <a16:creationId xmlns:a16="http://schemas.microsoft.com/office/drawing/2014/main" id="{6DCE151B-7753-4952-8936-14B20A9137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28FBC191-AEC8-4206-9687-D945D5B74D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BE65F-6838-4ADD-9928-34194D77254E}" type="slidenum">
              <a:rPr lang="en-US" smtClean="0"/>
              <a:t>‹#›</a:t>
            </a:fld>
            <a:endParaRPr lang="en-US"/>
          </a:p>
        </p:txBody>
      </p:sp>
    </p:spTree>
    <p:extLst>
      <p:ext uri="{BB962C8B-B14F-4D97-AF65-F5344CB8AC3E}">
        <p14:creationId xmlns:p14="http://schemas.microsoft.com/office/powerpoint/2010/main" val="508029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2" name="Freeform: Shape 11">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7" name="Freeform: Shape 16">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Τίτλος 1">
            <a:extLst>
              <a:ext uri="{FF2B5EF4-FFF2-40B4-BE49-F238E27FC236}">
                <a16:creationId xmlns:a16="http://schemas.microsoft.com/office/drawing/2014/main" id="{A54C7AC7-9070-4D65-BFD5-9D01EB146CA9}"/>
              </a:ext>
            </a:extLst>
          </p:cNvPr>
          <p:cNvSpPr>
            <a:spLocks noGrp="1"/>
          </p:cNvSpPr>
          <p:nvPr>
            <p:ph type="ctrTitle"/>
          </p:nvPr>
        </p:nvSpPr>
        <p:spPr>
          <a:xfrm>
            <a:off x="2719943" y="1368455"/>
            <a:ext cx="6994231" cy="2056561"/>
          </a:xfrm>
        </p:spPr>
        <p:txBody>
          <a:bodyPr>
            <a:normAutofit fontScale="90000"/>
          </a:bodyPr>
          <a:lstStyle/>
          <a:p>
            <a:r>
              <a:rPr lang="en-US" sz="3200" dirty="0" err="1">
                <a:latin typeface="Georgia" panose="02040502050405020303" pitchFamily="18" charset="0"/>
              </a:rPr>
              <a:t>Τhe</a:t>
            </a:r>
            <a:r>
              <a:rPr lang="en-US" sz="3200" dirty="0">
                <a:latin typeface="Georgia" panose="02040502050405020303" pitchFamily="18" charset="0"/>
              </a:rPr>
              <a:t> effects of the financial crisis on social cohesion and sustainable development of the island regions in the European South. The case of North Aegean.</a:t>
            </a:r>
          </a:p>
        </p:txBody>
      </p:sp>
      <p:sp>
        <p:nvSpPr>
          <p:cNvPr id="19" name="Τίτλος 1">
            <a:extLst>
              <a:ext uri="{FF2B5EF4-FFF2-40B4-BE49-F238E27FC236}">
                <a16:creationId xmlns:a16="http://schemas.microsoft.com/office/drawing/2014/main" id="{8C0282CF-D299-4753-BCBC-5C0A2024AF92}"/>
              </a:ext>
            </a:extLst>
          </p:cNvPr>
          <p:cNvSpPr txBox="1">
            <a:spLocks/>
          </p:cNvSpPr>
          <p:nvPr/>
        </p:nvSpPr>
        <p:spPr>
          <a:xfrm>
            <a:off x="1534759" y="3429000"/>
            <a:ext cx="9201509" cy="29568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chemeClr val="accent1">
                    <a:lumMod val="75000"/>
                  </a:schemeClr>
                </a:solidFill>
              </a:rPr>
              <a:t>Ioannis Katsounis</a:t>
            </a:r>
            <a:endParaRPr lang="el-GR" sz="2400" b="1" dirty="0">
              <a:solidFill>
                <a:schemeClr val="accent1">
                  <a:lumMod val="75000"/>
                </a:schemeClr>
              </a:solidFill>
            </a:endParaRPr>
          </a:p>
          <a:p>
            <a:endParaRPr lang="el-GR" sz="2400" b="1" dirty="0">
              <a:solidFill>
                <a:schemeClr val="accent1">
                  <a:lumMod val="75000"/>
                </a:schemeClr>
              </a:solidFill>
            </a:endParaRPr>
          </a:p>
          <a:p>
            <a:r>
              <a:rPr lang="en-US" sz="2400" b="1" dirty="0">
                <a:solidFill>
                  <a:schemeClr val="accent1">
                    <a:lumMod val="75000"/>
                  </a:schemeClr>
                </a:solidFill>
              </a:rPr>
              <a:t>PhD Candidate - Researcher</a:t>
            </a:r>
            <a:endParaRPr lang="el-GR" sz="2400" b="1" dirty="0">
              <a:solidFill>
                <a:schemeClr val="accent1">
                  <a:lumMod val="75000"/>
                </a:schemeClr>
              </a:solidFill>
            </a:endParaRPr>
          </a:p>
          <a:p>
            <a:endParaRPr lang="el-GR" sz="2400" b="1" dirty="0">
              <a:solidFill>
                <a:schemeClr val="accent1">
                  <a:lumMod val="75000"/>
                </a:schemeClr>
              </a:solidFill>
            </a:endParaRPr>
          </a:p>
          <a:p>
            <a:r>
              <a:rPr lang="en-US" sz="2400" b="1" dirty="0">
                <a:solidFill>
                  <a:schemeClr val="accent1">
                    <a:lumMod val="75000"/>
                  </a:schemeClr>
                </a:solidFill>
              </a:rPr>
              <a:t>University of the Aegean</a:t>
            </a:r>
          </a:p>
          <a:p>
            <a:r>
              <a:rPr lang="en-US" sz="2400" b="1" dirty="0">
                <a:solidFill>
                  <a:schemeClr val="accent1">
                    <a:lumMod val="75000"/>
                  </a:schemeClr>
                </a:solidFill>
              </a:rPr>
              <a:t>Department of Shipping, Trade and Transport</a:t>
            </a:r>
          </a:p>
        </p:txBody>
      </p:sp>
    </p:spTree>
    <p:extLst>
      <p:ext uri="{BB962C8B-B14F-4D97-AF65-F5344CB8AC3E}">
        <p14:creationId xmlns:p14="http://schemas.microsoft.com/office/powerpoint/2010/main" val="3202351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645563" y="1969122"/>
            <a:ext cx="2880828" cy="3071906"/>
          </a:xfrm>
        </p:spPr>
        <p:txBody>
          <a:bodyPr vert="horz" lIns="91440" tIns="45720" rIns="91440" bIns="45720" rtlCol="0" anchor="t">
            <a:normAutofit fontScale="90000"/>
          </a:bodyPr>
          <a:lstStyle/>
          <a:p>
            <a:pPr algn="ctr"/>
            <a:r>
              <a:rPr lang="en-US" sz="3700" b="1" dirty="0">
                <a:solidFill>
                  <a:srgbClr val="FFFFFF"/>
                </a:solidFill>
              </a:rPr>
              <a:t>Persons at risk of poverty or social exclusion</a:t>
            </a:r>
            <a:br>
              <a:rPr lang="en-US" sz="3700" b="1" dirty="0">
                <a:solidFill>
                  <a:srgbClr val="FFFFFF"/>
                </a:solidFill>
              </a:rPr>
            </a:br>
            <a:br>
              <a:rPr lang="en-US" sz="3700" b="1" dirty="0">
                <a:solidFill>
                  <a:srgbClr val="FFFFFF"/>
                </a:solidFill>
              </a:rPr>
            </a:br>
            <a:br>
              <a:rPr lang="en-US" sz="3700" b="1" dirty="0">
                <a:solidFill>
                  <a:srgbClr val="FFFFFF"/>
                </a:solidFill>
              </a:rPr>
            </a:br>
            <a:r>
              <a:rPr lang="en-US" sz="3700" b="1" dirty="0">
                <a:solidFill>
                  <a:srgbClr val="FFFFFF"/>
                </a:solidFill>
              </a:rPr>
              <a:t>Source: Eurostat</a:t>
            </a:r>
            <a:endParaRPr lang="en-US" sz="3700" b="1" kern="1200" dirty="0">
              <a:solidFill>
                <a:srgbClr val="FFFFFF"/>
              </a:solidFill>
              <a:latin typeface="+mj-lt"/>
              <a:ea typeface="+mj-ea"/>
              <a:cs typeface="+mj-cs"/>
            </a:endParaRPr>
          </a:p>
        </p:txBody>
      </p:sp>
      <p:pic>
        <p:nvPicPr>
          <p:cNvPr id="6" name="Θέση περιεχομένου 5">
            <a:extLst>
              <a:ext uri="{FF2B5EF4-FFF2-40B4-BE49-F238E27FC236}">
                <a16:creationId xmlns:a16="http://schemas.microsoft.com/office/drawing/2014/main" id="{FFEA3874-3CDB-64F9-A9F9-E9A827B0DA3C}"/>
              </a:ext>
            </a:extLst>
          </p:cNvPr>
          <p:cNvPicPr>
            <a:picLocks noGrp="1" noChangeAspect="1"/>
          </p:cNvPicPr>
          <p:nvPr>
            <p:ph idx="1"/>
          </p:nvPr>
        </p:nvPicPr>
        <p:blipFill>
          <a:blip r:embed="rId2"/>
          <a:stretch>
            <a:fillRect/>
          </a:stretch>
        </p:blipFill>
        <p:spPr>
          <a:xfrm>
            <a:off x="5285553" y="844855"/>
            <a:ext cx="6020622" cy="5168289"/>
          </a:xfrm>
        </p:spPr>
      </p:pic>
    </p:spTree>
    <p:extLst>
      <p:ext uri="{BB962C8B-B14F-4D97-AF65-F5344CB8AC3E}">
        <p14:creationId xmlns:p14="http://schemas.microsoft.com/office/powerpoint/2010/main" val="695440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578888" y="1836340"/>
            <a:ext cx="2880828" cy="3071906"/>
          </a:xfrm>
        </p:spPr>
        <p:txBody>
          <a:bodyPr vert="horz" lIns="91440" tIns="45720" rIns="91440" bIns="45720" rtlCol="0" anchor="t">
            <a:normAutofit fontScale="90000"/>
          </a:bodyPr>
          <a:lstStyle/>
          <a:p>
            <a:pPr algn="ctr"/>
            <a:r>
              <a:rPr lang="en-US" sz="3700" b="1" dirty="0">
                <a:solidFill>
                  <a:srgbClr val="FFFFFF"/>
                </a:solidFill>
              </a:rPr>
              <a:t>Early leavers from education and training (% from 18 to 24 years)</a:t>
            </a:r>
            <a:br>
              <a:rPr lang="en-US" sz="3700" b="1" dirty="0">
                <a:solidFill>
                  <a:srgbClr val="FFFFFF"/>
                </a:solidFill>
              </a:rPr>
            </a:br>
            <a:br>
              <a:rPr lang="en-US" sz="3700" b="1" dirty="0">
                <a:solidFill>
                  <a:srgbClr val="FFFFFF"/>
                </a:solidFill>
              </a:rPr>
            </a:br>
            <a:r>
              <a:rPr lang="en-US" sz="3700" b="1" dirty="0">
                <a:solidFill>
                  <a:srgbClr val="FFFFFF"/>
                </a:solidFill>
              </a:rPr>
              <a:t>Source: Eurostat</a:t>
            </a:r>
            <a:endParaRPr lang="en-US" sz="3700" b="1" kern="1200" dirty="0">
              <a:solidFill>
                <a:srgbClr val="FFFFFF"/>
              </a:solidFill>
              <a:latin typeface="+mj-lt"/>
              <a:ea typeface="+mj-ea"/>
              <a:cs typeface="+mj-cs"/>
            </a:endParaRPr>
          </a:p>
        </p:txBody>
      </p:sp>
      <p:pic>
        <p:nvPicPr>
          <p:cNvPr id="7" name="Θέση περιεχομένου 6">
            <a:extLst>
              <a:ext uri="{FF2B5EF4-FFF2-40B4-BE49-F238E27FC236}">
                <a16:creationId xmlns:a16="http://schemas.microsoft.com/office/drawing/2014/main" id="{3432BB18-8E4D-9FD6-07A1-06E017544B11}"/>
              </a:ext>
            </a:extLst>
          </p:cNvPr>
          <p:cNvPicPr>
            <a:picLocks noGrp="1" noChangeAspect="1"/>
          </p:cNvPicPr>
          <p:nvPr>
            <p:ph idx="1"/>
          </p:nvPr>
        </p:nvPicPr>
        <p:blipFill>
          <a:blip r:embed="rId2"/>
          <a:stretch>
            <a:fillRect/>
          </a:stretch>
        </p:blipFill>
        <p:spPr>
          <a:xfrm>
            <a:off x="5419633" y="873125"/>
            <a:ext cx="5728166" cy="5111749"/>
          </a:xfrm>
        </p:spPr>
      </p:pic>
    </p:spTree>
    <p:extLst>
      <p:ext uri="{BB962C8B-B14F-4D97-AF65-F5344CB8AC3E}">
        <p14:creationId xmlns:p14="http://schemas.microsoft.com/office/powerpoint/2010/main" val="540383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578888" y="1836340"/>
            <a:ext cx="2880828" cy="3071906"/>
          </a:xfrm>
        </p:spPr>
        <p:txBody>
          <a:bodyPr vert="horz" lIns="91440" tIns="45720" rIns="91440" bIns="45720" rtlCol="0" anchor="t">
            <a:normAutofit fontScale="90000"/>
          </a:bodyPr>
          <a:lstStyle/>
          <a:p>
            <a:pPr algn="ctr"/>
            <a:r>
              <a:rPr lang="en-US" sz="3700" b="1" dirty="0">
                <a:solidFill>
                  <a:srgbClr val="FFFFFF"/>
                </a:solidFill>
              </a:rPr>
              <a:t>Gross fixed capital formation</a:t>
            </a:r>
            <a:br>
              <a:rPr lang="en-US" sz="3700" b="1" dirty="0">
                <a:solidFill>
                  <a:srgbClr val="FFFFFF"/>
                </a:solidFill>
              </a:rPr>
            </a:br>
            <a:br>
              <a:rPr lang="en-US" sz="3700" b="1" dirty="0">
                <a:solidFill>
                  <a:srgbClr val="FFFFFF"/>
                </a:solidFill>
              </a:rPr>
            </a:br>
            <a:r>
              <a:rPr lang="en-US" sz="3700" b="1" dirty="0">
                <a:solidFill>
                  <a:srgbClr val="FFFFFF"/>
                </a:solidFill>
              </a:rPr>
              <a:t>Source: Eurostat</a:t>
            </a:r>
            <a:endParaRPr lang="en-US" sz="3700" b="1" kern="1200" dirty="0">
              <a:solidFill>
                <a:srgbClr val="FFFFFF"/>
              </a:solidFill>
              <a:latin typeface="+mj-lt"/>
              <a:ea typeface="+mj-ea"/>
              <a:cs typeface="+mj-cs"/>
            </a:endParaRPr>
          </a:p>
        </p:txBody>
      </p:sp>
      <p:pic>
        <p:nvPicPr>
          <p:cNvPr id="6" name="Θέση περιεχομένου 5">
            <a:extLst>
              <a:ext uri="{FF2B5EF4-FFF2-40B4-BE49-F238E27FC236}">
                <a16:creationId xmlns:a16="http://schemas.microsoft.com/office/drawing/2014/main" id="{0047781D-C03E-9249-B118-481F937E21D9}"/>
              </a:ext>
            </a:extLst>
          </p:cNvPr>
          <p:cNvPicPr>
            <a:picLocks noGrp="1" noChangeAspect="1"/>
          </p:cNvPicPr>
          <p:nvPr>
            <p:ph idx="1"/>
          </p:nvPr>
        </p:nvPicPr>
        <p:blipFill>
          <a:blip r:embed="rId2"/>
          <a:stretch>
            <a:fillRect/>
          </a:stretch>
        </p:blipFill>
        <p:spPr>
          <a:xfrm>
            <a:off x="5026366" y="974549"/>
            <a:ext cx="6043591" cy="4908901"/>
          </a:xfrm>
        </p:spPr>
      </p:pic>
    </p:spTree>
    <p:extLst>
      <p:ext uri="{BB962C8B-B14F-4D97-AF65-F5344CB8AC3E}">
        <p14:creationId xmlns:p14="http://schemas.microsoft.com/office/powerpoint/2010/main" val="3205333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Θέση περιεχομένου 3">
            <a:extLst>
              <a:ext uri="{FF2B5EF4-FFF2-40B4-BE49-F238E27FC236}">
                <a16:creationId xmlns:a16="http://schemas.microsoft.com/office/drawing/2014/main" id="{C848A526-72D1-E4D5-A90F-6B23CB24D141}"/>
              </a:ext>
            </a:extLst>
          </p:cNvPr>
          <p:cNvSpPr>
            <a:spLocks noGrp="1"/>
          </p:cNvSpPr>
          <p:nvPr>
            <p:ph idx="1"/>
          </p:nvPr>
        </p:nvSpPr>
        <p:spPr>
          <a:xfrm>
            <a:off x="4810259" y="649480"/>
            <a:ext cx="6555347" cy="5546047"/>
          </a:xfrm>
        </p:spPr>
        <p:txBody>
          <a:bodyPr anchor="ctr">
            <a:normAutofit/>
          </a:bodyPr>
          <a:lstStyle/>
          <a:p>
            <a:r>
              <a:rPr lang="en-US" sz="2000" dirty="0"/>
              <a:t>Convergence with the European Union average has not been achieved</a:t>
            </a:r>
          </a:p>
          <a:p>
            <a:r>
              <a:rPr lang="en-US" sz="2000" dirty="0"/>
              <a:t>Continuous poor performance in sustainable development indicators</a:t>
            </a:r>
          </a:p>
          <a:p>
            <a:r>
              <a:rPr lang="en-US" sz="2000" dirty="0"/>
              <a:t>The financial crisis had a negative effect upon the achievement of social cohesion and sustainable development </a:t>
            </a:r>
          </a:p>
          <a:p>
            <a:r>
              <a:rPr lang="en-US" sz="2000" dirty="0"/>
              <a:t>Data analysis of the data shows that with a few exceptions, the European island regions and especially the Greek ones, continue to show a significant degree of divergence in relation to the average of the Member States of the European Union.</a:t>
            </a:r>
          </a:p>
          <a:p>
            <a:r>
              <a:rPr lang="en-US" sz="2000" dirty="0"/>
              <a:t>There is an urgent need to adopt targeted policies for islands in order to strengthen their social cohesion, economic efficiency and preserve their limited natural resources, especially after the economic and health crisis that followed.</a:t>
            </a:r>
          </a:p>
          <a:p>
            <a:endParaRPr lang="el-GR" sz="2000" dirty="0"/>
          </a:p>
        </p:txBody>
      </p:sp>
    </p:spTree>
    <p:extLst>
      <p:ext uri="{BB962C8B-B14F-4D97-AF65-F5344CB8AC3E}">
        <p14:creationId xmlns:p14="http://schemas.microsoft.com/office/powerpoint/2010/main" val="1658173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771893" y="10138"/>
            <a:ext cx="4191993" cy="1296148"/>
          </a:xfrm>
        </p:spPr>
        <p:txBody>
          <a:bodyPr vert="horz" lIns="91440" tIns="45720" rIns="91440" bIns="45720" rtlCol="0" anchor="b">
            <a:normAutofit/>
          </a:bodyPr>
          <a:lstStyle/>
          <a:p>
            <a:pPr algn="ctr"/>
            <a:r>
              <a:rPr lang="en-US" sz="4000" b="1" kern="1200" dirty="0">
                <a:solidFill>
                  <a:srgbClr val="FFFFFF"/>
                </a:solidFill>
                <a:latin typeface="+mj-lt"/>
                <a:ea typeface="+mj-ea"/>
                <a:cs typeface="+mj-cs"/>
              </a:rPr>
              <a:t>The case of North Aegean</a:t>
            </a:r>
          </a:p>
        </p:txBody>
      </p:sp>
      <p:sp>
        <p:nvSpPr>
          <p:cNvPr id="4" name="Θέση περιεχομένου 3">
            <a:extLst>
              <a:ext uri="{FF2B5EF4-FFF2-40B4-BE49-F238E27FC236}">
                <a16:creationId xmlns:a16="http://schemas.microsoft.com/office/drawing/2014/main" id="{EB77B12F-CBB3-1B0A-4202-B2062EA1B4B6}"/>
              </a:ext>
            </a:extLst>
          </p:cNvPr>
          <p:cNvSpPr>
            <a:spLocks noGrp="1"/>
          </p:cNvSpPr>
          <p:nvPr>
            <p:ph idx="1"/>
          </p:nvPr>
        </p:nvSpPr>
        <p:spPr>
          <a:xfrm>
            <a:off x="109194" y="2202987"/>
            <a:ext cx="5341404" cy="4306053"/>
          </a:xfrm>
        </p:spPr>
        <p:txBody>
          <a:bodyPr vert="horz" lIns="91440" tIns="45720" rIns="91440" bIns="45720" rtlCol="0">
            <a:normAutofit/>
          </a:bodyPr>
          <a:lstStyle/>
          <a:p>
            <a:pPr algn="just">
              <a:buFont typeface="Wingdings" panose="05000000000000000000" pitchFamily="2" charset="2"/>
              <a:buChar char="Ø"/>
            </a:pPr>
            <a:r>
              <a:rPr lang="en-US" sz="2400" kern="1200" dirty="0">
                <a:solidFill>
                  <a:srgbClr val="FFFFFF"/>
                </a:solidFill>
                <a:latin typeface="+mn-lt"/>
                <a:ea typeface="+mn-ea"/>
                <a:cs typeface="+mn-cs"/>
              </a:rPr>
              <a:t>One of the 13 Regions and one of the 4 island Regions of Greece</a:t>
            </a:r>
          </a:p>
          <a:p>
            <a:pPr algn="just">
              <a:buFont typeface="Wingdings" panose="05000000000000000000" pitchFamily="2" charset="2"/>
              <a:buChar char="Ø"/>
            </a:pPr>
            <a:r>
              <a:rPr lang="en-US" sz="2400" dirty="0">
                <a:solidFill>
                  <a:srgbClr val="FFFFFF"/>
                </a:solidFill>
              </a:rPr>
              <a:t>10 islands</a:t>
            </a:r>
          </a:p>
          <a:p>
            <a:pPr algn="just">
              <a:buFont typeface="Wingdings" panose="05000000000000000000" pitchFamily="2" charset="2"/>
              <a:buChar char="Ø"/>
            </a:pPr>
            <a:r>
              <a:rPr lang="en-US" sz="2400" kern="1200" dirty="0">
                <a:solidFill>
                  <a:srgbClr val="FFFFFF"/>
                </a:solidFill>
                <a:latin typeface="+mn-lt"/>
                <a:ea typeface="+mn-ea"/>
                <a:cs typeface="+mn-cs"/>
              </a:rPr>
              <a:t>Population</a:t>
            </a:r>
            <a:r>
              <a:rPr lang="en-US" sz="2400" dirty="0">
                <a:solidFill>
                  <a:srgbClr val="FFFFFF"/>
                </a:solidFill>
              </a:rPr>
              <a:t>: 194.136</a:t>
            </a:r>
            <a:endParaRPr lang="el-GR" sz="2400" dirty="0">
              <a:solidFill>
                <a:srgbClr val="FFFFFF"/>
              </a:solidFill>
            </a:endParaRPr>
          </a:p>
          <a:p>
            <a:pPr algn="just">
              <a:buFont typeface="Wingdings" panose="05000000000000000000" pitchFamily="2" charset="2"/>
              <a:buChar char="Ø"/>
            </a:pPr>
            <a:r>
              <a:rPr lang="en-US" sz="2400" kern="1200" dirty="0">
                <a:solidFill>
                  <a:srgbClr val="FFFFFF"/>
                </a:solidFill>
                <a:latin typeface="+mn-lt"/>
                <a:ea typeface="+mn-ea"/>
                <a:cs typeface="+mn-cs"/>
              </a:rPr>
              <a:t>According to secondary data </a:t>
            </a:r>
            <a:r>
              <a:rPr lang="en-US" sz="2400" dirty="0">
                <a:solidFill>
                  <a:srgbClr val="FFFFFF"/>
                </a:solidFill>
              </a:rPr>
              <a:t>provided </a:t>
            </a:r>
            <a:r>
              <a:rPr lang="en-US" sz="2400" kern="1200" dirty="0">
                <a:solidFill>
                  <a:srgbClr val="FFFFFF"/>
                </a:solidFill>
                <a:latin typeface="+mn-lt"/>
                <a:ea typeface="+mn-ea"/>
                <a:cs typeface="+mn-cs"/>
              </a:rPr>
              <a:t>by Eurostat, in 2019 North Aegean was one of the poorest regions in Greece and one of the 20 poorest regions in the EU.</a:t>
            </a:r>
          </a:p>
          <a:p>
            <a:pPr marL="0" indent="0" algn="just">
              <a:buNone/>
            </a:pPr>
            <a:endParaRPr lang="en-US" sz="2400" kern="1200" dirty="0">
              <a:solidFill>
                <a:srgbClr val="FFFFFF"/>
              </a:solidFill>
              <a:latin typeface="+mn-lt"/>
              <a:ea typeface="+mn-ea"/>
              <a:cs typeface="+mn-cs"/>
            </a:endParaRPr>
          </a:p>
          <a:p>
            <a:pPr algn="just">
              <a:buFont typeface="Wingdings" panose="05000000000000000000" pitchFamily="2" charset="2"/>
              <a:buChar char="Ø"/>
            </a:pPr>
            <a:endParaRPr lang="en-US" sz="2400" kern="1200" dirty="0">
              <a:solidFill>
                <a:srgbClr val="FFFFFF"/>
              </a:solidFill>
              <a:latin typeface="+mn-lt"/>
              <a:ea typeface="+mn-ea"/>
              <a:cs typeface="+mn-cs"/>
            </a:endParaRPr>
          </a:p>
        </p:txBody>
      </p:sp>
      <p:pic>
        <p:nvPicPr>
          <p:cNvPr id="5" name="Εικόνα 4" descr="Εικόνα που περιέχει χάρτης&#10;&#10;Περιγραφή που δημιουργήθηκε αυτόματα">
            <a:extLst>
              <a:ext uri="{FF2B5EF4-FFF2-40B4-BE49-F238E27FC236}">
                <a16:creationId xmlns:a16="http://schemas.microsoft.com/office/drawing/2014/main" id="{034B6EF9-59FA-EDBC-70A9-364ADDC386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023238"/>
            <a:ext cx="5608320" cy="4767073"/>
          </a:xfrm>
          <a:prstGeom prst="rect">
            <a:avLst/>
          </a:prstGeom>
        </p:spPr>
      </p:pic>
    </p:spTree>
    <p:extLst>
      <p:ext uri="{BB962C8B-B14F-4D97-AF65-F5344CB8AC3E}">
        <p14:creationId xmlns:p14="http://schemas.microsoft.com/office/powerpoint/2010/main" val="318434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Oval 49">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694488" y="2406725"/>
            <a:ext cx="4191993" cy="1296148"/>
          </a:xfrm>
        </p:spPr>
        <p:txBody>
          <a:bodyPr vert="horz" lIns="91440" tIns="45720" rIns="91440" bIns="45720" rtlCol="0" anchor="b">
            <a:normAutofit/>
          </a:bodyPr>
          <a:lstStyle/>
          <a:p>
            <a:pPr algn="ctr"/>
            <a:r>
              <a:rPr lang="en-US" sz="4000" b="1" kern="1200" dirty="0">
                <a:solidFill>
                  <a:srgbClr val="FFFFFF"/>
                </a:solidFill>
                <a:latin typeface="+mj-lt"/>
                <a:ea typeface="+mj-ea"/>
                <a:cs typeface="+mj-cs"/>
              </a:rPr>
              <a:t>Islands advantages</a:t>
            </a:r>
          </a:p>
        </p:txBody>
      </p:sp>
      <p:sp>
        <p:nvSpPr>
          <p:cNvPr id="10" name="TextBox 9">
            <a:extLst>
              <a:ext uri="{FF2B5EF4-FFF2-40B4-BE49-F238E27FC236}">
                <a16:creationId xmlns:a16="http://schemas.microsoft.com/office/drawing/2014/main" id="{FE0F995D-2CDE-A1F5-4F56-9864350AFFF8}"/>
              </a:ext>
            </a:extLst>
          </p:cNvPr>
          <p:cNvSpPr txBox="1"/>
          <p:nvPr/>
        </p:nvSpPr>
        <p:spPr>
          <a:xfrm>
            <a:off x="5856622" y="2179379"/>
            <a:ext cx="6058961" cy="3046988"/>
          </a:xfrm>
          <a:prstGeom prst="rect">
            <a:avLst/>
          </a:prstGeom>
          <a:noFill/>
        </p:spPr>
        <p:txBody>
          <a:bodyPr wrap="square">
            <a:spAutoFit/>
          </a:bodyPr>
          <a:lstStyle/>
          <a:p>
            <a:pPr marL="285750" indent="-285750">
              <a:buFont typeface="Arial" panose="020B0604020202020204" pitchFamily="34" charset="0"/>
              <a:buChar char="•"/>
            </a:pPr>
            <a:r>
              <a:rPr lang="en-US" sz="3200" dirty="0"/>
              <a:t>Ideal laboratories for studying sustainability</a:t>
            </a:r>
          </a:p>
          <a:p>
            <a:pPr marL="285750" indent="-285750">
              <a:buFont typeface="Arial" panose="020B0604020202020204" pitchFamily="34" charset="0"/>
              <a:buChar char="•"/>
            </a:pPr>
            <a:r>
              <a:rPr lang="en-US" sz="3200" dirty="0"/>
              <a:t>Cradles of experimentation for scientists</a:t>
            </a:r>
          </a:p>
          <a:p>
            <a:pPr marL="285750" indent="-285750">
              <a:buFont typeface="Arial" panose="020B0604020202020204" pitchFamily="34" charset="0"/>
              <a:buChar char="•"/>
            </a:pPr>
            <a:r>
              <a:rPr lang="en-US" sz="3200" dirty="0"/>
              <a:t>Greater scope for social innovation</a:t>
            </a:r>
          </a:p>
        </p:txBody>
      </p:sp>
    </p:spTree>
    <p:extLst>
      <p:ext uri="{BB962C8B-B14F-4D97-AF65-F5344CB8AC3E}">
        <p14:creationId xmlns:p14="http://schemas.microsoft.com/office/powerpoint/2010/main" val="309113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Θέση περιεχομένου 2">
            <a:extLst>
              <a:ext uri="{FF2B5EF4-FFF2-40B4-BE49-F238E27FC236}">
                <a16:creationId xmlns:a16="http://schemas.microsoft.com/office/drawing/2014/main" id="{8C167770-F981-4887-9556-FBE8D34DF7DE}"/>
              </a:ext>
            </a:extLst>
          </p:cNvPr>
          <p:cNvGraphicFramePr>
            <a:graphicFrameLocks noGrp="1"/>
          </p:cNvGraphicFramePr>
          <p:nvPr>
            <p:ph idx="1"/>
            <p:extLst>
              <p:ext uri="{D42A27DB-BD31-4B8C-83A1-F6EECF244321}">
                <p14:modId xmlns:p14="http://schemas.microsoft.com/office/powerpoint/2010/main" val="401527241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645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9B77A9CB-E9C9-43F7-BFF9-CF6CA4C4219D}"/>
              </a:ext>
            </a:extLst>
          </p:cNvPr>
          <p:cNvSpPr>
            <a:spLocks noGrp="1"/>
          </p:cNvSpPr>
          <p:nvPr>
            <p:ph type="title"/>
          </p:nvPr>
        </p:nvSpPr>
        <p:spPr>
          <a:xfrm>
            <a:off x="1383564" y="348865"/>
            <a:ext cx="9718111" cy="1576446"/>
          </a:xfrm>
        </p:spPr>
        <p:txBody>
          <a:bodyPr anchor="ctr">
            <a:normAutofit/>
          </a:bodyPr>
          <a:lstStyle/>
          <a:p>
            <a:pPr algn="ctr"/>
            <a:r>
              <a:rPr lang="en-US" sz="4000" dirty="0">
                <a:solidFill>
                  <a:srgbClr val="FFFFFF"/>
                </a:solidFill>
              </a:rPr>
              <a:t>Research aim</a:t>
            </a:r>
          </a:p>
        </p:txBody>
      </p:sp>
      <p:graphicFrame>
        <p:nvGraphicFramePr>
          <p:cNvPr id="5" name="Θέση περιεχομένου 2">
            <a:extLst>
              <a:ext uri="{FF2B5EF4-FFF2-40B4-BE49-F238E27FC236}">
                <a16:creationId xmlns:a16="http://schemas.microsoft.com/office/drawing/2014/main" id="{D2D9763A-EEF8-46F2-BCE3-DA97251CB189}"/>
              </a:ext>
            </a:extLst>
          </p:cNvPr>
          <p:cNvGraphicFramePr>
            <a:graphicFrameLocks noGrp="1"/>
          </p:cNvGraphicFramePr>
          <p:nvPr>
            <p:ph idx="1"/>
            <p:extLst>
              <p:ext uri="{D42A27DB-BD31-4B8C-83A1-F6EECF244321}">
                <p14:modId xmlns:p14="http://schemas.microsoft.com/office/powerpoint/2010/main" val="529286788"/>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1354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5F91C599-5A35-46DD-85A5-AC62D72CE46B}"/>
              </a:ext>
            </a:extLst>
          </p:cNvPr>
          <p:cNvSpPr>
            <a:spLocks noGrp="1"/>
          </p:cNvSpPr>
          <p:nvPr>
            <p:ph type="title"/>
          </p:nvPr>
        </p:nvSpPr>
        <p:spPr>
          <a:xfrm>
            <a:off x="524741" y="620392"/>
            <a:ext cx="3808268" cy="5504688"/>
          </a:xfrm>
        </p:spPr>
        <p:txBody>
          <a:bodyPr>
            <a:normAutofit/>
          </a:bodyPr>
          <a:lstStyle/>
          <a:p>
            <a:r>
              <a:rPr lang="en-US" sz="5600" dirty="0">
                <a:solidFill>
                  <a:schemeClr val="bg1"/>
                </a:solidFill>
              </a:rPr>
              <a:t>Case Study - North Aegean Region</a:t>
            </a:r>
          </a:p>
        </p:txBody>
      </p:sp>
      <p:graphicFrame>
        <p:nvGraphicFramePr>
          <p:cNvPr id="5" name="Θέση περιεχομένου 2">
            <a:extLst>
              <a:ext uri="{FF2B5EF4-FFF2-40B4-BE49-F238E27FC236}">
                <a16:creationId xmlns:a16="http://schemas.microsoft.com/office/drawing/2014/main" id="{A10192FE-C2F2-4C59-A3F1-4EB5ACF4A821}"/>
              </a:ext>
            </a:extLst>
          </p:cNvPr>
          <p:cNvGraphicFramePr>
            <a:graphicFrameLocks noGrp="1"/>
          </p:cNvGraphicFramePr>
          <p:nvPr>
            <p:ph idx="1"/>
            <p:extLst>
              <p:ext uri="{D42A27DB-BD31-4B8C-83A1-F6EECF244321}">
                <p14:modId xmlns:p14="http://schemas.microsoft.com/office/powerpoint/2010/main" val="162433872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345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2C657455-0894-46B0-B364-5ECC312A9241}"/>
              </a:ext>
            </a:extLst>
          </p:cNvPr>
          <p:cNvSpPr>
            <a:spLocks noGrp="1"/>
          </p:cNvSpPr>
          <p:nvPr>
            <p:ph type="title"/>
          </p:nvPr>
        </p:nvSpPr>
        <p:spPr>
          <a:xfrm>
            <a:off x="524741" y="620392"/>
            <a:ext cx="3808268" cy="5504688"/>
          </a:xfrm>
        </p:spPr>
        <p:txBody>
          <a:bodyPr>
            <a:normAutofit/>
          </a:bodyPr>
          <a:lstStyle/>
          <a:p>
            <a:r>
              <a:rPr lang="en-US" sz="4700" dirty="0">
                <a:solidFill>
                  <a:schemeClr val="bg1"/>
                </a:solidFill>
              </a:rPr>
              <a:t>Methodology of research</a:t>
            </a:r>
          </a:p>
        </p:txBody>
      </p:sp>
      <p:graphicFrame>
        <p:nvGraphicFramePr>
          <p:cNvPr id="5" name="Θέση περιεχομένου 2">
            <a:extLst>
              <a:ext uri="{FF2B5EF4-FFF2-40B4-BE49-F238E27FC236}">
                <a16:creationId xmlns:a16="http://schemas.microsoft.com/office/drawing/2014/main" id="{D5EFAFA3-CDD4-4D3F-B07C-88D0F3F69102}"/>
              </a:ext>
            </a:extLst>
          </p:cNvPr>
          <p:cNvGraphicFramePr>
            <a:graphicFrameLocks noGrp="1"/>
          </p:cNvGraphicFramePr>
          <p:nvPr>
            <p:ph idx="1"/>
            <p:extLst>
              <p:ext uri="{D42A27DB-BD31-4B8C-83A1-F6EECF244321}">
                <p14:modId xmlns:p14="http://schemas.microsoft.com/office/powerpoint/2010/main" val="352840872"/>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7676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Τίτλος 1">
            <a:extLst>
              <a:ext uri="{FF2B5EF4-FFF2-40B4-BE49-F238E27FC236}">
                <a16:creationId xmlns:a16="http://schemas.microsoft.com/office/drawing/2014/main" id="{19A20BBE-B477-4343-9944-E46DCBDF424D}"/>
              </a:ext>
            </a:extLst>
          </p:cNvPr>
          <p:cNvSpPr>
            <a:spLocks noGrp="1"/>
          </p:cNvSpPr>
          <p:nvPr>
            <p:ph type="title"/>
          </p:nvPr>
        </p:nvSpPr>
        <p:spPr>
          <a:xfrm>
            <a:off x="582612" y="1861432"/>
            <a:ext cx="3669161" cy="2760098"/>
          </a:xfrm>
        </p:spPr>
        <p:txBody>
          <a:bodyPr>
            <a:normAutofit/>
          </a:bodyPr>
          <a:lstStyle/>
          <a:p>
            <a:pPr algn="ctr"/>
            <a:r>
              <a:rPr lang="en-US" sz="4000" b="1" dirty="0">
                <a:solidFill>
                  <a:schemeClr val="tx2"/>
                </a:solidFill>
              </a:rPr>
              <a:t>Aim</a:t>
            </a:r>
          </a:p>
        </p:txBody>
      </p:sp>
      <p:sp>
        <p:nvSpPr>
          <p:cNvPr id="3" name="Θέση περιεχομένου 2">
            <a:extLst>
              <a:ext uri="{FF2B5EF4-FFF2-40B4-BE49-F238E27FC236}">
                <a16:creationId xmlns:a16="http://schemas.microsoft.com/office/drawing/2014/main" id="{0BAB41D7-BB0E-4023-A019-EF0F35A7FB4F}"/>
              </a:ext>
            </a:extLst>
          </p:cNvPr>
          <p:cNvSpPr>
            <a:spLocks noGrp="1"/>
          </p:cNvSpPr>
          <p:nvPr>
            <p:ph idx="1"/>
          </p:nvPr>
        </p:nvSpPr>
        <p:spPr>
          <a:xfrm>
            <a:off x="6090574" y="801866"/>
            <a:ext cx="5306084" cy="5230634"/>
          </a:xfrm>
          <a:noFill/>
          <a:ln>
            <a:noFill/>
          </a:ln>
        </p:spPr>
        <p:txBody>
          <a:bodyPr anchor="ctr">
            <a:normAutofit/>
          </a:bodyPr>
          <a:lstStyle/>
          <a:p>
            <a:pPr marL="0" indent="0" algn="just">
              <a:buNone/>
            </a:pPr>
            <a:r>
              <a:rPr lang="en-US" sz="1800" dirty="0">
                <a:solidFill>
                  <a:schemeClr val="tx2"/>
                </a:solidFill>
              </a:rPr>
              <a:t>This research attempts to record and highlight the effects of the financial crisis on the island regions (NUTS 2) of the countries of the European South (Greece, Cyprus, Portugal, Spain, Italy, Malta and France) through indicators corresponding both to social cohesion and the three dimensions of sustainable development: social inclusion, economic efficiency and environmental conservation in the period 2008 – 2019. </a:t>
            </a:r>
          </a:p>
        </p:txBody>
      </p:sp>
    </p:spTree>
    <p:extLst>
      <p:ext uri="{BB962C8B-B14F-4D97-AF65-F5344CB8AC3E}">
        <p14:creationId xmlns:p14="http://schemas.microsoft.com/office/powerpoint/2010/main" val="565018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A9FF0ED3-51F8-416F-8E9E-7E6ED5C52FB6}"/>
              </a:ext>
            </a:extLst>
          </p:cNvPr>
          <p:cNvSpPr>
            <a:spLocks noGrp="1"/>
          </p:cNvSpPr>
          <p:nvPr>
            <p:ph type="title"/>
          </p:nvPr>
        </p:nvSpPr>
        <p:spPr>
          <a:xfrm>
            <a:off x="524741" y="620392"/>
            <a:ext cx="3808268" cy="5504688"/>
          </a:xfrm>
        </p:spPr>
        <p:txBody>
          <a:bodyPr>
            <a:normAutofit/>
          </a:bodyPr>
          <a:lstStyle/>
          <a:p>
            <a:r>
              <a:rPr lang="en-US" sz="4700" dirty="0">
                <a:solidFill>
                  <a:schemeClr val="bg1"/>
                </a:solidFill>
              </a:rPr>
              <a:t>Methodology of research</a:t>
            </a:r>
          </a:p>
        </p:txBody>
      </p:sp>
      <p:graphicFrame>
        <p:nvGraphicFramePr>
          <p:cNvPr id="5" name="Θέση περιεχομένου 2">
            <a:extLst>
              <a:ext uri="{FF2B5EF4-FFF2-40B4-BE49-F238E27FC236}">
                <a16:creationId xmlns:a16="http://schemas.microsoft.com/office/drawing/2014/main" id="{DC86682A-7EE3-432A-B019-C5DBF7F73E0D}"/>
              </a:ext>
            </a:extLst>
          </p:cNvPr>
          <p:cNvGraphicFramePr>
            <a:graphicFrameLocks noGrp="1"/>
          </p:cNvGraphicFramePr>
          <p:nvPr>
            <p:ph idx="1"/>
            <p:extLst>
              <p:ext uri="{D42A27DB-BD31-4B8C-83A1-F6EECF244321}">
                <p14:modId xmlns:p14="http://schemas.microsoft.com/office/powerpoint/2010/main" val="4003991809"/>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7377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E57A3F2-3497-430E-BCD2-151E9B574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6">
            <a:extLst>
              <a:ext uri="{FF2B5EF4-FFF2-40B4-BE49-F238E27FC236}">
                <a16:creationId xmlns:a16="http://schemas.microsoft.com/office/drawing/2014/main" id="{88B1F424-0E60-4F04-AFC7-00E1F2110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7">
            <a:extLst>
              <a:ext uri="{FF2B5EF4-FFF2-40B4-BE49-F238E27FC236}">
                <a16:creationId xmlns:a16="http://schemas.microsoft.com/office/drawing/2014/main" id="{6B509DD1-7F4E-4C4D-9B18-626473A5F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Rectangle 8">
            <a:extLst>
              <a:ext uri="{FF2B5EF4-FFF2-40B4-BE49-F238E27FC236}">
                <a16:creationId xmlns:a16="http://schemas.microsoft.com/office/drawing/2014/main" id="{BB89D3BB-9A77-48E3-8C98-9A0A1DD4F7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0EA3FC34-CD93-4A2D-83FA-D5F77AA0B5E4}"/>
              </a:ext>
            </a:extLst>
          </p:cNvPr>
          <p:cNvSpPr>
            <a:spLocks noGrp="1"/>
          </p:cNvSpPr>
          <p:nvPr>
            <p:ph type="title"/>
          </p:nvPr>
        </p:nvSpPr>
        <p:spPr>
          <a:xfrm>
            <a:off x="1322754" y="1522820"/>
            <a:ext cx="2748041" cy="3601914"/>
          </a:xfrm>
        </p:spPr>
        <p:txBody>
          <a:bodyPr anchor="ctr">
            <a:normAutofit/>
          </a:bodyPr>
          <a:lstStyle/>
          <a:p>
            <a:r>
              <a:rPr lang="en-US" sz="3600" dirty="0">
                <a:solidFill>
                  <a:srgbClr val="FFFFFF"/>
                </a:solidFill>
              </a:rPr>
              <a:t>Identity of the quantitative research</a:t>
            </a:r>
          </a:p>
        </p:txBody>
      </p:sp>
      <p:graphicFrame>
        <p:nvGraphicFramePr>
          <p:cNvPr id="5" name="Θέση περιεχομένου 2">
            <a:extLst>
              <a:ext uri="{FF2B5EF4-FFF2-40B4-BE49-F238E27FC236}">
                <a16:creationId xmlns:a16="http://schemas.microsoft.com/office/drawing/2014/main" id="{FA375776-D120-4AE8-A9DD-37B24FA45B76}"/>
              </a:ext>
            </a:extLst>
          </p:cNvPr>
          <p:cNvGraphicFramePr>
            <a:graphicFrameLocks noGrp="1"/>
          </p:cNvGraphicFramePr>
          <p:nvPr>
            <p:ph idx="1"/>
            <p:extLst>
              <p:ext uri="{D42A27DB-BD31-4B8C-83A1-F6EECF244321}">
                <p14:modId xmlns:p14="http://schemas.microsoft.com/office/powerpoint/2010/main" val="1683421294"/>
              </p:ext>
            </p:extLst>
          </p:nvPr>
        </p:nvGraphicFramePr>
        <p:xfrm>
          <a:off x="5042848" y="643467"/>
          <a:ext cx="6489510" cy="5252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8027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Τίτλος 1">
            <a:extLst>
              <a:ext uri="{FF2B5EF4-FFF2-40B4-BE49-F238E27FC236}">
                <a16:creationId xmlns:a16="http://schemas.microsoft.com/office/drawing/2014/main" id="{9D281A00-82ED-4C85-AA93-715493A9AED8}"/>
              </a:ext>
            </a:extLst>
          </p:cNvPr>
          <p:cNvSpPr>
            <a:spLocks noGrp="1"/>
          </p:cNvSpPr>
          <p:nvPr>
            <p:ph type="title"/>
          </p:nvPr>
        </p:nvSpPr>
        <p:spPr>
          <a:xfrm>
            <a:off x="1098468" y="885651"/>
            <a:ext cx="3229803" cy="4624603"/>
          </a:xfrm>
        </p:spPr>
        <p:txBody>
          <a:bodyPr>
            <a:normAutofit/>
          </a:bodyPr>
          <a:lstStyle/>
          <a:p>
            <a:r>
              <a:rPr lang="en-US" sz="3400" dirty="0">
                <a:solidFill>
                  <a:srgbClr val="FFFFFF"/>
                </a:solidFill>
              </a:rPr>
              <a:t>Quantitative research results</a:t>
            </a:r>
          </a:p>
        </p:txBody>
      </p:sp>
      <p:sp>
        <p:nvSpPr>
          <p:cNvPr id="3" name="Θέση περιεχομένου 2">
            <a:extLst>
              <a:ext uri="{FF2B5EF4-FFF2-40B4-BE49-F238E27FC236}">
                <a16:creationId xmlns:a16="http://schemas.microsoft.com/office/drawing/2014/main" id="{C682CE5B-D74A-4129-96E7-F046D199881F}"/>
              </a:ext>
            </a:extLst>
          </p:cNvPr>
          <p:cNvSpPr>
            <a:spLocks noGrp="1"/>
          </p:cNvSpPr>
          <p:nvPr>
            <p:ph idx="1"/>
          </p:nvPr>
        </p:nvSpPr>
        <p:spPr>
          <a:xfrm>
            <a:off x="4978708" y="885651"/>
            <a:ext cx="6525220" cy="4616849"/>
          </a:xfrm>
        </p:spPr>
        <p:txBody>
          <a:bodyPr anchor="ctr">
            <a:normAutofit/>
          </a:bodyPr>
          <a:lstStyle/>
          <a:p>
            <a:pPr algn="just">
              <a:buFont typeface="Wingdings" panose="05000000000000000000" pitchFamily="2" charset="2"/>
              <a:buChar char="Ø"/>
            </a:pPr>
            <a:r>
              <a:rPr lang="en-US" sz="2000" dirty="0"/>
              <a:t>Low level of satisfaction with social cohesion indicators, particularly the rate of participation of citizens in public life, work and the state of the economy in the Region</a:t>
            </a:r>
            <a:endParaRPr lang="el-GR" sz="2000" dirty="0"/>
          </a:p>
          <a:p>
            <a:pPr algn="just">
              <a:buFont typeface="Wingdings" panose="05000000000000000000" pitchFamily="2" charset="2"/>
              <a:buChar char="Ø"/>
            </a:pPr>
            <a:r>
              <a:rPr lang="en-US" sz="2000" dirty="0"/>
              <a:t>Low degree of trust in institutions except for the University and civil society</a:t>
            </a:r>
            <a:endParaRPr lang="el-GR" sz="2000" dirty="0"/>
          </a:p>
          <a:p>
            <a:pPr algn="just">
              <a:buFont typeface="Wingdings" panose="05000000000000000000" pitchFamily="2" charset="2"/>
              <a:buChar char="Ø"/>
            </a:pPr>
            <a:r>
              <a:rPr lang="en-US" sz="2000" dirty="0"/>
              <a:t>The low level of public information about blue economy activities highlights the need for initiatives to promote the benefits of the blue economy and the risks of its misuse.</a:t>
            </a:r>
            <a:endParaRPr lang="el-GR" sz="2000" dirty="0"/>
          </a:p>
          <a:p>
            <a:pPr algn="just">
              <a:buFont typeface="Wingdings" panose="05000000000000000000" pitchFamily="2" charset="2"/>
              <a:buChar char="Ø"/>
            </a:pPr>
            <a:r>
              <a:rPr lang="en-US" sz="2000" dirty="0"/>
              <a:t>Lack of information may lead to a lack of understanding of the benefits for a region that is lagging in terms of development both at national and European level and may reduce the degree of acceptance of Blue Economy activities.</a:t>
            </a:r>
            <a:endParaRPr lang="en-US" sz="1700" dirty="0"/>
          </a:p>
        </p:txBody>
      </p:sp>
    </p:spTree>
    <p:extLst>
      <p:ext uri="{BB962C8B-B14F-4D97-AF65-F5344CB8AC3E}">
        <p14:creationId xmlns:p14="http://schemas.microsoft.com/office/powerpoint/2010/main" val="1827753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Τίτλος 1">
            <a:extLst>
              <a:ext uri="{FF2B5EF4-FFF2-40B4-BE49-F238E27FC236}">
                <a16:creationId xmlns:a16="http://schemas.microsoft.com/office/drawing/2014/main" id="{A0FFC561-83EA-40FF-A136-481F5AE372FC}"/>
              </a:ext>
            </a:extLst>
          </p:cNvPr>
          <p:cNvSpPr>
            <a:spLocks noGrp="1"/>
          </p:cNvSpPr>
          <p:nvPr>
            <p:ph type="title"/>
          </p:nvPr>
        </p:nvSpPr>
        <p:spPr>
          <a:xfrm>
            <a:off x="1098468" y="885651"/>
            <a:ext cx="3229803" cy="4624603"/>
          </a:xfrm>
        </p:spPr>
        <p:txBody>
          <a:bodyPr>
            <a:normAutofit/>
          </a:bodyPr>
          <a:lstStyle/>
          <a:p>
            <a:r>
              <a:rPr lang="en-US" sz="3400" dirty="0">
                <a:solidFill>
                  <a:srgbClr val="FFFFFF"/>
                </a:solidFill>
              </a:rPr>
              <a:t>Quantitative research results</a:t>
            </a:r>
          </a:p>
        </p:txBody>
      </p:sp>
      <p:sp>
        <p:nvSpPr>
          <p:cNvPr id="3" name="Θέση περιεχομένου 2">
            <a:extLst>
              <a:ext uri="{FF2B5EF4-FFF2-40B4-BE49-F238E27FC236}">
                <a16:creationId xmlns:a16="http://schemas.microsoft.com/office/drawing/2014/main" id="{C1E6D070-1EE5-4BD1-8A25-E18336050B44}"/>
              </a:ext>
            </a:extLst>
          </p:cNvPr>
          <p:cNvSpPr>
            <a:spLocks noGrp="1"/>
          </p:cNvSpPr>
          <p:nvPr>
            <p:ph idx="1"/>
          </p:nvPr>
        </p:nvSpPr>
        <p:spPr>
          <a:xfrm>
            <a:off x="4978708" y="885651"/>
            <a:ext cx="6678924" cy="5521414"/>
          </a:xfrm>
        </p:spPr>
        <p:txBody>
          <a:bodyPr anchor="ctr">
            <a:normAutofit/>
          </a:bodyPr>
          <a:lstStyle/>
          <a:p>
            <a:pPr algn="just">
              <a:buFont typeface="Wingdings" panose="05000000000000000000" pitchFamily="2" charset="2"/>
              <a:buChar char="Ø"/>
            </a:pPr>
            <a:r>
              <a:rPr lang="en-US" sz="1600" dirty="0"/>
              <a:t>In general, most of the activities of the Blue Economy are accepted by the survey participants with the exception of activities related to extraction, mainly oil and gas</a:t>
            </a:r>
          </a:p>
          <a:p>
            <a:pPr algn="just">
              <a:buFont typeface="Wingdings" panose="05000000000000000000" pitchFamily="2" charset="2"/>
              <a:buChar char="Ø"/>
            </a:pPr>
            <a:r>
              <a:rPr lang="en-US" sz="1600" dirty="0"/>
              <a:t>It is interesting to note the high degree of acceptance of Marine Renewable Energy Sources, especially if we consider the reactions that the debate on the installation of wind turbines on land in various parts of Greece has caused.</a:t>
            </a:r>
            <a:endParaRPr lang="el-GR" sz="1600" dirty="0"/>
          </a:p>
          <a:p>
            <a:pPr algn="just">
              <a:buFont typeface="Wingdings" panose="05000000000000000000" pitchFamily="2" charset="2"/>
              <a:buChar char="Ø"/>
            </a:pPr>
            <a:r>
              <a:rPr lang="en-US" sz="1600" dirty="0"/>
              <a:t>There is a high degree of acceptance of emerging activities such as research and education on the Blue Economy and desalination.</a:t>
            </a:r>
            <a:endParaRPr lang="el-GR" sz="1600" dirty="0"/>
          </a:p>
          <a:p>
            <a:pPr algn="just">
              <a:buFont typeface="Wingdings" panose="05000000000000000000" pitchFamily="2" charset="2"/>
              <a:buChar char="Ø"/>
            </a:pPr>
            <a:r>
              <a:rPr lang="en-US" sz="1600" dirty="0"/>
              <a:t>Survey participants </a:t>
            </a:r>
            <a:r>
              <a:rPr lang="en-US" sz="1600" dirty="0" err="1"/>
              <a:t>recognise</a:t>
            </a:r>
            <a:r>
              <a:rPr lang="en-US" sz="1600" dirty="0"/>
              <a:t> the benefits that local communities can have both economically and socially (e.g. increased income, new jobs). It also confirms the working hypothesis that the blue economy can be an effective productive and development model that will mitigate the effects of the long-term economic crisis and the recent health crisis and contribute to the sustainability of islands.</a:t>
            </a:r>
            <a:endParaRPr lang="el-GR" sz="1600" dirty="0"/>
          </a:p>
          <a:p>
            <a:pPr algn="just">
              <a:buFont typeface="Wingdings" panose="05000000000000000000" pitchFamily="2" charset="2"/>
              <a:buChar char="Ø"/>
            </a:pPr>
            <a:r>
              <a:rPr lang="en-US" sz="1600" dirty="0"/>
              <a:t>However, they are more skeptical (but not negative) about the contribution of the Blue Economy activities under consideration to the conservation of the natural environment.</a:t>
            </a:r>
          </a:p>
        </p:txBody>
      </p:sp>
    </p:spTree>
    <p:extLst>
      <p:ext uri="{BB962C8B-B14F-4D97-AF65-F5344CB8AC3E}">
        <p14:creationId xmlns:p14="http://schemas.microsoft.com/office/powerpoint/2010/main" val="4181473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2EC5CED2-B06F-3D0B-1699-88B8D6A3B272}"/>
              </a:ext>
            </a:extLst>
          </p:cNvPr>
          <p:cNvSpPr>
            <a:spLocks noGrp="1"/>
          </p:cNvSpPr>
          <p:nvPr>
            <p:ph type="title"/>
          </p:nvPr>
        </p:nvSpPr>
        <p:spPr>
          <a:xfrm>
            <a:off x="524741" y="620392"/>
            <a:ext cx="3808268" cy="5504688"/>
          </a:xfrm>
        </p:spPr>
        <p:txBody>
          <a:bodyPr>
            <a:normAutofit/>
          </a:bodyPr>
          <a:lstStyle/>
          <a:p>
            <a:r>
              <a:rPr lang="en-US" sz="3800" dirty="0">
                <a:solidFill>
                  <a:schemeClr val="bg1"/>
                </a:solidFill>
              </a:rPr>
              <a:t>Panel of Experts questionnaire results </a:t>
            </a:r>
            <a:br>
              <a:rPr lang="el-GR" sz="3800" dirty="0">
                <a:solidFill>
                  <a:schemeClr val="bg1"/>
                </a:solidFill>
              </a:rPr>
            </a:br>
            <a:r>
              <a:rPr lang="en-US" sz="3800" dirty="0">
                <a:solidFill>
                  <a:schemeClr val="bg1"/>
                </a:solidFill>
              </a:rPr>
              <a:t>N=19</a:t>
            </a:r>
          </a:p>
        </p:txBody>
      </p:sp>
      <p:graphicFrame>
        <p:nvGraphicFramePr>
          <p:cNvPr id="5" name="Θέση περιεχομένου 2">
            <a:extLst>
              <a:ext uri="{FF2B5EF4-FFF2-40B4-BE49-F238E27FC236}">
                <a16:creationId xmlns:a16="http://schemas.microsoft.com/office/drawing/2014/main" id="{26E47A85-FF39-7D69-0328-D3D4A1E55E0A}"/>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1158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0C205B5E-EF92-9D66-C109-16A35F4E8025}"/>
              </a:ext>
            </a:extLst>
          </p:cNvPr>
          <p:cNvSpPr>
            <a:spLocks noGrp="1"/>
          </p:cNvSpPr>
          <p:nvPr>
            <p:ph type="title"/>
          </p:nvPr>
        </p:nvSpPr>
        <p:spPr>
          <a:xfrm>
            <a:off x="524741" y="620392"/>
            <a:ext cx="3808268" cy="5504688"/>
          </a:xfrm>
        </p:spPr>
        <p:txBody>
          <a:bodyPr>
            <a:normAutofit/>
          </a:bodyPr>
          <a:lstStyle/>
          <a:p>
            <a:r>
              <a:rPr lang="en-US" sz="3800" dirty="0">
                <a:solidFill>
                  <a:schemeClr val="bg1"/>
                </a:solidFill>
              </a:rPr>
              <a:t>Experts panel questionnaire results - Contribution and acceptance weights</a:t>
            </a:r>
          </a:p>
        </p:txBody>
      </p:sp>
      <p:graphicFrame>
        <p:nvGraphicFramePr>
          <p:cNvPr id="5" name="Θέση περιεχομένου 2">
            <a:extLst>
              <a:ext uri="{FF2B5EF4-FFF2-40B4-BE49-F238E27FC236}">
                <a16:creationId xmlns:a16="http://schemas.microsoft.com/office/drawing/2014/main" id="{CA6484C8-4111-A6F5-0BFD-94A4B552D478}"/>
              </a:ext>
            </a:extLst>
          </p:cNvPr>
          <p:cNvGraphicFramePr>
            <a:graphicFrameLocks noGrp="1"/>
          </p:cNvGraphicFramePr>
          <p:nvPr>
            <p:ph idx="1"/>
            <p:extLst>
              <p:ext uri="{D42A27DB-BD31-4B8C-83A1-F6EECF244321}">
                <p14:modId xmlns:p14="http://schemas.microsoft.com/office/powerpoint/2010/main" val="3244112637"/>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3569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Oval 49">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683899" y="2639574"/>
            <a:ext cx="4191993" cy="1296148"/>
          </a:xfrm>
        </p:spPr>
        <p:txBody>
          <a:bodyPr vert="horz" lIns="91440" tIns="45720" rIns="91440" bIns="45720" rtlCol="0" anchor="b">
            <a:normAutofit fontScale="90000"/>
          </a:bodyPr>
          <a:lstStyle/>
          <a:p>
            <a:pPr algn="ctr"/>
            <a:r>
              <a:rPr lang="en-US" sz="4000" b="1" kern="1200" dirty="0">
                <a:solidFill>
                  <a:srgbClr val="FFFFFF"/>
                </a:solidFill>
                <a:latin typeface="+mj-lt"/>
                <a:ea typeface="+mj-ea"/>
                <a:cs typeface="+mj-cs"/>
              </a:rPr>
              <a:t>Eligibility of</a:t>
            </a:r>
            <a:r>
              <a:rPr lang="el-GR" sz="4000" b="1" kern="1200" dirty="0">
                <a:solidFill>
                  <a:srgbClr val="FFFFFF"/>
                </a:solidFill>
                <a:latin typeface="+mj-lt"/>
                <a:ea typeface="+mj-ea"/>
                <a:cs typeface="+mj-cs"/>
              </a:rPr>
              <a:t> </a:t>
            </a:r>
            <a:r>
              <a:rPr lang="en-US" sz="4000" b="1" kern="1200" dirty="0">
                <a:solidFill>
                  <a:srgbClr val="FFFFFF"/>
                </a:solidFill>
                <a:latin typeface="+mj-lt"/>
                <a:ea typeface="+mj-ea"/>
                <a:cs typeface="+mj-cs"/>
              </a:rPr>
              <a:t>emerged Blue Economy activities </a:t>
            </a:r>
          </a:p>
        </p:txBody>
      </p:sp>
      <p:graphicFrame>
        <p:nvGraphicFramePr>
          <p:cNvPr id="3" name="Θέση περιεχομένου 3">
            <a:extLst>
              <a:ext uri="{FF2B5EF4-FFF2-40B4-BE49-F238E27FC236}">
                <a16:creationId xmlns:a16="http://schemas.microsoft.com/office/drawing/2014/main" id="{2E0C57FC-0B87-23F1-8AA2-F3ED940D28ED}"/>
              </a:ext>
            </a:extLst>
          </p:cNvPr>
          <p:cNvGraphicFramePr>
            <a:graphicFrameLocks noGrp="1"/>
          </p:cNvGraphicFramePr>
          <p:nvPr>
            <p:ph idx="1"/>
            <p:extLst>
              <p:ext uri="{D42A27DB-BD31-4B8C-83A1-F6EECF244321}">
                <p14:modId xmlns:p14="http://schemas.microsoft.com/office/powerpoint/2010/main" val="3255719158"/>
              </p:ext>
            </p:extLst>
          </p:nvPr>
        </p:nvGraphicFramePr>
        <p:xfrm>
          <a:off x="6096000" y="1075235"/>
          <a:ext cx="5224236" cy="4707528"/>
        </p:xfrm>
        <a:graphic>
          <a:graphicData uri="http://schemas.openxmlformats.org/drawingml/2006/table">
            <a:tbl>
              <a:tblPr/>
              <a:tblGrid>
                <a:gridCol w="1592001">
                  <a:extLst>
                    <a:ext uri="{9D8B030D-6E8A-4147-A177-3AD203B41FA5}">
                      <a16:colId xmlns:a16="http://schemas.microsoft.com/office/drawing/2014/main" val="4193942416"/>
                    </a:ext>
                  </a:extLst>
                </a:gridCol>
                <a:gridCol w="1112855">
                  <a:extLst>
                    <a:ext uri="{9D8B030D-6E8A-4147-A177-3AD203B41FA5}">
                      <a16:colId xmlns:a16="http://schemas.microsoft.com/office/drawing/2014/main" val="2425784401"/>
                    </a:ext>
                  </a:extLst>
                </a:gridCol>
                <a:gridCol w="1344700">
                  <a:extLst>
                    <a:ext uri="{9D8B030D-6E8A-4147-A177-3AD203B41FA5}">
                      <a16:colId xmlns:a16="http://schemas.microsoft.com/office/drawing/2014/main" val="1916972539"/>
                    </a:ext>
                  </a:extLst>
                </a:gridCol>
                <a:gridCol w="1174680">
                  <a:extLst>
                    <a:ext uri="{9D8B030D-6E8A-4147-A177-3AD203B41FA5}">
                      <a16:colId xmlns:a16="http://schemas.microsoft.com/office/drawing/2014/main" val="2511499004"/>
                    </a:ext>
                  </a:extLst>
                </a:gridCol>
              </a:tblGrid>
              <a:tr h="453274">
                <a:tc>
                  <a:txBody>
                    <a:bodyPr/>
                    <a:lstStyle/>
                    <a:p>
                      <a:pPr algn="l" fontAlgn="b"/>
                      <a:r>
                        <a:rPr lang="en-US" sz="1600" b="1" i="0" u="none" strike="noStrike" dirty="0">
                          <a:solidFill>
                            <a:srgbClr val="000000"/>
                          </a:solidFill>
                          <a:effectLst/>
                          <a:latin typeface="Calibri" panose="020F0502020204030204" pitchFamily="34" charset="0"/>
                        </a:rPr>
                        <a:t>Blue Activities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Normalized contribution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Normalized social acceptance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Normalized eligibility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85074"/>
                  </a:ext>
                </a:extLst>
              </a:tr>
              <a:tr h="226637">
                <a:tc>
                  <a:txBody>
                    <a:bodyPr/>
                    <a:lstStyle/>
                    <a:p>
                      <a:pPr algn="l" fontAlgn="b"/>
                      <a:r>
                        <a:rPr lang="en-US" sz="1600" b="0" i="0" u="none" strike="noStrike">
                          <a:solidFill>
                            <a:srgbClr val="000000"/>
                          </a:solidFill>
                          <a:effectLst/>
                          <a:latin typeface="Calibri" panose="020F0502020204030204" pitchFamily="34" charset="0"/>
                        </a:rPr>
                        <a:t>Coastal tourism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2390982"/>
                  </a:ext>
                </a:extLst>
              </a:tr>
              <a:tr h="453274">
                <a:tc>
                  <a:txBody>
                    <a:bodyPr/>
                    <a:lstStyle/>
                    <a:p>
                      <a:pPr algn="l" fontAlgn="b"/>
                      <a:r>
                        <a:rPr lang="en-US" sz="1600" b="0" i="0" u="none" strike="noStrike" dirty="0">
                          <a:solidFill>
                            <a:srgbClr val="000000"/>
                          </a:solidFill>
                          <a:effectLst/>
                          <a:latin typeface="Calibri" panose="020F0502020204030204" pitchFamily="34" charset="0"/>
                        </a:rPr>
                        <a:t>Coastal shipping and Short Sea Shipping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8307675"/>
                  </a:ext>
                </a:extLst>
              </a:tr>
              <a:tr h="746014">
                <a:tc>
                  <a:txBody>
                    <a:bodyPr/>
                    <a:lstStyle/>
                    <a:p>
                      <a:pPr algn="l" fontAlgn="b"/>
                      <a:r>
                        <a:rPr lang="en-US" sz="1600" b="0" i="0" u="none" strike="noStrike">
                          <a:solidFill>
                            <a:srgbClr val="000000"/>
                          </a:solidFill>
                          <a:effectLst/>
                          <a:latin typeface="Calibri" panose="020F0502020204030204" pitchFamily="34" charset="0"/>
                        </a:rPr>
                        <a:t>Marine Renewable Energy (Offshore wind)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dirty="0">
                          <a:solidFill>
                            <a:srgbClr val="000000"/>
                          </a:solidFill>
                          <a:effectLst/>
                          <a:latin typeface="Calibri" panose="020F0502020204030204" pitchFamily="34" charset="0"/>
                        </a:rPr>
                        <a:t>0,99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0,95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0047532"/>
                  </a:ext>
                </a:extLst>
              </a:tr>
              <a:tr h="226637">
                <a:tc>
                  <a:txBody>
                    <a:bodyPr/>
                    <a:lstStyle/>
                    <a:p>
                      <a:pPr algn="l" fontAlgn="b"/>
                      <a:r>
                        <a:rPr lang="en-US" sz="1600" b="0" i="0" u="none" strike="noStrike">
                          <a:solidFill>
                            <a:srgbClr val="000000"/>
                          </a:solidFill>
                          <a:effectLst/>
                          <a:latin typeface="Calibri" panose="020F0502020204030204" pitchFamily="34" charset="0"/>
                        </a:rPr>
                        <a:t>Yachting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dirty="0">
                          <a:solidFill>
                            <a:srgbClr val="000000"/>
                          </a:solidFill>
                          <a:effectLst/>
                          <a:latin typeface="Calibri" panose="020F0502020204030204" pitchFamily="34" charset="0"/>
                        </a:rPr>
                        <a:t>0,92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0,94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0,93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4611623"/>
                  </a:ext>
                </a:extLst>
              </a:tr>
              <a:tr h="245524">
                <a:tc>
                  <a:txBody>
                    <a:bodyPr/>
                    <a:lstStyle/>
                    <a:p>
                      <a:pPr algn="l" fontAlgn="b"/>
                      <a:r>
                        <a:rPr lang="en-US" sz="1600" b="0" i="0" u="none" strike="noStrike">
                          <a:solidFill>
                            <a:srgbClr val="000000"/>
                          </a:solidFill>
                          <a:effectLst/>
                          <a:latin typeface="Calibri" panose="020F0502020204030204" pitchFamily="34" charset="0"/>
                        </a:rPr>
                        <a:t>Port activities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dirty="0">
                          <a:solidFill>
                            <a:srgbClr val="000000"/>
                          </a:solidFill>
                          <a:effectLst/>
                          <a:latin typeface="Calibri" panose="020F0502020204030204" pitchFamily="34" charset="0"/>
                        </a:rPr>
                        <a:t>0,95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0,87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0,91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9549306"/>
                  </a:ext>
                </a:extLst>
              </a:tr>
              <a:tr h="349399">
                <a:tc>
                  <a:txBody>
                    <a:bodyPr/>
                    <a:lstStyle/>
                    <a:p>
                      <a:pPr algn="l" fontAlgn="b"/>
                      <a:r>
                        <a:rPr lang="en-US" sz="1600" b="0" i="0" u="none" strike="noStrike">
                          <a:solidFill>
                            <a:srgbClr val="000000"/>
                          </a:solidFill>
                          <a:effectLst/>
                          <a:latin typeface="Calibri" panose="020F0502020204030204" pitchFamily="34" charset="0"/>
                        </a:rPr>
                        <a:t>Fisheries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dirty="0">
                          <a:solidFill>
                            <a:srgbClr val="000000"/>
                          </a:solidFill>
                          <a:effectLst/>
                          <a:latin typeface="Calibri" panose="020F0502020204030204" pitchFamily="34" charset="0"/>
                        </a:rPr>
                        <a:t>0,84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0,91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0,87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52088"/>
                  </a:ext>
                </a:extLst>
              </a:tr>
              <a:tr h="349399">
                <a:tc>
                  <a:txBody>
                    <a:bodyPr/>
                    <a:lstStyle/>
                    <a:p>
                      <a:pPr algn="l" fontAlgn="b"/>
                      <a:r>
                        <a:rPr lang="en-US" sz="1600" b="0" i="0" u="none" strike="noStrike">
                          <a:solidFill>
                            <a:srgbClr val="000000"/>
                          </a:solidFill>
                          <a:effectLst/>
                          <a:latin typeface="Calibri" panose="020F0502020204030204" pitchFamily="34" charset="0"/>
                        </a:rPr>
                        <a:t>Cruise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a:solidFill>
                            <a:srgbClr val="000000"/>
                          </a:solidFill>
                          <a:effectLst/>
                          <a:latin typeface="Calibri" panose="020F0502020204030204" pitchFamily="34" charset="0"/>
                        </a:rPr>
                        <a:t>0,81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0000"/>
                          </a:solidFill>
                          <a:effectLst/>
                          <a:latin typeface="Calibri" panose="020F0502020204030204" pitchFamily="34" charset="0"/>
                        </a:rPr>
                        <a:t>0,86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5440536"/>
                  </a:ext>
                </a:extLst>
              </a:tr>
              <a:tr h="226637">
                <a:tc>
                  <a:txBody>
                    <a:bodyPr/>
                    <a:lstStyle/>
                    <a:p>
                      <a:pPr algn="l" fontAlgn="b"/>
                      <a:r>
                        <a:rPr lang="en-US" sz="1600" b="0" i="0" u="none" strike="noStrike">
                          <a:solidFill>
                            <a:srgbClr val="000000"/>
                          </a:solidFill>
                          <a:effectLst/>
                          <a:latin typeface="Calibri" panose="020F0502020204030204" pitchFamily="34" charset="0"/>
                        </a:rPr>
                        <a:t>Aquaculture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a:solidFill>
                            <a:srgbClr val="000000"/>
                          </a:solidFill>
                          <a:effectLst/>
                          <a:latin typeface="Calibri" panose="020F0502020204030204" pitchFamily="34" charset="0"/>
                        </a:rPr>
                        <a:t>0,81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0000"/>
                          </a:solidFill>
                          <a:effectLst/>
                          <a:latin typeface="Calibri" panose="020F0502020204030204" pitchFamily="34" charset="0"/>
                        </a:rPr>
                        <a:t>0,83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0,82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993022"/>
                  </a:ext>
                </a:extLst>
              </a:tr>
              <a:tr h="283296">
                <a:tc>
                  <a:txBody>
                    <a:bodyPr/>
                    <a:lstStyle/>
                    <a:p>
                      <a:pPr algn="l" fontAlgn="b"/>
                      <a:r>
                        <a:rPr lang="en-US" sz="1600" b="0" i="0" u="none" strike="noStrike">
                          <a:solidFill>
                            <a:srgbClr val="000000"/>
                          </a:solidFill>
                          <a:effectLst/>
                          <a:latin typeface="Calibri" panose="020F0502020204030204" pitchFamily="34" charset="0"/>
                        </a:rPr>
                        <a:t>Deep Sea Shipping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a:solidFill>
                            <a:srgbClr val="000000"/>
                          </a:solidFill>
                          <a:effectLst/>
                          <a:latin typeface="Calibri" panose="020F0502020204030204" pitchFamily="34" charset="0"/>
                        </a:rPr>
                        <a:t>0,71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0000"/>
                          </a:solidFill>
                          <a:effectLst/>
                          <a:latin typeface="Calibri" panose="020F0502020204030204" pitchFamily="34" charset="0"/>
                        </a:rPr>
                        <a:t>0,82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0000"/>
                          </a:solidFill>
                          <a:effectLst/>
                          <a:latin typeface="Calibri" panose="020F0502020204030204" pitchFamily="34" charset="0"/>
                        </a:rPr>
                        <a:t>0,76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6363967"/>
                  </a:ext>
                </a:extLst>
              </a:tr>
              <a:tr h="424945">
                <a:tc>
                  <a:txBody>
                    <a:bodyPr/>
                    <a:lstStyle/>
                    <a:p>
                      <a:pPr algn="l" fontAlgn="b"/>
                      <a:r>
                        <a:rPr lang="en-US" sz="1600" b="0" i="0" u="none" strike="noStrike">
                          <a:solidFill>
                            <a:srgbClr val="000000"/>
                          </a:solidFill>
                          <a:effectLst/>
                          <a:latin typeface="Calibri" panose="020F0502020204030204" pitchFamily="34" charset="0"/>
                        </a:rPr>
                        <a:t>Shipbuilding and repair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l-GR" sz="1600" b="0" i="0" u="none" strike="noStrike">
                          <a:solidFill>
                            <a:srgbClr val="000000"/>
                          </a:solidFill>
                          <a:effectLst/>
                          <a:latin typeface="Calibri" panose="020F0502020204030204" pitchFamily="34" charset="0"/>
                        </a:rPr>
                        <a:t>0,72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a:solidFill>
                            <a:srgbClr val="000000"/>
                          </a:solidFill>
                          <a:effectLst/>
                          <a:latin typeface="Calibri" panose="020F0502020204030204" pitchFamily="34" charset="0"/>
                        </a:rPr>
                        <a:t>0,68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0000"/>
                          </a:solidFill>
                          <a:effectLst/>
                          <a:latin typeface="Calibri" panose="020F0502020204030204" pitchFamily="34" charset="0"/>
                        </a:rPr>
                        <a:t>0,70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5666221"/>
                  </a:ext>
                </a:extLst>
              </a:tr>
            </a:tbl>
          </a:graphicData>
        </a:graphic>
      </p:graphicFrame>
    </p:spTree>
    <p:extLst>
      <p:ext uri="{BB962C8B-B14F-4D97-AF65-F5344CB8AC3E}">
        <p14:creationId xmlns:p14="http://schemas.microsoft.com/office/powerpoint/2010/main" val="4099518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Τίτλος 1">
            <a:extLst>
              <a:ext uri="{FF2B5EF4-FFF2-40B4-BE49-F238E27FC236}">
                <a16:creationId xmlns:a16="http://schemas.microsoft.com/office/drawing/2014/main" id="{FE676AFC-F13C-4B7D-A4BF-3DB33473DABE}"/>
              </a:ext>
            </a:extLst>
          </p:cNvPr>
          <p:cNvSpPr>
            <a:spLocks noGrp="1"/>
          </p:cNvSpPr>
          <p:nvPr>
            <p:ph type="title"/>
          </p:nvPr>
        </p:nvSpPr>
        <p:spPr>
          <a:xfrm>
            <a:off x="1277317" y="357471"/>
            <a:ext cx="9833548" cy="1325563"/>
          </a:xfrm>
        </p:spPr>
        <p:txBody>
          <a:bodyPr anchor="b">
            <a:normAutofit/>
          </a:bodyPr>
          <a:lstStyle/>
          <a:p>
            <a:pPr algn="ctr"/>
            <a:r>
              <a:rPr lang="en-US" sz="3600" dirty="0">
                <a:solidFill>
                  <a:schemeClr val="tx2"/>
                </a:solidFill>
              </a:rPr>
              <a:t>Conclusions</a:t>
            </a:r>
            <a:endParaRPr lang="en-US" sz="3600" b="1" dirty="0">
              <a:solidFill>
                <a:schemeClr val="tx2"/>
              </a:solidFill>
            </a:endParaRPr>
          </a:p>
        </p:txBody>
      </p:sp>
      <p:grpSp>
        <p:nvGrpSpPr>
          <p:cNvPr id="15" name="Group 14">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6" name="Freeform: Shape 15">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Θέση περιεχομένου 5">
            <a:extLst>
              <a:ext uri="{FF2B5EF4-FFF2-40B4-BE49-F238E27FC236}">
                <a16:creationId xmlns:a16="http://schemas.microsoft.com/office/drawing/2014/main" id="{9B76502F-C0A1-B07B-9751-1A2BD196C62E}"/>
              </a:ext>
            </a:extLst>
          </p:cNvPr>
          <p:cNvSpPr>
            <a:spLocks noGrp="1"/>
          </p:cNvSpPr>
          <p:nvPr>
            <p:ph idx="1"/>
          </p:nvPr>
        </p:nvSpPr>
        <p:spPr>
          <a:xfrm>
            <a:off x="1421822" y="2546885"/>
            <a:ext cx="9833548" cy="2457269"/>
          </a:xfrm>
        </p:spPr>
        <p:txBody>
          <a:bodyPr>
            <a:normAutofit fontScale="77500" lnSpcReduction="20000"/>
          </a:bodyPr>
          <a:lstStyle/>
          <a:p>
            <a:pPr marL="0" indent="0" algn="just">
              <a:lnSpc>
                <a:spcPct val="120000"/>
              </a:lnSpc>
              <a:buNone/>
            </a:pPr>
            <a:r>
              <a:rPr lang="en-US" sz="2400" dirty="0">
                <a:solidFill>
                  <a:schemeClr val="tx2"/>
                </a:solidFill>
              </a:rPr>
              <a:t>It was found that the decision support system created using the quantitative and qualitative data of the research is reliable and functional. Importantly, it is feasible to use it before implementing any strategy/policy for assessing its contribution to social cohesion and sustainable development. The combination of citizen participation, local and regional authorities and experts ensures that an environment of transparency is created before decisions are taken and reduces the risk of unsustainable options being adopted. This system could involve a greater number of citizens in the future, which would strengthen participatory processes at local and regional level.</a:t>
            </a:r>
            <a:endParaRPr lang="el-GR" sz="2400" dirty="0">
              <a:solidFill>
                <a:schemeClr val="tx2"/>
              </a:solidFill>
            </a:endParaRPr>
          </a:p>
        </p:txBody>
      </p:sp>
      <p:grpSp>
        <p:nvGrpSpPr>
          <p:cNvPr id="21" name="Group 20">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22" name="Freeform: Shape 21">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6487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B39EC852-0887-67EF-3BA6-5A29134DB7A5}"/>
              </a:ext>
            </a:extLst>
          </p:cNvPr>
          <p:cNvSpPr>
            <a:spLocks noGrp="1"/>
          </p:cNvSpPr>
          <p:nvPr>
            <p:ph idx="1"/>
          </p:nvPr>
        </p:nvSpPr>
        <p:spPr>
          <a:xfrm>
            <a:off x="204597" y="1629089"/>
            <a:ext cx="4977578" cy="3639289"/>
          </a:xfrm>
        </p:spPr>
        <p:txBody>
          <a:bodyPr anchor="ctr">
            <a:normAutofit/>
          </a:bodyPr>
          <a:lstStyle/>
          <a:p>
            <a:pPr marL="0" indent="0">
              <a:buNone/>
            </a:pPr>
            <a:r>
              <a:rPr lang="en-US" sz="6000" dirty="0">
                <a:solidFill>
                  <a:schemeClr val="tx2"/>
                </a:solidFill>
              </a:rPr>
              <a:t>Thank you for your attention!</a:t>
            </a:r>
            <a:endParaRPr lang="el-GR" sz="6000" dirty="0">
              <a:solidFill>
                <a:schemeClr val="tx2"/>
              </a:solidFill>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Smiling Face with No Fill">
            <a:extLst>
              <a:ext uri="{FF2B5EF4-FFF2-40B4-BE49-F238E27FC236}">
                <a16:creationId xmlns:a16="http://schemas.microsoft.com/office/drawing/2014/main" id="{B8E391EB-D5BE-A1B0-93E8-765F73FFD2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3629361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578888" y="1901956"/>
            <a:ext cx="2880828" cy="3071906"/>
          </a:xfrm>
        </p:spPr>
        <p:txBody>
          <a:bodyPr vert="horz" lIns="91440" tIns="45720" rIns="91440" bIns="45720" rtlCol="0" anchor="t">
            <a:normAutofit/>
          </a:bodyPr>
          <a:lstStyle/>
          <a:p>
            <a:pPr algn="ctr"/>
            <a:r>
              <a:rPr lang="en-US" sz="3700" b="1" dirty="0">
                <a:solidFill>
                  <a:srgbClr val="FFFFFF"/>
                </a:solidFill>
              </a:rPr>
              <a:t>Methodology</a:t>
            </a:r>
            <a:endParaRPr lang="en-US" sz="3700" b="1" kern="1200" dirty="0">
              <a:solidFill>
                <a:srgbClr val="FFFFFF"/>
              </a:solidFill>
              <a:latin typeface="+mj-lt"/>
              <a:ea typeface="+mj-ea"/>
              <a:cs typeface="+mj-cs"/>
            </a:endParaRPr>
          </a:p>
        </p:txBody>
      </p:sp>
      <p:sp>
        <p:nvSpPr>
          <p:cNvPr id="4" name="Θέση περιεχομένου 3">
            <a:extLst>
              <a:ext uri="{FF2B5EF4-FFF2-40B4-BE49-F238E27FC236}">
                <a16:creationId xmlns:a16="http://schemas.microsoft.com/office/drawing/2014/main" id="{EB77B12F-CBB3-1B0A-4202-B2062EA1B4B6}"/>
              </a:ext>
            </a:extLst>
          </p:cNvPr>
          <p:cNvSpPr>
            <a:spLocks noGrp="1"/>
          </p:cNvSpPr>
          <p:nvPr>
            <p:ph idx="1"/>
          </p:nvPr>
        </p:nvSpPr>
        <p:spPr>
          <a:xfrm>
            <a:off x="4371396" y="898996"/>
            <a:ext cx="7363401" cy="4693297"/>
          </a:xfrm>
        </p:spPr>
        <p:txBody>
          <a:bodyPr>
            <a:normAutofit fontScale="85000" lnSpcReduction="20000"/>
          </a:bodyPr>
          <a:lstStyle/>
          <a:p>
            <a:r>
              <a:rPr lang="en-US" dirty="0">
                <a:latin typeface="Georgia" panose="02040502050405020303" pitchFamily="18" charset="0"/>
              </a:rPr>
              <a:t>The present research combines the academic literature with secondary data available from Eurostat and the </a:t>
            </a:r>
            <a:r>
              <a:rPr lang="en-US" dirty="0" err="1">
                <a:latin typeface="Georgia" panose="02040502050405020303" pitchFamily="18" charset="0"/>
              </a:rPr>
              <a:t>Organisation</a:t>
            </a:r>
            <a:r>
              <a:rPr lang="en-US" dirty="0">
                <a:latin typeface="Georgia" panose="02040502050405020303" pitchFamily="18" charset="0"/>
              </a:rPr>
              <a:t> for Economic Co-operation and Development (OECD). In this way, the situation of the islands before, during and after the end of the financial crisis is reflected.</a:t>
            </a:r>
          </a:p>
          <a:p>
            <a:r>
              <a:rPr lang="en-US" dirty="0">
                <a:latin typeface="Georgia" panose="02040502050405020303" pitchFamily="18" charset="0"/>
              </a:rPr>
              <a:t>It refers to the evolution of indicators such as the Gross Domestic Product (GDP), the unemployment rate, the number of people at risk of poverty and social exclusion, the percentage of young people not in education, employment or training, (NEETS) </a:t>
            </a:r>
          </a:p>
          <a:p>
            <a:r>
              <a:rPr lang="en-US" dirty="0">
                <a:latin typeface="Georgia" panose="02040502050405020303" pitchFamily="18" charset="0"/>
              </a:rPr>
              <a:t>The situation of the island regions is approached through their deviations from the average of the 27 Member States of the European Union and the national averages. </a:t>
            </a:r>
          </a:p>
          <a:p>
            <a:endParaRPr lang="en-US" dirty="0"/>
          </a:p>
        </p:txBody>
      </p:sp>
    </p:spTree>
    <p:extLst>
      <p:ext uri="{BB962C8B-B14F-4D97-AF65-F5344CB8AC3E}">
        <p14:creationId xmlns:p14="http://schemas.microsoft.com/office/powerpoint/2010/main" val="3082998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645563" y="1969122"/>
            <a:ext cx="2880828" cy="3071906"/>
          </a:xfrm>
        </p:spPr>
        <p:txBody>
          <a:bodyPr vert="horz" lIns="91440" tIns="45720" rIns="91440" bIns="45720" rtlCol="0" anchor="t">
            <a:normAutofit/>
          </a:bodyPr>
          <a:lstStyle/>
          <a:p>
            <a:pPr algn="ctr"/>
            <a:r>
              <a:rPr lang="en-US" sz="3700" b="1" dirty="0">
                <a:solidFill>
                  <a:srgbClr val="FFFFFF"/>
                </a:solidFill>
              </a:rPr>
              <a:t>Islands’ characteristics</a:t>
            </a:r>
            <a:endParaRPr lang="en-US" sz="3700" b="1" kern="1200" dirty="0">
              <a:solidFill>
                <a:srgbClr val="FFFFFF"/>
              </a:solidFill>
              <a:latin typeface="+mj-lt"/>
              <a:ea typeface="+mj-ea"/>
              <a:cs typeface="+mj-cs"/>
            </a:endParaRPr>
          </a:p>
        </p:txBody>
      </p:sp>
      <p:sp>
        <p:nvSpPr>
          <p:cNvPr id="4" name="Θέση περιεχομένου 3">
            <a:extLst>
              <a:ext uri="{FF2B5EF4-FFF2-40B4-BE49-F238E27FC236}">
                <a16:creationId xmlns:a16="http://schemas.microsoft.com/office/drawing/2014/main" id="{EB77B12F-CBB3-1B0A-4202-B2062EA1B4B6}"/>
              </a:ext>
            </a:extLst>
          </p:cNvPr>
          <p:cNvSpPr>
            <a:spLocks noGrp="1"/>
          </p:cNvSpPr>
          <p:nvPr>
            <p:ph idx="1"/>
          </p:nvPr>
        </p:nvSpPr>
        <p:spPr>
          <a:xfrm>
            <a:off x="4722725" y="1492845"/>
            <a:ext cx="7183525" cy="3871880"/>
          </a:xfrm>
        </p:spPr>
        <p:txBody>
          <a:bodyPr/>
          <a:lstStyle/>
          <a:p>
            <a:pPr marL="0" indent="0" algn="ctr">
              <a:buNone/>
            </a:pPr>
            <a:r>
              <a:rPr lang="en-US" b="1" dirty="0" err="1"/>
              <a:t>Islandness</a:t>
            </a:r>
            <a:endParaRPr lang="en-US" dirty="0"/>
          </a:p>
          <a:p>
            <a:pPr>
              <a:buFont typeface="Wingdings" panose="05000000000000000000" pitchFamily="2" charset="2"/>
              <a:buChar char="Ø"/>
            </a:pPr>
            <a:r>
              <a:rPr lang="en-US" dirty="0"/>
              <a:t>Small size, small population and limited natural resources</a:t>
            </a:r>
          </a:p>
          <a:p>
            <a:pPr>
              <a:buFont typeface="Wingdings" panose="05000000000000000000" pitchFamily="2" charset="2"/>
              <a:buChar char="Ø"/>
            </a:pPr>
            <a:r>
              <a:rPr lang="en-US" dirty="0"/>
              <a:t>Peripherality and isolation</a:t>
            </a:r>
          </a:p>
          <a:p>
            <a:pPr>
              <a:buFont typeface="Wingdings" panose="05000000000000000000" pitchFamily="2" charset="2"/>
              <a:buChar char="Ø"/>
            </a:pPr>
            <a:r>
              <a:rPr lang="en-US" dirty="0"/>
              <a:t>Unique and rich but also fragile natural and cultural environment</a:t>
            </a:r>
          </a:p>
        </p:txBody>
      </p:sp>
    </p:spTree>
    <p:extLst>
      <p:ext uri="{BB962C8B-B14F-4D97-AF65-F5344CB8AC3E}">
        <p14:creationId xmlns:p14="http://schemas.microsoft.com/office/powerpoint/2010/main" val="345351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645563" y="1969122"/>
            <a:ext cx="2880828" cy="3071906"/>
          </a:xfrm>
        </p:spPr>
        <p:txBody>
          <a:bodyPr vert="horz" lIns="91440" tIns="45720" rIns="91440" bIns="45720" rtlCol="0" anchor="t">
            <a:normAutofit fontScale="90000"/>
          </a:bodyPr>
          <a:lstStyle/>
          <a:p>
            <a:pPr algn="ctr"/>
            <a:r>
              <a:rPr lang="en-US" sz="3700" b="1" kern="1200" dirty="0">
                <a:solidFill>
                  <a:srgbClr val="FFFFFF"/>
                </a:solidFill>
                <a:latin typeface="+mj-lt"/>
                <a:ea typeface="+mj-ea"/>
                <a:cs typeface="+mj-cs"/>
              </a:rPr>
              <a:t>Case study: The island regions of the European South (NUTS 2)</a:t>
            </a:r>
          </a:p>
        </p:txBody>
      </p:sp>
      <p:sp>
        <p:nvSpPr>
          <p:cNvPr id="4" name="Θέση περιεχομένου 3">
            <a:extLst>
              <a:ext uri="{FF2B5EF4-FFF2-40B4-BE49-F238E27FC236}">
                <a16:creationId xmlns:a16="http://schemas.microsoft.com/office/drawing/2014/main" id="{EB77B12F-CBB3-1B0A-4202-B2062EA1B4B6}"/>
              </a:ext>
            </a:extLst>
          </p:cNvPr>
          <p:cNvSpPr>
            <a:spLocks noGrp="1"/>
          </p:cNvSpPr>
          <p:nvPr>
            <p:ph idx="1"/>
          </p:nvPr>
        </p:nvSpPr>
        <p:spPr>
          <a:xfrm>
            <a:off x="4601043" y="1309705"/>
            <a:ext cx="7183525" cy="3871880"/>
          </a:xfrm>
        </p:spPr>
        <p:txBody>
          <a:bodyPr>
            <a:normAutofit lnSpcReduction="10000"/>
          </a:bodyPr>
          <a:lstStyle/>
          <a:p>
            <a:pPr marL="182880" marR="0" lvl="0" indent="-182880" algn="l" defTabSz="914400" rtl="0" eaLnBrk="1" fontAlgn="auto" latinLnBrk="0" hangingPunct="1">
              <a:lnSpc>
                <a:spcPct val="90000"/>
              </a:lnSpc>
              <a:spcBef>
                <a:spcPts val="1200"/>
              </a:spcBef>
              <a:spcAft>
                <a:spcPts val="0"/>
              </a:spcAft>
              <a:buClr>
                <a:srgbClr val="94B6D2">
                  <a:lumMod val="75000"/>
                </a:srgbClr>
              </a:buClr>
              <a:buSzPct val="85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2 Island countries (Cyprus and Malta)</a:t>
            </a:r>
          </a:p>
          <a:p>
            <a:pPr marL="182880" marR="0" lvl="0" indent="-182880" algn="l" defTabSz="914400" rtl="0" eaLnBrk="1" fontAlgn="auto" latinLnBrk="0" hangingPunct="1">
              <a:lnSpc>
                <a:spcPct val="90000"/>
              </a:lnSpc>
              <a:spcBef>
                <a:spcPts val="1200"/>
              </a:spcBef>
              <a:spcAft>
                <a:spcPts val="0"/>
              </a:spcAft>
              <a:buClr>
                <a:srgbClr val="94B6D2">
                  <a:lumMod val="75000"/>
                </a:srgbClr>
              </a:buClr>
              <a:buSzPct val="85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8 Island Regions NUTS 2:</a:t>
            </a:r>
          </a:p>
          <a:p>
            <a:pPr marL="514350" marR="0" lvl="0" indent="-514350" algn="l" defTabSz="914400" rtl="0" eaLnBrk="1" fontAlgn="auto" latinLnBrk="0" hangingPunct="1">
              <a:lnSpc>
                <a:spcPct val="90000"/>
              </a:lnSpc>
              <a:spcBef>
                <a:spcPts val="1200"/>
              </a:spcBef>
              <a:spcAft>
                <a:spcPts val="0"/>
              </a:spcAft>
              <a:buClr>
                <a:srgbClr val="94B6D2">
                  <a:lumMod val="75000"/>
                </a:srgbClr>
              </a:buClr>
              <a:buSzPct val="85000"/>
              <a:buFont typeface="+mj-lt"/>
              <a:buAutoNum type="romanLcPeriod"/>
              <a:tabLst/>
              <a:defRPr/>
            </a:pP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Greece: North Aegean, South Aegean, Creta, Ionian islands</a:t>
            </a:r>
          </a:p>
          <a:p>
            <a:pPr marL="514350" marR="0" lvl="0" indent="-514350" algn="l" defTabSz="914400" rtl="0" eaLnBrk="1" fontAlgn="auto" latinLnBrk="0" hangingPunct="1">
              <a:lnSpc>
                <a:spcPct val="90000"/>
              </a:lnSpc>
              <a:spcBef>
                <a:spcPts val="1200"/>
              </a:spcBef>
              <a:spcAft>
                <a:spcPts val="0"/>
              </a:spcAft>
              <a:buClr>
                <a:srgbClr val="94B6D2">
                  <a:lumMod val="75000"/>
                </a:srgbClr>
              </a:buClr>
              <a:buSzPct val="85000"/>
              <a:buFont typeface="+mj-lt"/>
              <a:buAutoNum type="romanLcPeriod"/>
              <a:tabLst/>
              <a:defRPr/>
            </a:pP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Spain: Balearic Islands</a:t>
            </a:r>
          </a:p>
          <a:p>
            <a:pPr marL="514350" marR="0" lvl="0" indent="-514350" algn="l" defTabSz="914400" rtl="0" eaLnBrk="1" fontAlgn="auto" latinLnBrk="0" hangingPunct="1">
              <a:lnSpc>
                <a:spcPct val="90000"/>
              </a:lnSpc>
              <a:spcBef>
                <a:spcPts val="1200"/>
              </a:spcBef>
              <a:spcAft>
                <a:spcPts val="0"/>
              </a:spcAft>
              <a:buClr>
                <a:srgbClr val="94B6D2">
                  <a:lumMod val="75000"/>
                </a:srgbClr>
              </a:buClr>
              <a:buSzPct val="85000"/>
              <a:buFont typeface="+mj-lt"/>
              <a:buAutoNum type="romanLcPeriod"/>
              <a:tabLst/>
              <a:defRPr/>
            </a:pP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France: Corse </a:t>
            </a:r>
          </a:p>
          <a:p>
            <a:pPr marL="514350" marR="0" lvl="0" indent="-514350" algn="l" defTabSz="914400" rtl="0" eaLnBrk="1" fontAlgn="auto" latinLnBrk="0" hangingPunct="1">
              <a:lnSpc>
                <a:spcPct val="90000"/>
              </a:lnSpc>
              <a:spcBef>
                <a:spcPts val="1200"/>
              </a:spcBef>
              <a:spcAft>
                <a:spcPts val="0"/>
              </a:spcAft>
              <a:buClr>
                <a:srgbClr val="94B6D2">
                  <a:lumMod val="75000"/>
                </a:srgbClr>
              </a:buClr>
              <a:buSzPct val="85000"/>
              <a:buFont typeface="+mj-lt"/>
              <a:buAutoNum type="romanLcPeriod"/>
              <a:tabLst/>
              <a:defRPr/>
            </a:pP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Italy: Sicilia, </a:t>
            </a:r>
            <a:r>
              <a:rPr kumimoji="0" lang="en-US" sz="2000" b="0" i="0" u="none" strike="noStrike" kern="1200" cap="none" spc="0" normalizeH="0" baseline="0" noProof="0" dirty="0" err="1">
                <a:ln>
                  <a:noFill/>
                </a:ln>
                <a:solidFill>
                  <a:prstClr val="black"/>
                </a:solidFill>
                <a:effectLst/>
                <a:uLnTx/>
                <a:uFillTx/>
                <a:latin typeface="Trebuchet MS" panose="020B0603020202020204"/>
                <a:ea typeface="+mn-ea"/>
                <a:cs typeface="+mn-cs"/>
              </a:rPr>
              <a:t>Sardegna</a:t>
            </a: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 </a:t>
            </a:r>
          </a:p>
          <a:p>
            <a:pPr marL="182880" marR="0" lvl="0" indent="-182880" algn="l" defTabSz="914400" rtl="0" eaLnBrk="1" fontAlgn="auto" latinLnBrk="0" hangingPunct="1">
              <a:lnSpc>
                <a:spcPct val="90000"/>
              </a:lnSpc>
              <a:spcBef>
                <a:spcPts val="1200"/>
              </a:spcBef>
              <a:spcAft>
                <a:spcPts val="0"/>
              </a:spcAft>
              <a:buClr>
                <a:srgbClr val="94B6D2">
                  <a:lumMod val="75000"/>
                </a:srgbClr>
              </a:buClr>
              <a:buSzPct val="85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 2 outermost Island Regions NUTS 2:</a:t>
            </a:r>
          </a:p>
          <a:p>
            <a:pPr marL="514350" marR="0" lvl="0" indent="-514350" algn="l" defTabSz="914400" rtl="0" eaLnBrk="1" fontAlgn="auto" latinLnBrk="0" hangingPunct="1">
              <a:lnSpc>
                <a:spcPct val="90000"/>
              </a:lnSpc>
              <a:spcBef>
                <a:spcPts val="1200"/>
              </a:spcBef>
              <a:spcAft>
                <a:spcPts val="0"/>
              </a:spcAft>
              <a:buClr>
                <a:srgbClr val="94B6D2">
                  <a:lumMod val="75000"/>
                </a:srgbClr>
              </a:buClr>
              <a:buSzPct val="85000"/>
              <a:buFont typeface="+mj-lt"/>
              <a:buAutoNum type="romanLcPeriod"/>
              <a:tabLst/>
              <a:defRPr/>
            </a:pP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Spain: Canaris </a:t>
            </a:r>
          </a:p>
          <a:p>
            <a:pPr marL="514350" marR="0" lvl="0" indent="-514350" algn="l" defTabSz="914400" rtl="0" eaLnBrk="1" fontAlgn="auto" latinLnBrk="0" hangingPunct="1">
              <a:lnSpc>
                <a:spcPct val="90000"/>
              </a:lnSpc>
              <a:spcBef>
                <a:spcPts val="1200"/>
              </a:spcBef>
              <a:spcAft>
                <a:spcPts val="0"/>
              </a:spcAft>
              <a:buClr>
                <a:srgbClr val="94B6D2">
                  <a:lumMod val="75000"/>
                </a:srgbClr>
              </a:buClr>
              <a:buSzPct val="85000"/>
              <a:buFont typeface="+mj-lt"/>
              <a:buAutoNum type="romanLcPeriod"/>
              <a:tabLst/>
              <a:defRPr/>
            </a:pPr>
            <a:r>
              <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rPr>
              <a:t>Portugal: </a:t>
            </a:r>
            <a:r>
              <a:rPr kumimoji="0" lang="en-US" sz="2000" b="0" i="0" u="none" strike="noStrike" kern="1200" cap="none" spc="0" normalizeH="0" baseline="0" noProof="0" dirty="0" err="1">
                <a:ln>
                  <a:noFill/>
                </a:ln>
                <a:solidFill>
                  <a:prstClr val="black"/>
                </a:solidFill>
                <a:effectLst/>
                <a:uLnTx/>
                <a:uFillTx/>
                <a:latin typeface="Trebuchet MS" panose="020B0603020202020204"/>
                <a:ea typeface="+mn-ea"/>
                <a:cs typeface="+mn-cs"/>
              </a:rPr>
              <a:t>Açores</a:t>
            </a:r>
            <a:endPar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indent="0">
              <a:buNone/>
            </a:pPr>
            <a:endParaRPr lang="en-US" dirty="0"/>
          </a:p>
        </p:txBody>
      </p:sp>
    </p:spTree>
    <p:extLst>
      <p:ext uri="{BB962C8B-B14F-4D97-AF65-F5344CB8AC3E}">
        <p14:creationId xmlns:p14="http://schemas.microsoft.com/office/powerpoint/2010/main" val="1293240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645563" y="1969122"/>
            <a:ext cx="2880828" cy="3071906"/>
          </a:xfrm>
        </p:spPr>
        <p:txBody>
          <a:bodyPr vert="horz" lIns="91440" tIns="45720" rIns="91440" bIns="45720" rtlCol="0" anchor="t">
            <a:normAutofit fontScale="90000"/>
          </a:bodyPr>
          <a:lstStyle/>
          <a:p>
            <a:pPr algn="ctr"/>
            <a:r>
              <a:rPr lang="en-US" sz="3700" b="1" kern="1200" dirty="0">
                <a:solidFill>
                  <a:srgbClr val="FFFFFF"/>
                </a:solidFill>
                <a:latin typeface="+mj-lt"/>
                <a:ea typeface="+mj-ea"/>
                <a:cs typeface="+mj-cs"/>
              </a:rPr>
              <a:t>Key features of economic adjustment </a:t>
            </a:r>
            <a:r>
              <a:rPr lang="en-US" sz="3700" b="1" kern="1200" dirty="0" err="1">
                <a:solidFill>
                  <a:srgbClr val="FFFFFF"/>
                </a:solidFill>
                <a:latin typeface="+mj-lt"/>
                <a:ea typeface="+mj-ea"/>
                <a:cs typeface="+mj-cs"/>
              </a:rPr>
              <a:t>programmes</a:t>
            </a:r>
            <a:r>
              <a:rPr lang="en-US" sz="3700" b="1" kern="1200" dirty="0">
                <a:solidFill>
                  <a:srgbClr val="FFFFFF"/>
                </a:solidFill>
                <a:latin typeface="+mj-lt"/>
                <a:ea typeface="+mj-ea"/>
                <a:cs typeface="+mj-cs"/>
              </a:rPr>
              <a:t> in the euro area</a:t>
            </a:r>
          </a:p>
        </p:txBody>
      </p:sp>
      <p:pic>
        <p:nvPicPr>
          <p:cNvPr id="5" name="Εικόνα 4">
            <a:extLst>
              <a:ext uri="{FF2B5EF4-FFF2-40B4-BE49-F238E27FC236}">
                <a16:creationId xmlns:a16="http://schemas.microsoft.com/office/drawing/2014/main" id="{67F5E6FC-CE0E-5A5B-313E-41F6BE959346}"/>
              </a:ext>
            </a:extLst>
          </p:cNvPr>
          <p:cNvPicPr>
            <a:picLocks noChangeAspect="1"/>
          </p:cNvPicPr>
          <p:nvPr/>
        </p:nvPicPr>
        <p:blipFill>
          <a:blip r:embed="rId2"/>
          <a:stretch>
            <a:fillRect/>
          </a:stretch>
        </p:blipFill>
        <p:spPr>
          <a:xfrm>
            <a:off x="5485447" y="1520655"/>
            <a:ext cx="5364945" cy="3968840"/>
          </a:xfrm>
          <a:prstGeom prst="rect">
            <a:avLst/>
          </a:prstGeom>
        </p:spPr>
      </p:pic>
    </p:spTree>
    <p:extLst>
      <p:ext uri="{BB962C8B-B14F-4D97-AF65-F5344CB8AC3E}">
        <p14:creationId xmlns:p14="http://schemas.microsoft.com/office/powerpoint/2010/main" val="3781294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578888" y="948205"/>
            <a:ext cx="2880828" cy="3071906"/>
          </a:xfrm>
        </p:spPr>
        <p:txBody>
          <a:bodyPr vert="horz" lIns="91440" tIns="45720" rIns="91440" bIns="45720" rtlCol="0" anchor="t">
            <a:normAutofit fontScale="90000"/>
          </a:bodyPr>
          <a:lstStyle/>
          <a:p>
            <a:pPr algn="ctr"/>
            <a:r>
              <a:rPr lang="en-US" sz="2700" b="1" kern="1200" dirty="0">
                <a:solidFill>
                  <a:srgbClr val="FFFFFF"/>
                </a:solidFill>
                <a:latin typeface="+mj-lt"/>
                <a:ea typeface="+mj-ea"/>
                <a:cs typeface="+mj-cs"/>
              </a:rPr>
              <a:t>Gross domestic product (GDP) at current market prices</a:t>
            </a:r>
            <a:br>
              <a:rPr lang="en-US" sz="2700" b="1" kern="1200" dirty="0">
                <a:solidFill>
                  <a:srgbClr val="FFFFFF"/>
                </a:solidFill>
                <a:latin typeface="+mj-lt"/>
                <a:ea typeface="+mj-ea"/>
                <a:cs typeface="+mj-cs"/>
              </a:rPr>
            </a:br>
            <a:br>
              <a:rPr lang="en-US" sz="2700" b="1" kern="1200" dirty="0">
                <a:solidFill>
                  <a:srgbClr val="FFFFFF"/>
                </a:solidFill>
                <a:latin typeface="+mj-lt"/>
                <a:ea typeface="+mj-ea"/>
                <a:cs typeface="+mj-cs"/>
              </a:rPr>
            </a:br>
            <a:r>
              <a:rPr lang="en-US" sz="2700" b="1" kern="1200" dirty="0">
                <a:solidFill>
                  <a:srgbClr val="FFFFFF"/>
                </a:solidFill>
                <a:latin typeface="+mj-lt"/>
                <a:ea typeface="+mj-ea"/>
                <a:cs typeface="+mj-cs"/>
              </a:rPr>
              <a:t>Euro per inhabitant in percentage of the EU27 (from 2020) average</a:t>
            </a:r>
            <a:br>
              <a:rPr lang="en-US" sz="2700" b="1" kern="1200" dirty="0">
                <a:solidFill>
                  <a:srgbClr val="FFFFFF"/>
                </a:solidFill>
                <a:latin typeface="+mj-lt"/>
                <a:ea typeface="+mj-ea"/>
                <a:cs typeface="+mj-cs"/>
              </a:rPr>
            </a:br>
            <a:br>
              <a:rPr lang="en-US" sz="2700" b="1" kern="1200" dirty="0">
                <a:solidFill>
                  <a:srgbClr val="FFFFFF"/>
                </a:solidFill>
                <a:latin typeface="+mj-lt"/>
                <a:ea typeface="+mj-ea"/>
                <a:cs typeface="+mj-cs"/>
              </a:rPr>
            </a:br>
            <a:r>
              <a:rPr lang="en-US" sz="3700" b="1" kern="1200" dirty="0">
                <a:solidFill>
                  <a:srgbClr val="FFFFFF"/>
                </a:solidFill>
                <a:latin typeface="+mj-lt"/>
                <a:ea typeface="+mj-ea"/>
                <a:cs typeface="+mj-cs"/>
              </a:rPr>
              <a:t>Source:</a:t>
            </a:r>
            <a:br>
              <a:rPr lang="en-US" sz="3700" b="1" kern="1200" dirty="0">
                <a:solidFill>
                  <a:srgbClr val="FFFFFF"/>
                </a:solidFill>
                <a:latin typeface="+mj-lt"/>
                <a:ea typeface="+mj-ea"/>
                <a:cs typeface="+mj-cs"/>
              </a:rPr>
            </a:br>
            <a:r>
              <a:rPr lang="en-US" sz="3700" b="1" kern="1200" dirty="0">
                <a:solidFill>
                  <a:srgbClr val="FFFFFF"/>
                </a:solidFill>
                <a:latin typeface="+mj-lt"/>
                <a:ea typeface="+mj-ea"/>
                <a:cs typeface="+mj-cs"/>
              </a:rPr>
              <a:t>Eurostat</a:t>
            </a:r>
          </a:p>
        </p:txBody>
      </p:sp>
      <p:pic>
        <p:nvPicPr>
          <p:cNvPr id="5" name="Εικόνα 4">
            <a:extLst>
              <a:ext uri="{FF2B5EF4-FFF2-40B4-BE49-F238E27FC236}">
                <a16:creationId xmlns:a16="http://schemas.microsoft.com/office/drawing/2014/main" id="{A0237F41-6E39-CD4A-B89D-FAACB22FBA43}"/>
              </a:ext>
            </a:extLst>
          </p:cNvPr>
          <p:cNvPicPr>
            <a:picLocks noChangeAspect="1"/>
          </p:cNvPicPr>
          <p:nvPr/>
        </p:nvPicPr>
        <p:blipFill>
          <a:blip r:embed="rId2"/>
          <a:stretch>
            <a:fillRect/>
          </a:stretch>
        </p:blipFill>
        <p:spPr>
          <a:xfrm>
            <a:off x="4752988" y="478712"/>
            <a:ext cx="6590347" cy="5761219"/>
          </a:xfrm>
          <a:prstGeom prst="rect">
            <a:avLst/>
          </a:prstGeom>
        </p:spPr>
      </p:pic>
    </p:spTree>
    <p:extLst>
      <p:ext uri="{BB962C8B-B14F-4D97-AF65-F5344CB8AC3E}">
        <p14:creationId xmlns:p14="http://schemas.microsoft.com/office/powerpoint/2010/main" val="2043690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645563" y="1969122"/>
            <a:ext cx="2880828" cy="3071906"/>
          </a:xfrm>
        </p:spPr>
        <p:txBody>
          <a:bodyPr vert="horz" lIns="91440" tIns="45720" rIns="91440" bIns="45720" rtlCol="0" anchor="t">
            <a:normAutofit fontScale="90000"/>
          </a:bodyPr>
          <a:lstStyle/>
          <a:p>
            <a:pPr algn="ctr"/>
            <a:r>
              <a:rPr lang="en-US" sz="3700" b="1" dirty="0">
                <a:solidFill>
                  <a:srgbClr val="FFFFFF"/>
                </a:solidFill>
              </a:rPr>
              <a:t>Unemployment (From 20 to 64 years)</a:t>
            </a:r>
            <a:br>
              <a:rPr lang="en-US" sz="3700" b="1" dirty="0">
                <a:solidFill>
                  <a:srgbClr val="FFFFFF"/>
                </a:solidFill>
              </a:rPr>
            </a:br>
            <a:br>
              <a:rPr lang="en-US" sz="3700" b="1" dirty="0">
                <a:solidFill>
                  <a:srgbClr val="FFFFFF"/>
                </a:solidFill>
              </a:rPr>
            </a:br>
            <a:r>
              <a:rPr lang="en-US" sz="3700" b="1" dirty="0">
                <a:solidFill>
                  <a:srgbClr val="FFFFFF"/>
                </a:solidFill>
              </a:rPr>
              <a:t>Source: Eurostat</a:t>
            </a:r>
            <a:endParaRPr lang="en-US" sz="3700" b="1" kern="1200" dirty="0">
              <a:solidFill>
                <a:srgbClr val="FFFFFF"/>
              </a:solidFill>
              <a:latin typeface="+mj-lt"/>
              <a:ea typeface="+mj-ea"/>
              <a:cs typeface="+mj-cs"/>
            </a:endParaRPr>
          </a:p>
        </p:txBody>
      </p:sp>
      <p:pic>
        <p:nvPicPr>
          <p:cNvPr id="5" name="Θέση περιεχομένου 4">
            <a:extLst>
              <a:ext uri="{FF2B5EF4-FFF2-40B4-BE49-F238E27FC236}">
                <a16:creationId xmlns:a16="http://schemas.microsoft.com/office/drawing/2014/main" id="{DA17231A-DEA3-6DB7-281E-E94B962B272C}"/>
              </a:ext>
            </a:extLst>
          </p:cNvPr>
          <p:cNvPicPr>
            <a:picLocks noGrp="1" noChangeAspect="1"/>
          </p:cNvPicPr>
          <p:nvPr>
            <p:ph idx="1"/>
          </p:nvPr>
        </p:nvPicPr>
        <p:blipFill>
          <a:blip r:embed="rId2"/>
          <a:stretch>
            <a:fillRect/>
          </a:stretch>
        </p:blipFill>
        <p:spPr>
          <a:xfrm>
            <a:off x="5210920" y="1245394"/>
            <a:ext cx="5412156" cy="4367212"/>
          </a:xfrm>
        </p:spPr>
      </p:pic>
    </p:spTree>
    <p:extLst>
      <p:ext uri="{BB962C8B-B14F-4D97-AF65-F5344CB8AC3E}">
        <p14:creationId xmlns:p14="http://schemas.microsoft.com/office/powerpoint/2010/main" val="1866790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D2EC019-1B0F-4725-A56F-20453702E48A}"/>
              </a:ext>
            </a:extLst>
          </p:cNvPr>
          <p:cNvSpPr>
            <a:spLocks noGrp="1"/>
          </p:cNvSpPr>
          <p:nvPr>
            <p:ph type="title"/>
          </p:nvPr>
        </p:nvSpPr>
        <p:spPr>
          <a:xfrm>
            <a:off x="645563" y="1969122"/>
            <a:ext cx="2880828" cy="3071906"/>
          </a:xfrm>
        </p:spPr>
        <p:txBody>
          <a:bodyPr vert="horz" lIns="91440" tIns="45720" rIns="91440" bIns="45720" rtlCol="0" anchor="t">
            <a:normAutofit fontScale="90000"/>
          </a:bodyPr>
          <a:lstStyle/>
          <a:p>
            <a:pPr algn="ctr"/>
            <a:r>
              <a:rPr lang="en-US" sz="3700" b="1" dirty="0">
                <a:solidFill>
                  <a:srgbClr val="FFFFFF"/>
                </a:solidFill>
              </a:rPr>
              <a:t>Young people not in employment, education or training (% from 15 to 29 years)</a:t>
            </a:r>
            <a:endParaRPr lang="en-US" sz="3700" b="1" kern="1200" dirty="0">
              <a:solidFill>
                <a:srgbClr val="FFFFFF"/>
              </a:solidFill>
              <a:latin typeface="+mj-lt"/>
              <a:ea typeface="+mj-ea"/>
              <a:cs typeface="+mj-cs"/>
            </a:endParaRPr>
          </a:p>
        </p:txBody>
      </p:sp>
      <p:pic>
        <p:nvPicPr>
          <p:cNvPr id="17" name="Θέση περιεχομένου 16">
            <a:extLst>
              <a:ext uri="{FF2B5EF4-FFF2-40B4-BE49-F238E27FC236}">
                <a16:creationId xmlns:a16="http://schemas.microsoft.com/office/drawing/2014/main" id="{287607B5-7F83-23C8-52FA-76FC4B45A105}"/>
              </a:ext>
            </a:extLst>
          </p:cNvPr>
          <p:cNvPicPr>
            <a:picLocks noGrp="1" noChangeAspect="1"/>
          </p:cNvPicPr>
          <p:nvPr>
            <p:ph idx="1"/>
          </p:nvPr>
        </p:nvPicPr>
        <p:blipFill>
          <a:blip r:embed="rId2"/>
          <a:stretch>
            <a:fillRect/>
          </a:stretch>
        </p:blipFill>
        <p:spPr>
          <a:xfrm>
            <a:off x="5007192" y="978782"/>
            <a:ext cx="6081940" cy="4900435"/>
          </a:xfrm>
        </p:spPr>
      </p:pic>
    </p:spTree>
    <p:extLst>
      <p:ext uri="{BB962C8B-B14F-4D97-AF65-F5344CB8AC3E}">
        <p14:creationId xmlns:p14="http://schemas.microsoft.com/office/powerpoint/2010/main" val="195164064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1522</TotalTime>
  <Words>1643</Words>
  <Application>Microsoft Office PowerPoint</Application>
  <PresentationFormat>Ευρεία οθόνη</PresentationFormat>
  <Paragraphs>140</Paragraphs>
  <Slides>28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28</vt:i4>
      </vt:variant>
    </vt:vector>
  </HeadingPairs>
  <TitlesOfParts>
    <vt:vector size="35" baseType="lpstr">
      <vt:lpstr>Arial</vt:lpstr>
      <vt:lpstr>Calibri</vt:lpstr>
      <vt:lpstr>Calibri Light</vt:lpstr>
      <vt:lpstr>Georgia</vt:lpstr>
      <vt:lpstr>Trebuchet MS</vt:lpstr>
      <vt:lpstr>Wingdings</vt:lpstr>
      <vt:lpstr>Θέμα του Office</vt:lpstr>
      <vt:lpstr>Τhe effects of the financial crisis on social cohesion and sustainable development of the island regions in the European South. The case of North Aegean.</vt:lpstr>
      <vt:lpstr>Aim</vt:lpstr>
      <vt:lpstr>Methodology</vt:lpstr>
      <vt:lpstr>Islands’ characteristics</vt:lpstr>
      <vt:lpstr>Case study: The island regions of the European South (NUTS 2)</vt:lpstr>
      <vt:lpstr>Key features of economic adjustment programmes in the euro area</vt:lpstr>
      <vt:lpstr>Gross domestic product (GDP) at current market prices  Euro per inhabitant in percentage of the EU27 (from 2020) average  Source: Eurostat</vt:lpstr>
      <vt:lpstr>Unemployment (From 20 to 64 years)  Source: Eurostat</vt:lpstr>
      <vt:lpstr>Young people not in employment, education or training (% from 15 to 29 years)</vt:lpstr>
      <vt:lpstr>Persons at risk of poverty or social exclusion   Source: Eurostat</vt:lpstr>
      <vt:lpstr>Early leavers from education and training (% from 18 to 24 years)  Source: Eurostat</vt:lpstr>
      <vt:lpstr>Gross fixed capital formation  Source: Eurostat</vt:lpstr>
      <vt:lpstr>Παρουσίαση του PowerPoint</vt:lpstr>
      <vt:lpstr>The case of North Aegean</vt:lpstr>
      <vt:lpstr>Islands advantages</vt:lpstr>
      <vt:lpstr>Παρουσίαση του PowerPoint</vt:lpstr>
      <vt:lpstr>Research aim</vt:lpstr>
      <vt:lpstr>Case Study - North Aegean Region</vt:lpstr>
      <vt:lpstr>Methodology of research</vt:lpstr>
      <vt:lpstr>Methodology of research</vt:lpstr>
      <vt:lpstr>Identity of the quantitative research</vt:lpstr>
      <vt:lpstr>Quantitative research results</vt:lpstr>
      <vt:lpstr>Quantitative research results</vt:lpstr>
      <vt:lpstr>Panel of Experts questionnaire results  N=19</vt:lpstr>
      <vt:lpstr>Experts panel questionnaire results - Contribution and acceptance weights</vt:lpstr>
      <vt:lpstr>Eligibility of emerged Blue Economy activities </vt:lpstr>
      <vt:lpstr>Conclusions</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Βιώσιμη ανάπτυξη</dc:title>
  <dc:creator>ykatsounis</dc:creator>
  <cp:lastModifiedBy>IOANNIS KATSOUNIS</cp:lastModifiedBy>
  <cp:revision>3</cp:revision>
  <dcterms:created xsi:type="dcterms:W3CDTF">2021-04-09T05:24:15Z</dcterms:created>
  <dcterms:modified xsi:type="dcterms:W3CDTF">2023-02-27T23:07:32Z</dcterms:modified>
</cp:coreProperties>
</file>