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69" r:id="rId13"/>
    <p:sldId id="265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63B51-8C4D-403D-B977-5243BEEDF34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242DF2-5DCD-4125-9AA6-8ADB2B619FE1}">
      <dgm:prSet/>
      <dgm:spPr/>
      <dgm:t>
        <a:bodyPr/>
        <a:lstStyle/>
        <a:p>
          <a:r>
            <a:rPr lang="el-GR" dirty="0"/>
            <a:t>Χρήση κατά απαίτηση</a:t>
          </a:r>
          <a:endParaRPr lang="en-US" dirty="0"/>
        </a:p>
      </dgm:t>
    </dgm:pt>
    <dgm:pt modelId="{026A3CD6-B052-4B1F-83D8-3D950654AC8D}" type="parTrans" cxnId="{5C358B99-A5AA-47CE-A309-5F71145B5315}">
      <dgm:prSet/>
      <dgm:spPr/>
      <dgm:t>
        <a:bodyPr/>
        <a:lstStyle/>
        <a:p>
          <a:endParaRPr lang="en-US"/>
        </a:p>
      </dgm:t>
    </dgm:pt>
    <dgm:pt modelId="{93B64EB3-15BA-4F47-8173-82E0C6DBBF67}" type="sibTrans" cxnId="{5C358B99-A5AA-47CE-A309-5F71145B5315}">
      <dgm:prSet/>
      <dgm:spPr/>
      <dgm:t>
        <a:bodyPr/>
        <a:lstStyle/>
        <a:p>
          <a:endParaRPr lang="en-US"/>
        </a:p>
      </dgm:t>
    </dgm:pt>
    <dgm:pt modelId="{8AE5E85B-35B5-4529-A64A-AC75898439E0}">
      <dgm:prSet/>
      <dgm:spPr/>
      <dgm:t>
        <a:bodyPr/>
        <a:lstStyle/>
        <a:p>
          <a:r>
            <a:rPr lang="el-GR"/>
            <a:t>Ευέλικτη πρόσβαση</a:t>
          </a:r>
          <a:endParaRPr lang="en-US"/>
        </a:p>
      </dgm:t>
    </dgm:pt>
    <dgm:pt modelId="{032D8BBE-B371-4A4B-AB2B-EC4D3449241D}" type="parTrans" cxnId="{2FA06C8A-2B90-4760-923C-A61D07667E2D}">
      <dgm:prSet/>
      <dgm:spPr/>
      <dgm:t>
        <a:bodyPr/>
        <a:lstStyle/>
        <a:p>
          <a:endParaRPr lang="en-US"/>
        </a:p>
      </dgm:t>
    </dgm:pt>
    <dgm:pt modelId="{042419F8-BDF8-4C03-A99A-C74D445165D4}" type="sibTrans" cxnId="{2FA06C8A-2B90-4760-923C-A61D07667E2D}">
      <dgm:prSet/>
      <dgm:spPr/>
      <dgm:t>
        <a:bodyPr/>
        <a:lstStyle/>
        <a:p>
          <a:endParaRPr lang="en-US"/>
        </a:p>
      </dgm:t>
    </dgm:pt>
    <dgm:pt modelId="{9AFA40CE-341D-44DB-9A41-188D19E5F17C}">
      <dgm:prSet/>
      <dgm:spPr/>
      <dgm:t>
        <a:bodyPr/>
        <a:lstStyle/>
        <a:p>
          <a:r>
            <a:rPr lang="el-GR"/>
            <a:t>Αξιοποίηση κοινών πόρων</a:t>
          </a:r>
          <a:endParaRPr lang="en-US"/>
        </a:p>
      </dgm:t>
    </dgm:pt>
    <dgm:pt modelId="{78AA7AB5-3301-49F1-8205-2A0E8A40AC44}" type="parTrans" cxnId="{22714E9F-00F9-4FC6-96B2-CDDEBE76DFF1}">
      <dgm:prSet/>
      <dgm:spPr/>
      <dgm:t>
        <a:bodyPr/>
        <a:lstStyle/>
        <a:p>
          <a:endParaRPr lang="en-US"/>
        </a:p>
      </dgm:t>
    </dgm:pt>
    <dgm:pt modelId="{DE27251D-54BB-4BE2-9805-4CA00025B2A5}" type="sibTrans" cxnId="{22714E9F-00F9-4FC6-96B2-CDDEBE76DFF1}">
      <dgm:prSet/>
      <dgm:spPr/>
      <dgm:t>
        <a:bodyPr/>
        <a:lstStyle/>
        <a:p>
          <a:endParaRPr lang="en-US"/>
        </a:p>
      </dgm:t>
    </dgm:pt>
    <dgm:pt modelId="{2B79753C-5AAE-4D52-92BB-4EE30AFC512B}">
      <dgm:prSet/>
      <dgm:spPr/>
      <dgm:t>
        <a:bodyPr/>
        <a:lstStyle/>
        <a:p>
          <a:r>
            <a:rPr lang="el-GR"/>
            <a:t>Ελαστικότητα</a:t>
          </a:r>
          <a:endParaRPr lang="en-US"/>
        </a:p>
      </dgm:t>
    </dgm:pt>
    <dgm:pt modelId="{7087F201-8BF8-4489-BEEC-A9A8CFDDEC4F}" type="parTrans" cxnId="{6C416177-F53D-45B3-8445-3094BCA96E07}">
      <dgm:prSet/>
      <dgm:spPr/>
      <dgm:t>
        <a:bodyPr/>
        <a:lstStyle/>
        <a:p>
          <a:endParaRPr lang="en-US"/>
        </a:p>
      </dgm:t>
    </dgm:pt>
    <dgm:pt modelId="{0103CBDB-9270-4009-894A-AD96FB227845}" type="sibTrans" cxnId="{6C416177-F53D-45B3-8445-3094BCA96E07}">
      <dgm:prSet/>
      <dgm:spPr/>
      <dgm:t>
        <a:bodyPr/>
        <a:lstStyle/>
        <a:p>
          <a:endParaRPr lang="en-US"/>
        </a:p>
      </dgm:t>
    </dgm:pt>
    <dgm:pt modelId="{9DADF821-B6D5-430F-8156-50504613DFA5}">
      <dgm:prSet/>
      <dgm:spPr/>
      <dgm:t>
        <a:bodyPr/>
        <a:lstStyle/>
        <a:p>
          <a:r>
            <a:rPr lang="el-GR"/>
            <a:t>Μετρούμενη υπηρεσία</a:t>
          </a:r>
          <a:endParaRPr lang="en-US"/>
        </a:p>
      </dgm:t>
    </dgm:pt>
    <dgm:pt modelId="{E2AC0CAD-8F96-4537-852E-E3301927D376}" type="parTrans" cxnId="{0277307B-9746-465B-A728-29A20299A4C6}">
      <dgm:prSet/>
      <dgm:spPr/>
      <dgm:t>
        <a:bodyPr/>
        <a:lstStyle/>
        <a:p>
          <a:endParaRPr lang="en-US"/>
        </a:p>
      </dgm:t>
    </dgm:pt>
    <dgm:pt modelId="{BD77BC86-EE9E-4DD1-9D37-26B928407EFA}" type="sibTrans" cxnId="{0277307B-9746-465B-A728-29A20299A4C6}">
      <dgm:prSet/>
      <dgm:spPr/>
      <dgm:t>
        <a:bodyPr/>
        <a:lstStyle/>
        <a:p>
          <a:endParaRPr lang="en-US"/>
        </a:p>
      </dgm:t>
    </dgm:pt>
    <dgm:pt modelId="{A143A9A7-044D-4F64-9EEE-F29A6E281062}" type="pres">
      <dgm:prSet presAssocID="{FFB63B51-8C4D-403D-B977-5243BEEDF342}" presName="linear" presStyleCnt="0">
        <dgm:presLayoutVars>
          <dgm:dir/>
          <dgm:animLvl val="lvl"/>
          <dgm:resizeHandles val="exact"/>
        </dgm:presLayoutVars>
      </dgm:prSet>
      <dgm:spPr/>
    </dgm:pt>
    <dgm:pt modelId="{D2223A82-318D-4E66-9696-E20682470631}" type="pres">
      <dgm:prSet presAssocID="{49242DF2-5DCD-4125-9AA6-8ADB2B619FE1}" presName="parentLin" presStyleCnt="0"/>
      <dgm:spPr/>
    </dgm:pt>
    <dgm:pt modelId="{75B880DE-5893-41E8-8B3B-21C750D144C5}" type="pres">
      <dgm:prSet presAssocID="{49242DF2-5DCD-4125-9AA6-8ADB2B619FE1}" presName="parentLeftMargin" presStyleLbl="node1" presStyleIdx="0" presStyleCnt="5"/>
      <dgm:spPr/>
    </dgm:pt>
    <dgm:pt modelId="{F6316564-0898-4BF1-B261-B831F57E6865}" type="pres">
      <dgm:prSet presAssocID="{49242DF2-5DCD-4125-9AA6-8ADB2B619F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7302537-D3F5-4BC0-B29B-882EA881C50A}" type="pres">
      <dgm:prSet presAssocID="{49242DF2-5DCD-4125-9AA6-8ADB2B619FE1}" presName="negativeSpace" presStyleCnt="0"/>
      <dgm:spPr/>
    </dgm:pt>
    <dgm:pt modelId="{047856AA-62B9-4552-B1D5-76B3D7F9EEDA}" type="pres">
      <dgm:prSet presAssocID="{49242DF2-5DCD-4125-9AA6-8ADB2B619FE1}" presName="childText" presStyleLbl="conFgAcc1" presStyleIdx="0" presStyleCnt="5">
        <dgm:presLayoutVars>
          <dgm:bulletEnabled val="1"/>
        </dgm:presLayoutVars>
      </dgm:prSet>
      <dgm:spPr/>
    </dgm:pt>
    <dgm:pt modelId="{21F9CEA5-B638-4A77-A4DE-A885338E060C}" type="pres">
      <dgm:prSet presAssocID="{93B64EB3-15BA-4F47-8173-82E0C6DBBF67}" presName="spaceBetweenRectangles" presStyleCnt="0"/>
      <dgm:spPr/>
    </dgm:pt>
    <dgm:pt modelId="{A335E8D1-3370-46C8-B405-B30795C4BED0}" type="pres">
      <dgm:prSet presAssocID="{8AE5E85B-35B5-4529-A64A-AC75898439E0}" presName="parentLin" presStyleCnt="0"/>
      <dgm:spPr/>
    </dgm:pt>
    <dgm:pt modelId="{F933372E-DAD1-4683-BA43-4319F05B1D1E}" type="pres">
      <dgm:prSet presAssocID="{8AE5E85B-35B5-4529-A64A-AC75898439E0}" presName="parentLeftMargin" presStyleLbl="node1" presStyleIdx="0" presStyleCnt="5"/>
      <dgm:spPr/>
    </dgm:pt>
    <dgm:pt modelId="{C9980529-65C5-465B-973D-75D1EDE1476F}" type="pres">
      <dgm:prSet presAssocID="{8AE5E85B-35B5-4529-A64A-AC75898439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1B4CF5-A33B-4054-8C5A-A3132BAC83AC}" type="pres">
      <dgm:prSet presAssocID="{8AE5E85B-35B5-4529-A64A-AC75898439E0}" presName="negativeSpace" presStyleCnt="0"/>
      <dgm:spPr/>
    </dgm:pt>
    <dgm:pt modelId="{D3641332-634A-4254-B699-73FE6D7B8371}" type="pres">
      <dgm:prSet presAssocID="{8AE5E85B-35B5-4529-A64A-AC75898439E0}" presName="childText" presStyleLbl="conFgAcc1" presStyleIdx="1" presStyleCnt="5">
        <dgm:presLayoutVars>
          <dgm:bulletEnabled val="1"/>
        </dgm:presLayoutVars>
      </dgm:prSet>
      <dgm:spPr/>
    </dgm:pt>
    <dgm:pt modelId="{B32DC34C-7B4C-41B1-8697-F8A307F2C5CB}" type="pres">
      <dgm:prSet presAssocID="{042419F8-BDF8-4C03-A99A-C74D445165D4}" presName="spaceBetweenRectangles" presStyleCnt="0"/>
      <dgm:spPr/>
    </dgm:pt>
    <dgm:pt modelId="{02DB1C07-7DC9-4435-B13A-0EF732601EF0}" type="pres">
      <dgm:prSet presAssocID="{9AFA40CE-341D-44DB-9A41-188D19E5F17C}" presName="parentLin" presStyleCnt="0"/>
      <dgm:spPr/>
    </dgm:pt>
    <dgm:pt modelId="{5B4D689C-571D-4BD3-9332-36110C708000}" type="pres">
      <dgm:prSet presAssocID="{9AFA40CE-341D-44DB-9A41-188D19E5F17C}" presName="parentLeftMargin" presStyleLbl="node1" presStyleIdx="1" presStyleCnt="5"/>
      <dgm:spPr/>
    </dgm:pt>
    <dgm:pt modelId="{033CF2BC-3DF0-4A03-8241-CE34DDE69D67}" type="pres">
      <dgm:prSet presAssocID="{9AFA40CE-341D-44DB-9A41-188D19E5F17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A99555-E6ED-4802-A620-9CCE01C7AD64}" type="pres">
      <dgm:prSet presAssocID="{9AFA40CE-341D-44DB-9A41-188D19E5F17C}" presName="negativeSpace" presStyleCnt="0"/>
      <dgm:spPr/>
    </dgm:pt>
    <dgm:pt modelId="{10BB523E-3DCB-4CBF-96EA-872449C3A094}" type="pres">
      <dgm:prSet presAssocID="{9AFA40CE-341D-44DB-9A41-188D19E5F17C}" presName="childText" presStyleLbl="conFgAcc1" presStyleIdx="2" presStyleCnt="5">
        <dgm:presLayoutVars>
          <dgm:bulletEnabled val="1"/>
        </dgm:presLayoutVars>
      </dgm:prSet>
      <dgm:spPr/>
    </dgm:pt>
    <dgm:pt modelId="{0CC522AF-8A60-43FD-B619-43EE84D85F15}" type="pres">
      <dgm:prSet presAssocID="{DE27251D-54BB-4BE2-9805-4CA00025B2A5}" presName="spaceBetweenRectangles" presStyleCnt="0"/>
      <dgm:spPr/>
    </dgm:pt>
    <dgm:pt modelId="{A11509C1-55B4-491B-9C07-A213F7A9B902}" type="pres">
      <dgm:prSet presAssocID="{2B79753C-5AAE-4D52-92BB-4EE30AFC512B}" presName="parentLin" presStyleCnt="0"/>
      <dgm:spPr/>
    </dgm:pt>
    <dgm:pt modelId="{281D868D-1487-4A58-AEE2-82E96971022C}" type="pres">
      <dgm:prSet presAssocID="{2B79753C-5AAE-4D52-92BB-4EE30AFC512B}" presName="parentLeftMargin" presStyleLbl="node1" presStyleIdx="2" presStyleCnt="5"/>
      <dgm:spPr/>
    </dgm:pt>
    <dgm:pt modelId="{419DFFCA-B3E6-4B3D-B9E8-A3ED573C8AF2}" type="pres">
      <dgm:prSet presAssocID="{2B79753C-5AAE-4D52-92BB-4EE30AFC51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E59BC9-91E2-4076-8188-12338ED4692A}" type="pres">
      <dgm:prSet presAssocID="{2B79753C-5AAE-4D52-92BB-4EE30AFC512B}" presName="negativeSpace" presStyleCnt="0"/>
      <dgm:spPr/>
    </dgm:pt>
    <dgm:pt modelId="{E9C1DC4A-7FAD-4C3D-9679-3753C64505F7}" type="pres">
      <dgm:prSet presAssocID="{2B79753C-5AAE-4D52-92BB-4EE30AFC512B}" presName="childText" presStyleLbl="conFgAcc1" presStyleIdx="3" presStyleCnt="5">
        <dgm:presLayoutVars>
          <dgm:bulletEnabled val="1"/>
        </dgm:presLayoutVars>
      </dgm:prSet>
      <dgm:spPr/>
    </dgm:pt>
    <dgm:pt modelId="{3D64DC25-AFCA-40C5-BA3D-DE91128FBF92}" type="pres">
      <dgm:prSet presAssocID="{0103CBDB-9270-4009-894A-AD96FB227845}" presName="spaceBetweenRectangles" presStyleCnt="0"/>
      <dgm:spPr/>
    </dgm:pt>
    <dgm:pt modelId="{6B77B526-A198-41B5-B80A-028F9DC81FD4}" type="pres">
      <dgm:prSet presAssocID="{9DADF821-B6D5-430F-8156-50504613DFA5}" presName="parentLin" presStyleCnt="0"/>
      <dgm:spPr/>
    </dgm:pt>
    <dgm:pt modelId="{0E305495-70E7-4A1C-8C31-46CE000AE436}" type="pres">
      <dgm:prSet presAssocID="{9DADF821-B6D5-430F-8156-50504613DFA5}" presName="parentLeftMargin" presStyleLbl="node1" presStyleIdx="3" presStyleCnt="5"/>
      <dgm:spPr/>
    </dgm:pt>
    <dgm:pt modelId="{18347BE8-0AD1-49F9-9FD9-E5096EDB2917}" type="pres">
      <dgm:prSet presAssocID="{9DADF821-B6D5-430F-8156-50504613DFA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2B47220-FFD8-480F-86CC-175CBF4FCE38}" type="pres">
      <dgm:prSet presAssocID="{9DADF821-B6D5-430F-8156-50504613DFA5}" presName="negativeSpace" presStyleCnt="0"/>
      <dgm:spPr/>
    </dgm:pt>
    <dgm:pt modelId="{53B7F8F3-8ED0-4512-B164-5D5B59A2979B}" type="pres">
      <dgm:prSet presAssocID="{9DADF821-B6D5-430F-8156-50504613DFA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5265A0B-6022-428B-907D-9C476351D92E}" type="presOf" srcId="{8AE5E85B-35B5-4529-A64A-AC75898439E0}" destId="{C9980529-65C5-465B-973D-75D1EDE1476F}" srcOrd="1" destOrd="0" presId="urn:microsoft.com/office/officeart/2005/8/layout/list1"/>
    <dgm:cxn modelId="{D4CB1413-37D4-47FC-8C33-5ABF1E50DBCD}" type="presOf" srcId="{49242DF2-5DCD-4125-9AA6-8ADB2B619FE1}" destId="{75B880DE-5893-41E8-8B3B-21C750D144C5}" srcOrd="0" destOrd="0" presId="urn:microsoft.com/office/officeart/2005/8/layout/list1"/>
    <dgm:cxn modelId="{BEF05E40-9F28-463C-8DE0-113EFB82BEA5}" type="presOf" srcId="{8AE5E85B-35B5-4529-A64A-AC75898439E0}" destId="{F933372E-DAD1-4683-BA43-4319F05B1D1E}" srcOrd="0" destOrd="0" presId="urn:microsoft.com/office/officeart/2005/8/layout/list1"/>
    <dgm:cxn modelId="{2EEFAB65-7666-4810-AF03-FC91289D4E20}" type="presOf" srcId="{9AFA40CE-341D-44DB-9A41-188D19E5F17C}" destId="{5B4D689C-571D-4BD3-9332-36110C708000}" srcOrd="0" destOrd="0" presId="urn:microsoft.com/office/officeart/2005/8/layout/list1"/>
    <dgm:cxn modelId="{F6426066-5729-40A0-86D2-3E614870C5CF}" type="presOf" srcId="{9DADF821-B6D5-430F-8156-50504613DFA5}" destId="{0E305495-70E7-4A1C-8C31-46CE000AE436}" srcOrd="0" destOrd="0" presId="urn:microsoft.com/office/officeart/2005/8/layout/list1"/>
    <dgm:cxn modelId="{6C416177-F53D-45B3-8445-3094BCA96E07}" srcId="{FFB63B51-8C4D-403D-B977-5243BEEDF342}" destId="{2B79753C-5AAE-4D52-92BB-4EE30AFC512B}" srcOrd="3" destOrd="0" parTransId="{7087F201-8BF8-4489-BEEC-A9A8CFDDEC4F}" sibTransId="{0103CBDB-9270-4009-894A-AD96FB227845}"/>
    <dgm:cxn modelId="{0277307B-9746-465B-A728-29A20299A4C6}" srcId="{FFB63B51-8C4D-403D-B977-5243BEEDF342}" destId="{9DADF821-B6D5-430F-8156-50504613DFA5}" srcOrd="4" destOrd="0" parTransId="{E2AC0CAD-8F96-4537-852E-E3301927D376}" sibTransId="{BD77BC86-EE9E-4DD1-9D37-26B928407EFA}"/>
    <dgm:cxn modelId="{2FA06C8A-2B90-4760-923C-A61D07667E2D}" srcId="{FFB63B51-8C4D-403D-B977-5243BEEDF342}" destId="{8AE5E85B-35B5-4529-A64A-AC75898439E0}" srcOrd="1" destOrd="0" parTransId="{032D8BBE-B371-4A4B-AB2B-EC4D3449241D}" sibTransId="{042419F8-BDF8-4C03-A99A-C74D445165D4}"/>
    <dgm:cxn modelId="{5C358B99-A5AA-47CE-A309-5F71145B5315}" srcId="{FFB63B51-8C4D-403D-B977-5243BEEDF342}" destId="{49242DF2-5DCD-4125-9AA6-8ADB2B619FE1}" srcOrd="0" destOrd="0" parTransId="{026A3CD6-B052-4B1F-83D8-3D950654AC8D}" sibTransId="{93B64EB3-15BA-4F47-8173-82E0C6DBBF67}"/>
    <dgm:cxn modelId="{22714E9F-00F9-4FC6-96B2-CDDEBE76DFF1}" srcId="{FFB63B51-8C4D-403D-B977-5243BEEDF342}" destId="{9AFA40CE-341D-44DB-9A41-188D19E5F17C}" srcOrd="2" destOrd="0" parTransId="{78AA7AB5-3301-49F1-8205-2A0E8A40AC44}" sibTransId="{DE27251D-54BB-4BE2-9805-4CA00025B2A5}"/>
    <dgm:cxn modelId="{89ACCCB1-F66C-47B6-BC5D-84967C8B9EC5}" type="presOf" srcId="{2B79753C-5AAE-4D52-92BB-4EE30AFC512B}" destId="{419DFFCA-B3E6-4B3D-B9E8-A3ED573C8AF2}" srcOrd="1" destOrd="0" presId="urn:microsoft.com/office/officeart/2005/8/layout/list1"/>
    <dgm:cxn modelId="{EEE3D2B9-5634-4D95-A6A8-0EEED20CBAD7}" type="presOf" srcId="{9AFA40CE-341D-44DB-9A41-188D19E5F17C}" destId="{033CF2BC-3DF0-4A03-8241-CE34DDE69D67}" srcOrd="1" destOrd="0" presId="urn:microsoft.com/office/officeart/2005/8/layout/list1"/>
    <dgm:cxn modelId="{F6BE0CCA-15D3-49E5-82A7-EFF9A472F03E}" type="presOf" srcId="{49242DF2-5DCD-4125-9AA6-8ADB2B619FE1}" destId="{F6316564-0898-4BF1-B261-B831F57E6865}" srcOrd="1" destOrd="0" presId="urn:microsoft.com/office/officeart/2005/8/layout/list1"/>
    <dgm:cxn modelId="{5F3DD1CC-6520-4ECE-A1F9-D979920557F8}" type="presOf" srcId="{FFB63B51-8C4D-403D-B977-5243BEEDF342}" destId="{A143A9A7-044D-4F64-9EEE-F29A6E281062}" srcOrd="0" destOrd="0" presId="urn:microsoft.com/office/officeart/2005/8/layout/list1"/>
    <dgm:cxn modelId="{0DFE3DD1-AD37-4476-9EE6-ECB4C7E8FC21}" type="presOf" srcId="{2B79753C-5AAE-4D52-92BB-4EE30AFC512B}" destId="{281D868D-1487-4A58-AEE2-82E96971022C}" srcOrd="0" destOrd="0" presId="urn:microsoft.com/office/officeart/2005/8/layout/list1"/>
    <dgm:cxn modelId="{AF08C9F1-CB5F-477F-8917-21BDA267B6DF}" type="presOf" srcId="{9DADF821-B6D5-430F-8156-50504613DFA5}" destId="{18347BE8-0AD1-49F9-9FD9-E5096EDB2917}" srcOrd="1" destOrd="0" presId="urn:microsoft.com/office/officeart/2005/8/layout/list1"/>
    <dgm:cxn modelId="{9610A737-0C0A-4412-8F26-47C16AC4C49C}" type="presParOf" srcId="{A143A9A7-044D-4F64-9EEE-F29A6E281062}" destId="{D2223A82-318D-4E66-9696-E20682470631}" srcOrd="0" destOrd="0" presId="urn:microsoft.com/office/officeart/2005/8/layout/list1"/>
    <dgm:cxn modelId="{3BFBD2A8-CFA7-47B4-AFEF-C269DF99C854}" type="presParOf" srcId="{D2223A82-318D-4E66-9696-E20682470631}" destId="{75B880DE-5893-41E8-8B3B-21C750D144C5}" srcOrd="0" destOrd="0" presId="urn:microsoft.com/office/officeart/2005/8/layout/list1"/>
    <dgm:cxn modelId="{5DE1BCB5-329D-40FD-A12E-A77827FEF8E8}" type="presParOf" srcId="{D2223A82-318D-4E66-9696-E20682470631}" destId="{F6316564-0898-4BF1-B261-B831F57E6865}" srcOrd="1" destOrd="0" presId="urn:microsoft.com/office/officeart/2005/8/layout/list1"/>
    <dgm:cxn modelId="{D6D60316-B15A-4A08-A3A3-2F222114D378}" type="presParOf" srcId="{A143A9A7-044D-4F64-9EEE-F29A6E281062}" destId="{47302537-D3F5-4BC0-B29B-882EA881C50A}" srcOrd="1" destOrd="0" presId="urn:microsoft.com/office/officeart/2005/8/layout/list1"/>
    <dgm:cxn modelId="{E6560437-3EE8-4F4A-913C-1533A67FAF90}" type="presParOf" srcId="{A143A9A7-044D-4F64-9EEE-F29A6E281062}" destId="{047856AA-62B9-4552-B1D5-76B3D7F9EEDA}" srcOrd="2" destOrd="0" presId="urn:microsoft.com/office/officeart/2005/8/layout/list1"/>
    <dgm:cxn modelId="{1449C343-D595-44BF-881C-7B04A93862AB}" type="presParOf" srcId="{A143A9A7-044D-4F64-9EEE-F29A6E281062}" destId="{21F9CEA5-B638-4A77-A4DE-A885338E060C}" srcOrd="3" destOrd="0" presId="urn:microsoft.com/office/officeart/2005/8/layout/list1"/>
    <dgm:cxn modelId="{5A91C5DD-ABD0-4BD3-A973-6FD7501A53D1}" type="presParOf" srcId="{A143A9A7-044D-4F64-9EEE-F29A6E281062}" destId="{A335E8D1-3370-46C8-B405-B30795C4BED0}" srcOrd="4" destOrd="0" presId="urn:microsoft.com/office/officeart/2005/8/layout/list1"/>
    <dgm:cxn modelId="{7402E832-607A-4750-AD2F-5446E08E203F}" type="presParOf" srcId="{A335E8D1-3370-46C8-B405-B30795C4BED0}" destId="{F933372E-DAD1-4683-BA43-4319F05B1D1E}" srcOrd="0" destOrd="0" presId="urn:microsoft.com/office/officeart/2005/8/layout/list1"/>
    <dgm:cxn modelId="{AD8B3FCC-E572-455A-9A7C-61505EC07A1F}" type="presParOf" srcId="{A335E8D1-3370-46C8-B405-B30795C4BED0}" destId="{C9980529-65C5-465B-973D-75D1EDE1476F}" srcOrd="1" destOrd="0" presId="urn:microsoft.com/office/officeart/2005/8/layout/list1"/>
    <dgm:cxn modelId="{E4A12645-F5A0-41B5-817D-BC9B2A364E08}" type="presParOf" srcId="{A143A9A7-044D-4F64-9EEE-F29A6E281062}" destId="{641B4CF5-A33B-4054-8C5A-A3132BAC83AC}" srcOrd="5" destOrd="0" presId="urn:microsoft.com/office/officeart/2005/8/layout/list1"/>
    <dgm:cxn modelId="{C65B2356-A993-4D88-89A3-BF479B906590}" type="presParOf" srcId="{A143A9A7-044D-4F64-9EEE-F29A6E281062}" destId="{D3641332-634A-4254-B699-73FE6D7B8371}" srcOrd="6" destOrd="0" presId="urn:microsoft.com/office/officeart/2005/8/layout/list1"/>
    <dgm:cxn modelId="{9639209B-F0EF-40F9-AC68-B0110A94B5DE}" type="presParOf" srcId="{A143A9A7-044D-4F64-9EEE-F29A6E281062}" destId="{B32DC34C-7B4C-41B1-8697-F8A307F2C5CB}" srcOrd="7" destOrd="0" presId="urn:microsoft.com/office/officeart/2005/8/layout/list1"/>
    <dgm:cxn modelId="{F9732531-02AF-4688-9F0D-6372E44086A0}" type="presParOf" srcId="{A143A9A7-044D-4F64-9EEE-F29A6E281062}" destId="{02DB1C07-7DC9-4435-B13A-0EF732601EF0}" srcOrd="8" destOrd="0" presId="urn:microsoft.com/office/officeart/2005/8/layout/list1"/>
    <dgm:cxn modelId="{16613D4D-9BD4-478E-86AA-2356354F4978}" type="presParOf" srcId="{02DB1C07-7DC9-4435-B13A-0EF732601EF0}" destId="{5B4D689C-571D-4BD3-9332-36110C708000}" srcOrd="0" destOrd="0" presId="urn:microsoft.com/office/officeart/2005/8/layout/list1"/>
    <dgm:cxn modelId="{AE1F0506-ABBB-48DA-91AB-2972A73F794A}" type="presParOf" srcId="{02DB1C07-7DC9-4435-B13A-0EF732601EF0}" destId="{033CF2BC-3DF0-4A03-8241-CE34DDE69D67}" srcOrd="1" destOrd="0" presId="urn:microsoft.com/office/officeart/2005/8/layout/list1"/>
    <dgm:cxn modelId="{FDBE34F8-C806-429B-A7B0-D8A52527C626}" type="presParOf" srcId="{A143A9A7-044D-4F64-9EEE-F29A6E281062}" destId="{36A99555-E6ED-4802-A620-9CCE01C7AD64}" srcOrd="9" destOrd="0" presId="urn:microsoft.com/office/officeart/2005/8/layout/list1"/>
    <dgm:cxn modelId="{2F1C46D8-DCE8-46B0-91C1-D7DCA85D11E7}" type="presParOf" srcId="{A143A9A7-044D-4F64-9EEE-F29A6E281062}" destId="{10BB523E-3DCB-4CBF-96EA-872449C3A094}" srcOrd="10" destOrd="0" presId="urn:microsoft.com/office/officeart/2005/8/layout/list1"/>
    <dgm:cxn modelId="{1D23BF64-FA02-49FD-BF96-6E2F33EC9B05}" type="presParOf" srcId="{A143A9A7-044D-4F64-9EEE-F29A6E281062}" destId="{0CC522AF-8A60-43FD-B619-43EE84D85F15}" srcOrd="11" destOrd="0" presId="urn:microsoft.com/office/officeart/2005/8/layout/list1"/>
    <dgm:cxn modelId="{5B304CF2-D37A-44BC-A433-00C4F5B933D5}" type="presParOf" srcId="{A143A9A7-044D-4F64-9EEE-F29A6E281062}" destId="{A11509C1-55B4-491B-9C07-A213F7A9B902}" srcOrd="12" destOrd="0" presId="urn:microsoft.com/office/officeart/2005/8/layout/list1"/>
    <dgm:cxn modelId="{7109F24D-E371-4D66-AE0E-B102C1FFED9A}" type="presParOf" srcId="{A11509C1-55B4-491B-9C07-A213F7A9B902}" destId="{281D868D-1487-4A58-AEE2-82E96971022C}" srcOrd="0" destOrd="0" presId="urn:microsoft.com/office/officeart/2005/8/layout/list1"/>
    <dgm:cxn modelId="{90352DCB-DF3D-45C8-A341-C620049765A6}" type="presParOf" srcId="{A11509C1-55B4-491B-9C07-A213F7A9B902}" destId="{419DFFCA-B3E6-4B3D-B9E8-A3ED573C8AF2}" srcOrd="1" destOrd="0" presId="urn:microsoft.com/office/officeart/2005/8/layout/list1"/>
    <dgm:cxn modelId="{23D30763-0096-416D-9140-C5BD95FE9C4B}" type="presParOf" srcId="{A143A9A7-044D-4F64-9EEE-F29A6E281062}" destId="{4CE59BC9-91E2-4076-8188-12338ED4692A}" srcOrd="13" destOrd="0" presId="urn:microsoft.com/office/officeart/2005/8/layout/list1"/>
    <dgm:cxn modelId="{A7A54AE3-C2CF-42A6-989A-10242A9839D9}" type="presParOf" srcId="{A143A9A7-044D-4F64-9EEE-F29A6E281062}" destId="{E9C1DC4A-7FAD-4C3D-9679-3753C64505F7}" srcOrd="14" destOrd="0" presId="urn:microsoft.com/office/officeart/2005/8/layout/list1"/>
    <dgm:cxn modelId="{EB47118C-DA0C-4389-8FB2-488A3C1A903B}" type="presParOf" srcId="{A143A9A7-044D-4F64-9EEE-F29A6E281062}" destId="{3D64DC25-AFCA-40C5-BA3D-DE91128FBF92}" srcOrd="15" destOrd="0" presId="urn:microsoft.com/office/officeart/2005/8/layout/list1"/>
    <dgm:cxn modelId="{BE570A4E-DBF3-4E40-9A02-E85DA8559B0F}" type="presParOf" srcId="{A143A9A7-044D-4F64-9EEE-F29A6E281062}" destId="{6B77B526-A198-41B5-B80A-028F9DC81FD4}" srcOrd="16" destOrd="0" presId="urn:microsoft.com/office/officeart/2005/8/layout/list1"/>
    <dgm:cxn modelId="{96C39F7D-8045-43CF-AD70-F0163BEF871F}" type="presParOf" srcId="{6B77B526-A198-41B5-B80A-028F9DC81FD4}" destId="{0E305495-70E7-4A1C-8C31-46CE000AE436}" srcOrd="0" destOrd="0" presId="urn:microsoft.com/office/officeart/2005/8/layout/list1"/>
    <dgm:cxn modelId="{39F87ADB-0D8C-4C9C-ADC9-817436A538BB}" type="presParOf" srcId="{6B77B526-A198-41B5-B80A-028F9DC81FD4}" destId="{18347BE8-0AD1-49F9-9FD9-E5096EDB2917}" srcOrd="1" destOrd="0" presId="urn:microsoft.com/office/officeart/2005/8/layout/list1"/>
    <dgm:cxn modelId="{B937D6A1-49B8-4E8D-8166-002D265B0AFC}" type="presParOf" srcId="{A143A9A7-044D-4F64-9EEE-F29A6E281062}" destId="{12B47220-FFD8-480F-86CC-175CBF4FCE38}" srcOrd="17" destOrd="0" presId="urn:microsoft.com/office/officeart/2005/8/layout/list1"/>
    <dgm:cxn modelId="{7FAC0AE8-885B-4E77-A523-EFE8C42007DC}" type="presParOf" srcId="{A143A9A7-044D-4F64-9EEE-F29A6E281062}" destId="{53B7F8F3-8ED0-4512-B164-5D5B59A2979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A1B50-A934-451A-BD8D-2CBA5E2DFC5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023CD77-C075-4C92-AF69-30D270BE993B}">
      <dgm:prSet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Υποδομή σαν Υπηρεσία (</a:t>
          </a:r>
          <a:r>
            <a:rPr lang="en-US" b="1" dirty="0">
              <a:solidFill>
                <a:schemeClr val="tx1"/>
              </a:solidFill>
            </a:rPr>
            <a:t>Infrastructure as a Service - IaaS)</a:t>
          </a:r>
          <a:endParaRPr lang="pl-PL" dirty="0">
            <a:solidFill>
              <a:schemeClr val="tx1"/>
            </a:solidFill>
          </a:endParaRPr>
        </a:p>
      </dgm:t>
    </dgm:pt>
    <dgm:pt modelId="{362F8563-A41D-43BC-BF2E-00577596CEF8}" type="parTrans" cxnId="{F192AB75-C9FD-439B-B038-A5E404A580F8}">
      <dgm:prSet/>
      <dgm:spPr/>
      <dgm:t>
        <a:bodyPr/>
        <a:lstStyle/>
        <a:p>
          <a:endParaRPr lang="pl-PL"/>
        </a:p>
      </dgm:t>
    </dgm:pt>
    <dgm:pt modelId="{561AC2DA-F246-410E-BC22-8025E2CDC95A}" type="sibTrans" cxnId="{F192AB75-C9FD-439B-B038-A5E404A580F8}">
      <dgm:prSet/>
      <dgm:spPr/>
      <dgm:t>
        <a:bodyPr/>
        <a:lstStyle/>
        <a:p>
          <a:endParaRPr lang="pl-PL"/>
        </a:p>
      </dgm:t>
    </dgm:pt>
    <dgm:pt modelId="{D55E42DC-C8E7-4449-8A4C-90511E5D8F16}">
      <dgm:prSet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Πλατφόρμα σαν Υπηρεσία (</a:t>
          </a:r>
          <a:r>
            <a:rPr lang="en-US" b="1" dirty="0">
              <a:solidFill>
                <a:schemeClr val="tx1"/>
              </a:solidFill>
            </a:rPr>
            <a:t>Platform as a Service - PaaS)</a:t>
          </a:r>
          <a:endParaRPr lang="pl-PL" dirty="0">
            <a:solidFill>
              <a:schemeClr val="tx1"/>
            </a:solidFill>
          </a:endParaRPr>
        </a:p>
      </dgm:t>
    </dgm:pt>
    <dgm:pt modelId="{83E506A2-3713-4889-B627-879FA815A6DD}" type="parTrans" cxnId="{6EEBB209-5A58-4CB4-A86C-BBEA1355916A}">
      <dgm:prSet/>
      <dgm:spPr/>
      <dgm:t>
        <a:bodyPr/>
        <a:lstStyle/>
        <a:p>
          <a:endParaRPr lang="pl-PL"/>
        </a:p>
      </dgm:t>
    </dgm:pt>
    <dgm:pt modelId="{4E98B19E-B96B-47C6-8601-27E85E8A1EAE}" type="sibTrans" cxnId="{6EEBB209-5A58-4CB4-A86C-BBEA1355916A}">
      <dgm:prSet/>
      <dgm:spPr/>
      <dgm:t>
        <a:bodyPr/>
        <a:lstStyle/>
        <a:p>
          <a:endParaRPr lang="pl-PL"/>
        </a:p>
      </dgm:t>
    </dgm:pt>
    <dgm:pt modelId="{9E712623-7E77-49B3-8BBA-62901CB94D8B}">
      <dgm:prSet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Λογισμικό σαν Υπηρεσία (Software as a Service - SaaS)</a:t>
          </a:r>
          <a:endParaRPr lang="pl-PL" dirty="0">
            <a:solidFill>
              <a:schemeClr val="tx1"/>
            </a:solidFill>
          </a:endParaRPr>
        </a:p>
      </dgm:t>
    </dgm:pt>
    <dgm:pt modelId="{D4460885-476D-472C-AA06-EA06F0A0072F}" type="parTrans" cxnId="{5B550D32-0E49-4BAA-AC5E-09FBB31FC74E}">
      <dgm:prSet/>
      <dgm:spPr/>
      <dgm:t>
        <a:bodyPr/>
        <a:lstStyle/>
        <a:p>
          <a:endParaRPr lang="pl-PL"/>
        </a:p>
      </dgm:t>
    </dgm:pt>
    <dgm:pt modelId="{3FA52E29-8AAC-4F18-A375-F92DC6F24592}" type="sibTrans" cxnId="{5B550D32-0E49-4BAA-AC5E-09FBB31FC74E}">
      <dgm:prSet/>
      <dgm:spPr/>
      <dgm:t>
        <a:bodyPr/>
        <a:lstStyle/>
        <a:p>
          <a:endParaRPr lang="pl-PL"/>
        </a:p>
      </dgm:t>
    </dgm:pt>
    <dgm:pt modelId="{02DD18A3-19AE-46A2-BCA6-55BE4EE6F48B}" type="pres">
      <dgm:prSet presAssocID="{C3BA1B50-A934-451A-BD8D-2CBA5E2DFC5A}" presName="Name0" presStyleCnt="0">
        <dgm:presLayoutVars>
          <dgm:dir/>
          <dgm:resizeHandles val="exact"/>
        </dgm:presLayoutVars>
      </dgm:prSet>
      <dgm:spPr/>
    </dgm:pt>
    <dgm:pt modelId="{47B30E31-417C-4E1E-96FE-4CAB4A1E4124}" type="pres">
      <dgm:prSet presAssocID="{6023CD77-C075-4C92-AF69-30D270BE993B}" presName="composite" presStyleCnt="0"/>
      <dgm:spPr/>
    </dgm:pt>
    <dgm:pt modelId="{70039642-26EC-444E-BDD2-A9CD5037DDC3}" type="pres">
      <dgm:prSet presAssocID="{6023CD77-C075-4C92-AF69-30D270BE993B}" presName="rect1" presStyleLbl="bgShp" presStyleIdx="0" presStyleCnt="3" custLinFactNeighborX="-155" custLinFactNeighborY="-1205"/>
      <dgm:spPr/>
    </dgm:pt>
    <dgm:pt modelId="{C6FE1B0A-F0C9-4BC1-912B-03FD3005885D}" type="pres">
      <dgm:prSet presAssocID="{6023CD77-C075-4C92-AF69-30D270BE993B}" presName="rect2" presStyleLbl="trBgShp" presStyleIdx="0" presStyleCnt="3" custScaleX="100146" custScaleY="147084">
        <dgm:presLayoutVars>
          <dgm:bulletEnabled val="1"/>
        </dgm:presLayoutVars>
      </dgm:prSet>
      <dgm:spPr/>
    </dgm:pt>
    <dgm:pt modelId="{5A78B029-37AC-43D6-ACF6-8474B2794B12}" type="pres">
      <dgm:prSet presAssocID="{561AC2DA-F246-410E-BC22-8025E2CDC95A}" presName="sibTrans" presStyleCnt="0"/>
      <dgm:spPr/>
    </dgm:pt>
    <dgm:pt modelId="{6441C8BC-C25C-40BA-AF3B-5C1137778B48}" type="pres">
      <dgm:prSet presAssocID="{D55E42DC-C8E7-4449-8A4C-90511E5D8F16}" presName="composite" presStyleCnt="0"/>
      <dgm:spPr/>
    </dgm:pt>
    <dgm:pt modelId="{6C7FF2BD-CE50-4C4A-B7EB-5600E1172F5B}" type="pres">
      <dgm:prSet presAssocID="{D55E42DC-C8E7-4449-8A4C-90511E5D8F16}" presName="rect1" presStyleLbl="bgShp" presStyleIdx="1" presStyleCnt="3"/>
      <dgm:spPr/>
    </dgm:pt>
    <dgm:pt modelId="{C6254E6C-0451-4710-8C1B-AC63508D3C8D}" type="pres">
      <dgm:prSet presAssocID="{D55E42DC-C8E7-4449-8A4C-90511E5D8F16}" presName="rect2" presStyleLbl="trBgShp" presStyleIdx="1" presStyleCnt="3" custScaleX="101645" custScaleY="140121">
        <dgm:presLayoutVars>
          <dgm:bulletEnabled val="1"/>
        </dgm:presLayoutVars>
      </dgm:prSet>
      <dgm:spPr/>
    </dgm:pt>
    <dgm:pt modelId="{52B9CA3C-084B-4862-82A3-00D8C63773C2}" type="pres">
      <dgm:prSet presAssocID="{4E98B19E-B96B-47C6-8601-27E85E8A1EAE}" presName="sibTrans" presStyleCnt="0"/>
      <dgm:spPr/>
    </dgm:pt>
    <dgm:pt modelId="{60714716-C6BC-4076-9341-A9A59427BF03}" type="pres">
      <dgm:prSet presAssocID="{9E712623-7E77-49B3-8BBA-62901CB94D8B}" presName="composite" presStyleCnt="0"/>
      <dgm:spPr/>
    </dgm:pt>
    <dgm:pt modelId="{F9EDF701-1FFD-489B-8A24-77C0BBAF4857}" type="pres">
      <dgm:prSet presAssocID="{9E712623-7E77-49B3-8BBA-62901CB94D8B}" presName="rect1" presStyleLbl="bgShp" presStyleIdx="2" presStyleCnt="3"/>
      <dgm:spPr/>
    </dgm:pt>
    <dgm:pt modelId="{243951EF-1160-4382-9721-22C6C33E5230}" type="pres">
      <dgm:prSet presAssocID="{9E712623-7E77-49B3-8BBA-62901CB94D8B}" presName="rect2" presStyleLbl="trBgShp" presStyleIdx="2" presStyleCnt="3" custScaleX="99102" custScaleY="146717">
        <dgm:presLayoutVars>
          <dgm:bulletEnabled val="1"/>
        </dgm:presLayoutVars>
      </dgm:prSet>
      <dgm:spPr/>
    </dgm:pt>
  </dgm:ptLst>
  <dgm:cxnLst>
    <dgm:cxn modelId="{6EEBB209-5A58-4CB4-A86C-BBEA1355916A}" srcId="{C3BA1B50-A934-451A-BD8D-2CBA5E2DFC5A}" destId="{D55E42DC-C8E7-4449-8A4C-90511E5D8F16}" srcOrd="1" destOrd="0" parTransId="{83E506A2-3713-4889-B627-879FA815A6DD}" sibTransId="{4E98B19E-B96B-47C6-8601-27E85E8A1EAE}"/>
    <dgm:cxn modelId="{5B550D32-0E49-4BAA-AC5E-09FBB31FC74E}" srcId="{C3BA1B50-A934-451A-BD8D-2CBA5E2DFC5A}" destId="{9E712623-7E77-49B3-8BBA-62901CB94D8B}" srcOrd="2" destOrd="0" parTransId="{D4460885-476D-472C-AA06-EA06F0A0072F}" sibTransId="{3FA52E29-8AAC-4F18-A375-F92DC6F24592}"/>
    <dgm:cxn modelId="{22A6C33D-7FC0-41D7-BFEE-85D31EE608D0}" type="presOf" srcId="{6023CD77-C075-4C92-AF69-30D270BE993B}" destId="{C6FE1B0A-F0C9-4BC1-912B-03FD3005885D}" srcOrd="0" destOrd="0" presId="urn:microsoft.com/office/officeart/2008/layout/BendingPictureSemiTransparentText"/>
    <dgm:cxn modelId="{D739EA5D-30D6-4443-B891-93D9C9F4AC44}" type="presOf" srcId="{C3BA1B50-A934-451A-BD8D-2CBA5E2DFC5A}" destId="{02DD18A3-19AE-46A2-BCA6-55BE4EE6F48B}" srcOrd="0" destOrd="0" presId="urn:microsoft.com/office/officeart/2008/layout/BendingPictureSemiTransparentText"/>
    <dgm:cxn modelId="{C46EB54F-5A30-4CBA-B693-0C0FCD74C733}" type="presOf" srcId="{D55E42DC-C8E7-4449-8A4C-90511E5D8F16}" destId="{C6254E6C-0451-4710-8C1B-AC63508D3C8D}" srcOrd="0" destOrd="0" presId="urn:microsoft.com/office/officeart/2008/layout/BendingPictureSemiTransparentText"/>
    <dgm:cxn modelId="{F192AB75-C9FD-439B-B038-A5E404A580F8}" srcId="{C3BA1B50-A934-451A-BD8D-2CBA5E2DFC5A}" destId="{6023CD77-C075-4C92-AF69-30D270BE993B}" srcOrd="0" destOrd="0" parTransId="{362F8563-A41D-43BC-BF2E-00577596CEF8}" sibTransId="{561AC2DA-F246-410E-BC22-8025E2CDC95A}"/>
    <dgm:cxn modelId="{A9C66FDC-1FB6-4E14-88BC-C6AFC4A2214E}" type="presOf" srcId="{9E712623-7E77-49B3-8BBA-62901CB94D8B}" destId="{243951EF-1160-4382-9721-22C6C33E5230}" srcOrd="0" destOrd="0" presId="urn:microsoft.com/office/officeart/2008/layout/BendingPictureSemiTransparentText"/>
    <dgm:cxn modelId="{202E19BD-0044-491A-ACD9-A8D2FE5820B3}" type="presParOf" srcId="{02DD18A3-19AE-46A2-BCA6-55BE4EE6F48B}" destId="{47B30E31-417C-4E1E-96FE-4CAB4A1E4124}" srcOrd="0" destOrd="0" presId="urn:microsoft.com/office/officeart/2008/layout/BendingPictureSemiTransparentText"/>
    <dgm:cxn modelId="{1800EC3E-C93E-414F-B004-61FD96570DAB}" type="presParOf" srcId="{47B30E31-417C-4E1E-96FE-4CAB4A1E4124}" destId="{70039642-26EC-444E-BDD2-A9CD5037DDC3}" srcOrd="0" destOrd="0" presId="urn:microsoft.com/office/officeart/2008/layout/BendingPictureSemiTransparentText"/>
    <dgm:cxn modelId="{CE8622F4-0024-4FDC-8C22-19F7651D8988}" type="presParOf" srcId="{47B30E31-417C-4E1E-96FE-4CAB4A1E4124}" destId="{C6FE1B0A-F0C9-4BC1-912B-03FD3005885D}" srcOrd="1" destOrd="0" presId="urn:microsoft.com/office/officeart/2008/layout/BendingPictureSemiTransparentText"/>
    <dgm:cxn modelId="{19AB1F80-F7D4-4406-A579-9BF3B48173B6}" type="presParOf" srcId="{02DD18A3-19AE-46A2-BCA6-55BE4EE6F48B}" destId="{5A78B029-37AC-43D6-ACF6-8474B2794B12}" srcOrd="1" destOrd="0" presId="urn:microsoft.com/office/officeart/2008/layout/BendingPictureSemiTransparentText"/>
    <dgm:cxn modelId="{F1EE844B-62CE-451B-8554-29778A576FE4}" type="presParOf" srcId="{02DD18A3-19AE-46A2-BCA6-55BE4EE6F48B}" destId="{6441C8BC-C25C-40BA-AF3B-5C1137778B48}" srcOrd="2" destOrd="0" presId="urn:microsoft.com/office/officeart/2008/layout/BendingPictureSemiTransparentText"/>
    <dgm:cxn modelId="{E7B4A2BF-B6E3-4392-BC17-E052E2C62A8A}" type="presParOf" srcId="{6441C8BC-C25C-40BA-AF3B-5C1137778B48}" destId="{6C7FF2BD-CE50-4C4A-B7EB-5600E1172F5B}" srcOrd="0" destOrd="0" presId="urn:microsoft.com/office/officeart/2008/layout/BendingPictureSemiTransparentText"/>
    <dgm:cxn modelId="{BC3D5C16-ADDD-43F8-BCEE-E209026C6C40}" type="presParOf" srcId="{6441C8BC-C25C-40BA-AF3B-5C1137778B48}" destId="{C6254E6C-0451-4710-8C1B-AC63508D3C8D}" srcOrd="1" destOrd="0" presId="urn:microsoft.com/office/officeart/2008/layout/BendingPictureSemiTransparentText"/>
    <dgm:cxn modelId="{E4D314FF-861D-48A6-BEEC-E3C417E9C1B9}" type="presParOf" srcId="{02DD18A3-19AE-46A2-BCA6-55BE4EE6F48B}" destId="{52B9CA3C-084B-4862-82A3-00D8C63773C2}" srcOrd="3" destOrd="0" presId="urn:microsoft.com/office/officeart/2008/layout/BendingPictureSemiTransparentText"/>
    <dgm:cxn modelId="{51BFF39F-6390-4F59-A1E8-02476A72B8DE}" type="presParOf" srcId="{02DD18A3-19AE-46A2-BCA6-55BE4EE6F48B}" destId="{60714716-C6BC-4076-9341-A9A59427BF03}" srcOrd="4" destOrd="0" presId="urn:microsoft.com/office/officeart/2008/layout/BendingPictureSemiTransparentText"/>
    <dgm:cxn modelId="{F8C26992-2482-4B41-AC0E-13900994901A}" type="presParOf" srcId="{60714716-C6BC-4076-9341-A9A59427BF03}" destId="{F9EDF701-1FFD-489B-8A24-77C0BBAF4857}" srcOrd="0" destOrd="0" presId="urn:microsoft.com/office/officeart/2008/layout/BendingPictureSemiTransparentText"/>
    <dgm:cxn modelId="{E040FAFF-EC4E-41CC-B2D4-167C1934AD9B}" type="presParOf" srcId="{60714716-C6BC-4076-9341-A9A59427BF03}" destId="{243951EF-1160-4382-9721-22C6C33E523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F191B-581A-445D-A0DA-F082A475801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FAAF34-B659-4550-BDC8-60BEEE5419A3}">
      <dgm:prSet/>
      <dgm:spPr/>
      <dgm:t>
        <a:bodyPr/>
        <a:lstStyle/>
        <a:p>
          <a:r>
            <a:rPr lang="el-GR" dirty="0"/>
            <a:t>Δημόσια </a:t>
          </a:r>
          <a:endParaRPr lang="en-US" dirty="0"/>
        </a:p>
      </dgm:t>
    </dgm:pt>
    <dgm:pt modelId="{FA2D6F47-85FE-45DC-A703-59BCEE299A7D}" type="parTrans" cxnId="{265AE0CA-2239-4848-994C-44B3132683C7}">
      <dgm:prSet/>
      <dgm:spPr/>
      <dgm:t>
        <a:bodyPr/>
        <a:lstStyle/>
        <a:p>
          <a:endParaRPr lang="en-US"/>
        </a:p>
      </dgm:t>
    </dgm:pt>
    <dgm:pt modelId="{2DAE7885-7C01-4EBD-83CC-1372E9F858C6}" type="sibTrans" cxnId="{265AE0CA-2239-4848-994C-44B3132683C7}">
      <dgm:prSet/>
      <dgm:spPr/>
      <dgm:t>
        <a:bodyPr/>
        <a:lstStyle/>
        <a:p>
          <a:endParaRPr lang="en-US"/>
        </a:p>
      </dgm:t>
    </dgm:pt>
    <dgm:pt modelId="{CB52838C-C203-41EC-ACB7-E9EDC019D7B9}">
      <dgm:prSet/>
      <dgm:spPr/>
      <dgm:t>
        <a:bodyPr/>
        <a:lstStyle/>
        <a:p>
          <a:r>
            <a:rPr lang="el-GR" dirty="0"/>
            <a:t> Ιδιωτικά </a:t>
          </a:r>
          <a:endParaRPr lang="en-US" dirty="0"/>
        </a:p>
      </dgm:t>
    </dgm:pt>
    <dgm:pt modelId="{53CAF118-A125-4FAC-A8DB-FCC99FE4D770}" type="parTrans" cxnId="{463093AB-C6E7-4F1A-9435-5BF192F98222}">
      <dgm:prSet/>
      <dgm:spPr/>
      <dgm:t>
        <a:bodyPr/>
        <a:lstStyle/>
        <a:p>
          <a:endParaRPr lang="en-US"/>
        </a:p>
      </dgm:t>
    </dgm:pt>
    <dgm:pt modelId="{03351B36-EE4F-488E-B195-DACEAC70D585}" type="sibTrans" cxnId="{463093AB-C6E7-4F1A-9435-5BF192F98222}">
      <dgm:prSet/>
      <dgm:spPr/>
      <dgm:t>
        <a:bodyPr/>
        <a:lstStyle/>
        <a:p>
          <a:endParaRPr lang="en-US"/>
        </a:p>
      </dgm:t>
    </dgm:pt>
    <dgm:pt modelId="{0096B4B0-F966-4ACA-92ED-C46153DE1630}">
      <dgm:prSet/>
      <dgm:spPr/>
      <dgm:t>
        <a:bodyPr/>
        <a:lstStyle/>
        <a:p>
          <a:r>
            <a:rPr lang="el-GR" dirty="0"/>
            <a:t> Κοινοτήτων χρηστών </a:t>
          </a:r>
          <a:endParaRPr lang="en-US" dirty="0"/>
        </a:p>
      </dgm:t>
    </dgm:pt>
    <dgm:pt modelId="{F7317AF4-5D32-4CCE-B5C3-292968B6B5F5}" type="parTrans" cxnId="{BD2E6196-DBA1-43E8-9A3C-A36C3C073C81}">
      <dgm:prSet/>
      <dgm:spPr/>
      <dgm:t>
        <a:bodyPr/>
        <a:lstStyle/>
        <a:p>
          <a:endParaRPr lang="en-US"/>
        </a:p>
      </dgm:t>
    </dgm:pt>
    <dgm:pt modelId="{7851F7D8-DB26-476E-9DB5-F7BD4225FFD9}" type="sibTrans" cxnId="{BD2E6196-DBA1-43E8-9A3C-A36C3C073C81}">
      <dgm:prSet/>
      <dgm:spPr/>
      <dgm:t>
        <a:bodyPr/>
        <a:lstStyle/>
        <a:p>
          <a:endParaRPr lang="en-US"/>
        </a:p>
      </dgm:t>
    </dgm:pt>
    <dgm:pt modelId="{28DAC978-16CE-4326-A631-658E41A17AF1}">
      <dgm:prSet/>
      <dgm:spPr/>
      <dgm:t>
        <a:bodyPr/>
        <a:lstStyle/>
        <a:p>
          <a:r>
            <a:rPr lang="el-GR" dirty="0"/>
            <a:t> Υβριδικά </a:t>
          </a:r>
          <a:endParaRPr lang="en-US" dirty="0"/>
        </a:p>
      </dgm:t>
    </dgm:pt>
    <dgm:pt modelId="{9B91C2BE-A643-4F4D-80CC-87C3812043BA}" type="parTrans" cxnId="{299185F0-0383-48C9-8504-1E4EE2839A6E}">
      <dgm:prSet/>
      <dgm:spPr/>
      <dgm:t>
        <a:bodyPr/>
        <a:lstStyle/>
        <a:p>
          <a:endParaRPr lang="en-US"/>
        </a:p>
      </dgm:t>
    </dgm:pt>
    <dgm:pt modelId="{DD46FBB2-0EF5-40E8-A5D7-B71D0244DE70}" type="sibTrans" cxnId="{299185F0-0383-48C9-8504-1E4EE2839A6E}">
      <dgm:prSet/>
      <dgm:spPr/>
      <dgm:t>
        <a:bodyPr/>
        <a:lstStyle/>
        <a:p>
          <a:endParaRPr lang="en-US"/>
        </a:p>
      </dgm:t>
    </dgm:pt>
    <dgm:pt modelId="{2982224E-BA5C-426D-AABE-12799B517056}" type="pres">
      <dgm:prSet presAssocID="{CB5F191B-581A-445D-A0DA-F082A4758011}" presName="matrix" presStyleCnt="0">
        <dgm:presLayoutVars>
          <dgm:chMax val="1"/>
          <dgm:dir/>
          <dgm:resizeHandles val="exact"/>
        </dgm:presLayoutVars>
      </dgm:prSet>
      <dgm:spPr/>
    </dgm:pt>
    <dgm:pt modelId="{1E5D2D29-54DE-409E-8EE9-A03D3053B493}" type="pres">
      <dgm:prSet presAssocID="{CB5F191B-581A-445D-A0DA-F082A4758011}" presName="diamond" presStyleLbl="bgShp" presStyleIdx="0" presStyleCnt="1"/>
      <dgm:spPr/>
    </dgm:pt>
    <dgm:pt modelId="{92B29584-9D7F-4A24-8AC2-52F004782D12}" type="pres">
      <dgm:prSet presAssocID="{CB5F191B-581A-445D-A0DA-F082A475801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6416247-88F4-489E-8505-AEFA0D3E7DE5}" type="pres">
      <dgm:prSet presAssocID="{CB5F191B-581A-445D-A0DA-F082A475801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8EAEDC-80FC-4709-8650-7CCABA0EA644}" type="pres">
      <dgm:prSet presAssocID="{CB5F191B-581A-445D-A0DA-F082A475801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72771D-ED25-4CB0-AE37-97802A429029}" type="pres">
      <dgm:prSet presAssocID="{CB5F191B-581A-445D-A0DA-F082A475801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923840C-1DFA-4200-9505-B82BDF2A103E}" type="presOf" srcId="{5EFAAF34-B659-4550-BDC8-60BEEE5419A3}" destId="{92B29584-9D7F-4A24-8AC2-52F004782D12}" srcOrd="0" destOrd="0" presId="urn:microsoft.com/office/officeart/2005/8/layout/matrix3"/>
    <dgm:cxn modelId="{C83F6D1D-79E2-4210-8FA5-130B71717690}" type="presOf" srcId="{0096B4B0-F966-4ACA-92ED-C46153DE1630}" destId="{F18EAEDC-80FC-4709-8650-7CCABA0EA644}" srcOrd="0" destOrd="0" presId="urn:microsoft.com/office/officeart/2005/8/layout/matrix3"/>
    <dgm:cxn modelId="{BD2E6196-DBA1-43E8-9A3C-A36C3C073C81}" srcId="{CB5F191B-581A-445D-A0DA-F082A4758011}" destId="{0096B4B0-F966-4ACA-92ED-C46153DE1630}" srcOrd="2" destOrd="0" parTransId="{F7317AF4-5D32-4CCE-B5C3-292968B6B5F5}" sibTransId="{7851F7D8-DB26-476E-9DB5-F7BD4225FFD9}"/>
    <dgm:cxn modelId="{463093AB-C6E7-4F1A-9435-5BF192F98222}" srcId="{CB5F191B-581A-445D-A0DA-F082A4758011}" destId="{CB52838C-C203-41EC-ACB7-E9EDC019D7B9}" srcOrd="1" destOrd="0" parTransId="{53CAF118-A125-4FAC-A8DB-FCC99FE4D770}" sibTransId="{03351B36-EE4F-488E-B195-DACEAC70D585}"/>
    <dgm:cxn modelId="{2D4276B5-9265-4014-A32C-AA959953C98F}" type="presOf" srcId="{CB5F191B-581A-445D-A0DA-F082A4758011}" destId="{2982224E-BA5C-426D-AABE-12799B517056}" srcOrd="0" destOrd="0" presId="urn:microsoft.com/office/officeart/2005/8/layout/matrix3"/>
    <dgm:cxn modelId="{265AE0CA-2239-4848-994C-44B3132683C7}" srcId="{CB5F191B-581A-445D-A0DA-F082A4758011}" destId="{5EFAAF34-B659-4550-BDC8-60BEEE5419A3}" srcOrd="0" destOrd="0" parTransId="{FA2D6F47-85FE-45DC-A703-59BCEE299A7D}" sibTransId="{2DAE7885-7C01-4EBD-83CC-1372E9F858C6}"/>
    <dgm:cxn modelId="{F2F59AE0-EFAF-4F14-91DD-D0A3CC6DA52E}" type="presOf" srcId="{CB52838C-C203-41EC-ACB7-E9EDC019D7B9}" destId="{66416247-88F4-489E-8505-AEFA0D3E7DE5}" srcOrd="0" destOrd="0" presId="urn:microsoft.com/office/officeart/2005/8/layout/matrix3"/>
    <dgm:cxn modelId="{DA2DFDE8-6687-4DD2-B34D-8C07D5D3E4A1}" type="presOf" srcId="{28DAC978-16CE-4326-A631-658E41A17AF1}" destId="{1F72771D-ED25-4CB0-AE37-97802A429029}" srcOrd="0" destOrd="0" presId="urn:microsoft.com/office/officeart/2005/8/layout/matrix3"/>
    <dgm:cxn modelId="{299185F0-0383-48C9-8504-1E4EE2839A6E}" srcId="{CB5F191B-581A-445D-A0DA-F082A4758011}" destId="{28DAC978-16CE-4326-A631-658E41A17AF1}" srcOrd="3" destOrd="0" parTransId="{9B91C2BE-A643-4F4D-80CC-87C3812043BA}" sibTransId="{DD46FBB2-0EF5-40E8-A5D7-B71D0244DE70}"/>
    <dgm:cxn modelId="{C1B16C44-763B-4DC4-9752-77430BCD8EF6}" type="presParOf" srcId="{2982224E-BA5C-426D-AABE-12799B517056}" destId="{1E5D2D29-54DE-409E-8EE9-A03D3053B493}" srcOrd="0" destOrd="0" presId="urn:microsoft.com/office/officeart/2005/8/layout/matrix3"/>
    <dgm:cxn modelId="{1FF5EDAA-6623-4174-9322-E2655E9893B4}" type="presParOf" srcId="{2982224E-BA5C-426D-AABE-12799B517056}" destId="{92B29584-9D7F-4A24-8AC2-52F004782D12}" srcOrd="1" destOrd="0" presId="urn:microsoft.com/office/officeart/2005/8/layout/matrix3"/>
    <dgm:cxn modelId="{97C601E5-7D85-462A-844C-3DBB975FB204}" type="presParOf" srcId="{2982224E-BA5C-426D-AABE-12799B517056}" destId="{66416247-88F4-489E-8505-AEFA0D3E7DE5}" srcOrd="2" destOrd="0" presId="urn:microsoft.com/office/officeart/2005/8/layout/matrix3"/>
    <dgm:cxn modelId="{45A9CE08-F9F4-4AB5-ACD3-16BB9D9A1588}" type="presParOf" srcId="{2982224E-BA5C-426D-AABE-12799B517056}" destId="{F18EAEDC-80FC-4709-8650-7CCABA0EA644}" srcOrd="3" destOrd="0" presId="urn:microsoft.com/office/officeart/2005/8/layout/matrix3"/>
    <dgm:cxn modelId="{E7C24C10-0351-4D40-8670-D1A13357B0CB}" type="presParOf" srcId="{2982224E-BA5C-426D-AABE-12799B517056}" destId="{1F72771D-ED25-4CB0-AE37-97802A42902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1C6BA-7C72-4E45-8561-97F15CFEC4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53A78C5-D3B1-437F-B099-B842CED1BC0B}">
      <dgm:prSet phldrT="[Κείμενο]"/>
      <dgm:spPr/>
      <dgm:t>
        <a:bodyPr/>
        <a:lstStyle/>
        <a:p>
          <a:r>
            <a:rPr lang="el-GR" dirty="0"/>
            <a:t>Δημόσια </a:t>
          </a:r>
          <a:endParaRPr lang="pl-PL" dirty="0"/>
        </a:p>
      </dgm:t>
    </dgm:pt>
    <dgm:pt modelId="{8FC6488B-1BAC-4A2F-809A-C78DD62A5DF4}" type="parTrans" cxnId="{EC1DC28F-BD9D-4830-8950-2DBB96F07C54}">
      <dgm:prSet/>
      <dgm:spPr/>
      <dgm:t>
        <a:bodyPr/>
        <a:lstStyle/>
        <a:p>
          <a:endParaRPr lang="pl-PL"/>
        </a:p>
      </dgm:t>
    </dgm:pt>
    <dgm:pt modelId="{5E3608D3-2AA0-456E-A534-9EDEC934FE81}" type="sibTrans" cxnId="{EC1DC28F-BD9D-4830-8950-2DBB96F07C54}">
      <dgm:prSet/>
      <dgm:spPr/>
      <dgm:t>
        <a:bodyPr/>
        <a:lstStyle/>
        <a:p>
          <a:endParaRPr lang="pl-PL"/>
        </a:p>
      </dgm:t>
    </dgm:pt>
    <dgm:pt modelId="{AD90E8C6-7534-428F-85CD-242BF263E3C3}">
      <dgm:prSet phldrT="[Κείμενο]"/>
      <dgm:spPr/>
      <dgm:t>
        <a:bodyPr/>
        <a:lstStyle/>
        <a:p>
          <a:r>
            <a:rPr lang="el-GR" dirty="0"/>
            <a:t>Έχει να κάνει με το περιβάλλον που είναι διαθέσιμο σε κάθε χρήστη αλλά το δημιουργεί και το συντηρεί κάποιος πάροχος  που στηρίζεται σε μοντέλο Υπηρεσίας Νέφους.</a:t>
          </a:r>
          <a:endParaRPr lang="pl-PL" dirty="0"/>
        </a:p>
      </dgm:t>
    </dgm:pt>
    <dgm:pt modelId="{E93A5E1E-7A56-4B1A-81F7-5564CCEFE980}" type="parTrans" cxnId="{21ACA42D-E0AF-43B1-8A7D-86A16A696F06}">
      <dgm:prSet/>
      <dgm:spPr/>
      <dgm:t>
        <a:bodyPr/>
        <a:lstStyle/>
        <a:p>
          <a:endParaRPr lang="pl-PL"/>
        </a:p>
      </dgm:t>
    </dgm:pt>
    <dgm:pt modelId="{5BB5BE90-86D0-495A-B930-DEF9F4E4B44A}" type="sibTrans" cxnId="{21ACA42D-E0AF-43B1-8A7D-86A16A696F06}">
      <dgm:prSet/>
      <dgm:spPr/>
      <dgm:t>
        <a:bodyPr/>
        <a:lstStyle/>
        <a:p>
          <a:endParaRPr lang="pl-PL"/>
        </a:p>
      </dgm:t>
    </dgm:pt>
    <dgm:pt modelId="{B21345A0-C415-4239-BE26-CC21B84D7570}">
      <dgm:prSet phldrT="[Κείμενο]"/>
      <dgm:spPr/>
      <dgm:t>
        <a:bodyPr/>
        <a:lstStyle/>
        <a:p>
          <a:r>
            <a:rPr lang="el-GR" dirty="0"/>
            <a:t>Ιδιωτικά </a:t>
          </a:r>
          <a:endParaRPr lang="pl-PL" dirty="0"/>
        </a:p>
      </dgm:t>
    </dgm:pt>
    <dgm:pt modelId="{E0E255C3-2DA6-4C79-B5CF-527E3A970F15}" type="parTrans" cxnId="{48B1A765-4E57-4DED-B25C-ABFBD152FB0D}">
      <dgm:prSet/>
      <dgm:spPr/>
      <dgm:t>
        <a:bodyPr/>
        <a:lstStyle/>
        <a:p>
          <a:endParaRPr lang="pl-PL"/>
        </a:p>
      </dgm:t>
    </dgm:pt>
    <dgm:pt modelId="{5D7CE3FE-EBBA-4DBB-B83D-96F2932B5467}" type="sibTrans" cxnId="{48B1A765-4E57-4DED-B25C-ABFBD152FB0D}">
      <dgm:prSet/>
      <dgm:spPr/>
      <dgm:t>
        <a:bodyPr/>
        <a:lstStyle/>
        <a:p>
          <a:endParaRPr lang="pl-PL"/>
        </a:p>
      </dgm:t>
    </dgm:pt>
    <dgm:pt modelId="{41A72B27-E58B-4C3E-AB94-5F2918C56EA2}">
      <dgm:prSet phldrT="[Κείμενο]"/>
      <dgm:spPr/>
      <dgm:t>
        <a:bodyPr/>
        <a:lstStyle/>
        <a:p>
          <a:r>
            <a:rPr lang="el-GR" dirty="0"/>
            <a:t>Υβριδικά </a:t>
          </a:r>
          <a:endParaRPr lang="pl-PL" dirty="0"/>
        </a:p>
      </dgm:t>
    </dgm:pt>
    <dgm:pt modelId="{EDEB64C1-30EA-482B-B105-3DF23261854C}" type="parTrans" cxnId="{5986C980-341F-4215-9132-B052946111D6}">
      <dgm:prSet/>
      <dgm:spPr/>
      <dgm:t>
        <a:bodyPr/>
        <a:lstStyle/>
        <a:p>
          <a:endParaRPr lang="pl-PL"/>
        </a:p>
      </dgm:t>
    </dgm:pt>
    <dgm:pt modelId="{B571CFF9-9039-40B0-9F6F-FA4F0B4F5C1D}" type="sibTrans" cxnId="{5986C980-341F-4215-9132-B052946111D6}">
      <dgm:prSet/>
      <dgm:spPr/>
      <dgm:t>
        <a:bodyPr/>
        <a:lstStyle/>
        <a:p>
          <a:endParaRPr lang="pl-PL"/>
        </a:p>
      </dgm:t>
    </dgm:pt>
    <dgm:pt modelId="{E1D576D4-CD85-4F17-8114-6EE6E510FAC9}">
      <dgm:prSet phldrT="[Κείμενο]"/>
      <dgm:spPr/>
      <dgm:t>
        <a:bodyPr/>
        <a:lstStyle/>
        <a:p>
          <a:r>
            <a:rPr lang="el-GR" dirty="0"/>
            <a:t>Κοινοτήτων χρηστών </a:t>
          </a:r>
          <a:endParaRPr lang="pl-PL" dirty="0"/>
        </a:p>
      </dgm:t>
    </dgm:pt>
    <dgm:pt modelId="{78BC4BED-693D-41FE-B78D-C0AD5D68EEC0}" type="parTrans" cxnId="{B7814EDD-7333-47BB-B597-D313513C7C4F}">
      <dgm:prSet/>
      <dgm:spPr/>
      <dgm:t>
        <a:bodyPr/>
        <a:lstStyle/>
        <a:p>
          <a:endParaRPr lang="pl-PL"/>
        </a:p>
      </dgm:t>
    </dgm:pt>
    <dgm:pt modelId="{65D503ED-9E87-4B84-8350-A227F3D73FF6}" type="sibTrans" cxnId="{B7814EDD-7333-47BB-B597-D313513C7C4F}">
      <dgm:prSet/>
      <dgm:spPr/>
      <dgm:t>
        <a:bodyPr/>
        <a:lstStyle/>
        <a:p>
          <a:endParaRPr lang="pl-PL"/>
        </a:p>
      </dgm:t>
    </dgm:pt>
    <dgm:pt modelId="{AFAD19D8-C827-4D36-8F7F-86639C5C6F90}">
      <dgm:prSet phldrT="[Κείμενο]"/>
      <dgm:spPr/>
      <dgm:t>
        <a:bodyPr/>
        <a:lstStyle/>
        <a:p>
          <a:r>
            <a:rPr lang="el-GR" dirty="0"/>
            <a:t>Εξυπηρετεί τις ανάγκες μεμονωμένων χρηστών και αποτελεί ένα ελεγχόμενο περιβάλλον </a:t>
          </a:r>
          <a:endParaRPr lang="pl-PL" dirty="0"/>
        </a:p>
      </dgm:t>
    </dgm:pt>
    <dgm:pt modelId="{3E834921-7107-4761-B087-68F9EED8926F}" type="parTrans" cxnId="{D9007E55-52CC-4815-A1FA-B88C01D9AF61}">
      <dgm:prSet/>
      <dgm:spPr/>
      <dgm:t>
        <a:bodyPr/>
        <a:lstStyle/>
        <a:p>
          <a:endParaRPr lang="pl-PL"/>
        </a:p>
      </dgm:t>
    </dgm:pt>
    <dgm:pt modelId="{B05F6513-508D-46D8-9BB4-410170A6F854}" type="sibTrans" cxnId="{D9007E55-52CC-4815-A1FA-B88C01D9AF61}">
      <dgm:prSet/>
      <dgm:spPr/>
      <dgm:t>
        <a:bodyPr/>
        <a:lstStyle/>
        <a:p>
          <a:endParaRPr lang="pl-PL"/>
        </a:p>
      </dgm:t>
    </dgm:pt>
    <dgm:pt modelId="{0CAB63BD-929C-4358-A801-847E801191FD}">
      <dgm:prSet phldrT="[Κείμενο]"/>
      <dgm:spPr/>
      <dgm:t>
        <a:bodyPr/>
        <a:lstStyle/>
        <a:p>
          <a:r>
            <a:rPr lang="el-GR" dirty="0"/>
            <a:t>Εδώ οι χρήστες που έχουν πρόσβαση είναι μέλη μιας συγκεκριμένης κοινότητας π.χ(Σχολική κοινότητα , Ακαδημαϊκή κοινότητα ).</a:t>
          </a:r>
          <a:endParaRPr lang="pl-PL" dirty="0"/>
        </a:p>
      </dgm:t>
    </dgm:pt>
    <dgm:pt modelId="{93B868D7-4CF7-4413-9D43-E7EF1353F2AE}" type="parTrans" cxnId="{9F76E230-B04F-44E9-B1FE-281F502A3E8C}">
      <dgm:prSet/>
      <dgm:spPr/>
      <dgm:t>
        <a:bodyPr/>
        <a:lstStyle/>
        <a:p>
          <a:endParaRPr lang="pl-PL"/>
        </a:p>
      </dgm:t>
    </dgm:pt>
    <dgm:pt modelId="{A28B7FEC-6AAF-4C85-8CCB-B4CFDD89DAF4}" type="sibTrans" cxnId="{9F76E230-B04F-44E9-B1FE-281F502A3E8C}">
      <dgm:prSet/>
      <dgm:spPr/>
      <dgm:t>
        <a:bodyPr/>
        <a:lstStyle/>
        <a:p>
          <a:endParaRPr lang="pl-PL"/>
        </a:p>
      </dgm:t>
    </dgm:pt>
    <dgm:pt modelId="{67AEB7EB-7B6F-4E6C-A0FC-F74B96FF85CF}">
      <dgm:prSet phldrT="[Κείμενο]"/>
      <dgm:spPr/>
      <dgm:t>
        <a:bodyPr/>
        <a:lstStyle/>
        <a:p>
          <a:r>
            <a:rPr lang="el-GR" dirty="0"/>
            <a:t>Είναι ένα περιβάλλον Υπολογιστικής Νέφους που συνδυάζει  δημόσιο και ιδιωτικό νέφους με αποτέλεσμα να δίνει στις επιχειρήσεις  μεγαλύτερη ευελιξία και περισσότερες επιλογές ανάπτυξης δεδομένων.</a:t>
          </a:r>
          <a:endParaRPr lang="pl-PL" dirty="0"/>
        </a:p>
      </dgm:t>
    </dgm:pt>
    <dgm:pt modelId="{3327DF5F-17D5-46C5-A8A2-4ED6154D7FB2}" type="parTrans" cxnId="{931626DB-BA54-4085-80E2-2DA6CB6EFB70}">
      <dgm:prSet/>
      <dgm:spPr/>
      <dgm:t>
        <a:bodyPr/>
        <a:lstStyle/>
        <a:p>
          <a:endParaRPr lang="pl-PL"/>
        </a:p>
      </dgm:t>
    </dgm:pt>
    <dgm:pt modelId="{D1EA5529-654D-41D1-B20E-7AE2266AB4A9}" type="sibTrans" cxnId="{931626DB-BA54-4085-80E2-2DA6CB6EFB70}">
      <dgm:prSet/>
      <dgm:spPr/>
      <dgm:t>
        <a:bodyPr/>
        <a:lstStyle/>
        <a:p>
          <a:endParaRPr lang="pl-PL"/>
        </a:p>
      </dgm:t>
    </dgm:pt>
    <dgm:pt modelId="{40D41138-10DE-4561-A065-F55D23284ACF}" type="pres">
      <dgm:prSet presAssocID="{2C21C6BA-7C72-4E45-8561-97F15CFEC48C}" presName="linear" presStyleCnt="0">
        <dgm:presLayoutVars>
          <dgm:animLvl val="lvl"/>
          <dgm:resizeHandles val="exact"/>
        </dgm:presLayoutVars>
      </dgm:prSet>
      <dgm:spPr/>
    </dgm:pt>
    <dgm:pt modelId="{77DAB4CA-EF80-41B9-B0E9-55A4F0E824BA}" type="pres">
      <dgm:prSet presAssocID="{B53A78C5-D3B1-437F-B099-B842CED1BC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34B4929-A2A2-4192-9B14-2565F1382835}" type="pres">
      <dgm:prSet presAssocID="{B53A78C5-D3B1-437F-B099-B842CED1BC0B}" presName="childText" presStyleLbl="revTx" presStyleIdx="0" presStyleCnt="4">
        <dgm:presLayoutVars>
          <dgm:bulletEnabled val="1"/>
        </dgm:presLayoutVars>
      </dgm:prSet>
      <dgm:spPr/>
    </dgm:pt>
    <dgm:pt modelId="{E958DC23-5972-46E3-B9BA-0A582EFDD114}" type="pres">
      <dgm:prSet presAssocID="{B21345A0-C415-4239-BE26-CC21B84D75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A69C1F-A66E-4D3A-AE5F-389C51B66B80}" type="pres">
      <dgm:prSet presAssocID="{B21345A0-C415-4239-BE26-CC21B84D7570}" presName="childText" presStyleLbl="revTx" presStyleIdx="1" presStyleCnt="4" custScaleX="99889">
        <dgm:presLayoutVars>
          <dgm:bulletEnabled val="1"/>
        </dgm:presLayoutVars>
      </dgm:prSet>
      <dgm:spPr/>
    </dgm:pt>
    <dgm:pt modelId="{6F31C45E-B4F9-4D36-A854-5CD636966CE5}" type="pres">
      <dgm:prSet presAssocID="{E1D576D4-CD85-4F17-8114-6EE6E510FAC9}" presName="parentText" presStyleLbl="node1" presStyleIdx="2" presStyleCnt="4" custLinFactNeighborY="-3594">
        <dgm:presLayoutVars>
          <dgm:chMax val="0"/>
          <dgm:bulletEnabled val="1"/>
        </dgm:presLayoutVars>
      </dgm:prSet>
      <dgm:spPr/>
    </dgm:pt>
    <dgm:pt modelId="{3277C32C-28EA-4A48-AE62-DD4DC2CFE5BB}" type="pres">
      <dgm:prSet presAssocID="{E1D576D4-CD85-4F17-8114-6EE6E510FAC9}" presName="childText" presStyleLbl="revTx" presStyleIdx="2" presStyleCnt="4">
        <dgm:presLayoutVars>
          <dgm:bulletEnabled val="1"/>
        </dgm:presLayoutVars>
      </dgm:prSet>
      <dgm:spPr/>
    </dgm:pt>
    <dgm:pt modelId="{8F24F5B7-B605-467E-A747-9F9879FBB867}" type="pres">
      <dgm:prSet presAssocID="{41A72B27-E58B-4C3E-AB94-5F2918C56EA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739AB06-FAB8-4EC1-A54E-56C7BA22C7B2}" type="pres">
      <dgm:prSet presAssocID="{41A72B27-E58B-4C3E-AB94-5F2918C56EA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4CE7201-F32F-4A3B-80FA-EF23192D7609}" type="presOf" srcId="{AD90E8C6-7534-428F-85CD-242BF263E3C3}" destId="{C34B4929-A2A2-4192-9B14-2565F1382835}" srcOrd="0" destOrd="0" presId="urn:microsoft.com/office/officeart/2005/8/layout/vList2"/>
    <dgm:cxn modelId="{21ACA42D-E0AF-43B1-8A7D-86A16A696F06}" srcId="{B53A78C5-D3B1-437F-B099-B842CED1BC0B}" destId="{AD90E8C6-7534-428F-85CD-242BF263E3C3}" srcOrd="0" destOrd="0" parTransId="{E93A5E1E-7A56-4B1A-81F7-5564CCEFE980}" sibTransId="{5BB5BE90-86D0-495A-B930-DEF9F4E4B44A}"/>
    <dgm:cxn modelId="{9F76E230-B04F-44E9-B1FE-281F502A3E8C}" srcId="{E1D576D4-CD85-4F17-8114-6EE6E510FAC9}" destId="{0CAB63BD-929C-4358-A801-847E801191FD}" srcOrd="0" destOrd="0" parTransId="{93B868D7-4CF7-4413-9D43-E7EF1353F2AE}" sibTransId="{A28B7FEC-6AAF-4C85-8CCB-B4CFDD89DAF4}"/>
    <dgm:cxn modelId="{48B1A765-4E57-4DED-B25C-ABFBD152FB0D}" srcId="{2C21C6BA-7C72-4E45-8561-97F15CFEC48C}" destId="{B21345A0-C415-4239-BE26-CC21B84D7570}" srcOrd="1" destOrd="0" parTransId="{E0E255C3-2DA6-4C79-B5CF-527E3A970F15}" sibTransId="{5D7CE3FE-EBBA-4DBB-B83D-96F2932B5467}"/>
    <dgm:cxn modelId="{D9007E55-52CC-4815-A1FA-B88C01D9AF61}" srcId="{B21345A0-C415-4239-BE26-CC21B84D7570}" destId="{AFAD19D8-C827-4D36-8F7F-86639C5C6F90}" srcOrd="0" destOrd="0" parTransId="{3E834921-7107-4761-B087-68F9EED8926F}" sibTransId="{B05F6513-508D-46D8-9BB4-410170A6F854}"/>
    <dgm:cxn modelId="{4E5E0159-F3C4-4867-BFE1-FE88E6F04258}" type="presOf" srcId="{AFAD19D8-C827-4D36-8F7F-86639C5C6F90}" destId="{9EA69C1F-A66E-4D3A-AE5F-389C51B66B80}" srcOrd="0" destOrd="0" presId="urn:microsoft.com/office/officeart/2005/8/layout/vList2"/>
    <dgm:cxn modelId="{0614CA79-8B3E-4D9A-AD85-0302B0C7D5E2}" type="presOf" srcId="{E1D576D4-CD85-4F17-8114-6EE6E510FAC9}" destId="{6F31C45E-B4F9-4D36-A854-5CD636966CE5}" srcOrd="0" destOrd="0" presId="urn:microsoft.com/office/officeart/2005/8/layout/vList2"/>
    <dgm:cxn modelId="{5986C980-341F-4215-9132-B052946111D6}" srcId="{2C21C6BA-7C72-4E45-8561-97F15CFEC48C}" destId="{41A72B27-E58B-4C3E-AB94-5F2918C56EA2}" srcOrd="3" destOrd="0" parTransId="{EDEB64C1-30EA-482B-B105-3DF23261854C}" sibTransId="{B571CFF9-9039-40B0-9F6F-FA4F0B4F5C1D}"/>
    <dgm:cxn modelId="{EC1DC28F-BD9D-4830-8950-2DBB96F07C54}" srcId="{2C21C6BA-7C72-4E45-8561-97F15CFEC48C}" destId="{B53A78C5-D3B1-437F-B099-B842CED1BC0B}" srcOrd="0" destOrd="0" parTransId="{8FC6488B-1BAC-4A2F-809A-C78DD62A5DF4}" sibTransId="{5E3608D3-2AA0-456E-A534-9EDEC934FE81}"/>
    <dgm:cxn modelId="{CE165AA7-A5D2-4B90-A74F-EC9E19296236}" type="presOf" srcId="{2C21C6BA-7C72-4E45-8561-97F15CFEC48C}" destId="{40D41138-10DE-4561-A065-F55D23284ACF}" srcOrd="0" destOrd="0" presId="urn:microsoft.com/office/officeart/2005/8/layout/vList2"/>
    <dgm:cxn modelId="{B5C2FEAD-BE0A-47E4-958E-099178FD516E}" type="presOf" srcId="{41A72B27-E58B-4C3E-AB94-5F2918C56EA2}" destId="{8F24F5B7-B605-467E-A747-9F9879FBB867}" srcOrd="0" destOrd="0" presId="urn:microsoft.com/office/officeart/2005/8/layout/vList2"/>
    <dgm:cxn modelId="{F47240D9-90A9-42C9-90BB-BD82C1823C77}" type="presOf" srcId="{0CAB63BD-929C-4358-A801-847E801191FD}" destId="{3277C32C-28EA-4A48-AE62-DD4DC2CFE5BB}" srcOrd="0" destOrd="0" presId="urn:microsoft.com/office/officeart/2005/8/layout/vList2"/>
    <dgm:cxn modelId="{931626DB-BA54-4085-80E2-2DA6CB6EFB70}" srcId="{41A72B27-E58B-4C3E-AB94-5F2918C56EA2}" destId="{67AEB7EB-7B6F-4E6C-A0FC-F74B96FF85CF}" srcOrd="0" destOrd="0" parTransId="{3327DF5F-17D5-46C5-A8A2-4ED6154D7FB2}" sibTransId="{D1EA5529-654D-41D1-B20E-7AE2266AB4A9}"/>
    <dgm:cxn modelId="{B7814EDD-7333-47BB-B597-D313513C7C4F}" srcId="{2C21C6BA-7C72-4E45-8561-97F15CFEC48C}" destId="{E1D576D4-CD85-4F17-8114-6EE6E510FAC9}" srcOrd="2" destOrd="0" parTransId="{78BC4BED-693D-41FE-B78D-C0AD5D68EEC0}" sibTransId="{65D503ED-9E87-4B84-8350-A227F3D73FF6}"/>
    <dgm:cxn modelId="{016170DE-D127-472C-9388-4382EC5BF9B5}" type="presOf" srcId="{67AEB7EB-7B6F-4E6C-A0FC-F74B96FF85CF}" destId="{8739AB06-FAB8-4EC1-A54E-56C7BA22C7B2}" srcOrd="0" destOrd="0" presId="urn:microsoft.com/office/officeart/2005/8/layout/vList2"/>
    <dgm:cxn modelId="{B39734FC-10DC-4C6B-8946-ECA2A545AC1C}" type="presOf" srcId="{B53A78C5-D3B1-437F-B099-B842CED1BC0B}" destId="{77DAB4CA-EF80-41B9-B0E9-55A4F0E824BA}" srcOrd="0" destOrd="0" presId="urn:microsoft.com/office/officeart/2005/8/layout/vList2"/>
    <dgm:cxn modelId="{6EB2DAFD-A871-4E6E-9A13-3E3EF87CA82F}" type="presOf" srcId="{B21345A0-C415-4239-BE26-CC21B84D7570}" destId="{E958DC23-5972-46E3-B9BA-0A582EFDD114}" srcOrd="0" destOrd="0" presId="urn:microsoft.com/office/officeart/2005/8/layout/vList2"/>
    <dgm:cxn modelId="{C2501846-D896-4173-848E-A1110E2CFC71}" type="presParOf" srcId="{40D41138-10DE-4561-A065-F55D23284ACF}" destId="{77DAB4CA-EF80-41B9-B0E9-55A4F0E824BA}" srcOrd="0" destOrd="0" presId="urn:microsoft.com/office/officeart/2005/8/layout/vList2"/>
    <dgm:cxn modelId="{E3AB58B2-38E7-47F4-8880-3E6CC1AA811D}" type="presParOf" srcId="{40D41138-10DE-4561-A065-F55D23284ACF}" destId="{C34B4929-A2A2-4192-9B14-2565F1382835}" srcOrd="1" destOrd="0" presId="urn:microsoft.com/office/officeart/2005/8/layout/vList2"/>
    <dgm:cxn modelId="{58C51337-C2C3-4841-B63B-CF80BBD35B08}" type="presParOf" srcId="{40D41138-10DE-4561-A065-F55D23284ACF}" destId="{E958DC23-5972-46E3-B9BA-0A582EFDD114}" srcOrd="2" destOrd="0" presId="urn:microsoft.com/office/officeart/2005/8/layout/vList2"/>
    <dgm:cxn modelId="{FCFB240D-E8BB-4CB5-B0B1-80D990F65951}" type="presParOf" srcId="{40D41138-10DE-4561-A065-F55D23284ACF}" destId="{9EA69C1F-A66E-4D3A-AE5F-389C51B66B80}" srcOrd="3" destOrd="0" presId="urn:microsoft.com/office/officeart/2005/8/layout/vList2"/>
    <dgm:cxn modelId="{7A5D4B57-C7A6-4B23-8EA7-E2CA3CDA4B7E}" type="presParOf" srcId="{40D41138-10DE-4561-A065-F55D23284ACF}" destId="{6F31C45E-B4F9-4D36-A854-5CD636966CE5}" srcOrd="4" destOrd="0" presId="urn:microsoft.com/office/officeart/2005/8/layout/vList2"/>
    <dgm:cxn modelId="{E6EE4935-7656-4E39-B6BC-B3A6D1674E76}" type="presParOf" srcId="{40D41138-10DE-4561-A065-F55D23284ACF}" destId="{3277C32C-28EA-4A48-AE62-DD4DC2CFE5BB}" srcOrd="5" destOrd="0" presId="urn:microsoft.com/office/officeart/2005/8/layout/vList2"/>
    <dgm:cxn modelId="{83CF9CF3-C329-4FAE-8D92-ECF9E9C2BFB9}" type="presParOf" srcId="{40D41138-10DE-4561-A065-F55D23284ACF}" destId="{8F24F5B7-B605-467E-A747-9F9879FBB867}" srcOrd="6" destOrd="0" presId="urn:microsoft.com/office/officeart/2005/8/layout/vList2"/>
    <dgm:cxn modelId="{71BA5A65-3F19-4CA4-ADA8-07629AF47C63}" type="presParOf" srcId="{40D41138-10DE-4561-A065-F55D23284ACF}" destId="{8739AB06-FAB8-4EC1-A54E-56C7BA22C7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DD3605-DD0C-4B4B-A8FA-F610D6F195B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AF464A-9EC0-4B91-8277-4CE775BDD2E8}">
      <dgm:prSet/>
      <dgm:spPr>
        <a:noFill/>
      </dgm:spPr>
      <dgm:t>
        <a:bodyPr/>
        <a:lstStyle/>
        <a:p>
          <a:r>
            <a:rPr lang="el-GR" u="sng" dirty="0">
              <a:solidFill>
                <a:schemeClr val="tx1"/>
              </a:solidFill>
            </a:rPr>
            <a:t>Ασφάλεια και μυστικότητα </a:t>
          </a:r>
          <a:r>
            <a:rPr lang="en-US" dirty="0">
              <a:solidFill>
                <a:schemeClr val="tx1"/>
              </a:solidFill>
            </a:rPr>
            <a:t>:</a:t>
          </a:r>
        </a:p>
      </dgm:t>
    </dgm:pt>
    <dgm:pt modelId="{92DAACBD-3933-44AA-9973-C88D1550BD34}" type="parTrans" cxnId="{9AE0F2E1-F4E7-43E4-A432-519F1B55644B}">
      <dgm:prSet/>
      <dgm:spPr/>
      <dgm:t>
        <a:bodyPr/>
        <a:lstStyle/>
        <a:p>
          <a:endParaRPr lang="en-US"/>
        </a:p>
      </dgm:t>
    </dgm:pt>
    <dgm:pt modelId="{2E7400B7-0799-428E-95B7-3CE2178CBC08}" type="sibTrans" cxnId="{9AE0F2E1-F4E7-43E4-A432-519F1B55644B}">
      <dgm:prSet/>
      <dgm:spPr/>
      <dgm:t>
        <a:bodyPr/>
        <a:lstStyle/>
        <a:p>
          <a:endParaRPr lang="en-US"/>
        </a:p>
      </dgm:t>
    </dgm:pt>
    <dgm:pt modelId="{870191A1-0A5F-4CAF-B944-CB0EA17FAE16}">
      <dgm:prSet/>
      <dgm:spPr/>
      <dgm:t>
        <a:bodyPr/>
        <a:lstStyle/>
        <a:p>
          <a:r>
            <a:rPr lang="el-GR" dirty="0"/>
            <a:t>Οι χρηστές καλούνται να δώσουν τα στοιχεία τους και υπάρχει πιθανότητα να μην είναι άνετοι με αυτό ιδίως όταν πρόκειται για επιχειρήσεις.</a:t>
          </a:r>
          <a:endParaRPr lang="en-US" dirty="0"/>
        </a:p>
      </dgm:t>
    </dgm:pt>
    <dgm:pt modelId="{14B67F67-18AE-4458-B6D7-3447EB102071}" type="parTrans" cxnId="{8B74B752-02A0-4092-A4C0-B2141C3C0A97}">
      <dgm:prSet/>
      <dgm:spPr/>
      <dgm:t>
        <a:bodyPr/>
        <a:lstStyle/>
        <a:p>
          <a:endParaRPr lang="en-US"/>
        </a:p>
      </dgm:t>
    </dgm:pt>
    <dgm:pt modelId="{4A2030EC-C5A0-483D-A22C-F59EFBC1AA81}" type="sibTrans" cxnId="{8B74B752-02A0-4092-A4C0-B2141C3C0A97}">
      <dgm:prSet/>
      <dgm:spPr/>
      <dgm:t>
        <a:bodyPr/>
        <a:lstStyle/>
        <a:p>
          <a:endParaRPr lang="en-US"/>
        </a:p>
      </dgm:t>
    </dgm:pt>
    <dgm:pt modelId="{2108B155-3245-4370-878F-014868EC47CE}">
      <dgm:prSet/>
      <dgm:spPr>
        <a:noFill/>
      </dgm:spPr>
      <dgm:t>
        <a:bodyPr/>
        <a:lstStyle/>
        <a:p>
          <a:r>
            <a:rPr lang="el-GR" u="sng" dirty="0">
              <a:solidFill>
                <a:schemeClr val="tx1"/>
              </a:solidFill>
            </a:rPr>
            <a:t>Υψηλό κόστος </a:t>
          </a:r>
          <a:r>
            <a:rPr lang="en-US" u="none" dirty="0">
              <a:solidFill>
                <a:schemeClr val="tx1"/>
              </a:solidFill>
            </a:rPr>
            <a:t>:</a:t>
          </a:r>
          <a:r>
            <a:rPr lang="el-GR" u="sng" dirty="0">
              <a:solidFill>
                <a:schemeClr val="tx1"/>
              </a:solidFill>
            </a:rPr>
            <a:t> </a:t>
          </a:r>
          <a:endParaRPr lang="en-US" u="sng" dirty="0">
            <a:solidFill>
              <a:schemeClr val="tx1"/>
            </a:solidFill>
          </a:endParaRPr>
        </a:p>
      </dgm:t>
    </dgm:pt>
    <dgm:pt modelId="{3B42487C-97EE-4CDC-A61A-AE01C69CF1D8}" type="parTrans" cxnId="{DF4CCF44-7767-4151-A24D-DB1406C54045}">
      <dgm:prSet/>
      <dgm:spPr/>
      <dgm:t>
        <a:bodyPr/>
        <a:lstStyle/>
        <a:p>
          <a:endParaRPr lang="en-US"/>
        </a:p>
      </dgm:t>
    </dgm:pt>
    <dgm:pt modelId="{F218D729-A0D9-4CF8-8540-E73CC5F48F0D}" type="sibTrans" cxnId="{DF4CCF44-7767-4151-A24D-DB1406C54045}">
      <dgm:prSet/>
      <dgm:spPr/>
      <dgm:t>
        <a:bodyPr/>
        <a:lstStyle/>
        <a:p>
          <a:endParaRPr lang="en-US"/>
        </a:p>
      </dgm:t>
    </dgm:pt>
    <dgm:pt modelId="{8B4AE7B1-355C-4B85-9F63-80037236E93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l-GR" dirty="0"/>
            <a:t>Σαν καινούργια τεχνολογία είναι ακριβότερη πρέπει συνεχώς να ανανεώνετε το λογισμικό ώστε να είναι  </a:t>
          </a:r>
          <a:r>
            <a:rPr lang="en-US" dirty="0"/>
            <a:t>Up </a:t>
          </a:r>
          <a:r>
            <a:rPr lang="en-US"/>
            <a:t>to date .</a:t>
          </a:r>
        </a:p>
      </dgm:t>
    </dgm:pt>
    <dgm:pt modelId="{3076E7B8-F425-493B-B30C-37FAC28D51D9}" type="parTrans" cxnId="{F36FDD0C-9874-4646-810B-957125EC2EF4}">
      <dgm:prSet/>
      <dgm:spPr/>
      <dgm:t>
        <a:bodyPr/>
        <a:lstStyle/>
        <a:p>
          <a:endParaRPr lang="en-US"/>
        </a:p>
      </dgm:t>
    </dgm:pt>
    <dgm:pt modelId="{09437ADE-F3B7-4E15-81AF-1A43D8C755CB}" type="sibTrans" cxnId="{F36FDD0C-9874-4646-810B-957125EC2EF4}">
      <dgm:prSet/>
      <dgm:spPr/>
      <dgm:t>
        <a:bodyPr/>
        <a:lstStyle/>
        <a:p>
          <a:endParaRPr lang="en-US"/>
        </a:p>
      </dgm:t>
    </dgm:pt>
    <dgm:pt modelId="{DF76B5A7-B222-4D4A-9FED-39A9CBC75022}" type="pres">
      <dgm:prSet presAssocID="{4FDD3605-DD0C-4B4B-A8FA-F610D6F195B3}" presName="linear" presStyleCnt="0">
        <dgm:presLayoutVars>
          <dgm:animLvl val="lvl"/>
          <dgm:resizeHandles val="exact"/>
        </dgm:presLayoutVars>
      </dgm:prSet>
      <dgm:spPr/>
    </dgm:pt>
    <dgm:pt modelId="{4D1396B7-93ED-40B6-BB2C-BC1C59FC412B}" type="pres">
      <dgm:prSet presAssocID="{B5AF464A-9EC0-4B91-8277-4CE775BDD2E8}" presName="parentText" presStyleLbl="node1" presStyleIdx="0" presStyleCnt="4" custScaleY="33653">
        <dgm:presLayoutVars>
          <dgm:chMax val="0"/>
          <dgm:bulletEnabled val="1"/>
        </dgm:presLayoutVars>
      </dgm:prSet>
      <dgm:spPr/>
    </dgm:pt>
    <dgm:pt modelId="{B8C8D205-264F-4F9C-BCF2-FD30F32C9A06}" type="pres">
      <dgm:prSet presAssocID="{2E7400B7-0799-428E-95B7-3CE2178CBC08}" presName="spacer" presStyleCnt="0"/>
      <dgm:spPr/>
    </dgm:pt>
    <dgm:pt modelId="{A82C469E-2DBA-4A6A-B172-CFCCD528F6FB}" type="pres">
      <dgm:prSet presAssocID="{870191A1-0A5F-4CAF-B944-CB0EA17FAE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2DA621-E60D-483A-AE0D-59BFFE79668D}" type="pres">
      <dgm:prSet presAssocID="{4A2030EC-C5A0-483D-A22C-F59EFBC1AA81}" presName="spacer" presStyleCnt="0"/>
      <dgm:spPr/>
    </dgm:pt>
    <dgm:pt modelId="{316414A8-C55F-4A81-913B-B70192D3D643}" type="pres">
      <dgm:prSet presAssocID="{2108B155-3245-4370-878F-014868EC47CE}" presName="parentText" presStyleLbl="node1" presStyleIdx="2" presStyleCnt="4" custScaleY="37332">
        <dgm:presLayoutVars>
          <dgm:chMax val="0"/>
          <dgm:bulletEnabled val="1"/>
        </dgm:presLayoutVars>
      </dgm:prSet>
      <dgm:spPr/>
    </dgm:pt>
    <dgm:pt modelId="{C88ADAB5-8201-418F-9099-647A812DFA79}" type="pres">
      <dgm:prSet presAssocID="{F218D729-A0D9-4CF8-8540-E73CC5F48F0D}" presName="spacer" presStyleCnt="0"/>
      <dgm:spPr/>
    </dgm:pt>
    <dgm:pt modelId="{5CFB109A-B2A2-46B5-BB57-8C61D4CEA336}" type="pres">
      <dgm:prSet presAssocID="{8B4AE7B1-355C-4B85-9F63-80037236E9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6FDD0C-9874-4646-810B-957125EC2EF4}" srcId="{4FDD3605-DD0C-4B4B-A8FA-F610D6F195B3}" destId="{8B4AE7B1-355C-4B85-9F63-80037236E93A}" srcOrd="3" destOrd="0" parTransId="{3076E7B8-F425-493B-B30C-37FAC28D51D9}" sibTransId="{09437ADE-F3B7-4E15-81AF-1A43D8C755CB}"/>
    <dgm:cxn modelId="{852B8621-0C93-4B54-8079-57DBC155171A}" type="presOf" srcId="{870191A1-0A5F-4CAF-B944-CB0EA17FAE16}" destId="{A82C469E-2DBA-4A6A-B172-CFCCD528F6FB}" srcOrd="0" destOrd="0" presId="urn:microsoft.com/office/officeart/2005/8/layout/vList2"/>
    <dgm:cxn modelId="{4DFE162C-F971-4E18-B520-81013D48D7CD}" type="presOf" srcId="{4FDD3605-DD0C-4B4B-A8FA-F610D6F195B3}" destId="{DF76B5A7-B222-4D4A-9FED-39A9CBC75022}" srcOrd="0" destOrd="0" presId="urn:microsoft.com/office/officeart/2005/8/layout/vList2"/>
    <dgm:cxn modelId="{DF4CCF44-7767-4151-A24D-DB1406C54045}" srcId="{4FDD3605-DD0C-4B4B-A8FA-F610D6F195B3}" destId="{2108B155-3245-4370-878F-014868EC47CE}" srcOrd="2" destOrd="0" parTransId="{3B42487C-97EE-4CDC-A61A-AE01C69CF1D8}" sibTransId="{F218D729-A0D9-4CF8-8540-E73CC5F48F0D}"/>
    <dgm:cxn modelId="{DC8D736A-E042-4BAF-B02E-B9E00391082B}" type="presOf" srcId="{B5AF464A-9EC0-4B91-8277-4CE775BDD2E8}" destId="{4D1396B7-93ED-40B6-BB2C-BC1C59FC412B}" srcOrd="0" destOrd="0" presId="urn:microsoft.com/office/officeart/2005/8/layout/vList2"/>
    <dgm:cxn modelId="{F7D8024E-B86A-46AE-B997-8F002F98ECEC}" type="presOf" srcId="{8B4AE7B1-355C-4B85-9F63-80037236E93A}" destId="{5CFB109A-B2A2-46B5-BB57-8C61D4CEA336}" srcOrd="0" destOrd="0" presId="urn:microsoft.com/office/officeart/2005/8/layout/vList2"/>
    <dgm:cxn modelId="{8B74B752-02A0-4092-A4C0-B2141C3C0A97}" srcId="{4FDD3605-DD0C-4B4B-A8FA-F610D6F195B3}" destId="{870191A1-0A5F-4CAF-B944-CB0EA17FAE16}" srcOrd="1" destOrd="0" parTransId="{14B67F67-18AE-4458-B6D7-3447EB102071}" sibTransId="{4A2030EC-C5A0-483D-A22C-F59EFBC1AA81}"/>
    <dgm:cxn modelId="{C79E069A-0D2C-45CD-B2BA-48D55D2439C3}" type="presOf" srcId="{2108B155-3245-4370-878F-014868EC47CE}" destId="{316414A8-C55F-4A81-913B-B70192D3D643}" srcOrd="0" destOrd="0" presId="urn:microsoft.com/office/officeart/2005/8/layout/vList2"/>
    <dgm:cxn modelId="{9AE0F2E1-F4E7-43E4-A432-519F1B55644B}" srcId="{4FDD3605-DD0C-4B4B-A8FA-F610D6F195B3}" destId="{B5AF464A-9EC0-4B91-8277-4CE775BDD2E8}" srcOrd="0" destOrd="0" parTransId="{92DAACBD-3933-44AA-9973-C88D1550BD34}" sibTransId="{2E7400B7-0799-428E-95B7-3CE2178CBC08}"/>
    <dgm:cxn modelId="{B11AC614-0CD2-4BA4-83D0-6542FEF4DD37}" type="presParOf" srcId="{DF76B5A7-B222-4D4A-9FED-39A9CBC75022}" destId="{4D1396B7-93ED-40B6-BB2C-BC1C59FC412B}" srcOrd="0" destOrd="0" presId="urn:microsoft.com/office/officeart/2005/8/layout/vList2"/>
    <dgm:cxn modelId="{ACF5B92D-0EA6-4C51-8275-E571B0B43504}" type="presParOf" srcId="{DF76B5A7-B222-4D4A-9FED-39A9CBC75022}" destId="{B8C8D205-264F-4F9C-BCF2-FD30F32C9A06}" srcOrd="1" destOrd="0" presId="urn:microsoft.com/office/officeart/2005/8/layout/vList2"/>
    <dgm:cxn modelId="{2CAA00E5-6DA4-43AF-A8FB-25355DD63558}" type="presParOf" srcId="{DF76B5A7-B222-4D4A-9FED-39A9CBC75022}" destId="{A82C469E-2DBA-4A6A-B172-CFCCD528F6FB}" srcOrd="2" destOrd="0" presId="urn:microsoft.com/office/officeart/2005/8/layout/vList2"/>
    <dgm:cxn modelId="{BD0D5838-75B8-486C-9E0A-1B1A600C66FC}" type="presParOf" srcId="{DF76B5A7-B222-4D4A-9FED-39A9CBC75022}" destId="{0C2DA621-E60D-483A-AE0D-59BFFE79668D}" srcOrd="3" destOrd="0" presId="urn:microsoft.com/office/officeart/2005/8/layout/vList2"/>
    <dgm:cxn modelId="{E55EB3A4-F9DB-4AC1-82ED-25428F01D8E1}" type="presParOf" srcId="{DF76B5A7-B222-4D4A-9FED-39A9CBC75022}" destId="{316414A8-C55F-4A81-913B-B70192D3D643}" srcOrd="4" destOrd="0" presId="urn:microsoft.com/office/officeart/2005/8/layout/vList2"/>
    <dgm:cxn modelId="{71FEA1E2-3F53-42E5-8E60-B7D0513567B7}" type="presParOf" srcId="{DF76B5A7-B222-4D4A-9FED-39A9CBC75022}" destId="{C88ADAB5-8201-418F-9099-647A812DFA79}" srcOrd="5" destOrd="0" presId="urn:microsoft.com/office/officeart/2005/8/layout/vList2"/>
    <dgm:cxn modelId="{56F322CF-F627-4ABC-AD9F-EA0D790392AE}" type="presParOf" srcId="{DF76B5A7-B222-4D4A-9FED-39A9CBC75022}" destId="{5CFB109A-B2A2-46B5-BB57-8C61D4CEA3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E967B0-6CAC-4677-BB6D-E73CF56E6731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D4B1F2-AB04-4329-BDD4-4B3B6BEB92EC}">
      <dgm:prSet/>
      <dgm:spPr/>
      <dgm:t>
        <a:bodyPr/>
        <a:lstStyle/>
        <a:p>
          <a:r>
            <a:rPr lang="el-GR" dirty="0"/>
            <a:t>Κατά συνέπεια, υπάρχει μια μεγάλη δυσφορία σχετικά με το πώς τα δεδομένα αυτά φυλάσσονται.</a:t>
          </a:r>
        </a:p>
        <a:p>
          <a:r>
            <a:rPr lang="el-GR" dirty="0"/>
            <a:t>Υπάρχουν έντονες ανησυχίες, σχετικά με τις παραβιάσεις των δεδομένων, στα τρωτά σημεία των εφαρμογών που μπορούν να οδηγήσουν σε οικονομικές και νομικές υποχρεώσεις.</a:t>
          </a:r>
          <a:endParaRPr lang="en-US" dirty="0"/>
        </a:p>
      </dgm:t>
    </dgm:pt>
    <dgm:pt modelId="{16B0730A-10B0-4A1B-A4B8-95F3D2CE11D0}" type="parTrans" cxnId="{37EC2B12-D2C1-4A98-AB0B-E524095C338F}">
      <dgm:prSet/>
      <dgm:spPr/>
      <dgm:t>
        <a:bodyPr/>
        <a:lstStyle/>
        <a:p>
          <a:endParaRPr lang="en-US"/>
        </a:p>
      </dgm:t>
    </dgm:pt>
    <dgm:pt modelId="{8700327E-ACFE-4E7C-9948-0C30FBD1291C}" type="sibTrans" cxnId="{37EC2B12-D2C1-4A98-AB0B-E524095C338F}">
      <dgm:prSet/>
      <dgm:spPr/>
      <dgm:t>
        <a:bodyPr/>
        <a:lstStyle/>
        <a:p>
          <a:endParaRPr lang="en-US"/>
        </a:p>
      </dgm:t>
    </dgm:pt>
    <dgm:pt modelId="{9847E6CC-05B9-4CAA-872A-22CCBDD58C3F}" type="pres">
      <dgm:prSet presAssocID="{FCE967B0-6CAC-4677-BB6D-E73CF56E67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F8FC63-6916-4B45-8A51-30DCBE77C51C}" type="pres">
      <dgm:prSet presAssocID="{C0D4B1F2-AB04-4329-BDD4-4B3B6BEB92EC}" presName="hierRoot1" presStyleCnt="0"/>
      <dgm:spPr/>
    </dgm:pt>
    <dgm:pt modelId="{CFDD1E51-7E45-43AC-9ABA-D5AA2414DC38}" type="pres">
      <dgm:prSet presAssocID="{C0D4B1F2-AB04-4329-BDD4-4B3B6BEB92EC}" presName="composite" presStyleCnt="0"/>
      <dgm:spPr/>
    </dgm:pt>
    <dgm:pt modelId="{329640EA-000F-4D02-AE74-535E26E7038F}" type="pres">
      <dgm:prSet presAssocID="{C0D4B1F2-AB04-4329-BDD4-4B3B6BEB92EC}" presName="background" presStyleLbl="node0" presStyleIdx="0" presStyleCnt="1"/>
      <dgm:spPr/>
    </dgm:pt>
    <dgm:pt modelId="{3E172A01-B9BF-4AC5-B3D0-EFF9599BB05C}" type="pres">
      <dgm:prSet presAssocID="{C0D4B1F2-AB04-4329-BDD4-4B3B6BEB92EC}" presName="text" presStyleLbl="fgAcc0" presStyleIdx="0" presStyleCnt="1">
        <dgm:presLayoutVars>
          <dgm:chPref val="3"/>
        </dgm:presLayoutVars>
      </dgm:prSet>
      <dgm:spPr/>
    </dgm:pt>
    <dgm:pt modelId="{8B6D613B-2A9D-4FF3-99A3-864BEB118F92}" type="pres">
      <dgm:prSet presAssocID="{C0D4B1F2-AB04-4329-BDD4-4B3B6BEB92EC}" presName="hierChild2" presStyleCnt="0"/>
      <dgm:spPr/>
    </dgm:pt>
  </dgm:ptLst>
  <dgm:cxnLst>
    <dgm:cxn modelId="{5C45740B-2732-40C5-B637-9CF54E6AB13F}" type="presOf" srcId="{C0D4B1F2-AB04-4329-BDD4-4B3B6BEB92EC}" destId="{3E172A01-B9BF-4AC5-B3D0-EFF9599BB05C}" srcOrd="0" destOrd="0" presId="urn:microsoft.com/office/officeart/2005/8/layout/hierarchy1"/>
    <dgm:cxn modelId="{37EC2B12-D2C1-4A98-AB0B-E524095C338F}" srcId="{FCE967B0-6CAC-4677-BB6D-E73CF56E6731}" destId="{C0D4B1F2-AB04-4329-BDD4-4B3B6BEB92EC}" srcOrd="0" destOrd="0" parTransId="{16B0730A-10B0-4A1B-A4B8-95F3D2CE11D0}" sibTransId="{8700327E-ACFE-4E7C-9948-0C30FBD1291C}"/>
    <dgm:cxn modelId="{A01D3B53-13D8-4BA8-9F09-5CC85CDD13E7}" type="presOf" srcId="{FCE967B0-6CAC-4677-BB6D-E73CF56E6731}" destId="{9847E6CC-05B9-4CAA-872A-22CCBDD58C3F}" srcOrd="0" destOrd="0" presId="urn:microsoft.com/office/officeart/2005/8/layout/hierarchy1"/>
    <dgm:cxn modelId="{3EA2C0AE-16CB-4781-82D0-0EF762C757F2}" type="presParOf" srcId="{9847E6CC-05B9-4CAA-872A-22CCBDD58C3F}" destId="{1EF8FC63-6916-4B45-8A51-30DCBE77C51C}" srcOrd="0" destOrd="0" presId="urn:microsoft.com/office/officeart/2005/8/layout/hierarchy1"/>
    <dgm:cxn modelId="{801B2D2D-EBBF-4DF3-8EC5-F7BA776E576E}" type="presParOf" srcId="{1EF8FC63-6916-4B45-8A51-30DCBE77C51C}" destId="{CFDD1E51-7E45-43AC-9ABA-D5AA2414DC38}" srcOrd="0" destOrd="0" presId="urn:microsoft.com/office/officeart/2005/8/layout/hierarchy1"/>
    <dgm:cxn modelId="{2C1B4D97-37B5-4526-82F3-8A99F23127F9}" type="presParOf" srcId="{CFDD1E51-7E45-43AC-9ABA-D5AA2414DC38}" destId="{329640EA-000F-4D02-AE74-535E26E7038F}" srcOrd="0" destOrd="0" presId="urn:microsoft.com/office/officeart/2005/8/layout/hierarchy1"/>
    <dgm:cxn modelId="{7C294F87-B82D-4794-A694-A95ED2A4B6A5}" type="presParOf" srcId="{CFDD1E51-7E45-43AC-9ABA-D5AA2414DC38}" destId="{3E172A01-B9BF-4AC5-B3D0-EFF9599BB05C}" srcOrd="1" destOrd="0" presId="urn:microsoft.com/office/officeart/2005/8/layout/hierarchy1"/>
    <dgm:cxn modelId="{27CCC7EB-45DE-465D-B3A9-E75BC83436E3}" type="presParOf" srcId="{1EF8FC63-6916-4B45-8A51-30DCBE77C51C}" destId="{8B6D613B-2A9D-4FF3-99A3-864BEB118F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2B0982-AC17-46D3-90E5-02F4731304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37CD84-9FD6-4DB4-8196-134D29848EB4}">
      <dgm:prSet/>
      <dgm:spPr/>
      <dgm:t>
        <a:bodyPr/>
        <a:lstStyle/>
        <a:p>
          <a:r>
            <a:rPr lang="el-GR" dirty="0"/>
            <a:t>Υπολογιστικής Νέφους που χρησιμοποιούμε καθημερινά</a:t>
          </a:r>
          <a:r>
            <a:rPr lang="en-US" dirty="0"/>
            <a:t> :</a:t>
          </a:r>
          <a:r>
            <a:rPr lang="el-GR" dirty="0"/>
            <a:t> </a:t>
          </a:r>
          <a:endParaRPr lang="en-US" dirty="0"/>
        </a:p>
      </dgm:t>
    </dgm:pt>
    <dgm:pt modelId="{CB007B21-A0A4-4093-A0C9-1D6B7BA08B25}" type="parTrans" cxnId="{36EA2242-004E-4B6B-92DE-3CE1DC9C5C22}">
      <dgm:prSet/>
      <dgm:spPr/>
      <dgm:t>
        <a:bodyPr/>
        <a:lstStyle/>
        <a:p>
          <a:endParaRPr lang="en-US"/>
        </a:p>
      </dgm:t>
    </dgm:pt>
    <dgm:pt modelId="{39CEE6D7-8393-42AA-B576-56978F7775E4}" type="sibTrans" cxnId="{36EA2242-004E-4B6B-92DE-3CE1DC9C5C22}">
      <dgm:prSet/>
      <dgm:spPr/>
      <dgm:t>
        <a:bodyPr/>
        <a:lstStyle/>
        <a:p>
          <a:endParaRPr lang="en-US"/>
        </a:p>
      </dgm:t>
    </dgm:pt>
    <dgm:pt modelId="{152E882E-5E16-495E-A06E-7E48AB2534C9}">
      <dgm:prSet/>
      <dgm:spPr/>
      <dgm:t>
        <a:bodyPr/>
        <a:lstStyle/>
        <a:p>
          <a:r>
            <a:rPr lang="en-US"/>
            <a:t>Apple iCloud</a:t>
          </a:r>
        </a:p>
      </dgm:t>
    </dgm:pt>
    <dgm:pt modelId="{B9D72393-E11A-4B11-B69E-D4DFB3F2C53E}" type="parTrans" cxnId="{0DA5B384-D0DE-4F5A-859D-59639C409003}">
      <dgm:prSet/>
      <dgm:spPr/>
      <dgm:t>
        <a:bodyPr/>
        <a:lstStyle/>
        <a:p>
          <a:endParaRPr lang="en-US"/>
        </a:p>
      </dgm:t>
    </dgm:pt>
    <dgm:pt modelId="{6C26863E-B3FE-4751-B0BF-820C9245FD91}" type="sibTrans" cxnId="{0DA5B384-D0DE-4F5A-859D-59639C409003}">
      <dgm:prSet/>
      <dgm:spPr/>
      <dgm:t>
        <a:bodyPr/>
        <a:lstStyle/>
        <a:p>
          <a:endParaRPr lang="en-US"/>
        </a:p>
      </dgm:t>
    </dgm:pt>
    <dgm:pt modelId="{8B5A2136-EA4D-4211-BFE7-9BAE3550B6D1}">
      <dgm:prSet/>
      <dgm:spPr/>
      <dgm:t>
        <a:bodyPr/>
        <a:lstStyle/>
        <a:p>
          <a:r>
            <a:rPr lang="en-US"/>
            <a:t>Amazon Cloud Drive </a:t>
          </a:r>
        </a:p>
      </dgm:t>
    </dgm:pt>
    <dgm:pt modelId="{CFEEB788-D2C3-4434-A42D-557CD3719826}" type="parTrans" cxnId="{EDB860F3-3484-4C1F-B46F-968037D1EBCD}">
      <dgm:prSet/>
      <dgm:spPr/>
      <dgm:t>
        <a:bodyPr/>
        <a:lstStyle/>
        <a:p>
          <a:endParaRPr lang="en-US"/>
        </a:p>
      </dgm:t>
    </dgm:pt>
    <dgm:pt modelId="{059AD732-C68F-4AC0-842B-9CB7EC422F63}" type="sibTrans" cxnId="{EDB860F3-3484-4C1F-B46F-968037D1EBCD}">
      <dgm:prSet/>
      <dgm:spPr/>
      <dgm:t>
        <a:bodyPr/>
        <a:lstStyle/>
        <a:p>
          <a:endParaRPr lang="en-US"/>
        </a:p>
      </dgm:t>
    </dgm:pt>
    <dgm:pt modelId="{6E91113C-923D-4CA1-9B7B-BB8B9E491D63}">
      <dgm:prSet/>
      <dgm:spPr/>
      <dgm:t>
        <a:bodyPr/>
        <a:lstStyle/>
        <a:p>
          <a:r>
            <a:rPr lang="en-US"/>
            <a:t>Dropbox</a:t>
          </a:r>
        </a:p>
      </dgm:t>
    </dgm:pt>
    <dgm:pt modelId="{6F65F928-C85B-4B6B-A583-C3B9891415B8}" type="parTrans" cxnId="{2D39596F-6B2B-4E26-A3A3-91F21BDABBCD}">
      <dgm:prSet/>
      <dgm:spPr/>
      <dgm:t>
        <a:bodyPr/>
        <a:lstStyle/>
        <a:p>
          <a:endParaRPr lang="en-US"/>
        </a:p>
      </dgm:t>
    </dgm:pt>
    <dgm:pt modelId="{3E9E0DB3-5C15-4375-8CEC-A66EBF68AD93}" type="sibTrans" cxnId="{2D39596F-6B2B-4E26-A3A3-91F21BDABBCD}">
      <dgm:prSet/>
      <dgm:spPr/>
      <dgm:t>
        <a:bodyPr/>
        <a:lstStyle/>
        <a:p>
          <a:endParaRPr lang="en-US"/>
        </a:p>
      </dgm:t>
    </dgm:pt>
    <dgm:pt modelId="{7E54B1B3-0838-458A-B725-C77061E10E52}">
      <dgm:prSet/>
      <dgm:spPr/>
      <dgm:t>
        <a:bodyPr/>
        <a:lstStyle/>
        <a:p>
          <a:r>
            <a:rPr lang="en-US" dirty="0"/>
            <a:t>Google Apps  </a:t>
          </a:r>
        </a:p>
      </dgm:t>
    </dgm:pt>
    <dgm:pt modelId="{6F1C40B2-8200-4F4F-8E04-2D2C8BF2A531}" type="parTrans" cxnId="{124E8151-E1BE-4DAF-A52B-0E0D11E02A02}">
      <dgm:prSet/>
      <dgm:spPr/>
      <dgm:t>
        <a:bodyPr/>
        <a:lstStyle/>
        <a:p>
          <a:endParaRPr lang="en-US"/>
        </a:p>
      </dgm:t>
    </dgm:pt>
    <dgm:pt modelId="{4A6ACE46-6FF9-40EB-950B-6DC397382B61}" type="sibTrans" cxnId="{124E8151-E1BE-4DAF-A52B-0E0D11E02A02}">
      <dgm:prSet/>
      <dgm:spPr/>
      <dgm:t>
        <a:bodyPr/>
        <a:lstStyle/>
        <a:p>
          <a:endParaRPr lang="en-US"/>
        </a:p>
      </dgm:t>
    </dgm:pt>
    <dgm:pt modelId="{9580E429-EE4F-4C6D-9A5B-FD2E07DBB6E3}" type="pres">
      <dgm:prSet presAssocID="{E72B0982-AC17-46D3-90E5-02F473130405}" presName="linear" presStyleCnt="0">
        <dgm:presLayoutVars>
          <dgm:dir/>
          <dgm:animLvl val="lvl"/>
          <dgm:resizeHandles val="exact"/>
        </dgm:presLayoutVars>
      </dgm:prSet>
      <dgm:spPr/>
    </dgm:pt>
    <dgm:pt modelId="{A637E8FE-C731-4CC2-B590-35E39794FD0F}" type="pres">
      <dgm:prSet presAssocID="{6937CD84-9FD6-4DB4-8196-134D29848EB4}" presName="parentLin" presStyleCnt="0"/>
      <dgm:spPr/>
    </dgm:pt>
    <dgm:pt modelId="{9016DEE6-8978-4D3B-8F5A-27EE38061490}" type="pres">
      <dgm:prSet presAssocID="{6937CD84-9FD6-4DB4-8196-134D29848EB4}" presName="parentLeftMargin" presStyleLbl="node1" presStyleIdx="0" presStyleCnt="1"/>
      <dgm:spPr/>
    </dgm:pt>
    <dgm:pt modelId="{67BA9573-6EFF-4C88-A230-C4BBA5474503}" type="pres">
      <dgm:prSet presAssocID="{6937CD84-9FD6-4DB4-8196-134D29848EB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75A5F59-44B0-4FA3-9F37-34F38F2E2D86}" type="pres">
      <dgm:prSet presAssocID="{6937CD84-9FD6-4DB4-8196-134D29848EB4}" presName="negativeSpace" presStyleCnt="0"/>
      <dgm:spPr/>
    </dgm:pt>
    <dgm:pt modelId="{5C22FFE7-7A4D-4E83-BE1A-CB9670F5293A}" type="pres">
      <dgm:prSet presAssocID="{6937CD84-9FD6-4DB4-8196-134D29848EB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43E4524-28BA-4C11-956A-AC02F1F32CEF}" type="presOf" srcId="{6937CD84-9FD6-4DB4-8196-134D29848EB4}" destId="{67BA9573-6EFF-4C88-A230-C4BBA5474503}" srcOrd="1" destOrd="0" presId="urn:microsoft.com/office/officeart/2005/8/layout/list1"/>
    <dgm:cxn modelId="{EA280A40-DF18-450E-B93C-3E5DC4B7A72B}" type="presOf" srcId="{8B5A2136-EA4D-4211-BFE7-9BAE3550B6D1}" destId="{5C22FFE7-7A4D-4E83-BE1A-CB9670F5293A}" srcOrd="0" destOrd="1" presId="urn:microsoft.com/office/officeart/2005/8/layout/list1"/>
    <dgm:cxn modelId="{36EA2242-004E-4B6B-92DE-3CE1DC9C5C22}" srcId="{E72B0982-AC17-46D3-90E5-02F473130405}" destId="{6937CD84-9FD6-4DB4-8196-134D29848EB4}" srcOrd="0" destOrd="0" parTransId="{CB007B21-A0A4-4093-A0C9-1D6B7BA08B25}" sibTransId="{39CEE6D7-8393-42AA-B576-56978F7775E4}"/>
    <dgm:cxn modelId="{4D85984C-6ECE-4790-9DE8-DA75BF8564F3}" type="presOf" srcId="{6E91113C-923D-4CA1-9B7B-BB8B9E491D63}" destId="{5C22FFE7-7A4D-4E83-BE1A-CB9670F5293A}" srcOrd="0" destOrd="2" presId="urn:microsoft.com/office/officeart/2005/8/layout/list1"/>
    <dgm:cxn modelId="{2D39596F-6B2B-4E26-A3A3-91F21BDABBCD}" srcId="{6937CD84-9FD6-4DB4-8196-134D29848EB4}" destId="{6E91113C-923D-4CA1-9B7B-BB8B9E491D63}" srcOrd="2" destOrd="0" parTransId="{6F65F928-C85B-4B6B-A583-C3B9891415B8}" sibTransId="{3E9E0DB3-5C15-4375-8CEC-A66EBF68AD93}"/>
    <dgm:cxn modelId="{124E8151-E1BE-4DAF-A52B-0E0D11E02A02}" srcId="{6937CD84-9FD6-4DB4-8196-134D29848EB4}" destId="{7E54B1B3-0838-458A-B725-C77061E10E52}" srcOrd="3" destOrd="0" parTransId="{6F1C40B2-8200-4F4F-8E04-2D2C8BF2A531}" sibTransId="{4A6ACE46-6FF9-40EB-950B-6DC397382B61}"/>
    <dgm:cxn modelId="{4F3B0F55-EE0C-4DA2-BBA1-B60ACEF17C4A}" type="presOf" srcId="{E72B0982-AC17-46D3-90E5-02F473130405}" destId="{9580E429-EE4F-4C6D-9A5B-FD2E07DBB6E3}" srcOrd="0" destOrd="0" presId="urn:microsoft.com/office/officeart/2005/8/layout/list1"/>
    <dgm:cxn modelId="{0DA5B384-D0DE-4F5A-859D-59639C409003}" srcId="{6937CD84-9FD6-4DB4-8196-134D29848EB4}" destId="{152E882E-5E16-495E-A06E-7E48AB2534C9}" srcOrd="0" destOrd="0" parTransId="{B9D72393-E11A-4B11-B69E-D4DFB3F2C53E}" sibTransId="{6C26863E-B3FE-4751-B0BF-820C9245FD91}"/>
    <dgm:cxn modelId="{1DDD648C-E34A-40F1-BFC7-B1AE7C5CBD0B}" type="presOf" srcId="{6937CD84-9FD6-4DB4-8196-134D29848EB4}" destId="{9016DEE6-8978-4D3B-8F5A-27EE38061490}" srcOrd="0" destOrd="0" presId="urn:microsoft.com/office/officeart/2005/8/layout/list1"/>
    <dgm:cxn modelId="{24EA08D2-5319-45A0-B4D5-526FF4623419}" type="presOf" srcId="{152E882E-5E16-495E-A06E-7E48AB2534C9}" destId="{5C22FFE7-7A4D-4E83-BE1A-CB9670F5293A}" srcOrd="0" destOrd="0" presId="urn:microsoft.com/office/officeart/2005/8/layout/list1"/>
    <dgm:cxn modelId="{CBD012E6-5AAE-4E8E-9CA1-ADFD13CC9E6A}" type="presOf" srcId="{7E54B1B3-0838-458A-B725-C77061E10E52}" destId="{5C22FFE7-7A4D-4E83-BE1A-CB9670F5293A}" srcOrd="0" destOrd="3" presId="urn:microsoft.com/office/officeart/2005/8/layout/list1"/>
    <dgm:cxn modelId="{EDB860F3-3484-4C1F-B46F-968037D1EBCD}" srcId="{6937CD84-9FD6-4DB4-8196-134D29848EB4}" destId="{8B5A2136-EA4D-4211-BFE7-9BAE3550B6D1}" srcOrd="1" destOrd="0" parTransId="{CFEEB788-D2C3-4434-A42D-557CD3719826}" sibTransId="{059AD732-C68F-4AC0-842B-9CB7EC422F63}"/>
    <dgm:cxn modelId="{B58CFA7A-3BFC-473A-91D8-9A571BDFCC16}" type="presParOf" srcId="{9580E429-EE4F-4C6D-9A5B-FD2E07DBB6E3}" destId="{A637E8FE-C731-4CC2-B590-35E39794FD0F}" srcOrd="0" destOrd="0" presId="urn:microsoft.com/office/officeart/2005/8/layout/list1"/>
    <dgm:cxn modelId="{6C0412D6-50AE-4C8F-A305-135509CBA928}" type="presParOf" srcId="{A637E8FE-C731-4CC2-B590-35E39794FD0F}" destId="{9016DEE6-8978-4D3B-8F5A-27EE38061490}" srcOrd="0" destOrd="0" presId="urn:microsoft.com/office/officeart/2005/8/layout/list1"/>
    <dgm:cxn modelId="{A28FCEA4-96D7-4DA7-ABA1-4D91BDC1CC5C}" type="presParOf" srcId="{A637E8FE-C731-4CC2-B590-35E39794FD0F}" destId="{67BA9573-6EFF-4C88-A230-C4BBA5474503}" srcOrd="1" destOrd="0" presId="urn:microsoft.com/office/officeart/2005/8/layout/list1"/>
    <dgm:cxn modelId="{205A8077-7BD0-4F4D-96FC-A3C28C902728}" type="presParOf" srcId="{9580E429-EE4F-4C6D-9A5B-FD2E07DBB6E3}" destId="{875A5F59-44B0-4FA3-9F37-34F38F2E2D86}" srcOrd="1" destOrd="0" presId="urn:microsoft.com/office/officeart/2005/8/layout/list1"/>
    <dgm:cxn modelId="{B814C264-20FE-4262-838B-FE2F29A93BEC}" type="presParOf" srcId="{9580E429-EE4F-4C6D-9A5B-FD2E07DBB6E3}" destId="{5C22FFE7-7A4D-4E83-BE1A-CB9670F5293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149C12-15E0-457D-956E-38544E27E80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33270C-C193-42D6-8F69-E673F19F99D6}">
      <dgm:prSet/>
      <dgm:spPr/>
      <dgm:t>
        <a:bodyPr/>
        <a:lstStyle/>
        <a:p>
          <a:r>
            <a:rPr lang="el-GR"/>
            <a:t>Φιτσιλής Π. (2015), Σύγχρονα πληροφοριακά συστήματα επιχειρήσεων, Κεφάλαιο 8</a:t>
          </a:r>
          <a:endParaRPr lang="en-US"/>
        </a:p>
      </dgm:t>
    </dgm:pt>
    <dgm:pt modelId="{DFC5A257-1DE0-4390-A88D-1857296BC253}" type="parTrans" cxnId="{ECC95C0C-49BF-46AA-9F4C-E3223C2DD7F8}">
      <dgm:prSet/>
      <dgm:spPr/>
      <dgm:t>
        <a:bodyPr/>
        <a:lstStyle/>
        <a:p>
          <a:endParaRPr lang="en-US"/>
        </a:p>
      </dgm:t>
    </dgm:pt>
    <dgm:pt modelId="{87F58F59-E058-4919-9530-80EF49C17239}" type="sibTrans" cxnId="{ECC95C0C-49BF-46AA-9F4C-E3223C2DD7F8}">
      <dgm:prSet/>
      <dgm:spPr/>
      <dgm:t>
        <a:bodyPr/>
        <a:lstStyle/>
        <a:p>
          <a:endParaRPr lang="en-US"/>
        </a:p>
      </dgm:t>
    </dgm:pt>
    <dgm:pt modelId="{89C8A09E-49A6-442A-B35F-F9022BA5CD50}">
      <dgm:prSet/>
      <dgm:spPr/>
      <dgm:t>
        <a:bodyPr/>
        <a:lstStyle/>
        <a:p>
          <a:r>
            <a:rPr lang="el-GR" dirty="0"/>
            <a:t>Δρόσος Δ., Βουγιούκας Δ., Καλλίγερος Ε., Κοκολάκης Σ., Σκιάνης Χ. (2015), Σύγχρονες τεχνολογίες διαδικτύου και υπολογιστική νέφους, σελίδες 6-11</a:t>
          </a:r>
          <a:endParaRPr lang="en-US" dirty="0"/>
        </a:p>
      </dgm:t>
    </dgm:pt>
    <dgm:pt modelId="{82934616-A2FC-4A49-B527-7E1424E19964}" type="parTrans" cxnId="{64471FDD-CCBC-4721-91EB-B2CE544F3DAC}">
      <dgm:prSet/>
      <dgm:spPr/>
      <dgm:t>
        <a:bodyPr/>
        <a:lstStyle/>
        <a:p>
          <a:endParaRPr lang="en-US"/>
        </a:p>
      </dgm:t>
    </dgm:pt>
    <dgm:pt modelId="{37F32033-240C-4828-97EF-1D7E6D18BCDC}" type="sibTrans" cxnId="{64471FDD-CCBC-4721-91EB-B2CE544F3DAC}">
      <dgm:prSet/>
      <dgm:spPr/>
      <dgm:t>
        <a:bodyPr/>
        <a:lstStyle/>
        <a:p>
          <a:endParaRPr lang="en-US"/>
        </a:p>
      </dgm:t>
    </dgm:pt>
    <dgm:pt modelId="{F73CA134-A9C3-4163-8DF7-4C22E9D57948}" type="pres">
      <dgm:prSet presAssocID="{B2149C12-15E0-457D-956E-38544E27E808}" presName="linear" presStyleCnt="0">
        <dgm:presLayoutVars>
          <dgm:animLvl val="lvl"/>
          <dgm:resizeHandles val="exact"/>
        </dgm:presLayoutVars>
      </dgm:prSet>
      <dgm:spPr/>
    </dgm:pt>
    <dgm:pt modelId="{859B57AD-5097-4178-B105-9E9C0AD75525}" type="pres">
      <dgm:prSet presAssocID="{0233270C-C193-42D6-8F69-E673F19F99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0D5F2D-6306-495F-BB35-DC2386A0752B}" type="pres">
      <dgm:prSet presAssocID="{87F58F59-E058-4919-9530-80EF49C17239}" presName="spacer" presStyleCnt="0"/>
      <dgm:spPr/>
    </dgm:pt>
    <dgm:pt modelId="{7093DBFF-D839-44A7-965F-DC07D4B1587E}" type="pres">
      <dgm:prSet presAssocID="{89C8A09E-49A6-442A-B35F-F9022BA5CD50}" presName="parentText" presStyleLbl="node1" presStyleIdx="1" presStyleCnt="2" custScaleX="99663" custScaleY="100857">
        <dgm:presLayoutVars>
          <dgm:chMax val="0"/>
          <dgm:bulletEnabled val="1"/>
        </dgm:presLayoutVars>
      </dgm:prSet>
      <dgm:spPr/>
    </dgm:pt>
  </dgm:ptLst>
  <dgm:cxnLst>
    <dgm:cxn modelId="{ECC95C0C-49BF-46AA-9F4C-E3223C2DD7F8}" srcId="{B2149C12-15E0-457D-956E-38544E27E808}" destId="{0233270C-C193-42D6-8F69-E673F19F99D6}" srcOrd="0" destOrd="0" parTransId="{DFC5A257-1DE0-4390-A88D-1857296BC253}" sibTransId="{87F58F59-E058-4919-9530-80EF49C17239}"/>
    <dgm:cxn modelId="{1494E367-6D32-46DC-84A8-4F3E867565AC}" type="presOf" srcId="{0233270C-C193-42D6-8F69-E673F19F99D6}" destId="{859B57AD-5097-4178-B105-9E9C0AD75525}" srcOrd="0" destOrd="0" presId="urn:microsoft.com/office/officeart/2005/8/layout/vList2"/>
    <dgm:cxn modelId="{01F66571-0E49-432F-B6D0-50C4FD06525E}" type="presOf" srcId="{B2149C12-15E0-457D-956E-38544E27E808}" destId="{F73CA134-A9C3-4163-8DF7-4C22E9D57948}" srcOrd="0" destOrd="0" presId="urn:microsoft.com/office/officeart/2005/8/layout/vList2"/>
    <dgm:cxn modelId="{E6B96D8C-F573-4DFE-88CE-8360B9DD35C1}" type="presOf" srcId="{89C8A09E-49A6-442A-B35F-F9022BA5CD50}" destId="{7093DBFF-D839-44A7-965F-DC07D4B1587E}" srcOrd="0" destOrd="0" presId="urn:microsoft.com/office/officeart/2005/8/layout/vList2"/>
    <dgm:cxn modelId="{64471FDD-CCBC-4721-91EB-B2CE544F3DAC}" srcId="{B2149C12-15E0-457D-956E-38544E27E808}" destId="{89C8A09E-49A6-442A-B35F-F9022BA5CD50}" srcOrd="1" destOrd="0" parTransId="{82934616-A2FC-4A49-B527-7E1424E19964}" sibTransId="{37F32033-240C-4828-97EF-1D7E6D18BCDC}"/>
    <dgm:cxn modelId="{F3D511F8-DFF6-4AAF-8F3A-111F0AB19132}" type="presParOf" srcId="{F73CA134-A9C3-4163-8DF7-4C22E9D57948}" destId="{859B57AD-5097-4178-B105-9E9C0AD75525}" srcOrd="0" destOrd="0" presId="urn:microsoft.com/office/officeart/2005/8/layout/vList2"/>
    <dgm:cxn modelId="{C64089A0-400B-44A3-AFD9-EE46227338D8}" type="presParOf" srcId="{F73CA134-A9C3-4163-8DF7-4C22E9D57948}" destId="{690D5F2D-6306-495F-BB35-DC2386A0752B}" srcOrd="1" destOrd="0" presId="urn:microsoft.com/office/officeart/2005/8/layout/vList2"/>
    <dgm:cxn modelId="{17FD6BDF-5E82-48DD-8AD8-7C959814CFBB}" type="presParOf" srcId="{F73CA134-A9C3-4163-8DF7-4C22E9D57948}" destId="{7093DBFF-D839-44A7-965F-DC07D4B158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856AA-62B9-4552-B1D5-76B3D7F9EEDA}">
      <dsp:nvSpPr>
        <dsp:cNvPr id="0" name=""/>
        <dsp:cNvSpPr/>
      </dsp:nvSpPr>
      <dsp:spPr>
        <a:xfrm>
          <a:off x="0" y="446990"/>
          <a:ext cx="6171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16564-0898-4BF1-B261-B831F57E6865}">
      <dsp:nvSpPr>
        <dsp:cNvPr id="0" name=""/>
        <dsp:cNvSpPr/>
      </dsp:nvSpPr>
      <dsp:spPr>
        <a:xfrm>
          <a:off x="308597" y="92750"/>
          <a:ext cx="4320363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99" tIns="0" rIns="1632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Χρήση κατά απαίτηση</a:t>
          </a:r>
          <a:endParaRPr lang="en-US" sz="2400" kern="1200" dirty="0"/>
        </a:p>
      </dsp:txBody>
      <dsp:txXfrm>
        <a:off x="343182" y="127335"/>
        <a:ext cx="4251193" cy="639310"/>
      </dsp:txXfrm>
    </dsp:sp>
    <dsp:sp modelId="{D3641332-634A-4254-B699-73FE6D7B8371}">
      <dsp:nvSpPr>
        <dsp:cNvPr id="0" name=""/>
        <dsp:cNvSpPr/>
      </dsp:nvSpPr>
      <dsp:spPr>
        <a:xfrm>
          <a:off x="0" y="1535630"/>
          <a:ext cx="6171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80529-65C5-465B-973D-75D1EDE1476F}">
      <dsp:nvSpPr>
        <dsp:cNvPr id="0" name=""/>
        <dsp:cNvSpPr/>
      </dsp:nvSpPr>
      <dsp:spPr>
        <a:xfrm>
          <a:off x="308597" y="1181390"/>
          <a:ext cx="43203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99" tIns="0" rIns="1632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Ευέλικτη πρόσβαση</a:t>
          </a:r>
          <a:endParaRPr lang="en-US" sz="2400" kern="1200"/>
        </a:p>
      </dsp:txBody>
      <dsp:txXfrm>
        <a:off x="343182" y="1215975"/>
        <a:ext cx="4251193" cy="639310"/>
      </dsp:txXfrm>
    </dsp:sp>
    <dsp:sp modelId="{10BB523E-3DCB-4CBF-96EA-872449C3A094}">
      <dsp:nvSpPr>
        <dsp:cNvPr id="0" name=""/>
        <dsp:cNvSpPr/>
      </dsp:nvSpPr>
      <dsp:spPr>
        <a:xfrm>
          <a:off x="0" y="2624270"/>
          <a:ext cx="6171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CF2BC-3DF0-4A03-8241-CE34DDE69D67}">
      <dsp:nvSpPr>
        <dsp:cNvPr id="0" name=""/>
        <dsp:cNvSpPr/>
      </dsp:nvSpPr>
      <dsp:spPr>
        <a:xfrm>
          <a:off x="308597" y="2270030"/>
          <a:ext cx="4320363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99" tIns="0" rIns="1632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Αξιοποίηση κοινών πόρων</a:t>
          </a:r>
          <a:endParaRPr lang="en-US" sz="2400" kern="1200"/>
        </a:p>
      </dsp:txBody>
      <dsp:txXfrm>
        <a:off x="343182" y="2304615"/>
        <a:ext cx="4251193" cy="639310"/>
      </dsp:txXfrm>
    </dsp:sp>
    <dsp:sp modelId="{E9C1DC4A-7FAD-4C3D-9679-3753C64505F7}">
      <dsp:nvSpPr>
        <dsp:cNvPr id="0" name=""/>
        <dsp:cNvSpPr/>
      </dsp:nvSpPr>
      <dsp:spPr>
        <a:xfrm>
          <a:off x="0" y="3712909"/>
          <a:ext cx="6171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DFFCA-B3E6-4B3D-B9E8-A3ED573C8AF2}">
      <dsp:nvSpPr>
        <dsp:cNvPr id="0" name=""/>
        <dsp:cNvSpPr/>
      </dsp:nvSpPr>
      <dsp:spPr>
        <a:xfrm>
          <a:off x="308597" y="3358670"/>
          <a:ext cx="4320363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99" tIns="0" rIns="1632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Ελαστικότητα</a:t>
          </a:r>
          <a:endParaRPr lang="en-US" sz="2400" kern="1200"/>
        </a:p>
      </dsp:txBody>
      <dsp:txXfrm>
        <a:off x="343182" y="3393255"/>
        <a:ext cx="4251193" cy="639310"/>
      </dsp:txXfrm>
    </dsp:sp>
    <dsp:sp modelId="{53B7F8F3-8ED0-4512-B164-5D5B59A2979B}">
      <dsp:nvSpPr>
        <dsp:cNvPr id="0" name=""/>
        <dsp:cNvSpPr/>
      </dsp:nvSpPr>
      <dsp:spPr>
        <a:xfrm>
          <a:off x="0" y="4801549"/>
          <a:ext cx="6171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47BE8-0AD1-49F9-9FD9-E5096EDB2917}">
      <dsp:nvSpPr>
        <dsp:cNvPr id="0" name=""/>
        <dsp:cNvSpPr/>
      </dsp:nvSpPr>
      <dsp:spPr>
        <a:xfrm>
          <a:off x="308597" y="4447309"/>
          <a:ext cx="4320363" cy="708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99" tIns="0" rIns="1632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Μετρούμενη υπηρεσία</a:t>
          </a:r>
          <a:endParaRPr lang="en-US" sz="2400" kern="1200"/>
        </a:p>
      </dsp:txBody>
      <dsp:txXfrm>
        <a:off x="343182" y="4481894"/>
        <a:ext cx="4251193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9642-26EC-444E-BDD2-A9CD5037DDC3}">
      <dsp:nvSpPr>
        <dsp:cNvPr id="0" name=""/>
        <dsp:cNvSpPr/>
      </dsp:nvSpPr>
      <dsp:spPr>
        <a:xfrm>
          <a:off x="0" y="70318"/>
          <a:ext cx="2234393" cy="191514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E1B0A-F0C9-4BC1-912B-03FD3005885D}">
      <dsp:nvSpPr>
        <dsp:cNvPr id="0" name=""/>
        <dsp:cNvSpPr/>
      </dsp:nvSpPr>
      <dsp:spPr>
        <a:xfrm>
          <a:off x="1824" y="1325787"/>
          <a:ext cx="2237656" cy="67604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</a:rPr>
            <a:t>Υποδομή σαν Υπηρεσία (</a:t>
          </a:r>
          <a:r>
            <a:rPr lang="en-US" sz="1400" b="1" kern="1200" dirty="0">
              <a:solidFill>
                <a:schemeClr val="tx1"/>
              </a:solidFill>
            </a:rPr>
            <a:t>Infrastructure as a Service - IaaS)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1824" y="1325787"/>
        <a:ext cx="2237656" cy="676047"/>
      </dsp:txXfrm>
    </dsp:sp>
    <dsp:sp modelId="{6C7FF2BD-CE50-4C4A-B7EB-5600E1172F5B}">
      <dsp:nvSpPr>
        <dsp:cNvPr id="0" name=""/>
        <dsp:cNvSpPr/>
      </dsp:nvSpPr>
      <dsp:spPr>
        <a:xfrm>
          <a:off x="2485760" y="93396"/>
          <a:ext cx="2234393" cy="191514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54E6C-0451-4710-8C1B-AC63508D3C8D}">
      <dsp:nvSpPr>
        <dsp:cNvPr id="0" name=""/>
        <dsp:cNvSpPr/>
      </dsp:nvSpPr>
      <dsp:spPr>
        <a:xfrm>
          <a:off x="2467382" y="1341789"/>
          <a:ext cx="2271149" cy="64404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</a:rPr>
            <a:t>Πλατφόρμα σαν Υπηρεσία (</a:t>
          </a:r>
          <a:r>
            <a:rPr lang="en-US" sz="1400" b="1" kern="1200" dirty="0">
              <a:solidFill>
                <a:schemeClr val="tx1"/>
              </a:solidFill>
            </a:rPr>
            <a:t>Platform as a Service - PaaS)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2467382" y="1341789"/>
        <a:ext cx="2271149" cy="644043"/>
      </dsp:txXfrm>
    </dsp:sp>
    <dsp:sp modelId="{F9EDF701-1FFD-489B-8A24-77C0BBAF4857}">
      <dsp:nvSpPr>
        <dsp:cNvPr id="0" name=""/>
        <dsp:cNvSpPr/>
      </dsp:nvSpPr>
      <dsp:spPr>
        <a:xfrm>
          <a:off x="4966434" y="93396"/>
          <a:ext cx="2234393" cy="191514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951EF-1160-4382-9721-22C6C33E5230}">
      <dsp:nvSpPr>
        <dsp:cNvPr id="0" name=""/>
        <dsp:cNvSpPr/>
      </dsp:nvSpPr>
      <dsp:spPr>
        <a:xfrm>
          <a:off x="4976466" y="1326631"/>
          <a:ext cx="2214329" cy="67436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</a:rPr>
            <a:t>Λογισμικό σαν Υπηρεσία (Software as a Service - SaaS)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976466" y="1326631"/>
        <a:ext cx="2214329" cy="674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D2D29-54DE-409E-8EE9-A03D3053B493}">
      <dsp:nvSpPr>
        <dsp:cNvPr id="0" name=""/>
        <dsp:cNvSpPr/>
      </dsp:nvSpPr>
      <dsp:spPr>
        <a:xfrm>
          <a:off x="152400" y="0"/>
          <a:ext cx="5410200" cy="54102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29584-9D7F-4A24-8AC2-52F004782D12}">
      <dsp:nvSpPr>
        <dsp:cNvPr id="0" name=""/>
        <dsp:cNvSpPr/>
      </dsp:nvSpPr>
      <dsp:spPr>
        <a:xfrm>
          <a:off x="666369" y="513969"/>
          <a:ext cx="2109978" cy="2109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Δημόσια </a:t>
          </a:r>
          <a:endParaRPr lang="en-US" sz="2500" kern="1200" dirty="0"/>
        </a:p>
      </dsp:txBody>
      <dsp:txXfrm>
        <a:off x="769370" y="616970"/>
        <a:ext cx="1903976" cy="1903976"/>
      </dsp:txXfrm>
    </dsp:sp>
    <dsp:sp modelId="{66416247-88F4-489E-8505-AEFA0D3E7DE5}">
      <dsp:nvSpPr>
        <dsp:cNvPr id="0" name=""/>
        <dsp:cNvSpPr/>
      </dsp:nvSpPr>
      <dsp:spPr>
        <a:xfrm>
          <a:off x="2938653" y="513969"/>
          <a:ext cx="2109978" cy="21099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 Ιδιωτικά </a:t>
          </a:r>
          <a:endParaRPr lang="en-US" sz="2500" kern="1200" dirty="0"/>
        </a:p>
      </dsp:txBody>
      <dsp:txXfrm>
        <a:off x="3041654" y="616970"/>
        <a:ext cx="1903976" cy="1903976"/>
      </dsp:txXfrm>
    </dsp:sp>
    <dsp:sp modelId="{F18EAEDC-80FC-4709-8650-7CCABA0EA644}">
      <dsp:nvSpPr>
        <dsp:cNvPr id="0" name=""/>
        <dsp:cNvSpPr/>
      </dsp:nvSpPr>
      <dsp:spPr>
        <a:xfrm>
          <a:off x="666369" y="2786253"/>
          <a:ext cx="2109978" cy="21099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 Κοινοτήτων χρηστών </a:t>
          </a:r>
          <a:endParaRPr lang="en-US" sz="2500" kern="1200" dirty="0"/>
        </a:p>
      </dsp:txBody>
      <dsp:txXfrm>
        <a:off x="769370" y="2889254"/>
        <a:ext cx="1903976" cy="1903976"/>
      </dsp:txXfrm>
    </dsp:sp>
    <dsp:sp modelId="{1F72771D-ED25-4CB0-AE37-97802A429029}">
      <dsp:nvSpPr>
        <dsp:cNvPr id="0" name=""/>
        <dsp:cNvSpPr/>
      </dsp:nvSpPr>
      <dsp:spPr>
        <a:xfrm>
          <a:off x="2938653" y="2786253"/>
          <a:ext cx="2109978" cy="21099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 Υβριδικά </a:t>
          </a:r>
          <a:endParaRPr lang="en-US" sz="2500" kern="1200" dirty="0"/>
        </a:p>
      </dsp:txBody>
      <dsp:txXfrm>
        <a:off x="3041654" y="2889254"/>
        <a:ext cx="1903976" cy="1903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AB4CA-EF80-41B9-B0E9-55A4F0E824BA}">
      <dsp:nvSpPr>
        <dsp:cNvPr id="0" name=""/>
        <dsp:cNvSpPr/>
      </dsp:nvSpPr>
      <dsp:spPr>
        <a:xfrm>
          <a:off x="0" y="42196"/>
          <a:ext cx="10711543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Δημόσια </a:t>
          </a:r>
          <a:endParaRPr lang="pl-PL" sz="2800" kern="1200" dirty="0"/>
        </a:p>
      </dsp:txBody>
      <dsp:txXfrm>
        <a:off x="31984" y="74180"/>
        <a:ext cx="10647575" cy="591232"/>
      </dsp:txXfrm>
    </dsp:sp>
    <dsp:sp modelId="{C34B4929-A2A2-4192-9B14-2565F1382835}">
      <dsp:nvSpPr>
        <dsp:cNvPr id="0" name=""/>
        <dsp:cNvSpPr/>
      </dsp:nvSpPr>
      <dsp:spPr>
        <a:xfrm>
          <a:off x="0" y="697396"/>
          <a:ext cx="10711543" cy="98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0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 dirty="0"/>
            <a:t>Έχει να κάνει με το περιβάλλον που είναι διαθέσιμο σε κάθε χρήστη αλλά το δημιουργεί και το συντηρεί κάποιος πάροχος  που στηρίζεται σε μοντέλο Υπηρεσίας Νέφους.</a:t>
          </a:r>
          <a:endParaRPr lang="pl-PL" sz="2200" kern="1200" dirty="0"/>
        </a:p>
      </dsp:txBody>
      <dsp:txXfrm>
        <a:off x="0" y="697396"/>
        <a:ext cx="10711543" cy="985320"/>
      </dsp:txXfrm>
    </dsp:sp>
    <dsp:sp modelId="{E958DC23-5972-46E3-B9BA-0A582EFDD114}">
      <dsp:nvSpPr>
        <dsp:cNvPr id="0" name=""/>
        <dsp:cNvSpPr/>
      </dsp:nvSpPr>
      <dsp:spPr>
        <a:xfrm>
          <a:off x="0" y="1682717"/>
          <a:ext cx="10711543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Ιδιωτικά </a:t>
          </a:r>
          <a:endParaRPr lang="pl-PL" sz="2800" kern="1200" dirty="0"/>
        </a:p>
      </dsp:txBody>
      <dsp:txXfrm>
        <a:off x="31984" y="1714701"/>
        <a:ext cx="10647575" cy="591232"/>
      </dsp:txXfrm>
    </dsp:sp>
    <dsp:sp modelId="{9EA69C1F-A66E-4D3A-AE5F-389C51B66B80}">
      <dsp:nvSpPr>
        <dsp:cNvPr id="0" name=""/>
        <dsp:cNvSpPr/>
      </dsp:nvSpPr>
      <dsp:spPr>
        <a:xfrm>
          <a:off x="5944" y="2337917"/>
          <a:ext cx="10699653" cy="666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0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 dirty="0"/>
            <a:t>Εξυπηρετεί τις ανάγκες μεμονωμένων χρηστών και αποτελεί ένα ελεγχόμενο περιβάλλον </a:t>
          </a:r>
          <a:endParaRPr lang="pl-PL" sz="2200" kern="1200" dirty="0"/>
        </a:p>
      </dsp:txBody>
      <dsp:txXfrm>
        <a:off x="5944" y="2337917"/>
        <a:ext cx="10699653" cy="666540"/>
      </dsp:txXfrm>
    </dsp:sp>
    <dsp:sp modelId="{6F31C45E-B4F9-4D36-A854-5CD636966CE5}">
      <dsp:nvSpPr>
        <dsp:cNvPr id="0" name=""/>
        <dsp:cNvSpPr/>
      </dsp:nvSpPr>
      <dsp:spPr>
        <a:xfrm>
          <a:off x="0" y="2980501"/>
          <a:ext cx="10711543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Κοινοτήτων χρηστών </a:t>
          </a:r>
          <a:endParaRPr lang="pl-PL" sz="2800" kern="1200" dirty="0"/>
        </a:p>
      </dsp:txBody>
      <dsp:txXfrm>
        <a:off x="31984" y="3012485"/>
        <a:ext cx="10647575" cy="591232"/>
      </dsp:txXfrm>
    </dsp:sp>
    <dsp:sp modelId="{3277C32C-28EA-4A48-AE62-DD4DC2CFE5BB}">
      <dsp:nvSpPr>
        <dsp:cNvPr id="0" name=""/>
        <dsp:cNvSpPr/>
      </dsp:nvSpPr>
      <dsp:spPr>
        <a:xfrm>
          <a:off x="0" y="3659657"/>
          <a:ext cx="10711543" cy="666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0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 dirty="0"/>
            <a:t>Εδώ οι χρήστες που έχουν πρόσβαση είναι μέλη μιας συγκεκριμένης κοινότητας π.χ(Σχολική κοινότητα , Ακαδημαϊκή κοινότητα ).</a:t>
          </a:r>
          <a:endParaRPr lang="pl-PL" sz="2200" kern="1200" dirty="0"/>
        </a:p>
      </dsp:txBody>
      <dsp:txXfrm>
        <a:off x="0" y="3659657"/>
        <a:ext cx="10711543" cy="666540"/>
      </dsp:txXfrm>
    </dsp:sp>
    <dsp:sp modelId="{8F24F5B7-B605-467E-A747-9F9879FBB867}">
      <dsp:nvSpPr>
        <dsp:cNvPr id="0" name=""/>
        <dsp:cNvSpPr/>
      </dsp:nvSpPr>
      <dsp:spPr>
        <a:xfrm>
          <a:off x="0" y="4326197"/>
          <a:ext cx="10711543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Υβριδικά </a:t>
          </a:r>
          <a:endParaRPr lang="pl-PL" sz="2800" kern="1200" dirty="0"/>
        </a:p>
      </dsp:txBody>
      <dsp:txXfrm>
        <a:off x="31984" y="4358181"/>
        <a:ext cx="10647575" cy="591232"/>
      </dsp:txXfrm>
    </dsp:sp>
    <dsp:sp modelId="{8739AB06-FAB8-4EC1-A54E-56C7BA22C7B2}">
      <dsp:nvSpPr>
        <dsp:cNvPr id="0" name=""/>
        <dsp:cNvSpPr/>
      </dsp:nvSpPr>
      <dsp:spPr>
        <a:xfrm>
          <a:off x="0" y="4981397"/>
          <a:ext cx="10711543" cy="98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0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 dirty="0"/>
            <a:t>Είναι ένα περιβάλλον Υπολογιστικής Νέφους που συνδυάζει  δημόσιο και ιδιωτικό νέφους με αποτέλεσμα να δίνει στις επιχειρήσεις  μεγαλύτερη ευελιξία και περισσότερες επιλογές ανάπτυξης δεδομένων.</a:t>
          </a:r>
          <a:endParaRPr lang="pl-PL" sz="2200" kern="1200" dirty="0"/>
        </a:p>
      </dsp:txBody>
      <dsp:txXfrm>
        <a:off x="0" y="4981397"/>
        <a:ext cx="10711543" cy="985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396B7-93ED-40B6-BB2C-BC1C59FC412B}">
      <dsp:nvSpPr>
        <dsp:cNvPr id="0" name=""/>
        <dsp:cNvSpPr/>
      </dsp:nvSpPr>
      <dsp:spPr>
        <a:xfrm>
          <a:off x="0" y="118287"/>
          <a:ext cx="6171948" cy="62457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u="sng" kern="1200" dirty="0">
              <a:solidFill>
                <a:schemeClr val="tx1"/>
              </a:solidFill>
            </a:rPr>
            <a:t>Ασφάλεια και μυστικότητα </a:t>
          </a:r>
          <a:r>
            <a:rPr lang="en-US" sz="2600" kern="1200" dirty="0">
              <a:solidFill>
                <a:schemeClr val="tx1"/>
              </a:solidFill>
            </a:rPr>
            <a:t>:</a:t>
          </a:r>
        </a:p>
      </dsp:txBody>
      <dsp:txXfrm>
        <a:off x="30489" y="148776"/>
        <a:ext cx="6110970" cy="563592"/>
      </dsp:txXfrm>
    </dsp:sp>
    <dsp:sp modelId="{A82C469E-2DBA-4A6A-B172-CFCCD528F6FB}">
      <dsp:nvSpPr>
        <dsp:cNvPr id="0" name=""/>
        <dsp:cNvSpPr/>
      </dsp:nvSpPr>
      <dsp:spPr>
        <a:xfrm>
          <a:off x="0" y="820617"/>
          <a:ext cx="6171948" cy="1855912"/>
        </a:xfrm>
        <a:prstGeom prst="roundRect">
          <a:avLst/>
        </a:prstGeom>
        <a:solidFill>
          <a:schemeClr val="accent2">
            <a:hueOff val="-135738"/>
            <a:satOff val="-1163"/>
            <a:lumOff val="-7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Οι χρηστές καλούνται να δώσουν τα στοιχεία τους και υπάρχει πιθανότητα να μην είναι άνετοι με αυτό ιδίως όταν πρόκειται για επιχειρήσεις.</a:t>
          </a:r>
          <a:endParaRPr lang="en-US" sz="2600" kern="1200" dirty="0"/>
        </a:p>
      </dsp:txBody>
      <dsp:txXfrm>
        <a:off x="90598" y="911215"/>
        <a:ext cx="5990752" cy="1674716"/>
      </dsp:txXfrm>
    </dsp:sp>
    <dsp:sp modelId="{316414A8-C55F-4A81-913B-B70192D3D643}">
      <dsp:nvSpPr>
        <dsp:cNvPr id="0" name=""/>
        <dsp:cNvSpPr/>
      </dsp:nvSpPr>
      <dsp:spPr>
        <a:xfrm>
          <a:off x="0" y="2754290"/>
          <a:ext cx="6171948" cy="692849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u="sng" kern="1200" dirty="0">
              <a:solidFill>
                <a:schemeClr val="tx1"/>
              </a:solidFill>
            </a:rPr>
            <a:t>Υψηλό κόστος </a:t>
          </a:r>
          <a:r>
            <a:rPr lang="en-US" sz="2600" u="none" kern="1200" dirty="0">
              <a:solidFill>
                <a:schemeClr val="tx1"/>
              </a:solidFill>
            </a:rPr>
            <a:t>:</a:t>
          </a:r>
          <a:r>
            <a:rPr lang="el-GR" sz="2600" u="sng" kern="1200" dirty="0">
              <a:solidFill>
                <a:schemeClr val="tx1"/>
              </a:solidFill>
            </a:rPr>
            <a:t> </a:t>
          </a:r>
          <a:endParaRPr lang="en-US" sz="2600" u="sng" kern="1200" dirty="0">
            <a:solidFill>
              <a:schemeClr val="tx1"/>
            </a:solidFill>
          </a:endParaRPr>
        </a:p>
      </dsp:txBody>
      <dsp:txXfrm>
        <a:off x="33822" y="2788112"/>
        <a:ext cx="6104304" cy="625205"/>
      </dsp:txXfrm>
    </dsp:sp>
    <dsp:sp modelId="{5CFB109A-B2A2-46B5-BB57-8C61D4CEA336}">
      <dsp:nvSpPr>
        <dsp:cNvPr id="0" name=""/>
        <dsp:cNvSpPr/>
      </dsp:nvSpPr>
      <dsp:spPr>
        <a:xfrm>
          <a:off x="0" y="3524899"/>
          <a:ext cx="6171948" cy="185591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Σαν καινούργια τεχνολογία είναι ακριβότερη πρέπει συνεχώς να ανανεώνετε το λογισμικό ώστε να είναι  </a:t>
          </a:r>
          <a:r>
            <a:rPr lang="en-US" sz="2600" kern="1200" dirty="0"/>
            <a:t>Up </a:t>
          </a:r>
          <a:r>
            <a:rPr lang="en-US" sz="2600" kern="1200"/>
            <a:t>to date .</a:t>
          </a:r>
        </a:p>
      </dsp:txBody>
      <dsp:txXfrm>
        <a:off x="90598" y="3615497"/>
        <a:ext cx="5990752" cy="16747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640EA-000F-4D02-AE74-535E26E7038F}">
      <dsp:nvSpPr>
        <dsp:cNvPr id="0" name=""/>
        <dsp:cNvSpPr/>
      </dsp:nvSpPr>
      <dsp:spPr>
        <a:xfrm>
          <a:off x="2429047" y="3182"/>
          <a:ext cx="5533070" cy="3513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72A01-B9BF-4AC5-B3D0-EFF9599BB05C}">
      <dsp:nvSpPr>
        <dsp:cNvPr id="0" name=""/>
        <dsp:cNvSpPr/>
      </dsp:nvSpPr>
      <dsp:spPr>
        <a:xfrm>
          <a:off x="3043833" y="587229"/>
          <a:ext cx="5533070" cy="3513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Κατά συνέπεια, υπάρχει μια μεγάλη δυσφορία σχετικά με το πώς τα δεδομένα αυτά φυλάσσονται.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Υπάρχουν έντονες ανησυχίες, σχετικά με τις παραβιάσεις των δεδομένων, στα τρωτά σημεία των εφαρμογών που μπορούν να οδηγήσουν σε οικονομικές και νομικές υποχρεώσεις.</a:t>
          </a:r>
          <a:endParaRPr lang="en-US" sz="2400" kern="1200" dirty="0"/>
        </a:p>
      </dsp:txBody>
      <dsp:txXfrm>
        <a:off x="3146740" y="690136"/>
        <a:ext cx="5327256" cy="3307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2FFE7-7A4D-4E83-BE1A-CB9670F5293A}">
      <dsp:nvSpPr>
        <dsp:cNvPr id="0" name=""/>
        <dsp:cNvSpPr/>
      </dsp:nvSpPr>
      <dsp:spPr>
        <a:xfrm>
          <a:off x="0" y="1157692"/>
          <a:ext cx="10629899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437388" rIns="82499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Apple iCloud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Amazon Cloud Drive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Dropbox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Google Apps  </a:t>
          </a:r>
        </a:p>
      </dsp:txBody>
      <dsp:txXfrm>
        <a:off x="0" y="1157692"/>
        <a:ext cx="10629899" cy="1852200"/>
      </dsp:txXfrm>
    </dsp:sp>
    <dsp:sp modelId="{67BA9573-6EFF-4C88-A230-C4BBA5474503}">
      <dsp:nvSpPr>
        <dsp:cNvPr id="0" name=""/>
        <dsp:cNvSpPr/>
      </dsp:nvSpPr>
      <dsp:spPr>
        <a:xfrm>
          <a:off x="531495" y="847732"/>
          <a:ext cx="74409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249" tIns="0" rIns="28124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Υπολογιστικής Νέφους που χρησιμοποιούμε καθημερινά</a:t>
          </a:r>
          <a:r>
            <a:rPr lang="en-US" sz="2100" kern="1200" dirty="0"/>
            <a:t> :</a:t>
          </a:r>
          <a:r>
            <a:rPr lang="el-GR" sz="2100" kern="1200" dirty="0"/>
            <a:t> </a:t>
          </a:r>
          <a:endParaRPr lang="en-US" sz="2100" kern="1200" dirty="0"/>
        </a:p>
      </dsp:txBody>
      <dsp:txXfrm>
        <a:off x="561757" y="877994"/>
        <a:ext cx="7380406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B57AD-5097-4178-B105-9E9C0AD75525}">
      <dsp:nvSpPr>
        <dsp:cNvPr id="0" name=""/>
        <dsp:cNvSpPr/>
      </dsp:nvSpPr>
      <dsp:spPr>
        <a:xfrm>
          <a:off x="0" y="404333"/>
          <a:ext cx="6480211" cy="2606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/>
            <a:t>Φιτσιλής Π. (2015), Σύγχρονα πληροφοριακά συστήματα επιχειρήσεων, Κεφάλαιο 8</a:t>
          </a:r>
          <a:endParaRPr lang="en-US" sz="3100" kern="1200"/>
        </a:p>
      </dsp:txBody>
      <dsp:txXfrm>
        <a:off x="127259" y="531592"/>
        <a:ext cx="6225693" cy="2352388"/>
      </dsp:txXfrm>
    </dsp:sp>
    <dsp:sp modelId="{7093DBFF-D839-44A7-965F-DC07D4B1587E}">
      <dsp:nvSpPr>
        <dsp:cNvPr id="0" name=""/>
        <dsp:cNvSpPr/>
      </dsp:nvSpPr>
      <dsp:spPr>
        <a:xfrm>
          <a:off x="10919" y="3100519"/>
          <a:ext cx="6458373" cy="2629247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Δρόσος Δ., Βουγιούκας Δ., Καλλίγερος Ε., Κοκολάκης Σ., Σκιάνης Χ. (2015), Σύγχρονες τεχνολογίες διαδικτύου και υπολογιστική νέφους, σελίδες 6-11</a:t>
          </a:r>
          <a:endParaRPr lang="en-US" sz="3100" kern="1200" dirty="0"/>
        </a:p>
      </dsp:txBody>
      <dsp:txXfrm>
        <a:off x="139268" y="3228868"/>
        <a:ext cx="6201675" cy="237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3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7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4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9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1" r:id="rId6"/>
    <p:sldLayoutId id="2147483927" r:id="rId7"/>
    <p:sldLayoutId id="2147483928" r:id="rId8"/>
    <p:sldLayoutId id="2147483929" r:id="rId9"/>
    <p:sldLayoutId id="2147483930" r:id="rId10"/>
    <p:sldLayoutId id="21474839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ECD2D22-7609-4DA8-9EE0-E6B72968B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2184" y="2386295"/>
            <a:ext cx="3730839" cy="3569150"/>
          </a:xfrm>
        </p:spPr>
        <p:txBody>
          <a:bodyPr anchor="b">
            <a:normAutofit/>
          </a:bodyPr>
          <a:lstStyle/>
          <a:p>
            <a:pPr algn="ctr"/>
            <a:r>
              <a:rPr lang="el-GR" sz="4000" b="1" cap="all" spc="30" dirty="0">
                <a:latin typeface="+mj-lt"/>
                <a:ea typeface="+mj-ea"/>
                <a:cs typeface="+mj-cs"/>
              </a:rPr>
              <a:t>Υπολογιστικη νεφουσ</a:t>
            </a:r>
            <a:br>
              <a:rPr lang="en-US" sz="4000" b="1" cap="all" spc="30" dirty="0">
                <a:latin typeface="+mj-lt"/>
                <a:ea typeface="+mj-ea"/>
                <a:cs typeface="+mj-cs"/>
              </a:rPr>
            </a:br>
            <a:endParaRPr lang="pl-PL" sz="4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E2132D-486C-49B6-A5E2-1F4D776DB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3549" y="1992520"/>
            <a:ext cx="3445629" cy="1436480"/>
          </a:xfrm>
        </p:spPr>
        <p:txBody>
          <a:bodyPr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l-GR" sz="1800" b="1" spc="30" dirty="0">
                <a:latin typeface="+mj-lt"/>
                <a:ea typeface="+mj-ea"/>
                <a:cs typeface="+mj-cs"/>
              </a:rPr>
              <a:t>Παναγιώτης Καλομοιράκης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l-GR" sz="1800" b="1" spc="30" dirty="0">
                <a:latin typeface="+mj-lt"/>
                <a:ea typeface="+mj-ea"/>
                <a:cs typeface="+mj-cs"/>
              </a:rPr>
              <a:t>Α.Μ. 2112021042</a:t>
            </a:r>
          </a:p>
          <a:p>
            <a:pPr algn="ctr"/>
            <a:r>
              <a:rPr lang="el-GR" sz="1800" b="1" dirty="0"/>
              <a:t>Καθηγητής </a:t>
            </a:r>
            <a:r>
              <a:rPr lang="en-US" sz="1800" b="1" dirty="0"/>
              <a:t>:</a:t>
            </a:r>
            <a:r>
              <a:rPr lang="el-GR" sz="1800" b="1" dirty="0"/>
              <a:t> Β. Μεννής</a:t>
            </a:r>
            <a:endParaRPr lang="pl-PL" sz="1800" b="1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31FD105-199A-4144-BCE2-59494BE7B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5" r="17003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CBE92B5-31FB-4B63-887F-9BF62776B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206" y="108301"/>
            <a:ext cx="1319387" cy="13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92E1C46-301A-4F41-9261-9169771E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n-US" cap="none"/>
              <a:t>Y</a:t>
            </a:r>
            <a:r>
              <a:rPr lang="el-GR" cap="none"/>
              <a:t>ποχρέωση</a:t>
            </a:r>
            <a:endParaRPr lang="pl-PL" cap="none"/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F147308-DDA5-4D94-9D63-BB350EC52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908857"/>
              </p:ext>
            </p:extLst>
          </p:nvPr>
        </p:nvGraphicFramePr>
        <p:xfrm>
          <a:off x="1186048" y="1844450"/>
          <a:ext cx="11005952" cy="41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Εικόνα 6">
            <a:extLst>
              <a:ext uri="{FF2B5EF4-FFF2-40B4-BE49-F238E27FC236}">
                <a16:creationId xmlns:a16="http://schemas.microsoft.com/office/drawing/2014/main" id="{39A92D89-95AE-492B-8F37-580B3687D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437" y="6026995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1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B0057A2-791F-415A-B2A3-AEAF449F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</p:spPr>
        <p:txBody>
          <a:bodyPr>
            <a:normAutofit/>
          </a:bodyPr>
          <a:lstStyle/>
          <a:p>
            <a:r>
              <a:rPr lang="el-GR"/>
              <a:t>Π</a:t>
            </a:r>
            <a:r>
              <a:rPr lang="el-GR" cap="none"/>
              <a:t>αραδείγματα</a:t>
            </a:r>
            <a:r>
              <a:rPr lang="el-GR"/>
              <a:t> </a:t>
            </a:r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13986C0-7DB6-4476-A31F-423FDB305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86122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01D2E5F0-F1D1-450F-BD3C-74CBF88C0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437" y="6026995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4CF065-9C0F-4768-8B9A-4B642B63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/>
          </a:bodyPr>
          <a:lstStyle/>
          <a:p>
            <a:r>
              <a:rPr lang="el-GR" cap="none" dirty="0"/>
              <a:t>Ραγδαία ανάπτυξη</a:t>
            </a:r>
            <a:endParaRPr lang="pl-PL" cap="none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643E3C-A716-4228-8377-EBA779CE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28051"/>
            <a:ext cx="4976888" cy="500189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CA3AA9-A779-4493-99D6-AA37375F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014" y="2276474"/>
            <a:ext cx="5014790" cy="3885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Γίνεται αντιληπτό ότι το υπολογιστικό νέφος αποτελεί ένα τεχνολογικό επίτευγμα το οποίο είναι πολύ διαδεδομένο και φαίνεται ότι θα μονοπωλήσει το ενδιαφέρον τα επόμενα χρόνια στον τομέα της πληροφορικής.</a:t>
            </a:r>
            <a:endParaRPr lang="pl-PL" sz="24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E6C20A4-2F43-4A13-A0E2-85481D3D7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437" y="6026995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0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CB9516E-655C-4C0F-8DFA-0FF10240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1701"/>
            <a:ext cx="3914776" cy="3977269"/>
          </a:xfrm>
        </p:spPr>
        <p:txBody>
          <a:bodyPr>
            <a:normAutofit/>
          </a:bodyPr>
          <a:lstStyle/>
          <a:p>
            <a:r>
              <a:rPr lang="el-GR" dirty="0"/>
              <a:t>  </a:t>
            </a:r>
            <a:r>
              <a:rPr lang="el-GR" sz="3600" cap="none" dirty="0"/>
              <a:t>Βιβλιογραφία</a:t>
            </a:r>
            <a:r>
              <a:rPr lang="el-GR" dirty="0"/>
              <a:t> </a:t>
            </a:r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8523316-8E9E-419E-B090-D88BD7789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399081"/>
              </p:ext>
            </p:extLst>
          </p:nvPr>
        </p:nvGraphicFramePr>
        <p:xfrm>
          <a:off x="5219952" y="135742"/>
          <a:ext cx="6480212" cy="613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A79E09FA-823A-4F1F-AB6B-87F821F65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5365" y="6022148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3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760765-1D22-4D5D-A78F-1390AC2A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67" y="3048099"/>
            <a:ext cx="10691265" cy="761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Σας ευχαριστώ πολύ για την προσοχής σας  </a:t>
            </a:r>
            <a:endParaRPr lang="pl-PL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8FB1051-3D69-4215-AEB2-E311529E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37" y="6026995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366FABD-0086-499D-896D-F0675948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57" y="3246108"/>
            <a:ext cx="3476575" cy="1318062"/>
          </a:xfrm>
        </p:spPr>
        <p:txBody>
          <a:bodyPr>
            <a:normAutofit/>
          </a:bodyPr>
          <a:lstStyle/>
          <a:p>
            <a:r>
              <a:rPr lang="el-GR" u="sng" cap="none" dirty="0"/>
              <a:t>Περιεχόμενα</a:t>
            </a:r>
            <a:endParaRPr lang="pl-PL" u="sng" cap="none" dirty="0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06E3755-8924-48B7-B0E4-0CB54A552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2018"/>
          <a:stretch/>
        </p:blipFill>
        <p:spPr>
          <a:xfrm>
            <a:off x="518658" y="549906"/>
            <a:ext cx="5577342" cy="228334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D1DC70-81F1-48B2-89EE-832B9868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489" y="1066805"/>
            <a:ext cx="5583022" cy="52540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Τι ονομάζουμε Υπολογιστική Νέφους;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Τα βασικά χαρακτηρίστηκα</a:t>
            </a:r>
            <a:r>
              <a:rPr lang="en-US" dirty="0"/>
              <a:t> </a:t>
            </a:r>
            <a:r>
              <a:rPr lang="el-GR" dirty="0"/>
              <a:t>της Υπολογιστικής Νέφους  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Κατηγορίες υπηρεσιών της Υπολογιστικής Νέφους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Τρόποι παροχής υπηρεσιών Υπολογιστικής Νέφους 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Τα πλεονεκτήματα της Υπολογιστικής Νέφους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Τα μειονεκτήματα της Υπολογιστικής Νέφους  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Η Υποχρέωσης της Υπολογιστικής Νέφους 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Παραδείγματα της Υπολογιστικής Νέφους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Ραγδαία ανάπτυξη της Υπολογιστικής Νέφους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l-GR" dirty="0"/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l-GR" sz="1600" dirty="0"/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l-GR" sz="1600" dirty="0"/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pl-PL" sz="16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062CBD-61E5-4A7C-8A82-ED8CB518B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913" y="195243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4BDDAD3-A706-4678-859B-9E18D77E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90" y="554997"/>
            <a:ext cx="3635132" cy="5043599"/>
          </a:xfrm>
        </p:spPr>
        <p:txBody>
          <a:bodyPr>
            <a:normAutofit/>
          </a:bodyPr>
          <a:lstStyle/>
          <a:p>
            <a:r>
              <a:rPr lang="el-GR" cap="none"/>
              <a:t>Τι ονομάζουμε υπολογιστική νέφους</a:t>
            </a:r>
            <a:r>
              <a:rPr lang="en-US" cap="none"/>
              <a:t>;</a:t>
            </a:r>
            <a:endParaRPr lang="pl-PL" cap="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972" y="723901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DCDFCF-E4B3-40C5-81CD-8F2F35C2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38" y="723900"/>
            <a:ext cx="4867223" cy="2324099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01C2AE-E116-468C-8BA0-16D34089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329" y="4044867"/>
            <a:ext cx="5994261" cy="1553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Υπολογιστική νέφους ή αλλιώς </a:t>
            </a:r>
            <a:r>
              <a:rPr lang="en-US" b="1" dirty="0"/>
              <a:t>cloud computing</a:t>
            </a:r>
            <a:r>
              <a:rPr lang="el-GR" b="1" dirty="0"/>
              <a:t> </a:t>
            </a:r>
            <a:r>
              <a:rPr lang="el-GR" dirty="0"/>
              <a:t>ονομάζουμε την αποθήκευση και πρόσβαση σε δεδομένα και προγράμματα μέσω του </a:t>
            </a:r>
            <a:r>
              <a:rPr lang="en-US" dirty="0"/>
              <a:t>internet,</a:t>
            </a:r>
            <a:r>
              <a:rPr lang="el-GR" dirty="0"/>
              <a:t> αντί του σκληρού δίσκου του υπολογιστή. </a:t>
            </a:r>
            <a:endParaRPr lang="pl-PL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A4407F5-B4C5-4EF3-8AD4-A87B7BA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995" y="108301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0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ED5E263-74A6-4DF5-B620-1B93EB1D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1701"/>
            <a:ext cx="3914776" cy="3977269"/>
          </a:xfrm>
        </p:spPr>
        <p:txBody>
          <a:bodyPr>
            <a:normAutofit/>
          </a:bodyPr>
          <a:lstStyle/>
          <a:p>
            <a:r>
              <a:rPr lang="el-GR" cap="none"/>
              <a:t>Τα βασικά χαρακτηρίστηκα</a:t>
            </a:r>
            <a:r>
              <a:rPr lang="en-US" cap="none"/>
              <a:t> </a:t>
            </a:r>
            <a:r>
              <a:rPr lang="el-GR" cap="none"/>
              <a:t>της υπολογιστικής νέφους</a:t>
            </a:r>
            <a:endParaRPr lang="pl-PL" cap="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B8372F56-969E-461F-9D5A-6D5F7232F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087164"/>
              </p:ext>
            </p:extLst>
          </p:nvPr>
        </p:nvGraphicFramePr>
        <p:xfrm>
          <a:off x="5219952" y="416719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763D2C48-715B-413D-A562-08873EF2D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1900" y="6036854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05EAB0-AC0A-48BA-B5D6-B280F058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604705"/>
            <a:ext cx="3556069" cy="17703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cap="none" dirty="0"/>
              <a:t>Κατηγορίες υπηρεσιών της υπολογιστικής νέφους</a:t>
            </a:r>
            <a:endParaRPr lang="pl-PL" sz="2800" cap="none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59B2C4A-AB53-49A2-AC69-620FF37FF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38600" y="723900"/>
            <a:ext cx="0" cy="976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Θέση περιεχομένου 12">
            <a:extLst>
              <a:ext uri="{FF2B5EF4-FFF2-40B4-BE49-F238E27FC236}">
                <a16:creationId xmlns:a16="http://schemas.microsoft.com/office/drawing/2014/main" id="{7885B71B-E999-4C47-84FA-3C7AB0CE9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370330"/>
              </p:ext>
            </p:extLst>
          </p:nvPr>
        </p:nvGraphicFramePr>
        <p:xfrm>
          <a:off x="4286587" y="558140"/>
          <a:ext cx="7202653" cy="210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65043E9-5958-4CCB-9EF8-963590C602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25" y="2852411"/>
            <a:ext cx="8258949" cy="4005589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FDA5DE4D-F265-41B8-BDEE-D89B050B60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63" y="826972"/>
            <a:ext cx="2236177" cy="1020010"/>
          </a:xfrm>
          <a:prstGeom prst="rect">
            <a:avLst/>
          </a:prstGeom>
        </p:spPr>
      </p:pic>
      <p:pic>
        <p:nvPicPr>
          <p:cNvPr id="35" name="Εικόνα 3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54C2040-311A-413A-9CAF-E40F0A5CD3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86" y="826972"/>
            <a:ext cx="2230355" cy="1020009"/>
          </a:xfrm>
          <a:prstGeom prst="rect">
            <a:avLst/>
          </a:prstGeom>
        </p:spPr>
      </p:pic>
      <p:pic>
        <p:nvPicPr>
          <p:cNvPr id="37" name="Εικόνα 3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0672625-18BE-40ED-AA05-63930FD70A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18" y="1057722"/>
            <a:ext cx="2207897" cy="55850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AF49AAF-A34F-4CA4-958B-33C8B3EDD1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5732" y="6031028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985184E4-C93A-4E34-8365-1886AAC5D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FF87E85-C2F6-4743-99E6-CC8C828E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34" y="554762"/>
            <a:ext cx="3623818" cy="45598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cap="none"/>
              <a:t>Τρόποι παροχής υπηρεσιών υπολογιστικής νέφους </a:t>
            </a:r>
            <a:endParaRPr lang="en-US" cap="none"/>
          </a:p>
        </p:txBody>
      </p:sp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8AB0D40B-37F7-4F1F-B956-AFC12066A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972" y="723901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Θέση περιεχομένου 5">
            <a:extLst>
              <a:ext uri="{FF2B5EF4-FFF2-40B4-BE49-F238E27FC236}">
                <a16:creationId xmlns:a16="http://schemas.microsoft.com/office/drawing/2014/main" id="{15CEED6E-4E60-4D03-93AF-CDA10F73A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74930"/>
              </p:ext>
            </p:extLst>
          </p:nvPr>
        </p:nvGraphicFramePr>
        <p:xfrm>
          <a:off x="5715000" y="723900"/>
          <a:ext cx="5715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63B2B4E4-0DD8-4FC5-B44A-104736E9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134100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2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74475E7-083E-48CC-8E05-864818C1F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593879"/>
              </p:ext>
            </p:extLst>
          </p:nvPr>
        </p:nvGraphicFramePr>
        <p:xfrm>
          <a:off x="676894" y="213757"/>
          <a:ext cx="10711543" cy="600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B9AE0C-95D3-4840-9985-1DBC94EE1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437" y="6026995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6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BAA3404-1DD1-45D5-ABF7-8D29B1F2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888126"/>
            <a:ext cx="4362450" cy="1997947"/>
          </a:xfrm>
        </p:spPr>
        <p:txBody>
          <a:bodyPr>
            <a:normAutofit fontScale="90000"/>
          </a:bodyPr>
          <a:lstStyle/>
          <a:p>
            <a:r>
              <a:rPr lang="el-GR" cap="none" dirty="0"/>
              <a:t>Τα πλεονεκτήματα της υπολογιστικής νέφους</a:t>
            </a:r>
            <a:br>
              <a:rPr lang="el-GR" dirty="0"/>
            </a:br>
            <a:endParaRPr lang="pl-PL" dirty="0"/>
          </a:p>
        </p:txBody>
      </p:sp>
      <p:cxnSp>
        <p:nvCxnSpPr>
          <p:cNvPr id="67" name="Straight Connector 58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7">
            <a:extLst>
              <a:ext uri="{FF2B5EF4-FFF2-40B4-BE49-F238E27FC236}">
                <a16:creationId xmlns:a16="http://schemas.microsoft.com/office/drawing/2014/main" id="{5675CBF2-1C90-416A-A47E-A2E95740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708" y="1341914"/>
            <a:ext cx="5894501" cy="44876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Χωρητικότητα μεγάλου όγκου δεδομένων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Υψηλή αποδοτικότητα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Εύκολη και γρήγορη πρόσβαση στις πληροφορίες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Δυνατότητα αντιγράφων ασφαλείας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Παροχή νέων υπηρεσιών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Τιμολόγηση ανάλογη με τη χρήση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CCF1841-F639-4EB2-8842-CE7D6829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2" y="2973202"/>
            <a:ext cx="4644447" cy="190068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B709163-64BB-4447-A747-D0BD6E945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437" y="6026995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8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8FEA260-DE38-425F-AFAC-C31FF4EB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1701"/>
            <a:ext cx="3914776" cy="3977269"/>
          </a:xfrm>
        </p:spPr>
        <p:txBody>
          <a:bodyPr>
            <a:normAutofit/>
          </a:bodyPr>
          <a:lstStyle/>
          <a:p>
            <a:r>
              <a:rPr lang="en-US" cap="none" dirty="0"/>
              <a:t>T</a:t>
            </a:r>
            <a:r>
              <a:rPr lang="el-GR" cap="none" dirty="0"/>
              <a:t>α μειονεκτήματα υπολογιστικής νέφους </a:t>
            </a:r>
            <a:br>
              <a:rPr lang="el-GR" dirty="0"/>
            </a:br>
            <a:br>
              <a:rPr lang="el-GR" cap="none" dirty="0"/>
            </a:br>
            <a:endParaRPr lang="pl-PL" cap="none" dirty="0"/>
          </a:p>
        </p:txBody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Θέση περιεχομένου 2">
            <a:extLst>
              <a:ext uri="{FF2B5EF4-FFF2-40B4-BE49-F238E27FC236}">
                <a16:creationId xmlns:a16="http://schemas.microsoft.com/office/drawing/2014/main" id="{FF6BCB18-1360-4FCB-A3C0-83816ECE9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182259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E910D0D3-8315-4D53-BF02-4A5AA14BFD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437" y="6026995"/>
            <a:ext cx="689598" cy="7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5355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9531</TotalTime>
  <Words>472</Words>
  <Application>Microsoft Office PowerPoint</Application>
  <PresentationFormat>Ευρεία οθόνη</PresentationFormat>
  <Paragraphs>68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Calisto MT</vt:lpstr>
      <vt:lpstr>Courier New</vt:lpstr>
      <vt:lpstr>Univers Condensed</vt:lpstr>
      <vt:lpstr>Wingdings</vt:lpstr>
      <vt:lpstr>ChronicleVTI</vt:lpstr>
      <vt:lpstr>Υπολογιστικη νεφουσ </vt:lpstr>
      <vt:lpstr>Περιεχόμενα</vt:lpstr>
      <vt:lpstr>Τι ονομάζουμε υπολογιστική νέφους;</vt:lpstr>
      <vt:lpstr>Τα βασικά χαρακτηρίστηκα της υπολογιστικής νέφους</vt:lpstr>
      <vt:lpstr>Κατηγορίες υπηρεσιών της υπολογιστικής νέφους</vt:lpstr>
      <vt:lpstr>Τρόποι παροχής υπηρεσιών υπολογιστικής νέφους </vt:lpstr>
      <vt:lpstr>Παρουσίαση του PowerPoint</vt:lpstr>
      <vt:lpstr>Τα πλεονεκτήματα της υπολογιστικής νέφους </vt:lpstr>
      <vt:lpstr>Tα μειονεκτήματα υπολογιστικής νέφους   </vt:lpstr>
      <vt:lpstr>Yποχρέωση</vt:lpstr>
      <vt:lpstr>Παραδείγματα </vt:lpstr>
      <vt:lpstr>Ραγδαία ανάπτυξη</vt:lpstr>
      <vt:lpstr>  Βιβλιογραφία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Kalomoirakis Panagiotis</dc:creator>
  <cp:lastModifiedBy>Kalomoirakis Panagiotis</cp:lastModifiedBy>
  <cp:revision>55</cp:revision>
  <dcterms:created xsi:type="dcterms:W3CDTF">2021-10-29T17:56:18Z</dcterms:created>
  <dcterms:modified xsi:type="dcterms:W3CDTF">2022-01-11T15:12:15Z</dcterms:modified>
</cp:coreProperties>
</file>