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</p:sldIdLst>
  <p:sldSz cx="9144000" cy="6858000" type="screen4x3"/>
  <p:notesSz cx="6735763" cy="98694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178634-9A9D-49F8-9181-A6FE256EAA3C}" v="1" dt="2019-10-16T07:32:28.9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712A-9FFE-4553-BA99-8842C50DF4B4}" type="datetimeFigureOut">
              <a:rPr lang="el-GR" smtClean="0"/>
              <a:pPr/>
              <a:t>16/10/2019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D89C-6EB1-4E64-941B-2E6B4EC2588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Θεωρίες Μεταναστευτικών Ροών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Micro-</a:t>
            </a:r>
            <a:r>
              <a:rPr lang="el-GR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δομικές Προσεγγίσεις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Νέα Οικονομικά της Μετανάστευσης (Οικογένεια / Νοικοκυριό)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600200"/>
            <a:ext cx="8286808" cy="4972072"/>
          </a:xfrm>
        </p:spPr>
        <p:txBody>
          <a:bodyPr>
            <a:normAutofit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Αναγνώριση ότι το άτομο δεν μπορεί να κατανοηθεί στις κοινωνικές επιστήμες πέρα από το κοινωνικό πλαίσιο μέσα στο οποίο εντάσσεται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έμφαση φεύγει από το άτομο και πάει στην οικογένεια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Ορθολογικός υπολογισμός κέρδους → Δέσμευση για οικονομική και κοινωνική προστασία των μελών της οικογένειας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νοικοκυριού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Νέα Οικονομικά της Μετανάστευσης (Οικογένεια / Νοικοκυριό)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Η απόφαση ενός μέλους της οικογένειας να μεταναστεύσει συνδέεται συχνά με την προστασία των υπολοίπων μελών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Μετανάστευση ενός γονέα για στήριξη υπόλοιπης οικογένειας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Μετανάστευση παιδιών με στόχο την απομάκρυνση από την κοινωνία της χώρας προέλευσης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Ενδεικτικό της σημασίας στην οικογένεια η θεωρητική εξέλιξη της Διεθνικής οικογένειας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transnational family - famille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dispersée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) (άρθρο στο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e-class,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για όποιον ενδιαφέρεται)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Θεωρία των Δικτύων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Συστήματα διαπροσωπικών δεσμών που συνδέουν μετανάστες, πρώην μετανάστες και μη μετανάστες (επίδοξους) στις χώρες προέλευσης και προορισμού. Βασίζονται σε:</a:t>
            </a:r>
          </a:p>
          <a:p>
            <a:pPr lvl="1"/>
            <a:r>
              <a:rPr lang="el-GR" dirty="0">
                <a:latin typeface="Times New Roman" pitchFamily="18" charset="0"/>
                <a:cs typeface="Times New Roman" pitchFamily="18" charset="0"/>
              </a:rPr>
              <a:t>Συγγένεια</a:t>
            </a:r>
          </a:p>
          <a:p>
            <a:pPr lvl="1"/>
            <a:r>
              <a:rPr lang="el-GR" dirty="0">
                <a:latin typeface="Times New Roman" pitchFamily="18" charset="0"/>
                <a:cs typeface="Times New Roman" pitchFamily="18" charset="0"/>
              </a:rPr>
              <a:t>Φιλία</a:t>
            </a:r>
          </a:p>
          <a:p>
            <a:pPr lvl="1"/>
            <a:r>
              <a:rPr lang="el-GR" dirty="0">
                <a:latin typeface="Times New Roman" pitchFamily="18" charset="0"/>
                <a:cs typeface="Times New Roman" pitchFamily="18" charset="0"/>
              </a:rPr>
              <a:t>Κοινό τόπο καταγωγής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Αυξάνεται η πιθανότητα μετανάστευσης σε μια συγκεκριμένη χώρα, καθώς:</a:t>
            </a:r>
          </a:p>
          <a:p>
            <a:pPr lvl="1"/>
            <a:r>
              <a:rPr lang="el-GR" dirty="0">
                <a:latin typeface="Times New Roman" pitchFamily="18" charset="0"/>
                <a:cs typeface="Times New Roman" pitchFamily="18" charset="0"/>
              </a:rPr>
              <a:t>Μειώνονται το κόστος και οι κίνδυνοι της μετανάστευσης</a:t>
            </a:r>
          </a:p>
          <a:p>
            <a:pPr lvl="1"/>
            <a:r>
              <a:rPr lang="el-GR" dirty="0">
                <a:latin typeface="Times New Roman" pitchFamily="18" charset="0"/>
                <a:cs typeface="Times New Roman" pitchFamily="18" charset="0"/>
              </a:rPr>
              <a:t>Αξιοποιούνται οι επαφές των προηγούμενων για την εύρεση εργασίας, κατοικίας κτλ.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Βασικές Αρχές Θεωρίας των Δικτύων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Οι διαφορές μισθών και οργάνωσης της αγοράς εργασίας επισκιάζονται από τη δυνατότητα των δικτύων να μειώσουν το κόστος και τους κινδύνους της μετανάστευσης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Εφόσον αρχίσει η μετανάστευση, συνεχίζεται μέχρι τα δίκτυα να έχουν τόσο αναπτυχθεί ώστε αυτοί που ήθελαν να μεταναστεύσουν να το έχουν κάνει ήδη. Μετά, μεταναστευτική ροή αρχίζει να μειώνεται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Βασικές Αρχές Θεωρίας των Δικτύων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Όσο τα δίκτυα επεκτείνονται τόσο μειώνονται οι κίνδυνοι της μετανάστευσης και μεγαλύτερο μέρος συγκεκριμένων ομάδων πληθυσμού μεταναστεύουν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Οι προσπάθειες των χωρών να ελέγξουν τις μεταναστευτικές ροές συγκρούονται πάνω στην διαδεδομένη δράση των δικτύων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Σύνδεση δικτύων και εθνικών αγορών εργασίας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ethnic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markets)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Θεσμική Θεωρία – Θεσμοί Μετανάστευσης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643051"/>
            <a:ext cx="8229600" cy="4572032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Θεσμοί (Ιδιωτικά γραφεία, ιδρύματα, εθελοντικές οργανώσεις) που αποβλέπουν στην ικανοποίηση / εμπορική εκμετάλλευση των αναγκών των μεταναστών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Άτυπες / μη νόμιμες οργανώσεις</a:t>
            </a:r>
          </a:p>
          <a:p>
            <a:pPr lvl="1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Διακινητές, Γραφεία ευρέσεως εργασίας, Γραφεία συνοικεσίων, Ιδιωτικές σχολές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Ανθρωπιστικές οργανώσεις</a:t>
            </a:r>
          </a:p>
          <a:p>
            <a:pPr lvl="1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Σύλλογοι μεταναστών, ΜΚΟ, Εκκλησίες διάφορων θρησκειών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Θεσμική Θεωρία – Θεσμοί Μετανάστευσης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Ιδιαίτερα σημαντικοί για την ανάλυση του τρόπου που συμβαίνει η μεταναστευτική κίνηση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Ιδιαίτερα σημαντικοί για την ένταξη (συχνά άμεση) σε συγκεκριμένα επαγγέλματα </a:t>
            </a:r>
          </a:p>
          <a:p>
            <a:r>
              <a:rPr lang="el-GR" dirty="0">
                <a:latin typeface="Times New Roman" pitchFamily="18" charset="0"/>
                <a:cs typeface="Times New Roman" pitchFamily="18" charset="0"/>
              </a:rPr>
              <a:t>Όσο αναπτύσσονται οι θεσμοί αυτοί τόσο οι ροές ανεξαρτητοποιούνται και διαφοροποιούνται από τους αρχικούς σχεδιασμούς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401</Words>
  <Application>Microsoft Office PowerPoint</Application>
  <PresentationFormat>Προβολή στην οθόνη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Θέμα του Office</vt:lpstr>
      <vt:lpstr>Θεωρίες Μεταναστευτικών Ροών</vt:lpstr>
      <vt:lpstr>Νέα Οικονομικά της Μετανάστευσης (Οικογένεια / Νοικοκυριό)</vt:lpstr>
      <vt:lpstr>Νέα Οικονομικά της Μετανάστευσης (Οικογένεια / Νοικοκυριό)</vt:lpstr>
      <vt:lpstr>Θεωρία των Δικτύων</vt:lpstr>
      <vt:lpstr>Βασικές Αρχές Θεωρίας των Δικτύων</vt:lpstr>
      <vt:lpstr>Βασικές Αρχές Θεωρίας των Δικτύων</vt:lpstr>
      <vt:lpstr>Θεσμική Θεωρία – Θεσμοί Μετανάστευσης</vt:lpstr>
      <vt:lpstr>Θεσμική Θεωρία – Θεσμοί Μετανάστευσης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Nikos Xypolytas</cp:lastModifiedBy>
  <cp:revision>14</cp:revision>
  <cp:lastPrinted>2017-03-10T09:19:30Z</cp:lastPrinted>
  <dcterms:created xsi:type="dcterms:W3CDTF">2017-03-05T08:02:56Z</dcterms:created>
  <dcterms:modified xsi:type="dcterms:W3CDTF">2019-10-16T07:32:37Z</dcterms:modified>
</cp:coreProperties>
</file>