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embeddedFontLst>
    <p:embeddedFont>
      <p:font typeface="Arimo" panose="020B0604020202020204" charset="0"/>
      <p:regular r:id="rId23"/>
      <p:bold r:id="rId24"/>
      <p:italic r:id="rId25"/>
      <p:boldItalic r:id="rId26"/>
    </p:embeddedFont>
    <p:embeddedFont>
      <p:font typeface="Josefin Sans" pitchFamily="2" charset="-94"/>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3" roundtripDataSignature="AMtx7mh8UegWiWxzD18CnP3WEv0ZTZZGt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9616" autoAdjust="0"/>
  </p:normalViewPr>
  <p:slideViewPr>
    <p:cSldViewPr snapToGrid="0">
      <p:cViewPr varScale="1">
        <p:scale>
          <a:sx n="89" d="100"/>
          <a:sy n="89" d="100"/>
        </p:scale>
        <p:origin x="54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b="1" i="0" u="none" strike="noStrike" dirty="0">
                <a:solidFill>
                  <a:srgbClr val="000000"/>
                </a:solidFill>
                <a:latin typeface="Josefin Sans"/>
                <a:ea typeface="Josefin Sans"/>
                <a:cs typeface="Josefin Sans"/>
                <a:sym typeface="Josefin Sans"/>
              </a:rPr>
              <a:t>ULO 3: DÖNGÜSEL EKONOMI IÇIN AYAKKABI ÜRÜN TASARIMI.
Ders 3.1: </a:t>
            </a:r>
            <a:r>
              <a:rPr lang="en-US" sz="1200" b="1" i="0" u="none" strike="noStrike" dirty="0" err="1">
                <a:solidFill>
                  <a:srgbClr val="000000"/>
                </a:solidFill>
                <a:latin typeface="Josefin Sans"/>
                <a:ea typeface="Josefin Sans"/>
                <a:cs typeface="Josefin Sans"/>
                <a:sym typeface="Josefin Sans"/>
              </a:rPr>
              <a:t>Eko-tasarım</a:t>
            </a:r>
            <a:r>
              <a:rPr lang="en-US" sz="1200" b="1" i="0" u="none" strike="noStrike" dirty="0">
                <a:solidFill>
                  <a:srgbClr val="000000"/>
                </a:solidFill>
                <a:latin typeface="Josefin Sans"/>
                <a:ea typeface="Josefin Sans"/>
                <a:cs typeface="Josefin Sans"/>
                <a:sym typeface="Josefin Sans"/>
              </a:rPr>
              <a:t> ve </a:t>
            </a:r>
            <a:r>
              <a:rPr lang="en-US" sz="1200" b="1" i="0" u="none" strike="noStrike" dirty="0" err="1">
                <a:solidFill>
                  <a:srgbClr val="000000"/>
                </a:solidFill>
                <a:latin typeface="Josefin Sans"/>
                <a:ea typeface="Josefin Sans"/>
                <a:cs typeface="Josefin Sans"/>
                <a:sym typeface="Josefin Sans"/>
              </a:rPr>
              <a:t>döngüsel</a:t>
            </a:r>
            <a:r>
              <a:rPr lang="en-US" sz="1200" b="1" i="0" u="none" strike="noStrike" dirty="0">
                <a:solidFill>
                  <a:srgbClr val="000000"/>
                </a:solidFill>
                <a:latin typeface="Josefin Sans"/>
                <a:ea typeface="Josefin Sans"/>
                <a:cs typeface="Josefin Sans"/>
                <a:sym typeface="Josefin Sans"/>
              </a:rPr>
              <a:t> </a:t>
            </a:r>
            <a:r>
              <a:rPr lang="en-US" sz="1200" b="1" i="0" u="none" strike="noStrike" dirty="0" err="1">
                <a:solidFill>
                  <a:srgbClr val="000000"/>
                </a:solidFill>
                <a:latin typeface="Josefin Sans"/>
                <a:ea typeface="Josefin Sans"/>
                <a:cs typeface="Josefin Sans"/>
                <a:sym typeface="Josefin Sans"/>
              </a:rPr>
              <a:t>ekonomi</a:t>
            </a:r>
            <a:endParaRPr sz="1200" b="1" i="0" u="none" strike="noStrike" dirty="0">
              <a:solidFill>
                <a:srgbClr val="000000"/>
              </a:solidFill>
              <a:latin typeface="Josefin Sans"/>
              <a:ea typeface="Josefin Sans"/>
              <a:cs typeface="Josefin Sans"/>
              <a:sym typeface="Josefin Sans"/>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1" name="Google Shape;291;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SzPts val="1400"/>
              <a:buNone/>
            </a:pPr>
            <a:r>
              <a:rPr lang="en-US" sz="1800" b="1" dirty="0" err="1">
                <a:latin typeface="Calibri"/>
                <a:ea typeface="Calibri"/>
                <a:cs typeface="Calibri"/>
                <a:sym typeface="Calibri"/>
              </a:rPr>
              <a:t>Ayakkabı</a:t>
            </a:r>
            <a:r>
              <a:rPr lang="en-US" sz="1800" b="1" dirty="0">
                <a:latin typeface="Calibri"/>
                <a:ea typeface="Calibri"/>
                <a:cs typeface="Calibri"/>
                <a:sym typeface="Calibri"/>
              </a:rPr>
              <a:t> </a:t>
            </a:r>
            <a:r>
              <a:rPr lang="en-US" sz="1800" b="1" dirty="0" err="1">
                <a:latin typeface="Calibri"/>
                <a:ea typeface="Calibri"/>
                <a:cs typeface="Calibri"/>
                <a:sym typeface="Calibri"/>
              </a:rPr>
              <a:t>endüstrisinde</a:t>
            </a:r>
            <a:r>
              <a:rPr lang="en-US" sz="1800" b="1" dirty="0">
                <a:latin typeface="Calibri"/>
                <a:ea typeface="Calibri"/>
                <a:cs typeface="Calibri"/>
                <a:sym typeface="Calibri"/>
              </a:rPr>
              <a:t> </a:t>
            </a:r>
            <a:r>
              <a:rPr lang="en-US" sz="1800" b="1" dirty="0" err="1">
                <a:latin typeface="Calibri"/>
                <a:ea typeface="Calibri"/>
                <a:cs typeface="Calibri"/>
                <a:sym typeface="Calibri"/>
              </a:rPr>
              <a:t>atıkları</a:t>
            </a:r>
            <a:r>
              <a:rPr lang="en-US" sz="1800" b="1" dirty="0">
                <a:latin typeface="Calibri"/>
                <a:ea typeface="Calibri"/>
                <a:cs typeface="Calibri"/>
                <a:sym typeface="Calibri"/>
              </a:rPr>
              <a:t> </a:t>
            </a:r>
            <a:r>
              <a:rPr lang="en-US" sz="1800" b="1" dirty="0" err="1">
                <a:latin typeface="Calibri"/>
                <a:ea typeface="Calibri"/>
                <a:cs typeface="Calibri"/>
                <a:sym typeface="Calibri"/>
              </a:rPr>
              <a:t>azaltmak</a:t>
            </a:r>
            <a:r>
              <a:rPr lang="en-US" sz="1800" b="1" dirty="0">
                <a:latin typeface="Calibri"/>
                <a:ea typeface="Calibri"/>
                <a:cs typeface="Calibri"/>
                <a:sym typeface="Calibri"/>
              </a:rPr>
              <a:t> ve </a:t>
            </a:r>
            <a:r>
              <a:rPr lang="en-US" sz="1800" b="1" dirty="0" err="1">
                <a:latin typeface="Calibri"/>
                <a:ea typeface="Calibri"/>
                <a:cs typeface="Calibri"/>
                <a:sym typeface="Calibri"/>
              </a:rPr>
              <a:t>kaynak</a:t>
            </a:r>
            <a:r>
              <a:rPr lang="en-US" sz="1800" b="1" dirty="0">
                <a:latin typeface="Calibri"/>
                <a:ea typeface="Calibri"/>
                <a:cs typeface="Calibri"/>
                <a:sym typeface="Calibri"/>
              </a:rPr>
              <a:t> </a:t>
            </a:r>
            <a:r>
              <a:rPr lang="en-US" sz="1800" b="1" dirty="0" err="1">
                <a:latin typeface="Calibri"/>
                <a:ea typeface="Calibri"/>
                <a:cs typeface="Calibri"/>
                <a:sym typeface="Calibri"/>
              </a:rPr>
              <a:t>kullanımını</a:t>
            </a:r>
            <a:r>
              <a:rPr lang="en-US" sz="1800" b="1" dirty="0">
                <a:latin typeface="Calibri"/>
                <a:ea typeface="Calibri"/>
                <a:cs typeface="Calibri"/>
                <a:sym typeface="Calibri"/>
              </a:rPr>
              <a:t> </a:t>
            </a:r>
            <a:r>
              <a:rPr lang="en-US" sz="1800" b="1" dirty="0" err="1">
                <a:latin typeface="Calibri"/>
                <a:ea typeface="Calibri"/>
                <a:cs typeface="Calibri"/>
                <a:sym typeface="Calibri"/>
              </a:rPr>
              <a:t>artırmak</a:t>
            </a:r>
            <a:r>
              <a:rPr lang="en-US" sz="1800" b="1" dirty="0">
                <a:latin typeface="Calibri"/>
                <a:ea typeface="Calibri"/>
                <a:cs typeface="Calibri"/>
                <a:sym typeface="Calibri"/>
              </a:rPr>
              <a:t> </a:t>
            </a:r>
            <a:r>
              <a:rPr lang="en-US" sz="1800" b="1" dirty="0" err="1">
                <a:latin typeface="Calibri"/>
                <a:ea typeface="Calibri"/>
                <a:cs typeface="Calibri"/>
                <a:sym typeface="Calibri"/>
              </a:rPr>
              <a:t>için</a:t>
            </a:r>
            <a:r>
              <a:rPr lang="en-US" sz="1800" b="1" dirty="0">
                <a:latin typeface="Calibri"/>
                <a:ea typeface="Calibri"/>
                <a:cs typeface="Calibri"/>
                <a:sym typeface="Calibri"/>
              </a:rPr>
              <a:t> </a:t>
            </a:r>
            <a:r>
              <a:rPr lang="en-US" sz="1800" b="1" dirty="0" err="1">
                <a:latin typeface="Calibri"/>
                <a:ea typeface="Calibri"/>
                <a:cs typeface="Calibri"/>
                <a:sym typeface="Calibri"/>
              </a:rPr>
              <a:t>döngüsel</a:t>
            </a:r>
            <a:r>
              <a:rPr lang="en-US" sz="1800" b="1" dirty="0">
                <a:latin typeface="Calibri"/>
                <a:ea typeface="Calibri"/>
                <a:cs typeface="Calibri"/>
                <a:sym typeface="Calibri"/>
              </a:rPr>
              <a:t> </a:t>
            </a:r>
            <a:r>
              <a:rPr lang="en-US" sz="1800" b="1" dirty="0" err="1">
                <a:latin typeface="Calibri"/>
                <a:ea typeface="Calibri"/>
                <a:cs typeface="Calibri"/>
                <a:sym typeface="Calibri"/>
              </a:rPr>
              <a:t>ekonomi</a:t>
            </a:r>
            <a:r>
              <a:rPr lang="en-US" sz="1800" b="1" dirty="0">
                <a:latin typeface="Calibri"/>
                <a:ea typeface="Calibri"/>
                <a:cs typeface="Calibri"/>
                <a:sym typeface="Calibri"/>
              </a:rPr>
              <a:t> </a:t>
            </a:r>
            <a:r>
              <a:rPr lang="en-US" sz="1800" b="1" dirty="0" err="1">
                <a:latin typeface="Calibri"/>
                <a:ea typeface="Calibri"/>
                <a:cs typeface="Calibri"/>
                <a:sym typeface="Calibri"/>
              </a:rPr>
              <a:t>ilkeleri</a:t>
            </a:r>
            <a:r>
              <a:rPr lang="en-US" sz="1800" b="1" dirty="0">
                <a:latin typeface="Calibri"/>
                <a:ea typeface="Calibri"/>
                <a:cs typeface="Calibri"/>
                <a:sym typeface="Calibri"/>
              </a:rPr>
              <a:t> </a:t>
            </a:r>
            <a:r>
              <a:rPr lang="en-US" sz="1800" b="1" dirty="0" err="1">
                <a:latin typeface="Calibri"/>
                <a:ea typeface="Calibri"/>
                <a:cs typeface="Calibri"/>
                <a:sym typeface="Calibri"/>
              </a:rPr>
              <a:t>nasıl</a:t>
            </a:r>
            <a:r>
              <a:rPr lang="en-US" sz="1800" b="1" dirty="0">
                <a:latin typeface="Calibri"/>
                <a:ea typeface="Calibri"/>
                <a:cs typeface="Calibri"/>
                <a:sym typeface="Calibri"/>
              </a:rPr>
              <a:t> </a:t>
            </a:r>
            <a:r>
              <a:rPr lang="en-US" sz="1800" b="1" dirty="0" err="1">
                <a:latin typeface="Calibri"/>
                <a:ea typeface="Calibri"/>
                <a:cs typeface="Calibri"/>
                <a:sym typeface="Calibri"/>
              </a:rPr>
              <a:t>uygulanabilir</a:t>
            </a:r>
            <a:r>
              <a:rPr lang="en-US" sz="1800" b="1" dirty="0">
                <a:latin typeface="Calibri"/>
                <a:ea typeface="Calibri"/>
                <a:cs typeface="Calibri"/>
                <a:sym typeface="Calibri"/>
              </a:rPr>
              <a:t>?
</a:t>
            </a:r>
            <a:r>
              <a:rPr lang="en-US" sz="1800" b="1" dirty="0" err="1">
                <a:latin typeface="Calibri"/>
                <a:ea typeface="Calibri"/>
                <a:cs typeface="Calibri"/>
                <a:sym typeface="Calibri"/>
              </a:rPr>
              <a:t>Döngüsel</a:t>
            </a:r>
            <a:r>
              <a:rPr lang="en-US" sz="1800" b="1" dirty="0">
                <a:latin typeface="Calibri"/>
                <a:ea typeface="Calibri"/>
                <a:cs typeface="Calibri"/>
                <a:sym typeface="Calibri"/>
              </a:rPr>
              <a:t> </a:t>
            </a:r>
            <a:r>
              <a:rPr lang="en-US" sz="1800" b="1" dirty="0" err="1">
                <a:latin typeface="Calibri"/>
                <a:ea typeface="Calibri"/>
                <a:cs typeface="Calibri"/>
                <a:sym typeface="Calibri"/>
              </a:rPr>
              <a:t>ekonomi</a:t>
            </a:r>
            <a:r>
              <a:rPr lang="en-US" sz="1800" b="1" dirty="0">
                <a:latin typeface="Calibri"/>
                <a:ea typeface="Calibri"/>
                <a:cs typeface="Calibri"/>
                <a:sym typeface="Calibri"/>
              </a:rPr>
              <a:t> </a:t>
            </a:r>
            <a:r>
              <a:rPr lang="en-US" sz="1800" b="1" dirty="0" err="1">
                <a:latin typeface="Calibri"/>
                <a:ea typeface="Calibri"/>
                <a:cs typeface="Calibri"/>
                <a:sym typeface="Calibri"/>
              </a:rPr>
              <a:t>ilkelerini</a:t>
            </a:r>
            <a:r>
              <a:rPr lang="en-US" sz="1800" b="1" dirty="0">
                <a:latin typeface="Calibri"/>
                <a:ea typeface="Calibri"/>
                <a:cs typeface="Calibri"/>
                <a:sym typeface="Calibri"/>
              </a:rPr>
              <a:t> </a:t>
            </a:r>
            <a:r>
              <a:rPr lang="en-US" sz="1800" b="1" dirty="0" err="1">
                <a:latin typeface="Calibri"/>
                <a:ea typeface="Calibri"/>
                <a:cs typeface="Calibri"/>
                <a:sym typeface="Calibri"/>
              </a:rPr>
              <a:t>ayakkabı</a:t>
            </a:r>
            <a:r>
              <a:rPr lang="en-US" sz="1800" b="1" dirty="0">
                <a:latin typeface="Calibri"/>
                <a:ea typeface="Calibri"/>
                <a:cs typeface="Calibri"/>
                <a:sym typeface="Calibri"/>
              </a:rPr>
              <a:t> </a:t>
            </a:r>
            <a:r>
              <a:rPr lang="en-US" sz="1800" b="1" dirty="0" err="1">
                <a:latin typeface="Calibri"/>
                <a:ea typeface="Calibri"/>
                <a:cs typeface="Calibri"/>
                <a:sym typeface="Calibri"/>
              </a:rPr>
              <a:t>endüstrisine</a:t>
            </a:r>
            <a:r>
              <a:rPr lang="en-US" sz="1800" b="1" dirty="0">
                <a:latin typeface="Calibri"/>
                <a:ea typeface="Calibri"/>
                <a:cs typeface="Calibri"/>
                <a:sym typeface="Calibri"/>
              </a:rPr>
              <a:t> </a:t>
            </a:r>
            <a:r>
              <a:rPr lang="en-US" sz="1800" b="1" dirty="0" err="1">
                <a:latin typeface="Calibri"/>
                <a:ea typeface="Calibri"/>
                <a:cs typeface="Calibri"/>
                <a:sym typeface="Calibri"/>
              </a:rPr>
              <a:t>uygulamak</a:t>
            </a:r>
            <a:r>
              <a:rPr lang="en-US" sz="1800" b="1" dirty="0">
                <a:latin typeface="Calibri"/>
                <a:ea typeface="Calibri"/>
                <a:cs typeface="Calibri"/>
                <a:sym typeface="Calibri"/>
              </a:rPr>
              <a:t>, </a:t>
            </a:r>
            <a:r>
              <a:rPr lang="en-US" sz="1800" b="1" dirty="0" err="1">
                <a:latin typeface="Calibri"/>
                <a:ea typeface="Calibri"/>
                <a:cs typeface="Calibri"/>
                <a:sym typeface="Calibri"/>
              </a:rPr>
              <a:t>israfı</a:t>
            </a:r>
            <a:r>
              <a:rPr lang="en-US" sz="1800" b="1" dirty="0">
                <a:latin typeface="Calibri"/>
                <a:ea typeface="Calibri"/>
                <a:cs typeface="Calibri"/>
                <a:sym typeface="Calibri"/>
              </a:rPr>
              <a:t> </a:t>
            </a:r>
            <a:r>
              <a:rPr lang="en-US" sz="1800" b="1" dirty="0" err="1">
                <a:latin typeface="Calibri"/>
                <a:ea typeface="Calibri"/>
                <a:cs typeface="Calibri"/>
                <a:sym typeface="Calibri"/>
              </a:rPr>
              <a:t>önemli</a:t>
            </a:r>
            <a:r>
              <a:rPr lang="en-US" sz="1800" b="1" dirty="0">
                <a:latin typeface="Calibri"/>
                <a:ea typeface="Calibri"/>
                <a:cs typeface="Calibri"/>
                <a:sym typeface="Calibri"/>
              </a:rPr>
              <a:t> </a:t>
            </a:r>
            <a:r>
              <a:rPr lang="en-US" sz="1800" b="1" dirty="0" err="1">
                <a:latin typeface="Calibri"/>
                <a:ea typeface="Calibri"/>
                <a:cs typeface="Calibri"/>
                <a:sym typeface="Calibri"/>
              </a:rPr>
              <a:t>ölçüde</a:t>
            </a:r>
            <a:r>
              <a:rPr lang="en-US" sz="1800" b="1" dirty="0">
                <a:latin typeface="Calibri"/>
                <a:ea typeface="Calibri"/>
                <a:cs typeface="Calibri"/>
                <a:sym typeface="Calibri"/>
              </a:rPr>
              <a:t> </a:t>
            </a:r>
            <a:r>
              <a:rPr lang="en-US" sz="1800" b="1" dirty="0" err="1">
                <a:latin typeface="Calibri"/>
                <a:ea typeface="Calibri"/>
                <a:cs typeface="Calibri"/>
                <a:sym typeface="Calibri"/>
              </a:rPr>
              <a:t>azaltabilir</a:t>
            </a:r>
            <a:r>
              <a:rPr lang="en-US" sz="1800" b="1" dirty="0">
                <a:latin typeface="Calibri"/>
                <a:ea typeface="Calibri"/>
                <a:cs typeface="Calibri"/>
                <a:sym typeface="Calibri"/>
              </a:rPr>
              <a:t> ve </a:t>
            </a:r>
            <a:r>
              <a:rPr lang="en-US" sz="1800" b="1" dirty="0" err="1">
                <a:latin typeface="Calibri"/>
                <a:ea typeface="Calibri"/>
                <a:cs typeface="Calibri"/>
                <a:sym typeface="Calibri"/>
              </a:rPr>
              <a:t>kaynak</a:t>
            </a:r>
            <a:r>
              <a:rPr lang="en-US" sz="1800" b="1" dirty="0">
                <a:latin typeface="Calibri"/>
                <a:ea typeface="Calibri"/>
                <a:cs typeface="Calibri"/>
                <a:sym typeface="Calibri"/>
              </a:rPr>
              <a:t> </a:t>
            </a:r>
            <a:r>
              <a:rPr lang="en-US" sz="1800" b="1" dirty="0" err="1">
                <a:latin typeface="Calibri"/>
                <a:ea typeface="Calibri"/>
                <a:cs typeface="Calibri"/>
                <a:sym typeface="Calibri"/>
              </a:rPr>
              <a:t>kullanımını</a:t>
            </a:r>
            <a:r>
              <a:rPr lang="en-US" sz="1800" b="1" dirty="0">
                <a:latin typeface="Calibri"/>
                <a:ea typeface="Calibri"/>
                <a:cs typeface="Calibri"/>
                <a:sym typeface="Calibri"/>
              </a:rPr>
              <a:t> </a:t>
            </a:r>
            <a:r>
              <a:rPr lang="en-US" sz="1800" b="1" dirty="0" err="1">
                <a:latin typeface="Calibri"/>
                <a:ea typeface="Calibri"/>
                <a:cs typeface="Calibri"/>
                <a:sym typeface="Calibri"/>
              </a:rPr>
              <a:t>artırabilir</a:t>
            </a:r>
            <a:r>
              <a:rPr lang="en-US" sz="1800" b="1" dirty="0">
                <a:latin typeface="Calibri"/>
                <a:ea typeface="Calibri"/>
                <a:cs typeface="Calibri"/>
                <a:sym typeface="Calibri"/>
              </a:rPr>
              <a:t>. Bu </a:t>
            </a:r>
            <a:r>
              <a:rPr lang="en-US" sz="1800" b="1" dirty="0" err="1">
                <a:latin typeface="Calibri"/>
                <a:ea typeface="Calibri"/>
                <a:cs typeface="Calibri"/>
                <a:sym typeface="Calibri"/>
              </a:rPr>
              <a:t>ilkelerin</a:t>
            </a:r>
            <a:r>
              <a:rPr lang="en-US" sz="1800" b="1" dirty="0">
                <a:latin typeface="Calibri"/>
                <a:ea typeface="Calibri"/>
                <a:cs typeface="Calibri"/>
                <a:sym typeface="Calibri"/>
              </a:rPr>
              <a:t> </a:t>
            </a:r>
            <a:r>
              <a:rPr lang="en-US" sz="1800" b="1" dirty="0" err="1">
                <a:latin typeface="Calibri"/>
                <a:ea typeface="Calibri"/>
                <a:cs typeface="Calibri"/>
                <a:sym typeface="Calibri"/>
              </a:rPr>
              <a:t>ayakkabı</a:t>
            </a:r>
            <a:r>
              <a:rPr lang="en-US" sz="1800" b="1" dirty="0">
                <a:latin typeface="Calibri"/>
                <a:ea typeface="Calibri"/>
                <a:cs typeface="Calibri"/>
                <a:sym typeface="Calibri"/>
              </a:rPr>
              <a:t> </a:t>
            </a:r>
            <a:r>
              <a:rPr lang="en-US" sz="1800" b="1" dirty="0" err="1">
                <a:latin typeface="Calibri"/>
                <a:ea typeface="Calibri"/>
                <a:cs typeface="Calibri"/>
                <a:sym typeface="Calibri"/>
              </a:rPr>
              <a:t>sektöründe</a:t>
            </a:r>
            <a:r>
              <a:rPr lang="en-US" sz="1800" b="1" dirty="0">
                <a:latin typeface="Calibri"/>
                <a:ea typeface="Calibri"/>
                <a:cs typeface="Calibri"/>
                <a:sym typeface="Calibri"/>
              </a:rPr>
              <a:t> </a:t>
            </a:r>
            <a:r>
              <a:rPr lang="en-US" sz="1800" b="1" dirty="0" err="1">
                <a:latin typeface="Calibri"/>
                <a:ea typeface="Calibri"/>
                <a:cs typeface="Calibri"/>
                <a:sym typeface="Calibri"/>
              </a:rPr>
              <a:t>nasıl</a:t>
            </a:r>
            <a:r>
              <a:rPr lang="en-US" sz="1800" b="1" dirty="0">
                <a:latin typeface="Calibri"/>
                <a:ea typeface="Calibri"/>
                <a:cs typeface="Calibri"/>
                <a:sym typeface="Calibri"/>
              </a:rPr>
              <a:t> </a:t>
            </a:r>
            <a:r>
              <a:rPr lang="en-US" sz="1800" b="1" dirty="0" err="1">
                <a:latin typeface="Calibri"/>
                <a:ea typeface="Calibri"/>
                <a:cs typeface="Calibri"/>
                <a:sym typeface="Calibri"/>
              </a:rPr>
              <a:t>uygulanabileceği</a:t>
            </a:r>
            <a:r>
              <a:rPr lang="en-US" sz="1800" b="1" dirty="0">
                <a:latin typeface="Calibri"/>
                <a:ea typeface="Calibri"/>
                <a:cs typeface="Calibri"/>
                <a:sym typeface="Calibri"/>
              </a:rPr>
              <a:t> </a:t>
            </a:r>
            <a:r>
              <a:rPr lang="en-US" sz="1800" b="1" dirty="0" err="1">
                <a:latin typeface="Calibri"/>
                <a:ea typeface="Calibri"/>
                <a:cs typeface="Calibri"/>
                <a:sym typeface="Calibri"/>
              </a:rPr>
              <a:t>aşağıda</a:t>
            </a:r>
            <a:r>
              <a:rPr lang="en-US" sz="1800" b="1" dirty="0">
                <a:latin typeface="Calibri"/>
                <a:ea typeface="Calibri"/>
                <a:cs typeface="Calibri"/>
                <a:sym typeface="Calibri"/>
              </a:rPr>
              <a:t> </a:t>
            </a:r>
            <a:r>
              <a:rPr lang="en-US" sz="1800" b="1" dirty="0" err="1">
                <a:latin typeface="Calibri"/>
                <a:ea typeface="Calibri"/>
                <a:cs typeface="Calibri"/>
                <a:sym typeface="Calibri"/>
              </a:rPr>
              <a:t>açıklanmıştır</a:t>
            </a:r>
            <a:r>
              <a:rPr lang="en-US" sz="1800" b="1" dirty="0">
                <a:latin typeface="Calibri"/>
                <a:ea typeface="Calibri"/>
                <a:cs typeface="Calibri"/>
                <a:sym typeface="Calibri"/>
              </a:rPr>
              <a:t>:
</a:t>
            </a:r>
            <a:r>
              <a:rPr lang="en-US" sz="1800" b="1" dirty="0" err="1">
                <a:latin typeface="Calibri"/>
                <a:ea typeface="Calibri"/>
                <a:cs typeface="Calibri"/>
                <a:sym typeface="Calibri"/>
              </a:rPr>
              <a:t>Dayanıklılık</a:t>
            </a:r>
            <a:r>
              <a:rPr lang="en-US" sz="1800" b="1" dirty="0">
                <a:latin typeface="Calibri"/>
                <a:ea typeface="Calibri"/>
                <a:cs typeface="Calibri"/>
                <a:sym typeface="Calibri"/>
              </a:rPr>
              <a:t> ve Tamir </a:t>
            </a:r>
            <a:r>
              <a:rPr lang="en-US" sz="1800" b="1" dirty="0" err="1">
                <a:latin typeface="Calibri"/>
                <a:ea typeface="Calibri"/>
                <a:cs typeface="Calibri"/>
                <a:sym typeface="Calibri"/>
              </a:rPr>
              <a:t>Edilebilirlik</a:t>
            </a:r>
            <a:r>
              <a:rPr lang="en-US" sz="1800" b="1" dirty="0">
                <a:latin typeface="Calibri"/>
                <a:ea typeface="Calibri"/>
                <a:cs typeface="Calibri"/>
                <a:sym typeface="Calibri"/>
              </a:rPr>
              <a:t> </a:t>
            </a:r>
            <a:r>
              <a:rPr lang="en-US" sz="1800" b="1" dirty="0" err="1">
                <a:latin typeface="Calibri"/>
                <a:ea typeface="Calibri"/>
                <a:cs typeface="Calibri"/>
                <a:sym typeface="Calibri"/>
              </a:rPr>
              <a:t>için</a:t>
            </a:r>
            <a:r>
              <a:rPr lang="en-US" sz="1800" b="1" dirty="0">
                <a:latin typeface="Calibri"/>
                <a:ea typeface="Calibri"/>
                <a:cs typeface="Calibri"/>
                <a:sym typeface="Calibri"/>
              </a:rPr>
              <a:t> </a:t>
            </a:r>
            <a:r>
              <a:rPr lang="en-US" sz="1800" b="1" dirty="0" err="1">
                <a:latin typeface="Calibri"/>
                <a:ea typeface="Calibri"/>
                <a:cs typeface="Calibri"/>
                <a:sym typeface="Calibri"/>
              </a:rPr>
              <a:t>Tasarım</a:t>
            </a:r>
            <a:r>
              <a:rPr lang="en-US" sz="1800" b="1" dirty="0">
                <a:latin typeface="Calibri"/>
                <a:ea typeface="Calibri"/>
                <a:cs typeface="Calibri"/>
                <a:sym typeface="Calibri"/>
              </a:rPr>
              <a:t>: </a:t>
            </a:r>
            <a:r>
              <a:rPr lang="en-US" sz="1800" b="0" dirty="0" err="1">
                <a:latin typeface="Calibri"/>
                <a:ea typeface="Calibri"/>
                <a:cs typeface="Calibri"/>
                <a:sym typeface="Calibri"/>
              </a:rPr>
              <a:t>Ayakkabı</a:t>
            </a:r>
            <a:r>
              <a:rPr lang="en-US" sz="1800" b="0" dirty="0">
                <a:latin typeface="Calibri"/>
                <a:ea typeface="Calibri"/>
                <a:cs typeface="Calibri"/>
                <a:sym typeface="Calibri"/>
              </a:rPr>
              <a:t> </a:t>
            </a:r>
            <a:r>
              <a:rPr lang="en-US" sz="1800" b="0" dirty="0" err="1">
                <a:latin typeface="Calibri"/>
                <a:ea typeface="Calibri"/>
                <a:cs typeface="Calibri"/>
                <a:sym typeface="Calibri"/>
              </a:rPr>
              <a:t>şirketleri</a:t>
            </a:r>
            <a:r>
              <a:rPr lang="en-US" sz="1800" b="0" dirty="0">
                <a:latin typeface="Calibri"/>
                <a:ea typeface="Calibri"/>
                <a:cs typeface="Calibri"/>
                <a:sym typeface="Calibri"/>
              </a:rPr>
              <a:t>, </a:t>
            </a:r>
            <a:r>
              <a:rPr lang="en-US" sz="1800" b="0" dirty="0" err="1">
                <a:latin typeface="Calibri"/>
                <a:ea typeface="Calibri"/>
                <a:cs typeface="Calibri"/>
                <a:sym typeface="Calibri"/>
              </a:rPr>
              <a:t>yüksek</a:t>
            </a:r>
            <a:r>
              <a:rPr lang="en-US" sz="1800" b="0" dirty="0">
                <a:latin typeface="Calibri"/>
                <a:ea typeface="Calibri"/>
                <a:cs typeface="Calibri"/>
                <a:sym typeface="Calibri"/>
              </a:rPr>
              <a:t> </a:t>
            </a:r>
            <a:r>
              <a:rPr lang="en-US" sz="1800" b="0" dirty="0" err="1">
                <a:latin typeface="Calibri"/>
                <a:ea typeface="Calibri"/>
                <a:cs typeface="Calibri"/>
                <a:sym typeface="Calibri"/>
              </a:rPr>
              <a:t>kaliteli</a:t>
            </a:r>
            <a:r>
              <a:rPr lang="en-US" sz="1800" b="0" dirty="0">
                <a:latin typeface="Calibri"/>
                <a:ea typeface="Calibri"/>
                <a:cs typeface="Calibri"/>
                <a:sym typeface="Calibri"/>
              </a:rPr>
              <a:t> </a:t>
            </a:r>
            <a:r>
              <a:rPr lang="en-US" sz="1800" b="0" dirty="0" err="1">
                <a:latin typeface="Calibri"/>
                <a:ea typeface="Calibri"/>
                <a:cs typeface="Calibri"/>
                <a:sym typeface="Calibri"/>
              </a:rPr>
              <a:t>malzemeler</a:t>
            </a:r>
            <a:r>
              <a:rPr lang="en-US" sz="1800" b="0" dirty="0">
                <a:latin typeface="Calibri"/>
                <a:ea typeface="Calibri"/>
                <a:cs typeface="Calibri"/>
                <a:sym typeface="Calibri"/>
              </a:rPr>
              <a:t> ve </a:t>
            </a:r>
            <a:r>
              <a:rPr lang="en-US" sz="1800" b="0" dirty="0" err="1">
                <a:latin typeface="Calibri"/>
                <a:ea typeface="Calibri"/>
                <a:cs typeface="Calibri"/>
                <a:sym typeface="Calibri"/>
              </a:rPr>
              <a:t>yapım</a:t>
            </a:r>
            <a:r>
              <a:rPr lang="en-US" sz="1800" b="0" dirty="0">
                <a:latin typeface="Calibri"/>
                <a:ea typeface="Calibri"/>
                <a:cs typeface="Calibri"/>
                <a:sym typeface="Calibri"/>
              </a:rPr>
              <a:t> </a:t>
            </a:r>
            <a:r>
              <a:rPr lang="en-US" sz="1800" b="0" dirty="0" err="1">
                <a:latin typeface="Calibri"/>
                <a:ea typeface="Calibri"/>
                <a:cs typeface="Calibri"/>
                <a:sym typeface="Calibri"/>
              </a:rPr>
              <a:t>teknikleri</a:t>
            </a:r>
            <a:r>
              <a:rPr lang="en-US" sz="1800" b="0" dirty="0">
                <a:latin typeface="Calibri"/>
                <a:ea typeface="Calibri"/>
                <a:cs typeface="Calibri"/>
                <a:sym typeface="Calibri"/>
              </a:rPr>
              <a:t> </a:t>
            </a:r>
            <a:r>
              <a:rPr lang="en-US" sz="1800" b="0" dirty="0" err="1">
                <a:latin typeface="Calibri"/>
                <a:ea typeface="Calibri"/>
                <a:cs typeface="Calibri"/>
                <a:sym typeface="Calibri"/>
              </a:rPr>
              <a:t>kullanarak</a:t>
            </a:r>
            <a:r>
              <a:rPr lang="en-US" sz="1800" b="0" dirty="0">
                <a:latin typeface="Calibri"/>
                <a:ea typeface="Calibri"/>
                <a:cs typeface="Calibri"/>
                <a:sym typeface="Calibri"/>
              </a:rPr>
              <a:t> </a:t>
            </a:r>
            <a:r>
              <a:rPr lang="en-US" sz="1800" b="0" dirty="0" err="1">
                <a:latin typeface="Calibri"/>
                <a:ea typeface="Calibri"/>
                <a:cs typeface="Calibri"/>
                <a:sym typeface="Calibri"/>
              </a:rPr>
              <a:t>ayakkabıları</a:t>
            </a:r>
            <a:r>
              <a:rPr lang="en-US" sz="1800" b="0" dirty="0">
                <a:latin typeface="Calibri"/>
                <a:ea typeface="Calibri"/>
                <a:cs typeface="Calibri"/>
                <a:sym typeface="Calibri"/>
              </a:rPr>
              <a:t> </a:t>
            </a:r>
            <a:r>
              <a:rPr lang="en-US" sz="1800" b="0" dirty="0" err="1">
                <a:latin typeface="Calibri"/>
                <a:ea typeface="Calibri"/>
                <a:cs typeface="Calibri"/>
                <a:sym typeface="Calibri"/>
              </a:rPr>
              <a:t>daha</a:t>
            </a:r>
            <a:r>
              <a:rPr lang="en-US" sz="1800" b="0" dirty="0">
                <a:latin typeface="Calibri"/>
                <a:ea typeface="Calibri"/>
                <a:cs typeface="Calibri"/>
                <a:sym typeface="Calibri"/>
              </a:rPr>
              <a:t> </a:t>
            </a:r>
            <a:r>
              <a:rPr lang="en-US" sz="1800" b="0" dirty="0" err="1">
                <a:latin typeface="Calibri"/>
                <a:ea typeface="Calibri"/>
                <a:cs typeface="Calibri"/>
                <a:sym typeface="Calibri"/>
              </a:rPr>
              <a:t>uzun</a:t>
            </a:r>
            <a:r>
              <a:rPr lang="en-US" sz="1800" b="0" dirty="0">
                <a:latin typeface="Calibri"/>
                <a:ea typeface="Calibri"/>
                <a:cs typeface="Calibri"/>
                <a:sym typeface="Calibri"/>
              </a:rPr>
              <a:t> </a:t>
            </a:r>
            <a:r>
              <a:rPr lang="en-US" sz="1800" b="0" dirty="0" err="1">
                <a:latin typeface="Calibri"/>
                <a:ea typeface="Calibri"/>
                <a:cs typeface="Calibri"/>
                <a:sym typeface="Calibri"/>
              </a:rPr>
              <a:t>süre</a:t>
            </a:r>
            <a:r>
              <a:rPr lang="en-US" sz="1800" b="0" dirty="0">
                <a:latin typeface="Calibri"/>
                <a:ea typeface="Calibri"/>
                <a:cs typeface="Calibri"/>
                <a:sym typeface="Calibri"/>
              </a:rPr>
              <a:t> </a:t>
            </a:r>
            <a:r>
              <a:rPr lang="en-US" sz="1800" b="0" dirty="0" err="1">
                <a:latin typeface="Calibri"/>
                <a:ea typeface="Calibri"/>
                <a:cs typeface="Calibri"/>
                <a:sym typeface="Calibri"/>
              </a:rPr>
              <a:t>dayanacak</a:t>
            </a:r>
            <a:r>
              <a:rPr lang="en-US" sz="1800" b="0" dirty="0">
                <a:latin typeface="Calibri"/>
                <a:ea typeface="Calibri"/>
                <a:cs typeface="Calibri"/>
                <a:sym typeface="Calibri"/>
              </a:rPr>
              <a:t> </a:t>
            </a:r>
            <a:r>
              <a:rPr lang="en-US" sz="1800" b="0" dirty="0" err="1">
                <a:latin typeface="Calibri"/>
                <a:ea typeface="Calibri"/>
                <a:cs typeface="Calibri"/>
                <a:sym typeface="Calibri"/>
              </a:rPr>
              <a:t>şekilde</a:t>
            </a:r>
            <a:r>
              <a:rPr lang="en-US" sz="1800" b="0" dirty="0">
                <a:latin typeface="Calibri"/>
                <a:ea typeface="Calibri"/>
                <a:cs typeface="Calibri"/>
                <a:sym typeface="Calibri"/>
              </a:rPr>
              <a:t> </a:t>
            </a:r>
            <a:r>
              <a:rPr lang="en-US" sz="1800" b="0" dirty="0" err="1">
                <a:latin typeface="Calibri"/>
                <a:ea typeface="Calibri"/>
                <a:cs typeface="Calibri"/>
                <a:sym typeface="Calibri"/>
              </a:rPr>
              <a:t>tasarlayabilir</a:t>
            </a:r>
            <a:r>
              <a:rPr lang="en-US" sz="1800" b="0" dirty="0">
                <a:latin typeface="Calibri"/>
                <a:ea typeface="Calibri"/>
                <a:cs typeface="Calibri"/>
                <a:sym typeface="Calibri"/>
              </a:rPr>
              <a:t>.
</a:t>
            </a:r>
            <a:r>
              <a:rPr lang="en-US" sz="1800" b="0" dirty="0" err="1">
                <a:latin typeface="Calibri"/>
                <a:ea typeface="Calibri"/>
                <a:cs typeface="Calibri"/>
                <a:sym typeface="Calibri"/>
              </a:rPr>
              <a:t>Tabanlar</a:t>
            </a:r>
            <a:r>
              <a:rPr lang="en-US" sz="1800" b="0" dirty="0">
                <a:latin typeface="Calibri"/>
                <a:ea typeface="Calibri"/>
                <a:cs typeface="Calibri"/>
                <a:sym typeface="Calibri"/>
              </a:rPr>
              <a:t>, </a:t>
            </a:r>
            <a:r>
              <a:rPr lang="en-US" sz="1800" b="0" dirty="0" err="1">
                <a:latin typeface="Calibri"/>
                <a:ea typeface="Calibri"/>
                <a:cs typeface="Calibri"/>
                <a:sym typeface="Calibri"/>
              </a:rPr>
              <a:t>tabanlıklar</a:t>
            </a:r>
            <a:r>
              <a:rPr lang="en-US" sz="1800" b="0" dirty="0">
                <a:latin typeface="Calibri"/>
                <a:ea typeface="Calibri"/>
                <a:cs typeface="Calibri"/>
                <a:sym typeface="Calibri"/>
              </a:rPr>
              <a:t> </a:t>
            </a:r>
            <a:r>
              <a:rPr lang="en-US" sz="1800" b="0" dirty="0" err="1">
                <a:latin typeface="Calibri"/>
                <a:ea typeface="Calibri"/>
                <a:cs typeface="Calibri"/>
                <a:sym typeface="Calibri"/>
              </a:rPr>
              <a:t>veya</a:t>
            </a:r>
            <a:r>
              <a:rPr lang="en-US" sz="1800" b="0" dirty="0">
                <a:latin typeface="Calibri"/>
                <a:ea typeface="Calibri"/>
                <a:cs typeface="Calibri"/>
                <a:sym typeface="Calibri"/>
              </a:rPr>
              <a:t> </a:t>
            </a:r>
            <a:r>
              <a:rPr lang="en-US" sz="1800" b="0" dirty="0" err="1">
                <a:latin typeface="Calibri"/>
                <a:ea typeface="Calibri"/>
                <a:cs typeface="Calibri"/>
                <a:sym typeface="Calibri"/>
              </a:rPr>
              <a:t>bağcıklar</a:t>
            </a:r>
            <a:r>
              <a:rPr lang="en-US" sz="1800" b="0" dirty="0">
                <a:latin typeface="Calibri"/>
                <a:ea typeface="Calibri"/>
                <a:cs typeface="Calibri"/>
                <a:sym typeface="Calibri"/>
              </a:rPr>
              <a:t> </a:t>
            </a:r>
            <a:r>
              <a:rPr lang="en-US" sz="1800" b="0" dirty="0" err="1">
                <a:latin typeface="Calibri"/>
                <a:ea typeface="Calibri"/>
                <a:cs typeface="Calibri"/>
                <a:sym typeface="Calibri"/>
              </a:rPr>
              <a:t>gibi</a:t>
            </a:r>
            <a:r>
              <a:rPr lang="en-US" sz="1800" b="0" dirty="0">
                <a:latin typeface="Calibri"/>
                <a:ea typeface="Calibri"/>
                <a:cs typeface="Calibri"/>
                <a:sym typeface="Calibri"/>
              </a:rPr>
              <a:t> </a:t>
            </a:r>
            <a:r>
              <a:rPr lang="en-US" sz="1800" b="0" dirty="0" err="1">
                <a:latin typeface="Calibri"/>
                <a:ea typeface="Calibri"/>
                <a:cs typeface="Calibri"/>
                <a:sym typeface="Calibri"/>
              </a:rPr>
              <a:t>tek</a:t>
            </a:r>
            <a:r>
              <a:rPr lang="en-US" sz="1800" b="0" dirty="0">
                <a:latin typeface="Calibri"/>
                <a:ea typeface="Calibri"/>
                <a:cs typeface="Calibri"/>
                <a:sym typeface="Calibri"/>
              </a:rPr>
              <a:t> </a:t>
            </a:r>
            <a:r>
              <a:rPr lang="en-US" sz="1800" b="0" dirty="0" err="1">
                <a:latin typeface="Calibri"/>
                <a:ea typeface="Calibri"/>
                <a:cs typeface="Calibri"/>
                <a:sym typeface="Calibri"/>
              </a:rPr>
              <a:t>tek</a:t>
            </a:r>
            <a:r>
              <a:rPr lang="en-US" sz="1800" b="0" dirty="0">
                <a:latin typeface="Calibri"/>
                <a:ea typeface="Calibri"/>
                <a:cs typeface="Calibri"/>
                <a:sym typeface="Calibri"/>
              </a:rPr>
              <a:t> </a:t>
            </a:r>
            <a:r>
              <a:rPr lang="en-US" sz="1800" b="0" dirty="0" err="1">
                <a:latin typeface="Calibri"/>
                <a:ea typeface="Calibri"/>
                <a:cs typeface="Calibri"/>
                <a:sym typeface="Calibri"/>
              </a:rPr>
              <a:t>bileşenlerin</a:t>
            </a:r>
            <a:r>
              <a:rPr lang="en-US" sz="1800" b="0" dirty="0">
                <a:latin typeface="Calibri"/>
                <a:ea typeface="Calibri"/>
                <a:cs typeface="Calibri"/>
                <a:sym typeface="Calibri"/>
              </a:rPr>
              <a:t> </a:t>
            </a:r>
            <a:r>
              <a:rPr lang="en-US" sz="1800" b="0" dirty="0" err="1">
                <a:latin typeface="Calibri"/>
                <a:ea typeface="Calibri"/>
                <a:cs typeface="Calibri"/>
                <a:sym typeface="Calibri"/>
              </a:rPr>
              <a:t>kolay</a:t>
            </a:r>
            <a:r>
              <a:rPr lang="en-US" sz="1800" b="0" dirty="0">
                <a:latin typeface="Calibri"/>
                <a:ea typeface="Calibri"/>
                <a:cs typeface="Calibri"/>
                <a:sym typeface="Calibri"/>
              </a:rPr>
              <a:t> </a:t>
            </a:r>
            <a:r>
              <a:rPr lang="en-US" sz="1800" b="0" dirty="0" err="1">
                <a:latin typeface="Calibri"/>
                <a:ea typeface="Calibri"/>
                <a:cs typeface="Calibri"/>
                <a:sym typeface="Calibri"/>
              </a:rPr>
              <a:t>onarımına</a:t>
            </a:r>
            <a:r>
              <a:rPr lang="en-US" sz="1800" b="0" dirty="0">
                <a:latin typeface="Calibri"/>
                <a:ea typeface="Calibri"/>
                <a:cs typeface="Calibri"/>
                <a:sym typeface="Calibri"/>
              </a:rPr>
              <a:t> ve </a:t>
            </a:r>
            <a:r>
              <a:rPr lang="en-US" sz="1800" b="0" dirty="0" err="1">
                <a:latin typeface="Calibri"/>
                <a:ea typeface="Calibri"/>
                <a:cs typeface="Calibri"/>
                <a:sym typeface="Calibri"/>
              </a:rPr>
              <a:t>değiştirilmesine</a:t>
            </a:r>
            <a:r>
              <a:rPr lang="en-US" sz="1800" b="0" dirty="0">
                <a:latin typeface="Calibri"/>
                <a:ea typeface="Calibri"/>
                <a:cs typeface="Calibri"/>
                <a:sym typeface="Calibri"/>
              </a:rPr>
              <a:t> </a:t>
            </a:r>
            <a:r>
              <a:rPr lang="en-US" sz="1800" b="0" dirty="0" err="1">
                <a:latin typeface="Calibri"/>
                <a:ea typeface="Calibri"/>
                <a:cs typeface="Calibri"/>
                <a:sym typeface="Calibri"/>
              </a:rPr>
              <a:t>olanak</a:t>
            </a:r>
            <a:r>
              <a:rPr lang="en-US" sz="1800" b="0" dirty="0">
                <a:latin typeface="Calibri"/>
                <a:ea typeface="Calibri"/>
                <a:cs typeface="Calibri"/>
                <a:sym typeface="Calibri"/>
              </a:rPr>
              <a:t> </a:t>
            </a:r>
            <a:r>
              <a:rPr lang="en-US" sz="1800" b="0" dirty="0" err="1">
                <a:latin typeface="Calibri"/>
                <a:ea typeface="Calibri"/>
                <a:cs typeface="Calibri"/>
                <a:sym typeface="Calibri"/>
              </a:rPr>
              <a:t>tanıyan</a:t>
            </a:r>
            <a:r>
              <a:rPr lang="en-US" sz="1800" b="0" dirty="0">
                <a:latin typeface="Calibri"/>
                <a:ea typeface="Calibri"/>
                <a:cs typeface="Calibri"/>
                <a:sym typeface="Calibri"/>
              </a:rPr>
              <a:t> </a:t>
            </a:r>
            <a:r>
              <a:rPr lang="en-US" sz="1800" b="0" dirty="0" err="1">
                <a:latin typeface="Calibri"/>
                <a:ea typeface="Calibri"/>
                <a:cs typeface="Calibri"/>
                <a:sym typeface="Calibri"/>
              </a:rPr>
              <a:t>modüler</a:t>
            </a:r>
            <a:r>
              <a:rPr lang="en-US" sz="1800" b="0" dirty="0">
                <a:latin typeface="Calibri"/>
                <a:ea typeface="Calibri"/>
                <a:cs typeface="Calibri"/>
                <a:sym typeface="Calibri"/>
              </a:rPr>
              <a:t> </a:t>
            </a:r>
            <a:r>
              <a:rPr lang="en-US" sz="1800" b="0" dirty="0" err="1">
                <a:latin typeface="Calibri"/>
                <a:ea typeface="Calibri"/>
                <a:cs typeface="Calibri"/>
                <a:sym typeface="Calibri"/>
              </a:rPr>
              <a:t>tasarımlar</a:t>
            </a:r>
            <a:r>
              <a:rPr lang="en-US" sz="1800" b="0" dirty="0">
                <a:latin typeface="Calibri"/>
                <a:ea typeface="Calibri"/>
                <a:cs typeface="Calibri"/>
                <a:sym typeface="Calibri"/>
              </a:rPr>
              <a:t> </a:t>
            </a:r>
            <a:r>
              <a:rPr lang="en-US" sz="1800" b="0" dirty="0" err="1">
                <a:latin typeface="Calibri"/>
                <a:ea typeface="Calibri"/>
                <a:cs typeface="Calibri"/>
                <a:sym typeface="Calibri"/>
              </a:rPr>
              <a:t>uygulayın</a:t>
            </a:r>
            <a:r>
              <a:rPr lang="en-US" sz="1800" b="0" dirty="0">
                <a:latin typeface="Calibri"/>
                <a:ea typeface="Calibri"/>
                <a:cs typeface="Calibri"/>
                <a:sym typeface="Calibri"/>
              </a:rPr>
              <a:t>.
</a:t>
            </a:r>
            <a:r>
              <a:rPr lang="en-US" sz="1800" b="0" dirty="0" err="1">
                <a:latin typeface="Calibri"/>
                <a:ea typeface="Calibri"/>
                <a:cs typeface="Calibri"/>
                <a:sym typeface="Calibri"/>
              </a:rPr>
              <a:t>Ayakkabıların</a:t>
            </a:r>
            <a:r>
              <a:rPr lang="en-US" sz="1800" b="0" dirty="0">
                <a:latin typeface="Calibri"/>
                <a:ea typeface="Calibri"/>
                <a:cs typeface="Calibri"/>
                <a:sym typeface="Calibri"/>
              </a:rPr>
              <a:t> </a:t>
            </a:r>
            <a:r>
              <a:rPr lang="en-US" sz="1800" b="0" dirty="0" err="1">
                <a:latin typeface="Calibri"/>
                <a:ea typeface="Calibri"/>
                <a:cs typeface="Calibri"/>
                <a:sym typeface="Calibri"/>
              </a:rPr>
              <a:t>ömrünü</a:t>
            </a:r>
            <a:r>
              <a:rPr lang="en-US" sz="1800" b="0" dirty="0">
                <a:latin typeface="Calibri"/>
                <a:ea typeface="Calibri"/>
                <a:cs typeface="Calibri"/>
                <a:sym typeface="Calibri"/>
              </a:rPr>
              <a:t> </a:t>
            </a:r>
            <a:r>
              <a:rPr lang="en-US" sz="1800" b="0" dirty="0" err="1">
                <a:latin typeface="Calibri"/>
                <a:ea typeface="Calibri"/>
                <a:cs typeface="Calibri"/>
                <a:sym typeface="Calibri"/>
              </a:rPr>
              <a:t>uzatmak</a:t>
            </a:r>
            <a:r>
              <a:rPr lang="en-US" sz="1800" b="0" dirty="0">
                <a:latin typeface="Calibri"/>
                <a:ea typeface="Calibri"/>
                <a:cs typeface="Calibri"/>
                <a:sym typeface="Calibri"/>
              </a:rPr>
              <a:t> </a:t>
            </a:r>
            <a:r>
              <a:rPr lang="en-US" sz="1800" b="0" dirty="0" err="1">
                <a:latin typeface="Calibri"/>
                <a:ea typeface="Calibri"/>
                <a:cs typeface="Calibri"/>
                <a:sym typeface="Calibri"/>
              </a:rPr>
              <a:t>için</a:t>
            </a:r>
            <a:r>
              <a:rPr lang="en-US" sz="1800" b="0" dirty="0">
                <a:latin typeface="Calibri"/>
                <a:ea typeface="Calibri"/>
                <a:cs typeface="Calibri"/>
                <a:sym typeface="Calibri"/>
              </a:rPr>
              <a:t> </a:t>
            </a:r>
            <a:r>
              <a:rPr lang="en-US" sz="1800" b="0" dirty="0" err="1">
                <a:latin typeface="Calibri"/>
                <a:ea typeface="Calibri"/>
                <a:cs typeface="Calibri"/>
                <a:sym typeface="Calibri"/>
              </a:rPr>
              <a:t>onarım</a:t>
            </a:r>
            <a:r>
              <a:rPr lang="en-US" sz="1800" b="0" dirty="0">
                <a:latin typeface="Calibri"/>
                <a:ea typeface="Calibri"/>
                <a:cs typeface="Calibri"/>
                <a:sym typeface="Calibri"/>
              </a:rPr>
              <a:t> </a:t>
            </a:r>
            <a:r>
              <a:rPr lang="en-US" sz="1800" b="0" dirty="0" err="1">
                <a:latin typeface="Calibri"/>
                <a:ea typeface="Calibri"/>
                <a:cs typeface="Calibri"/>
                <a:sym typeface="Calibri"/>
              </a:rPr>
              <a:t>hizmetleri</a:t>
            </a:r>
            <a:r>
              <a:rPr lang="en-US" sz="1800" b="0" dirty="0">
                <a:latin typeface="Calibri"/>
                <a:ea typeface="Calibri"/>
                <a:cs typeface="Calibri"/>
                <a:sym typeface="Calibri"/>
              </a:rPr>
              <a:t> </a:t>
            </a:r>
            <a:r>
              <a:rPr lang="en-US" sz="1800" b="0" dirty="0" err="1">
                <a:latin typeface="Calibri"/>
                <a:ea typeface="Calibri"/>
                <a:cs typeface="Calibri"/>
                <a:sym typeface="Calibri"/>
              </a:rPr>
              <a:t>sunun</a:t>
            </a:r>
            <a:r>
              <a:rPr lang="en-US" sz="1800" b="0" dirty="0">
                <a:latin typeface="Calibri"/>
                <a:ea typeface="Calibri"/>
                <a:cs typeface="Calibri"/>
                <a:sym typeface="Calibri"/>
              </a:rPr>
              <a:t> </a:t>
            </a:r>
            <a:r>
              <a:rPr lang="en-US" sz="1800" b="0" dirty="0" err="1">
                <a:latin typeface="Calibri"/>
                <a:ea typeface="Calibri"/>
                <a:cs typeface="Calibri"/>
                <a:sym typeface="Calibri"/>
              </a:rPr>
              <a:t>veya</a:t>
            </a:r>
            <a:r>
              <a:rPr lang="en-US" sz="1800" b="0" dirty="0">
                <a:latin typeface="Calibri"/>
                <a:ea typeface="Calibri"/>
                <a:cs typeface="Calibri"/>
                <a:sym typeface="Calibri"/>
              </a:rPr>
              <a:t> </a:t>
            </a:r>
            <a:r>
              <a:rPr lang="en-US" sz="1800" b="0" dirty="0" err="1">
                <a:latin typeface="Calibri"/>
                <a:ea typeface="Calibri"/>
                <a:cs typeface="Calibri"/>
                <a:sym typeface="Calibri"/>
              </a:rPr>
              <a:t>yerel</a:t>
            </a:r>
            <a:r>
              <a:rPr lang="en-US" sz="1800" b="0" dirty="0">
                <a:latin typeface="Calibri"/>
                <a:ea typeface="Calibri"/>
                <a:cs typeface="Calibri"/>
                <a:sym typeface="Calibri"/>
              </a:rPr>
              <a:t> </a:t>
            </a:r>
            <a:r>
              <a:rPr lang="en-US" sz="1800" b="0" dirty="0" err="1">
                <a:latin typeface="Calibri"/>
                <a:ea typeface="Calibri"/>
                <a:cs typeface="Calibri"/>
                <a:sym typeface="Calibri"/>
              </a:rPr>
              <a:t>ayakkabıcılarla</a:t>
            </a:r>
            <a:r>
              <a:rPr lang="en-US" sz="1800" b="0" dirty="0">
                <a:latin typeface="Calibri"/>
                <a:ea typeface="Calibri"/>
                <a:cs typeface="Calibri"/>
                <a:sym typeface="Calibri"/>
              </a:rPr>
              <a:t> </a:t>
            </a:r>
            <a:r>
              <a:rPr lang="en-US" sz="1800" b="0" dirty="0" err="1">
                <a:latin typeface="Calibri"/>
                <a:ea typeface="Calibri"/>
                <a:cs typeface="Calibri"/>
                <a:sym typeface="Calibri"/>
              </a:rPr>
              <a:t>işbirliği</a:t>
            </a:r>
            <a:r>
              <a:rPr lang="en-US" sz="1800" b="0" dirty="0">
                <a:latin typeface="Calibri"/>
                <a:ea typeface="Calibri"/>
                <a:cs typeface="Calibri"/>
                <a:sym typeface="Calibri"/>
              </a:rPr>
              <a:t> </a:t>
            </a:r>
            <a:r>
              <a:rPr lang="en-US" sz="1800" b="0" dirty="0" err="1">
                <a:latin typeface="Calibri"/>
                <a:ea typeface="Calibri"/>
                <a:cs typeface="Calibri"/>
                <a:sym typeface="Calibri"/>
              </a:rPr>
              <a:t>yapın</a:t>
            </a:r>
            <a:r>
              <a:rPr lang="en-US" sz="1800" b="0" dirty="0">
                <a:latin typeface="Calibri"/>
                <a:ea typeface="Calibri"/>
                <a:cs typeface="Calibri"/>
                <a:sym typeface="Calibri"/>
              </a:rPr>
              <a:t>.</a:t>
            </a:r>
            <a:endParaRPr lang="tr-TR" sz="1800" b="0" dirty="0">
              <a:latin typeface="Calibri"/>
              <a:ea typeface="Calibri"/>
              <a:cs typeface="Calibri"/>
              <a:sym typeface="Calibri"/>
            </a:endParaRPr>
          </a:p>
          <a:p>
            <a:pPr marL="0" marR="0" lvl="0" indent="0" algn="just" rtl="0">
              <a:lnSpc>
                <a:spcPct val="100000"/>
              </a:lnSpc>
              <a:spcBef>
                <a:spcPts val="0"/>
              </a:spcBef>
              <a:spcAft>
                <a:spcPts val="0"/>
              </a:spcAft>
              <a:buSzPts val="1400"/>
              <a:buNone/>
            </a:pPr>
            <a:endParaRPr sz="1800" dirty="0">
              <a:latin typeface="Calibri"/>
              <a:ea typeface="Calibri"/>
              <a:cs typeface="Calibri"/>
              <a:sym typeface="Calibri"/>
            </a:endParaRPr>
          </a:p>
          <a:p>
            <a:pPr marL="0" marR="0" lvl="0" indent="0" algn="just" rtl="0">
              <a:lnSpc>
                <a:spcPct val="100000"/>
              </a:lnSpc>
              <a:spcBef>
                <a:spcPts val="0"/>
              </a:spcBef>
              <a:spcAft>
                <a:spcPts val="0"/>
              </a:spcAft>
              <a:buSzPts val="1400"/>
              <a:buNone/>
            </a:pPr>
            <a:r>
              <a:rPr lang="en-US" sz="1800" b="1" dirty="0" err="1">
                <a:latin typeface="Calibri"/>
                <a:ea typeface="Calibri"/>
                <a:cs typeface="Calibri"/>
                <a:sym typeface="Calibri"/>
              </a:rPr>
              <a:t>Yeniden</a:t>
            </a:r>
            <a:r>
              <a:rPr lang="en-US" sz="1800" b="1" dirty="0">
                <a:latin typeface="Calibri"/>
                <a:ea typeface="Calibri"/>
                <a:cs typeface="Calibri"/>
                <a:sym typeface="Calibri"/>
              </a:rPr>
              <a:t> </a:t>
            </a:r>
            <a:r>
              <a:rPr lang="en-US" sz="1800" b="1" dirty="0" err="1">
                <a:latin typeface="Calibri"/>
                <a:ea typeface="Calibri"/>
                <a:cs typeface="Calibri"/>
                <a:sym typeface="Calibri"/>
              </a:rPr>
              <a:t>Kullanım</a:t>
            </a:r>
            <a:r>
              <a:rPr lang="en-US" sz="1800" b="1" dirty="0">
                <a:latin typeface="Calibri"/>
                <a:ea typeface="Calibri"/>
                <a:cs typeface="Calibri"/>
                <a:sym typeface="Calibri"/>
              </a:rPr>
              <a:t> ve </a:t>
            </a:r>
            <a:r>
              <a:rPr lang="en-US" sz="1800" b="1" dirty="0" err="1">
                <a:latin typeface="Calibri"/>
                <a:ea typeface="Calibri"/>
                <a:cs typeface="Calibri"/>
                <a:sym typeface="Calibri"/>
              </a:rPr>
              <a:t>Yeniden</a:t>
            </a:r>
            <a:r>
              <a:rPr lang="en-US" sz="1800" b="1" dirty="0">
                <a:latin typeface="Calibri"/>
                <a:ea typeface="Calibri"/>
                <a:cs typeface="Calibri"/>
                <a:sym typeface="Calibri"/>
              </a:rPr>
              <a:t> </a:t>
            </a:r>
            <a:r>
              <a:rPr lang="en-US" sz="1800" b="1" dirty="0" err="1">
                <a:latin typeface="Calibri"/>
                <a:ea typeface="Calibri"/>
                <a:cs typeface="Calibri"/>
                <a:sym typeface="Calibri"/>
              </a:rPr>
              <a:t>Üretim</a:t>
            </a:r>
            <a:r>
              <a:rPr lang="en-US" sz="1800" b="1" dirty="0">
                <a:latin typeface="Calibri"/>
                <a:ea typeface="Calibri"/>
                <a:cs typeface="Calibri"/>
                <a:sym typeface="Calibri"/>
              </a:rPr>
              <a:t>: </a:t>
            </a:r>
            <a:r>
              <a:rPr lang="en-US" sz="1800" dirty="0" err="1">
                <a:latin typeface="Calibri"/>
                <a:ea typeface="Calibri"/>
                <a:cs typeface="Calibri"/>
                <a:sym typeface="Calibri"/>
              </a:rPr>
              <a:t>Müşterilerin</a:t>
            </a:r>
            <a:r>
              <a:rPr lang="en-US" sz="1800" dirty="0">
                <a:latin typeface="Calibri"/>
                <a:ea typeface="Calibri"/>
                <a:cs typeface="Calibri"/>
                <a:sym typeface="Calibri"/>
              </a:rPr>
              <a:t> yeni </a:t>
            </a:r>
            <a:r>
              <a:rPr lang="en-US" sz="1800" dirty="0" err="1">
                <a:latin typeface="Calibri"/>
                <a:ea typeface="Calibri"/>
                <a:cs typeface="Calibri"/>
                <a:sym typeface="Calibri"/>
              </a:rPr>
              <a:t>ayakkabılarda</a:t>
            </a:r>
            <a:r>
              <a:rPr lang="en-US" sz="1800" dirty="0">
                <a:latin typeface="Calibri"/>
                <a:ea typeface="Calibri"/>
                <a:cs typeface="Calibri"/>
                <a:sym typeface="Calibri"/>
              </a:rPr>
              <a:t> </a:t>
            </a:r>
            <a:r>
              <a:rPr lang="en-US" sz="1800" dirty="0" err="1">
                <a:latin typeface="Calibri"/>
                <a:ea typeface="Calibri"/>
                <a:cs typeface="Calibri"/>
                <a:sym typeface="Calibri"/>
              </a:rPr>
              <a:t>indirim</a:t>
            </a:r>
            <a:r>
              <a:rPr lang="en-US" sz="1800" dirty="0">
                <a:latin typeface="Calibri"/>
                <a:ea typeface="Calibri"/>
                <a:cs typeface="Calibri"/>
                <a:sym typeface="Calibri"/>
              </a:rPr>
              <a:t> </a:t>
            </a:r>
            <a:r>
              <a:rPr lang="en-US" sz="1800" dirty="0" err="1">
                <a:latin typeface="Calibri"/>
                <a:ea typeface="Calibri"/>
                <a:cs typeface="Calibri"/>
                <a:sym typeface="Calibri"/>
              </a:rPr>
              <a:t>karşılığında</a:t>
            </a:r>
            <a:r>
              <a:rPr lang="en-US" sz="1800" dirty="0">
                <a:latin typeface="Calibri"/>
                <a:ea typeface="Calibri"/>
                <a:cs typeface="Calibri"/>
                <a:sym typeface="Calibri"/>
              </a:rPr>
              <a:t> </a:t>
            </a:r>
            <a:r>
              <a:rPr lang="en-US" sz="1800" dirty="0" err="1">
                <a:latin typeface="Calibri"/>
                <a:ea typeface="Calibri"/>
                <a:cs typeface="Calibri"/>
                <a:sym typeface="Calibri"/>
              </a:rPr>
              <a:t>eski</a:t>
            </a:r>
            <a:r>
              <a:rPr lang="en-US" sz="1800" dirty="0">
                <a:latin typeface="Calibri"/>
                <a:ea typeface="Calibri"/>
                <a:cs typeface="Calibri"/>
                <a:sym typeface="Calibri"/>
              </a:rPr>
              <a:t> </a:t>
            </a:r>
            <a:r>
              <a:rPr lang="en-US" sz="1800" dirty="0" err="1">
                <a:latin typeface="Calibri"/>
                <a:ea typeface="Calibri"/>
                <a:cs typeface="Calibri"/>
                <a:sym typeface="Calibri"/>
              </a:rPr>
              <a:t>ayakkabıları</a:t>
            </a:r>
            <a:r>
              <a:rPr lang="en-US" sz="1800" dirty="0">
                <a:latin typeface="Calibri"/>
                <a:ea typeface="Calibri"/>
                <a:cs typeface="Calibri"/>
                <a:sym typeface="Calibri"/>
              </a:rPr>
              <a:t> </a:t>
            </a:r>
            <a:r>
              <a:rPr lang="en-US" sz="1800" dirty="0" err="1">
                <a:latin typeface="Calibri"/>
                <a:ea typeface="Calibri"/>
                <a:cs typeface="Calibri"/>
                <a:sym typeface="Calibri"/>
              </a:rPr>
              <a:t>iade</a:t>
            </a:r>
            <a:r>
              <a:rPr lang="en-US" sz="1800" dirty="0">
                <a:latin typeface="Calibri"/>
                <a:ea typeface="Calibri"/>
                <a:cs typeface="Calibri"/>
                <a:sym typeface="Calibri"/>
              </a:rPr>
              <a:t> </a:t>
            </a:r>
            <a:r>
              <a:rPr lang="en-US" sz="1800" dirty="0" err="1">
                <a:latin typeface="Calibri"/>
                <a:ea typeface="Calibri"/>
                <a:cs typeface="Calibri"/>
                <a:sym typeface="Calibri"/>
              </a:rPr>
              <a:t>edebilecekleri</a:t>
            </a:r>
            <a:r>
              <a:rPr lang="en-US" sz="1800" dirty="0">
                <a:latin typeface="Calibri"/>
                <a:ea typeface="Calibri"/>
                <a:cs typeface="Calibri"/>
                <a:sym typeface="Calibri"/>
              </a:rPr>
              <a:t> </a:t>
            </a:r>
            <a:r>
              <a:rPr lang="en-US" sz="1800" dirty="0" err="1">
                <a:latin typeface="Calibri"/>
                <a:ea typeface="Calibri"/>
                <a:cs typeface="Calibri"/>
                <a:sym typeface="Calibri"/>
              </a:rPr>
              <a:t>geri</a:t>
            </a:r>
            <a:r>
              <a:rPr lang="en-US" sz="1800" dirty="0">
                <a:latin typeface="Calibri"/>
                <a:ea typeface="Calibri"/>
                <a:cs typeface="Calibri"/>
                <a:sym typeface="Calibri"/>
              </a:rPr>
              <a:t> alma </a:t>
            </a:r>
            <a:r>
              <a:rPr lang="en-US" sz="1800" dirty="0" err="1">
                <a:latin typeface="Calibri"/>
                <a:ea typeface="Calibri"/>
                <a:cs typeface="Calibri"/>
                <a:sym typeface="Calibri"/>
              </a:rPr>
              <a:t>veya</a:t>
            </a:r>
            <a:r>
              <a:rPr lang="en-US" sz="1800" dirty="0">
                <a:latin typeface="Calibri"/>
                <a:ea typeface="Calibri"/>
                <a:cs typeface="Calibri"/>
                <a:sym typeface="Calibri"/>
              </a:rPr>
              <a:t> </a:t>
            </a:r>
            <a:r>
              <a:rPr lang="en-US" sz="1800" dirty="0" err="1">
                <a:latin typeface="Calibri"/>
                <a:ea typeface="Calibri"/>
                <a:cs typeface="Calibri"/>
                <a:sym typeface="Calibri"/>
              </a:rPr>
              <a:t>geri</a:t>
            </a:r>
            <a:r>
              <a:rPr lang="en-US" sz="1800" dirty="0">
                <a:latin typeface="Calibri"/>
                <a:ea typeface="Calibri"/>
                <a:cs typeface="Calibri"/>
                <a:sym typeface="Calibri"/>
              </a:rPr>
              <a:t> </a:t>
            </a:r>
            <a:r>
              <a:rPr lang="en-US" sz="1800" dirty="0" err="1">
                <a:latin typeface="Calibri"/>
                <a:ea typeface="Calibri"/>
                <a:cs typeface="Calibri"/>
                <a:sym typeface="Calibri"/>
              </a:rPr>
              <a:t>satın</a:t>
            </a:r>
            <a:r>
              <a:rPr lang="en-US" sz="1800" dirty="0">
                <a:latin typeface="Calibri"/>
                <a:ea typeface="Calibri"/>
                <a:cs typeface="Calibri"/>
                <a:sym typeface="Calibri"/>
              </a:rPr>
              <a:t> alma </a:t>
            </a:r>
            <a:r>
              <a:rPr lang="en-US" sz="1800" dirty="0" err="1">
                <a:latin typeface="Calibri"/>
                <a:ea typeface="Calibri"/>
                <a:cs typeface="Calibri"/>
                <a:sym typeface="Calibri"/>
              </a:rPr>
              <a:t>programları</a:t>
            </a:r>
            <a:r>
              <a:rPr lang="en-US" sz="1800" dirty="0">
                <a:latin typeface="Calibri"/>
                <a:ea typeface="Calibri"/>
                <a:cs typeface="Calibri"/>
                <a:sym typeface="Calibri"/>
              </a:rPr>
              <a:t> </a:t>
            </a:r>
            <a:r>
              <a:rPr lang="en-US" sz="1800" dirty="0" err="1">
                <a:latin typeface="Calibri"/>
                <a:ea typeface="Calibri"/>
                <a:cs typeface="Calibri"/>
                <a:sym typeface="Calibri"/>
              </a:rPr>
              <a:t>oluşturun</a:t>
            </a:r>
            <a:r>
              <a:rPr lang="en-US" sz="1800" dirty="0">
                <a:latin typeface="Calibri"/>
                <a:ea typeface="Calibri"/>
                <a:cs typeface="Calibri"/>
                <a:sym typeface="Calibri"/>
              </a:rPr>
              <a:t>.
</a:t>
            </a:r>
            <a:r>
              <a:rPr lang="en-US" sz="1800" dirty="0" err="1">
                <a:latin typeface="Calibri"/>
                <a:ea typeface="Calibri"/>
                <a:cs typeface="Calibri"/>
                <a:sym typeface="Calibri"/>
              </a:rPr>
              <a:t>Yıpranmış</a:t>
            </a:r>
            <a:r>
              <a:rPr lang="en-US" sz="1800" dirty="0">
                <a:latin typeface="Calibri"/>
                <a:ea typeface="Calibri"/>
                <a:cs typeface="Calibri"/>
                <a:sym typeface="Calibri"/>
              </a:rPr>
              <a:t> </a:t>
            </a:r>
            <a:r>
              <a:rPr lang="en-US" sz="1800" dirty="0" err="1">
                <a:latin typeface="Calibri"/>
                <a:ea typeface="Calibri"/>
                <a:cs typeface="Calibri"/>
                <a:sym typeface="Calibri"/>
              </a:rPr>
              <a:t>ayakkabıları</a:t>
            </a:r>
            <a:r>
              <a:rPr lang="en-US" sz="1800" dirty="0">
                <a:latin typeface="Calibri"/>
                <a:ea typeface="Calibri"/>
                <a:cs typeface="Calibri"/>
                <a:sym typeface="Calibri"/>
              </a:rPr>
              <a:t> </a:t>
            </a:r>
            <a:r>
              <a:rPr lang="en-US" sz="1800" dirty="0" err="1">
                <a:latin typeface="Calibri"/>
                <a:ea typeface="Calibri"/>
                <a:cs typeface="Calibri"/>
                <a:sym typeface="Calibri"/>
              </a:rPr>
              <a:t>toplayın</a:t>
            </a:r>
            <a:r>
              <a:rPr lang="en-US" sz="1800" dirty="0">
                <a:latin typeface="Calibri"/>
                <a:ea typeface="Calibri"/>
                <a:cs typeface="Calibri"/>
                <a:sym typeface="Calibri"/>
              </a:rPr>
              <a:t> ve </a:t>
            </a:r>
            <a:r>
              <a:rPr lang="en-US" sz="1800" dirty="0" err="1">
                <a:latin typeface="Calibri"/>
                <a:ea typeface="Calibri"/>
                <a:cs typeface="Calibri"/>
                <a:sym typeface="Calibri"/>
              </a:rPr>
              <a:t>yeniden</a:t>
            </a:r>
            <a:r>
              <a:rPr lang="en-US" sz="1800" dirty="0">
                <a:latin typeface="Calibri"/>
                <a:ea typeface="Calibri"/>
                <a:cs typeface="Calibri"/>
                <a:sym typeface="Calibri"/>
              </a:rPr>
              <a:t> </a:t>
            </a:r>
            <a:r>
              <a:rPr lang="en-US" sz="1800" dirty="0" err="1">
                <a:latin typeface="Calibri"/>
                <a:ea typeface="Calibri"/>
                <a:cs typeface="Calibri"/>
                <a:sym typeface="Calibri"/>
              </a:rPr>
              <a:t>satış</a:t>
            </a:r>
            <a:r>
              <a:rPr lang="en-US" sz="1800" dirty="0">
                <a:latin typeface="Calibri"/>
                <a:ea typeface="Calibri"/>
                <a:cs typeface="Calibri"/>
                <a:sym typeface="Calibri"/>
              </a:rPr>
              <a:t> </a:t>
            </a:r>
            <a:r>
              <a:rPr lang="en-US" sz="1800" dirty="0" err="1">
                <a:latin typeface="Calibri"/>
                <a:ea typeface="Calibri"/>
                <a:cs typeface="Calibri"/>
                <a:sym typeface="Calibri"/>
              </a:rPr>
              <a:t>için</a:t>
            </a:r>
            <a:r>
              <a:rPr lang="en-US" sz="1800" dirty="0">
                <a:latin typeface="Calibri"/>
                <a:ea typeface="Calibri"/>
                <a:cs typeface="Calibri"/>
                <a:sym typeface="Calibri"/>
              </a:rPr>
              <a:t> </a:t>
            </a:r>
            <a:r>
              <a:rPr lang="en-US" sz="1800" dirty="0" err="1">
                <a:latin typeface="Calibri"/>
                <a:ea typeface="Calibri"/>
                <a:cs typeface="Calibri"/>
                <a:sym typeface="Calibri"/>
              </a:rPr>
              <a:t>temizleme</a:t>
            </a:r>
            <a:r>
              <a:rPr lang="en-US" sz="1800" dirty="0">
                <a:latin typeface="Calibri"/>
                <a:ea typeface="Calibri"/>
                <a:cs typeface="Calibri"/>
                <a:sym typeface="Calibri"/>
              </a:rPr>
              <a:t>, </a:t>
            </a:r>
            <a:r>
              <a:rPr lang="en-US" sz="1800" dirty="0" err="1">
                <a:latin typeface="Calibri"/>
                <a:ea typeface="Calibri"/>
                <a:cs typeface="Calibri"/>
                <a:sym typeface="Calibri"/>
              </a:rPr>
              <a:t>yenileme</a:t>
            </a:r>
            <a:r>
              <a:rPr lang="en-US" sz="1800" dirty="0">
                <a:latin typeface="Calibri"/>
                <a:ea typeface="Calibri"/>
                <a:cs typeface="Calibri"/>
                <a:sym typeface="Calibri"/>
              </a:rPr>
              <a:t> ve </a:t>
            </a:r>
            <a:r>
              <a:rPr lang="en-US" sz="1800" dirty="0" err="1">
                <a:latin typeface="Calibri"/>
                <a:ea typeface="Calibri"/>
                <a:cs typeface="Calibri"/>
                <a:sym typeface="Calibri"/>
              </a:rPr>
              <a:t>yeniden</a:t>
            </a:r>
            <a:r>
              <a:rPr lang="en-US" sz="1800" dirty="0">
                <a:latin typeface="Calibri"/>
                <a:ea typeface="Calibri"/>
                <a:cs typeface="Calibri"/>
                <a:sym typeface="Calibri"/>
              </a:rPr>
              <a:t> </a:t>
            </a:r>
            <a:r>
              <a:rPr lang="en-US" sz="1800" dirty="0" err="1">
                <a:latin typeface="Calibri"/>
                <a:ea typeface="Calibri"/>
                <a:cs typeface="Calibri"/>
                <a:sym typeface="Calibri"/>
              </a:rPr>
              <a:t>yerleştirme</a:t>
            </a:r>
            <a:r>
              <a:rPr lang="en-US" sz="1800" dirty="0">
                <a:latin typeface="Calibri"/>
                <a:ea typeface="Calibri"/>
                <a:cs typeface="Calibri"/>
                <a:sym typeface="Calibri"/>
              </a:rPr>
              <a:t> </a:t>
            </a:r>
            <a:r>
              <a:rPr lang="en-US" sz="1800" dirty="0" err="1">
                <a:latin typeface="Calibri"/>
                <a:ea typeface="Calibri"/>
                <a:cs typeface="Calibri"/>
                <a:sym typeface="Calibri"/>
              </a:rPr>
              <a:t>yoluyla</a:t>
            </a:r>
            <a:r>
              <a:rPr lang="en-US" sz="1800" dirty="0">
                <a:latin typeface="Calibri"/>
                <a:ea typeface="Calibri"/>
                <a:cs typeface="Calibri"/>
                <a:sym typeface="Calibri"/>
              </a:rPr>
              <a:t> </a:t>
            </a:r>
            <a:r>
              <a:rPr lang="en-US" sz="1800" dirty="0" err="1">
                <a:latin typeface="Calibri"/>
                <a:ea typeface="Calibri"/>
                <a:cs typeface="Calibri"/>
                <a:sym typeface="Calibri"/>
              </a:rPr>
              <a:t>yenileyin</a:t>
            </a:r>
            <a:r>
              <a:rPr lang="en-US" sz="1800" dirty="0">
                <a:latin typeface="Calibri"/>
                <a:ea typeface="Calibri"/>
                <a:cs typeface="Calibri"/>
                <a:sym typeface="Calibri"/>
              </a:rPr>
              <a:t>.
</a:t>
            </a:r>
            <a:r>
              <a:rPr lang="en-US" sz="1800" dirty="0" err="1">
                <a:latin typeface="Calibri"/>
                <a:ea typeface="Calibri"/>
                <a:cs typeface="Calibri"/>
                <a:sym typeface="Calibri"/>
              </a:rPr>
              <a:t>Ayakkabı</a:t>
            </a:r>
            <a:r>
              <a:rPr lang="en-US" sz="1800" dirty="0">
                <a:latin typeface="Calibri"/>
                <a:ea typeface="Calibri"/>
                <a:cs typeface="Calibri"/>
                <a:sym typeface="Calibri"/>
              </a:rPr>
              <a:t> </a:t>
            </a:r>
            <a:r>
              <a:rPr lang="en-US" sz="1800" dirty="0" err="1">
                <a:latin typeface="Calibri"/>
                <a:ea typeface="Calibri"/>
                <a:cs typeface="Calibri"/>
                <a:sym typeface="Calibri"/>
              </a:rPr>
              <a:t>derisinin</a:t>
            </a:r>
            <a:r>
              <a:rPr lang="en-US" sz="1800" dirty="0">
                <a:latin typeface="Calibri"/>
                <a:ea typeface="Calibri"/>
                <a:cs typeface="Calibri"/>
                <a:sym typeface="Calibri"/>
              </a:rPr>
              <a:t> </a:t>
            </a:r>
            <a:r>
              <a:rPr lang="en-US" sz="1800" dirty="0" err="1">
                <a:latin typeface="Calibri"/>
                <a:ea typeface="Calibri"/>
                <a:cs typeface="Calibri"/>
                <a:sym typeface="Calibri"/>
              </a:rPr>
              <a:t>moda</a:t>
            </a:r>
            <a:r>
              <a:rPr lang="en-US" sz="1800" dirty="0">
                <a:latin typeface="Calibri"/>
                <a:ea typeface="Calibri"/>
                <a:cs typeface="Calibri"/>
                <a:sym typeface="Calibri"/>
              </a:rPr>
              <a:t> </a:t>
            </a:r>
            <a:r>
              <a:rPr lang="en-US" sz="1800" dirty="0" err="1">
                <a:latin typeface="Calibri"/>
                <a:ea typeface="Calibri"/>
                <a:cs typeface="Calibri"/>
                <a:sym typeface="Calibri"/>
              </a:rPr>
              <a:t>aksesuarlarında</a:t>
            </a:r>
            <a:r>
              <a:rPr lang="en-US" sz="1800" dirty="0">
                <a:latin typeface="Calibri"/>
                <a:ea typeface="Calibri"/>
                <a:cs typeface="Calibri"/>
                <a:sym typeface="Calibri"/>
              </a:rPr>
              <a:t> </a:t>
            </a:r>
            <a:r>
              <a:rPr lang="en-US" sz="1800" dirty="0" err="1">
                <a:latin typeface="Calibri"/>
                <a:ea typeface="Calibri"/>
                <a:cs typeface="Calibri"/>
                <a:sym typeface="Calibri"/>
              </a:rPr>
              <a:t>kullanılması</a:t>
            </a:r>
            <a:r>
              <a:rPr lang="en-US" sz="1800" dirty="0">
                <a:latin typeface="Calibri"/>
                <a:ea typeface="Calibri"/>
                <a:cs typeface="Calibri"/>
                <a:sym typeface="Calibri"/>
              </a:rPr>
              <a:t> </a:t>
            </a:r>
            <a:r>
              <a:rPr lang="en-US" sz="1800" dirty="0" err="1">
                <a:latin typeface="Calibri"/>
                <a:ea typeface="Calibri"/>
                <a:cs typeface="Calibri"/>
                <a:sym typeface="Calibri"/>
              </a:rPr>
              <a:t>gibi</a:t>
            </a:r>
            <a:r>
              <a:rPr lang="en-US" sz="1800" dirty="0">
                <a:latin typeface="Calibri"/>
                <a:ea typeface="Calibri"/>
                <a:cs typeface="Calibri"/>
                <a:sym typeface="Calibri"/>
              </a:rPr>
              <a:t> </a:t>
            </a:r>
            <a:r>
              <a:rPr lang="en-US" sz="1800" dirty="0" err="1">
                <a:latin typeface="Calibri"/>
                <a:ea typeface="Calibri"/>
                <a:cs typeface="Calibri"/>
                <a:sym typeface="Calibri"/>
              </a:rPr>
              <a:t>çeşitli</a:t>
            </a:r>
            <a:r>
              <a:rPr lang="en-US" sz="1800" dirty="0">
                <a:latin typeface="Calibri"/>
                <a:ea typeface="Calibri"/>
                <a:cs typeface="Calibri"/>
                <a:sym typeface="Calibri"/>
              </a:rPr>
              <a:t> </a:t>
            </a:r>
            <a:r>
              <a:rPr lang="en-US" sz="1800" dirty="0" err="1">
                <a:latin typeface="Calibri"/>
                <a:ea typeface="Calibri"/>
                <a:cs typeface="Calibri"/>
                <a:sym typeface="Calibri"/>
              </a:rPr>
              <a:t>uygulamalar</a:t>
            </a:r>
            <a:r>
              <a:rPr lang="en-US" sz="1800" dirty="0">
                <a:latin typeface="Calibri"/>
                <a:ea typeface="Calibri"/>
                <a:cs typeface="Calibri"/>
                <a:sym typeface="Calibri"/>
              </a:rPr>
              <a:t> </a:t>
            </a:r>
            <a:r>
              <a:rPr lang="en-US" sz="1800" dirty="0" err="1">
                <a:latin typeface="Calibri"/>
                <a:ea typeface="Calibri"/>
                <a:cs typeface="Calibri"/>
                <a:sym typeface="Calibri"/>
              </a:rPr>
              <a:t>için</a:t>
            </a:r>
            <a:r>
              <a:rPr lang="en-US" sz="1800" dirty="0">
                <a:latin typeface="Calibri"/>
                <a:ea typeface="Calibri"/>
                <a:cs typeface="Calibri"/>
                <a:sym typeface="Calibri"/>
              </a:rPr>
              <a:t> </a:t>
            </a:r>
            <a:r>
              <a:rPr lang="en-US" sz="1800" dirty="0" err="1">
                <a:latin typeface="Calibri"/>
                <a:ea typeface="Calibri"/>
                <a:cs typeface="Calibri"/>
                <a:sym typeface="Calibri"/>
              </a:rPr>
              <a:t>ayakkabı</a:t>
            </a:r>
            <a:r>
              <a:rPr lang="en-US" sz="1800" dirty="0">
                <a:latin typeface="Calibri"/>
                <a:ea typeface="Calibri"/>
                <a:cs typeface="Calibri"/>
                <a:sym typeface="Calibri"/>
              </a:rPr>
              <a:t> </a:t>
            </a:r>
            <a:r>
              <a:rPr lang="en-US" sz="1800" dirty="0" err="1">
                <a:latin typeface="Calibri"/>
                <a:ea typeface="Calibri"/>
                <a:cs typeface="Calibri"/>
                <a:sym typeface="Calibri"/>
              </a:rPr>
              <a:t>malzemelerini</a:t>
            </a:r>
            <a:r>
              <a:rPr lang="en-US" sz="1800" dirty="0">
                <a:latin typeface="Calibri"/>
                <a:ea typeface="Calibri"/>
                <a:cs typeface="Calibri"/>
                <a:sym typeface="Calibri"/>
              </a:rPr>
              <a:t> </a:t>
            </a:r>
            <a:r>
              <a:rPr lang="en-US" sz="1800" dirty="0" err="1">
                <a:latin typeface="Calibri"/>
                <a:ea typeface="Calibri"/>
                <a:cs typeface="Calibri"/>
                <a:sym typeface="Calibri"/>
              </a:rPr>
              <a:t>yeniden</a:t>
            </a:r>
            <a:r>
              <a:rPr lang="en-US" sz="1800" dirty="0">
                <a:latin typeface="Calibri"/>
                <a:ea typeface="Calibri"/>
                <a:cs typeface="Calibri"/>
                <a:sym typeface="Calibri"/>
              </a:rPr>
              <a:t> </a:t>
            </a:r>
            <a:r>
              <a:rPr lang="en-US" sz="1800" dirty="0" err="1">
                <a:latin typeface="Calibri"/>
                <a:ea typeface="Calibri"/>
                <a:cs typeface="Calibri"/>
                <a:sym typeface="Calibri"/>
              </a:rPr>
              <a:t>kullanmak</a:t>
            </a:r>
            <a:r>
              <a:rPr lang="en-US" sz="1800" dirty="0">
                <a:latin typeface="Calibri"/>
                <a:ea typeface="Calibri"/>
                <a:cs typeface="Calibri"/>
                <a:sym typeface="Calibri"/>
              </a:rPr>
              <a:t> </a:t>
            </a:r>
            <a:r>
              <a:rPr lang="en-US" sz="1800" dirty="0" err="1">
                <a:latin typeface="Calibri"/>
                <a:ea typeface="Calibri"/>
                <a:cs typeface="Calibri"/>
                <a:sym typeface="Calibri"/>
              </a:rPr>
              <a:t>üzere</a:t>
            </a:r>
            <a:r>
              <a:rPr lang="en-US" sz="1800" dirty="0">
                <a:latin typeface="Calibri"/>
                <a:ea typeface="Calibri"/>
                <a:cs typeface="Calibri"/>
                <a:sym typeface="Calibri"/>
              </a:rPr>
              <a:t> </a:t>
            </a:r>
            <a:r>
              <a:rPr lang="en-US" sz="1800" dirty="0" err="1">
                <a:latin typeface="Calibri"/>
                <a:ea typeface="Calibri"/>
                <a:cs typeface="Calibri"/>
                <a:sym typeface="Calibri"/>
              </a:rPr>
              <a:t>diğer</a:t>
            </a:r>
            <a:r>
              <a:rPr lang="en-US" sz="1800" dirty="0">
                <a:latin typeface="Calibri"/>
                <a:ea typeface="Calibri"/>
                <a:cs typeface="Calibri"/>
                <a:sym typeface="Calibri"/>
              </a:rPr>
              <a:t> </a:t>
            </a:r>
            <a:r>
              <a:rPr lang="en-US" sz="1800" dirty="0" err="1">
                <a:latin typeface="Calibri"/>
                <a:ea typeface="Calibri"/>
                <a:cs typeface="Calibri"/>
                <a:sym typeface="Calibri"/>
              </a:rPr>
              <a:t>endüstrilerle</a:t>
            </a:r>
            <a:r>
              <a:rPr lang="en-US" sz="1800" dirty="0">
                <a:latin typeface="Calibri"/>
                <a:ea typeface="Calibri"/>
                <a:cs typeface="Calibri"/>
                <a:sym typeface="Calibri"/>
              </a:rPr>
              <a:t> </a:t>
            </a:r>
            <a:r>
              <a:rPr lang="en-US" sz="1800" dirty="0" err="1">
                <a:latin typeface="Calibri"/>
                <a:ea typeface="Calibri"/>
                <a:cs typeface="Calibri"/>
                <a:sym typeface="Calibri"/>
              </a:rPr>
              <a:t>ortaklıkları</a:t>
            </a:r>
            <a:r>
              <a:rPr lang="en-US" sz="1800" dirty="0">
                <a:latin typeface="Calibri"/>
                <a:ea typeface="Calibri"/>
                <a:cs typeface="Calibri"/>
                <a:sym typeface="Calibri"/>
              </a:rPr>
              <a:t> </a:t>
            </a:r>
            <a:r>
              <a:rPr lang="en-US" sz="1800" dirty="0" err="1">
                <a:latin typeface="Calibri"/>
                <a:ea typeface="Calibri"/>
                <a:cs typeface="Calibri"/>
                <a:sym typeface="Calibri"/>
              </a:rPr>
              <a:t>keşfedin</a:t>
            </a:r>
            <a:r>
              <a:rPr lang="en-US" sz="1800" dirty="0">
                <a:latin typeface="Calibri"/>
                <a:ea typeface="Calibri"/>
                <a:cs typeface="Calibri"/>
                <a:sym typeface="Calibri"/>
              </a:rPr>
              <a:t>.</a:t>
            </a:r>
            <a:endParaRPr lang="tr-TR" sz="1800" dirty="0">
              <a:latin typeface="Calibri"/>
              <a:ea typeface="Calibri"/>
              <a:cs typeface="Calibri"/>
              <a:sym typeface="Calibri"/>
            </a:endParaRPr>
          </a:p>
          <a:p>
            <a:pPr marL="0" marR="0" lvl="0" indent="0" algn="just" rtl="0">
              <a:lnSpc>
                <a:spcPct val="100000"/>
              </a:lnSpc>
              <a:spcBef>
                <a:spcPts val="0"/>
              </a:spcBef>
              <a:spcAft>
                <a:spcPts val="0"/>
              </a:spcAft>
              <a:buSzPts val="1400"/>
              <a:buNone/>
            </a:pPr>
            <a:r>
              <a:rPr lang="en-US" sz="1800" dirty="0">
                <a:latin typeface="Calibri"/>
                <a:ea typeface="Calibri"/>
                <a:cs typeface="Calibri"/>
                <a:sym typeface="Calibri"/>
              </a:rPr>
              <a:t>
</a:t>
            </a:r>
            <a:r>
              <a:rPr lang="en-US" sz="1800" b="1" dirty="0">
                <a:latin typeface="Calibri"/>
                <a:ea typeface="Calibri"/>
                <a:cs typeface="Calibri"/>
                <a:sym typeface="Calibri"/>
              </a:rPr>
              <a:t>Geri </a:t>
            </a:r>
            <a:r>
              <a:rPr lang="en-US" sz="1800" b="1" dirty="0" err="1">
                <a:latin typeface="Calibri"/>
                <a:ea typeface="Calibri"/>
                <a:cs typeface="Calibri"/>
                <a:sym typeface="Calibri"/>
              </a:rPr>
              <a:t>Dönüşüm</a:t>
            </a:r>
            <a:r>
              <a:rPr lang="en-US" sz="1800" b="1" dirty="0">
                <a:latin typeface="Calibri"/>
                <a:ea typeface="Calibri"/>
                <a:cs typeface="Calibri"/>
                <a:sym typeface="Calibri"/>
              </a:rPr>
              <a:t> ve </a:t>
            </a:r>
            <a:r>
              <a:rPr lang="en-US" sz="1800" b="1" dirty="0" err="1">
                <a:latin typeface="Calibri"/>
                <a:ea typeface="Calibri"/>
                <a:cs typeface="Calibri"/>
                <a:sym typeface="Calibri"/>
              </a:rPr>
              <a:t>Malzeme</a:t>
            </a:r>
            <a:r>
              <a:rPr lang="en-US" sz="1800" b="1" dirty="0">
                <a:latin typeface="Calibri"/>
                <a:ea typeface="Calibri"/>
                <a:cs typeface="Calibri"/>
                <a:sym typeface="Calibri"/>
              </a:rPr>
              <a:t> Geri </a:t>
            </a:r>
            <a:r>
              <a:rPr lang="en-US" sz="1800" b="1" dirty="0" err="1">
                <a:latin typeface="Calibri"/>
                <a:ea typeface="Calibri"/>
                <a:cs typeface="Calibri"/>
                <a:sym typeface="Calibri"/>
              </a:rPr>
              <a:t>Kazanımı</a:t>
            </a:r>
            <a:r>
              <a:rPr lang="en-US" sz="1800" b="1" dirty="0">
                <a:latin typeface="Calibri"/>
                <a:ea typeface="Calibri"/>
                <a:cs typeface="Calibri"/>
                <a:sym typeface="Calibri"/>
              </a:rPr>
              <a:t>: </a:t>
            </a:r>
            <a:r>
              <a:rPr lang="en-US" sz="1800" dirty="0">
                <a:latin typeface="Calibri"/>
                <a:ea typeface="Calibri"/>
                <a:cs typeface="Calibri"/>
                <a:sym typeface="Calibri"/>
              </a:rPr>
              <a:t>Eski </a:t>
            </a:r>
            <a:r>
              <a:rPr lang="en-US" sz="1800" dirty="0" err="1">
                <a:latin typeface="Calibri"/>
                <a:ea typeface="Calibri"/>
                <a:cs typeface="Calibri"/>
                <a:sym typeface="Calibri"/>
              </a:rPr>
              <a:t>ayakkabıları</a:t>
            </a:r>
            <a:r>
              <a:rPr lang="en-US" sz="1800" dirty="0">
                <a:latin typeface="Calibri"/>
                <a:ea typeface="Calibri"/>
                <a:cs typeface="Calibri"/>
                <a:sym typeface="Calibri"/>
              </a:rPr>
              <a:t> </a:t>
            </a:r>
            <a:r>
              <a:rPr lang="en-US" sz="1800" dirty="0" err="1">
                <a:latin typeface="Calibri"/>
                <a:ea typeface="Calibri"/>
                <a:cs typeface="Calibri"/>
                <a:sym typeface="Calibri"/>
              </a:rPr>
              <a:t>bileşenlerine</a:t>
            </a:r>
            <a:r>
              <a:rPr lang="en-US" sz="1800" dirty="0">
                <a:latin typeface="Calibri"/>
                <a:ea typeface="Calibri"/>
                <a:cs typeface="Calibri"/>
                <a:sym typeface="Calibri"/>
              </a:rPr>
              <a:t> (</a:t>
            </a:r>
            <a:r>
              <a:rPr lang="en-US" sz="1800" dirty="0" err="1">
                <a:latin typeface="Calibri"/>
                <a:ea typeface="Calibri"/>
                <a:cs typeface="Calibri"/>
                <a:sym typeface="Calibri"/>
              </a:rPr>
              <a:t>ör</a:t>
            </a:r>
            <a:r>
              <a:rPr lang="en-US" sz="1800" dirty="0">
                <a:latin typeface="Calibri"/>
                <a:ea typeface="Calibri"/>
                <a:cs typeface="Calibri"/>
                <a:sym typeface="Calibri"/>
              </a:rPr>
              <a:t>. </a:t>
            </a:r>
            <a:r>
              <a:rPr lang="en-US" sz="1800" dirty="0" err="1">
                <a:latin typeface="Calibri"/>
                <a:ea typeface="Calibri"/>
                <a:cs typeface="Calibri"/>
                <a:sym typeface="Calibri"/>
              </a:rPr>
              <a:t>kauçuk</a:t>
            </a:r>
            <a:r>
              <a:rPr lang="en-US" sz="1800" dirty="0">
                <a:latin typeface="Calibri"/>
                <a:ea typeface="Calibri"/>
                <a:cs typeface="Calibri"/>
                <a:sym typeface="Calibri"/>
              </a:rPr>
              <a:t>, </a:t>
            </a:r>
            <a:r>
              <a:rPr lang="en-US" sz="1800" dirty="0" err="1">
                <a:latin typeface="Calibri"/>
                <a:ea typeface="Calibri"/>
                <a:cs typeface="Calibri"/>
                <a:sym typeface="Calibri"/>
              </a:rPr>
              <a:t>deri</a:t>
            </a:r>
            <a:r>
              <a:rPr lang="en-US" sz="1800" dirty="0">
                <a:latin typeface="Calibri"/>
                <a:ea typeface="Calibri"/>
                <a:cs typeface="Calibri"/>
                <a:sym typeface="Calibri"/>
              </a:rPr>
              <a:t>, </a:t>
            </a:r>
            <a:r>
              <a:rPr lang="en-US" sz="1800" dirty="0" err="1">
                <a:latin typeface="Calibri"/>
                <a:ea typeface="Calibri"/>
                <a:cs typeface="Calibri"/>
                <a:sym typeface="Calibri"/>
              </a:rPr>
              <a:t>tekstil</a:t>
            </a:r>
            <a:r>
              <a:rPr lang="en-US" sz="1800" dirty="0">
                <a:latin typeface="Calibri"/>
                <a:ea typeface="Calibri"/>
                <a:cs typeface="Calibri"/>
                <a:sym typeface="Calibri"/>
              </a:rPr>
              <a:t>) </a:t>
            </a:r>
            <a:r>
              <a:rPr lang="en-US" sz="1800" dirty="0" err="1">
                <a:latin typeface="Calibri"/>
                <a:ea typeface="Calibri"/>
                <a:cs typeface="Calibri"/>
                <a:sym typeface="Calibri"/>
              </a:rPr>
              <a:t>ayırmak</a:t>
            </a:r>
            <a:r>
              <a:rPr lang="en-US" sz="1800" dirty="0">
                <a:latin typeface="Calibri"/>
                <a:ea typeface="Calibri"/>
                <a:cs typeface="Calibri"/>
                <a:sym typeface="Calibri"/>
              </a:rPr>
              <a:t> </a:t>
            </a:r>
            <a:r>
              <a:rPr lang="en-US" sz="1800" dirty="0" err="1">
                <a:latin typeface="Calibri"/>
                <a:ea typeface="Calibri"/>
                <a:cs typeface="Calibri"/>
                <a:sym typeface="Calibri"/>
              </a:rPr>
              <a:t>için</a:t>
            </a:r>
            <a:r>
              <a:rPr lang="en-US" sz="1800" dirty="0">
                <a:latin typeface="Calibri"/>
                <a:ea typeface="Calibri"/>
                <a:cs typeface="Calibri"/>
                <a:sym typeface="Calibri"/>
              </a:rPr>
              <a:t> </a:t>
            </a:r>
            <a:r>
              <a:rPr lang="en-US" sz="1800" dirty="0" err="1">
                <a:latin typeface="Calibri"/>
                <a:ea typeface="Calibri"/>
                <a:cs typeface="Calibri"/>
                <a:sym typeface="Calibri"/>
              </a:rPr>
              <a:t>gelişmiş</a:t>
            </a:r>
            <a:r>
              <a:rPr lang="en-US" sz="1800" dirty="0">
                <a:latin typeface="Calibri"/>
                <a:ea typeface="Calibri"/>
                <a:cs typeface="Calibri"/>
                <a:sym typeface="Calibri"/>
              </a:rPr>
              <a:t> </a:t>
            </a:r>
            <a:r>
              <a:rPr lang="en-US" sz="1800" dirty="0" err="1">
                <a:latin typeface="Calibri"/>
                <a:ea typeface="Calibri"/>
                <a:cs typeface="Calibri"/>
                <a:sym typeface="Calibri"/>
              </a:rPr>
              <a:t>geri</a:t>
            </a:r>
            <a:r>
              <a:rPr lang="en-US" sz="1800" dirty="0">
                <a:latin typeface="Calibri"/>
                <a:ea typeface="Calibri"/>
                <a:cs typeface="Calibri"/>
                <a:sym typeface="Calibri"/>
              </a:rPr>
              <a:t> </a:t>
            </a:r>
            <a:r>
              <a:rPr lang="en-US" sz="1800" dirty="0" err="1">
                <a:latin typeface="Calibri"/>
                <a:ea typeface="Calibri"/>
                <a:cs typeface="Calibri"/>
                <a:sym typeface="Calibri"/>
              </a:rPr>
              <a:t>dönüşüm</a:t>
            </a:r>
            <a:r>
              <a:rPr lang="en-US" sz="1800" dirty="0">
                <a:latin typeface="Calibri"/>
                <a:ea typeface="Calibri"/>
                <a:cs typeface="Calibri"/>
                <a:sym typeface="Calibri"/>
              </a:rPr>
              <a:t> </a:t>
            </a:r>
            <a:r>
              <a:rPr lang="en-US" sz="1800" dirty="0" err="1">
                <a:latin typeface="Calibri"/>
                <a:ea typeface="Calibri"/>
                <a:cs typeface="Calibri"/>
                <a:sym typeface="Calibri"/>
              </a:rPr>
              <a:t>teknolojilerine</a:t>
            </a:r>
            <a:r>
              <a:rPr lang="en-US" sz="1800" dirty="0">
                <a:latin typeface="Calibri"/>
                <a:ea typeface="Calibri"/>
                <a:cs typeface="Calibri"/>
                <a:sym typeface="Calibri"/>
              </a:rPr>
              <a:t> </a:t>
            </a:r>
            <a:r>
              <a:rPr lang="en-US" sz="1800" dirty="0" err="1">
                <a:latin typeface="Calibri"/>
                <a:ea typeface="Calibri"/>
                <a:cs typeface="Calibri"/>
                <a:sym typeface="Calibri"/>
              </a:rPr>
              <a:t>yatırım</a:t>
            </a:r>
            <a:r>
              <a:rPr lang="en-US" sz="1800" dirty="0">
                <a:latin typeface="Calibri"/>
                <a:ea typeface="Calibri"/>
                <a:cs typeface="Calibri"/>
                <a:sym typeface="Calibri"/>
              </a:rPr>
              <a:t> </a:t>
            </a:r>
            <a:r>
              <a:rPr lang="en-US" sz="1800" dirty="0" err="1">
                <a:latin typeface="Calibri"/>
                <a:ea typeface="Calibri"/>
                <a:cs typeface="Calibri"/>
                <a:sym typeface="Calibri"/>
              </a:rPr>
              <a:t>yapın</a:t>
            </a:r>
            <a:r>
              <a:rPr lang="en-US" sz="1800" dirty="0">
                <a:latin typeface="Calibri"/>
                <a:ea typeface="Calibri"/>
                <a:cs typeface="Calibri"/>
                <a:sym typeface="Calibri"/>
              </a:rPr>
              <a:t>.
Eski </a:t>
            </a:r>
            <a:r>
              <a:rPr lang="en-US" sz="1800" dirty="0" err="1">
                <a:latin typeface="Calibri"/>
                <a:ea typeface="Calibri"/>
                <a:cs typeface="Calibri"/>
                <a:sym typeface="Calibri"/>
              </a:rPr>
              <a:t>ayakkabılardan</a:t>
            </a:r>
            <a:r>
              <a:rPr lang="en-US" sz="1800" dirty="0">
                <a:latin typeface="Calibri"/>
                <a:ea typeface="Calibri"/>
                <a:cs typeface="Calibri"/>
                <a:sym typeface="Calibri"/>
              </a:rPr>
              <a:t> </a:t>
            </a:r>
            <a:r>
              <a:rPr lang="en-US" sz="1800" dirty="0" err="1">
                <a:latin typeface="Calibri"/>
                <a:ea typeface="Calibri"/>
                <a:cs typeface="Calibri"/>
                <a:sym typeface="Calibri"/>
              </a:rPr>
              <a:t>geri</a:t>
            </a:r>
            <a:r>
              <a:rPr lang="en-US" sz="1800" dirty="0">
                <a:latin typeface="Calibri"/>
                <a:ea typeface="Calibri"/>
                <a:cs typeface="Calibri"/>
                <a:sym typeface="Calibri"/>
              </a:rPr>
              <a:t> </a:t>
            </a:r>
            <a:r>
              <a:rPr lang="en-US" sz="1800" dirty="0" err="1">
                <a:latin typeface="Calibri"/>
                <a:ea typeface="Calibri"/>
                <a:cs typeface="Calibri"/>
                <a:sym typeface="Calibri"/>
              </a:rPr>
              <a:t>kazanılan</a:t>
            </a:r>
            <a:r>
              <a:rPr lang="en-US" sz="1800" dirty="0">
                <a:latin typeface="Calibri"/>
                <a:ea typeface="Calibri"/>
                <a:cs typeface="Calibri"/>
                <a:sym typeface="Calibri"/>
              </a:rPr>
              <a:t> </a:t>
            </a:r>
            <a:r>
              <a:rPr lang="en-US" sz="1800" dirty="0" err="1">
                <a:latin typeface="Calibri"/>
                <a:ea typeface="Calibri"/>
                <a:cs typeface="Calibri"/>
                <a:sym typeface="Calibri"/>
              </a:rPr>
              <a:t>malzemelerin</a:t>
            </a:r>
            <a:r>
              <a:rPr lang="en-US" sz="1800" dirty="0">
                <a:latin typeface="Calibri"/>
                <a:ea typeface="Calibri"/>
                <a:cs typeface="Calibri"/>
                <a:sym typeface="Calibri"/>
              </a:rPr>
              <a:t> </a:t>
            </a:r>
            <a:r>
              <a:rPr lang="en-US" sz="1800" dirty="0" err="1">
                <a:latin typeface="Calibri"/>
                <a:ea typeface="Calibri"/>
                <a:cs typeface="Calibri"/>
                <a:sym typeface="Calibri"/>
              </a:rPr>
              <a:t>üretim</a:t>
            </a:r>
            <a:r>
              <a:rPr lang="en-US" sz="1800" dirty="0">
                <a:latin typeface="Calibri"/>
                <a:ea typeface="Calibri"/>
                <a:cs typeface="Calibri"/>
                <a:sym typeface="Calibri"/>
              </a:rPr>
              <a:t> </a:t>
            </a:r>
            <a:r>
              <a:rPr lang="en-US" sz="1800" dirty="0" err="1">
                <a:latin typeface="Calibri"/>
                <a:ea typeface="Calibri"/>
                <a:cs typeface="Calibri"/>
                <a:sym typeface="Calibri"/>
              </a:rPr>
              <a:t>sürecine</a:t>
            </a:r>
            <a:r>
              <a:rPr lang="en-US" sz="1800" dirty="0">
                <a:latin typeface="Calibri"/>
                <a:ea typeface="Calibri"/>
                <a:cs typeface="Calibri"/>
                <a:sym typeface="Calibri"/>
              </a:rPr>
              <a:t> </a:t>
            </a:r>
            <a:r>
              <a:rPr lang="en-US" sz="1800" dirty="0" err="1">
                <a:latin typeface="Calibri"/>
                <a:ea typeface="Calibri"/>
                <a:cs typeface="Calibri"/>
                <a:sym typeface="Calibri"/>
              </a:rPr>
              <a:t>yeniden</a:t>
            </a:r>
            <a:r>
              <a:rPr lang="en-US" sz="1800" dirty="0">
                <a:latin typeface="Calibri"/>
                <a:ea typeface="Calibri"/>
                <a:cs typeface="Calibri"/>
                <a:sym typeface="Calibri"/>
              </a:rPr>
              <a:t> </a:t>
            </a:r>
            <a:r>
              <a:rPr lang="en-US" sz="1800" dirty="0" err="1">
                <a:latin typeface="Calibri"/>
                <a:ea typeface="Calibri"/>
                <a:cs typeface="Calibri"/>
                <a:sym typeface="Calibri"/>
              </a:rPr>
              <a:t>entegre</a:t>
            </a:r>
            <a:r>
              <a:rPr lang="en-US" sz="1800" dirty="0">
                <a:latin typeface="Calibri"/>
                <a:ea typeface="Calibri"/>
                <a:cs typeface="Calibri"/>
                <a:sym typeface="Calibri"/>
              </a:rPr>
              <a:t> </a:t>
            </a:r>
            <a:r>
              <a:rPr lang="en-US" sz="1800" dirty="0" err="1">
                <a:latin typeface="Calibri"/>
                <a:ea typeface="Calibri"/>
                <a:cs typeface="Calibri"/>
                <a:sym typeface="Calibri"/>
              </a:rPr>
              <a:t>edilmesini</a:t>
            </a:r>
            <a:r>
              <a:rPr lang="en-US" sz="1800" dirty="0">
                <a:latin typeface="Calibri"/>
                <a:ea typeface="Calibri"/>
                <a:cs typeface="Calibri"/>
                <a:sym typeface="Calibri"/>
              </a:rPr>
              <a:t> </a:t>
            </a:r>
            <a:r>
              <a:rPr lang="en-US" sz="1800" dirty="0" err="1">
                <a:latin typeface="Calibri"/>
                <a:ea typeface="Calibri"/>
                <a:cs typeface="Calibri"/>
                <a:sym typeface="Calibri"/>
              </a:rPr>
              <a:t>sağlamak</a:t>
            </a:r>
            <a:r>
              <a:rPr lang="en-US" sz="1800" dirty="0">
                <a:latin typeface="Calibri"/>
                <a:ea typeface="Calibri"/>
                <a:cs typeface="Calibri"/>
                <a:sym typeface="Calibri"/>
              </a:rPr>
              <a:t> </a:t>
            </a:r>
            <a:r>
              <a:rPr lang="en-US" sz="1800" dirty="0" err="1">
                <a:latin typeface="Calibri"/>
                <a:ea typeface="Calibri"/>
                <a:cs typeface="Calibri"/>
                <a:sym typeface="Calibri"/>
              </a:rPr>
              <a:t>için</a:t>
            </a:r>
            <a:r>
              <a:rPr lang="en-US" sz="1800" dirty="0">
                <a:latin typeface="Calibri"/>
                <a:ea typeface="Calibri"/>
                <a:cs typeface="Calibri"/>
                <a:sym typeface="Calibri"/>
              </a:rPr>
              <a:t> </a:t>
            </a:r>
            <a:r>
              <a:rPr lang="en-US" sz="1800" dirty="0" err="1">
                <a:latin typeface="Calibri"/>
                <a:ea typeface="Calibri"/>
                <a:cs typeface="Calibri"/>
                <a:sym typeface="Calibri"/>
              </a:rPr>
              <a:t>tedarikçiler</a:t>
            </a:r>
            <a:r>
              <a:rPr lang="en-US" sz="1800" dirty="0">
                <a:latin typeface="Calibri"/>
                <a:ea typeface="Calibri"/>
                <a:cs typeface="Calibri"/>
                <a:sym typeface="Calibri"/>
              </a:rPr>
              <a:t> ve </a:t>
            </a:r>
            <a:r>
              <a:rPr lang="en-US" sz="1800" dirty="0" err="1">
                <a:latin typeface="Calibri"/>
                <a:ea typeface="Calibri"/>
                <a:cs typeface="Calibri"/>
                <a:sym typeface="Calibri"/>
              </a:rPr>
              <a:t>geri</a:t>
            </a:r>
            <a:r>
              <a:rPr lang="en-US" sz="1800" dirty="0">
                <a:latin typeface="Calibri"/>
                <a:ea typeface="Calibri"/>
                <a:cs typeface="Calibri"/>
                <a:sym typeface="Calibri"/>
              </a:rPr>
              <a:t> </a:t>
            </a:r>
            <a:r>
              <a:rPr lang="en-US" sz="1800" dirty="0" err="1">
                <a:latin typeface="Calibri"/>
                <a:ea typeface="Calibri"/>
                <a:cs typeface="Calibri"/>
                <a:sym typeface="Calibri"/>
              </a:rPr>
              <a:t>dönüşümcülerle</a:t>
            </a:r>
            <a:r>
              <a:rPr lang="en-US" sz="1800" dirty="0">
                <a:latin typeface="Calibri"/>
                <a:ea typeface="Calibri"/>
                <a:cs typeface="Calibri"/>
                <a:sym typeface="Calibri"/>
              </a:rPr>
              <a:t> </a:t>
            </a:r>
            <a:r>
              <a:rPr lang="en-US" sz="1800" dirty="0" err="1">
                <a:latin typeface="Calibri"/>
                <a:ea typeface="Calibri"/>
                <a:cs typeface="Calibri"/>
                <a:sym typeface="Calibri"/>
              </a:rPr>
              <a:t>işbirliği</a:t>
            </a:r>
            <a:r>
              <a:rPr lang="en-US" sz="1800" dirty="0">
                <a:latin typeface="Calibri"/>
                <a:ea typeface="Calibri"/>
                <a:cs typeface="Calibri"/>
                <a:sym typeface="Calibri"/>
              </a:rPr>
              <a:t> </a:t>
            </a:r>
            <a:r>
              <a:rPr lang="en-US" sz="1800" dirty="0" err="1">
                <a:latin typeface="Calibri"/>
                <a:ea typeface="Calibri"/>
                <a:cs typeface="Calibri"/>
                <a:sym typeface="Calibri"/>
              </a:rPr>
              <a:t>yapın</a:t>
            </a:r>
            <a:r>
              <a:rPr lang="en-US" sz="1800" dirty="0">
                <a:latin typeface="Calibri"/>
                <a:ea typeface="Calibri"/>
                <a:cs typeface="Calibri"/>
                <a:sym typeface="Calibri"/>
              </a:rPr>
              <a:t>.
</a:t>
            </a:r>
            <a:r>
              <a:rPr lang="en-US" sz="1800" dirty="0" err="1">
                <a:latin typeface="Calibri"/>
                <a:ea typeface="Calibri"/>
                <a:cs typeface="Calibri"/>
                <a:sym typeface="Calibri"/>
              </a:rPr>
              <a:t>Atılan</a:t>
            </a:r>
            <a:r>
              <a:rPr lang="en-US" sz="1800" dirty="0">
                <a:latin typeface="Calibri"/>
                <a:ea typeface="Calibri"/>
                <a:cs typeface="Calibri"/>
                <a:sym typeface="Calibri"/>
              </a:rPr>
              <a:t> </a:t>
            </a:r>
            <a:r>
              <a:rPr lang="en-US" sz="1800" dirty="0" err="1">
                <a:latin typeface="Calibri"/>
                <a:ea typeface="Calibri"/>
                <a:cs typeface="Calibri"/>
                <a:sym typeface="Calibri"/>
              </a:rPr>
              <a:t>ayakkabılardan</a:t>
            </a:r>
            <a:r>
              <a:rPr lang="en-US" sz="1800" dirty="0">
                <a:latin typeface="Calibri"/>
                <a:ea typeface="Calibri"/>
                <a:cs typeface="Calibri"/>
                <a:sym typeface="Calibri"/>
              </a:rPr>
              <a:t> </a:t>
            </a:r>
            <a:r>
              <a:rPr lang="en-US" sz="1800" dirty="0" err="1">
                <a:latin typeface="Calibri"/>
                <a:ea typeface="Calibri"/>
                <a:cs typeface="Calibri"/>
                <a:sym typeface="Calibri"/>
              </a:rPr>
              <a:t>çevre</a:t>
            </a:r>
            <a:r>
              <a:rPr lang="en-US" sz="1800" dirty="0">
                <a:latin typeface="Calibri"/>
                <a:ea typeface="Calibri"/>
                <a:cs typeface="Calibri"/>
                <a:sym typeface="Calibri"/>
              </a:rPr>
              <a:t> </a:t>
            </a:r>
            <a:r>
              <a:rPr lang="en-US" sz="1800" dirty="0" err="1">
                <a:latin typeface="Calibri"/>
                <a:ea typeface="Calibri"/>
                <a:cs typeface="Calibri"/>
                <a:sym typeface="Calibri"/>
              </a:rPr>
              <a:t>dostu</a:t>
            </a:r>
            <a:r>
              <a:rPr lang="en-US" sz="1800" dirty="0">
                <a:latin typeface="Calibri"/>
                <a:ea typeface="Calibri"/>
                <a:cs typeface="Calibri"/>
                <a:sym typeface="Calibri"/>
              </a:rPr>
              <a:t> </a:t>
            </a:r>
            <a:r>
              <a:rPr lang="en-US" sz="1800" dirty="0" err="1">
                <a:latin typeface="Calibri"/>
                <a:ea typeface="Calibri"/>
                <a:cs typeface="Calibri"/>
                <a:sym typeface="Calibri"/>
              </a:rPr>
              <a:t>ayakkabı</a:t>
            </a:r>
            <a:r>
              <a:rPr lang="en-US" sz="1800" dirty="0">
                <a:latin typeface="Calibri"/>
                <a:ea typeface="Calibri"/>
                <a:cs typeface="Calibri"/>
                <a:sym typeface="Calibri"/>
              </a:rPr>
              <a:t> </a:t>
            </a:r>
            <a:r>
              <a:rPr lang="en-US" sz="1800" dirty="0" err="1">
                <a:latin typeface="Calibri"/>
                <a:ea typeface="Calibri"/>
                <a:cs typeface="Calibri"/>
                <a:sym typeface="Calibri"/>
              </a:rPr>
              <a:t>tabanları</a:t>
            </a:r>
            <a:r>
              <a:rPr lang="en-US" sz="1800" dirty="0">
                <a:latin typeface="Calibri"/>
                <a:ea typeface="Calibri"/>
                <a:cs typeface="Calibri"/>
                <a:sym typeface="Calibri"/>
              </a:rPr>
              <a:t> </a:t>
            </a:r>
            <a:r>
              <a:rPr lang="en-US" sz="1800" dirty="0" err="1">
                <a:latin typeface="Calibri"/>
                <a:ea typeface="Calibri"/>
                <a:cs typeface="Calibri"/>
                <a:sym typeface="Calibri"/>
              </a:rPr>
              <a:t>veya</a:t>
            </a:r>
            <a:r>
              <a:rPr lang="en-US" sz="1800" dirty="0">
                <a:latin typeface="Calibri"/>
                <a:ea typeface="Calibri"/>
                <a:cs typeface="Calibri"/>
                <a:sym typeface="Calibri"/>
              </a:rPr>
              <a:t> </a:t>
            </a:r>
            <a:r>
              <a:rPr lang="en-US" sz="1800" dirty="0" err="1">
                <a:latin typeface="Calibri"/>
                <a:ea typeface="Calibri"/>
                <a:cs typeface="Calibri"/>
                <a:sym typeface="Calibri"/>
              </a:rPr>
              <a:t>tabanlıklar</a:t>
            </a:r>
            <a:r>
              <a:rPr lang="en-US" sz="1800" dirty="0">
                <a:latin typeface="Calibri"/>
                <a:ea typeface="Calibri"/>
                <a:cs typeface="Calibri"/>
                <a:sym typeface="Calibri"/>
              </a:rPr>
              <a:t> </a:t>
            </a:r>
            <a:r>
              <a:rPr lang="en-US" sz="1800" dirty="0" err="1">
                <a:latin typeface="Calibri"/>
                <a:ea typeface="Calibri"/>
                <a:cs typeface="Calibri"/>
                <a:sym typeface="Calibri"/>
              </a:rPr>
              <a:t>gibi</a:t>
            </a:r>
            <a:r>
              <a:rPr lang="en-US" sz="1800" dirty="0">
                <a:latin typeface="Calibri"/>
                <a:ea typeface="Calibri"/>
                <a:cs typeface="Calibri"/>
                <a:sym typeface="Calibri"/>
              </a:rPr>
              <a:t> yeni </a:t>
            </a:r>
            <a:r>
              <a:rPr lang="en-US" sz="1800" dirty="0" err="1">
                <a:latin typeface="Calibri"/>
                <a:ea typeface="Calibri"/>
                <a:cs typeface="Calibri"/>
                <a:sym typeface="Calibri"/>
              </a:rPr>
              <a:t>ürünlere</a:t>
            </a:r>
            <a:r>
              <a:rPr lang="en-US" sz="1800" dirty="0">
                <a:latin typeface="Calibri"/>
                <a:ea typeface="Calibri"/>
                <a:cs typeface="Calibri"/>
                <a:sym typeface="Calibri"/>
              </a:rPr>
              <a:t> </a:t>
            </a:r>
            <a:r>
              <a:rPr lang="en-US" sz="1800" dirty="0" err="1">
                <a:latin typeface="Calibri"/>
                <a:ea typeface="Calibri"/>
                <a:cs typeface="Calibri"/>
                <a:sym typeface="Calibri"/>
              </a:rPr>
              <a:t>dönüştürülen</a:t>
            </a:r>
            <a:r>
              <a:rPr lang="en-US" sz="1800" dirty="0">
                <a:latin typeface="Calibri"/>
                <a:ea typeface="Calibri"/>
                <a:cs typeface="Calibri"/>
                <a:sym typeface="Calibri"/>
              </a:rPr>
              <a:t> </a:t>
            </a:r>
            <a:r>
              <a:rPr lang="en-US" sz="1800" dirty="0" err="1">
                <a:latin typeface="Calibri"/>
                <a:ea typeface="Calibri"/>
                <a:cs typeface="Calibri"/>
                <a:sym typeface="Calibri"/>
              </a:rPr>
              <a:t>malzemeleri</a:t>
            </a:r>
            <a:r>
              <a:rPr lang="en-US" sz="1800" dirty="0">
                <a:latin typeface="Calibri"/>
                <a:ea typeface="Calibri"/>
                <a:cs typeface="Calibri"/>
                <a:sym typeface="Calibri"/>
              </a:rPr>
              <a:t> </a:t>
            </a:r>
            <a:r>
              <a:rPr lang="en-US" sz="1800" dirty="0" err="1">
                <a:latin typeface="Calibri"/>
                <a:ea typeface="Calibri"/>
                <a:cs typeface="Calibri"/>
                <a:sym typeface="Calibri"/>
              </a:rPr>
              <a:t>geri</a:t>
            </a:r>
            <a:r>
              <a:rPr lang="en-US" sz="1800" dirty="0">
                <a:latin typeface="Calibri"/>
                <a:ea typeface="Calibri"/>
                <a:cs typeface="Calibri"/>
                <a:sym typeface="Calibri"/>
              </a:rPr>
              <a:t> </a:t>
            </a:r>
            <a:r>
              <a:rPr lang="en-US" sz="1800" dirty="0" err="1">
                <a:latin typeface="Calibri"/>
                <a:ea typeface="Calibri"/>
                <a:cs typeface="Calibri"/>
                <a:sym typeface="Calibri"/>
              </a:rPr>
              <a:t>dönüştürmek</a:t>
            </a:r>
            <a:r>
              <a:rPr lang="en-US" sz="1800" dirty="0">
                <a:latin typeface="Calibri"/>
                <a:ea typeface="Calibri"/>
                <a:cs typeface="Calibri"/>
                <a:sym typeface="Calibri"/>
              </a:rPr>
              <a:t> </a:t>
            </a:r>
            <a:r>
              <a:rPr lang="en-US" sz="1800" dirty="0" err="1">
                <a:latin typeface="Calibri"/>
                <a:ea typeface="Calibri"/>
                <a:cs typeface="Calibri"/>
                <a:sym typeface="Calibri"/>
              </a:rPr>
              <a:t>için</a:t>
            </a:r>
            <a:r>
              <a:rPr lang="en-US" sz="1800" dirty="0">
                <a:latin typeface="Calibri"/>
                <a:ea typeface="Calibri"/>
                <a:cs typeface="Calibri"/>
                <a:sym typeface="Calibri"/>
              </a:rPr>
              <a:t> </a:t>
            </a:r>
            <a:r>
              <a:rPr lang="en-US" sz="1800" dirty="0" err="1">
                <a:latin typeface="Calibri"/>
                <a:ea typeface="Calibri"/>
                <a:cs typeface="Calibri"/>
                <a:sym typeface="Calibri"/>
              </a:rPr>
              <a:t>yenilikçi</a:t>
            </a:r>
            <a:r>
              <a:rPr lang="en-US" sz="1800" dirty="0">
                <a:latin typeface="Calibri"/>
                <a:ea typeface="Calibri"/>
                <a:cs typeface="Calibri"/>
                <a:sym typeface="Calibri"/>
              </a:rPr>
              <a:t> </a:t>
            </a:r>
            <a:r>
              <a:rPr lang="en-US" sz="1800" dirty="0" err="1">
                <a:latin typeface="Calibri"/>
                <a:ea typeface="Calibri"/>
                <a:cs typeface="Calibri"/>
                <a:sym typeface="Calibri"/>
              </a:rPr>
              <a:t>yöntemleri</a:t>
            </a:r>
            <a:r>
              <a:rPr lang="en-US" sz="1800" dirty="0">
                <a:latin typeface="Calibri"/>
                <a:ea typeface="Calibri"/>
                <a:cs typeface="Calibri"/>
                <a:sym typeface="Calibri"/>
              </a:rPr>
              <a:t> </a:t>
            </a:r>
            <a:r>
              <a:rPr lang="en-US" sz="1800" dirty="0" err="1">
                <a:latin typeface="Calibri"/>
                <a:ea typeface="Calibri"/>
                <a:cs typeface="Calibri"/>
                <a:sym typeface="Calibri"/>
              </a:rPr>
              <a:t>keşfedin</a:t>
            </a:r>
            <a:r>
              <a:rPr lang="en-US" sz="1800" dirty="0">
                <a:latin typeface="Calibri"/>
                <a:ea typeface="Calibri"/>
                <a:cs typeface="Calibri"/>
                <a:sym typeface="Calibri"/>
              </a:rPr>
              <a:t>.</a:t>
            </a:r>
            <a:endParaRPr lang="tr-TR" sz="1800" dirty="0">
              <a:latin typeface="Calibri"/>
              <a:ea typeface="Calibri"/>
              <a:cs typeface="Calibri"/>
              <a:sym typeface="Calibri"/>
            </a:endParaRPr>
          </a:p>
          <a:p>
            <a:pPr marL="0" marR="0" lvl="0" indent="0" algn="just" rtl="0">
              <a:lnSpc>
                <a:spcPct val="100000"/>
              </a:lnSpc>
              <a:spcBef>
                <a:spcPts val="0"/>
              </a:spcBef>
              <a:spcAft>
                <a:spcPts val="0"/>
              </a:spcAft>
              <a:buSzPts val="1400"/>
              <a:buNone/>
            </a:pPr>
            <a:r>
              <a:rPr lang="en-US" sz="1800" dirty="0">
                <a:latin typeface="Calibri"/>
                <a:ea typeface="Calibri"/>
                <a:cs typeface="Calibri"/>
                <a:sym typeface="Calibri"/>
              </a:rPr>
              <a:t>
</a:t>
            </a:r>
            <a:r>
              <a:rPr lang="en-US" sz="1800" b="1" dirty="0" err="1">
                <a:latin typeface="Calibri"/>
                <a:ea typeface="Calibri"/>
                <a:cs typeface="Calibri"/>
                <a:sym typeface="Calibri"/>
              </a:rPr>
              <a:t>Sürdürülebilir</a:t>
            </a:r>
            <a:r>
              <a:rPr lang="en-US" sz="1800" b="1" dirty="0">
                <a:latin typeface="Calibri"/>
                <a:ea typeface="Calibri"/>
                <a:cs typeface="Calibri"/>
                <a:sym typeface="Calibri"/>
              </a:rPr>
              <a:t> </a:t>
            </a:r>
            <a:r>
              <a:rPr lang="en-US" sz="1800" b="1" dirty="0" err="1">
                <a:latin typeface="Calibri"/>
                <a:ea typeface="Calibri"/>
                <a:cs typeface="Calibri"/>
                <a:sym typeface="Calibri"/>
              </a:rPr>
              <a:t>Malzemeler</a:t>
            </a:r>
            <a:r>
              <a:rPr lang="en-US" sz="1800" b="1" dirty="0">
                <a:latin typeface="Calibri"/>
                <a:ea typeface="Calibri"/>
                <a:cs typeface="Calibri"/>
                <a:sym typeface="Calibri"/>
              </a:rPr>
              <a:t>: </a:t>
            </a:r>
            <a:r>
              <a:rPr lang="en-US" sz="1800" dirty="0" err="1">
                <a:latin typeface="Calibri"/>
                <a:ea typeface="Calibri"/>
                <a:cs typeface="Calibri"/>
                <a:sym typeface="Calibri"/>
              </a:rPr>
              <a:t>Ayakkabı</a:t>
            </a:r>
            <a:r>
              <a:rPr lang="en-US" sz="1800" dirty="0">
                <a:latin typeface="Calibri"/>
                <a:ea typeface="Calibri"/>
                <a:cs typeface="Calibri"/>
                <a:sym typeface="Calibri"/>
              </a:rPr>
              <a:t> </a:t>
            </a:r>
            <a:r>
              <a:rPr lang="en-US" sz="1800" dirty="0" err="1">
                <a:latin typeface="Calibri"/>
                <a:ea typeface="Calibri"/>
                <a:cs typeface="Calibri"/>
                <a:sym typeface="Calibri"/>
              </a:rPr>
              <a:t>üretimi</a:t>
            </a:r>
            <a:r>
              <a:rPr lang="en-US" sz="1800" dirty="0">
                <a:latin typeface="Calibri"/>
                <a:ea typeface="Calibri"/>
                <a:cs typeface="Calibri"/>
                <a:sym typeface="Calibri"/>
              </a:rPr>
              <a:t> </a:t>
            </a:r>
            <a:r>
              <a:rPr lang="en-US" sz="1800" dirty="0" err="1">
                <a:latin typeface="Calibri"/>
                <a:ea typeface="Calibri"/>
                <a:cs typeface="Calibri"/>
                <a:sym typeface="Calibri"/>
              </a:rPr>
              <a:t>için</a:t>
            </a:r>
            <a:r>
              <a:rPr lang="en-US" sz="1800" dirty="0">
                <a:latin typeface="Calibri"/>
                <a:ea typeface="Calibri"/>
                <a:cs typeface="Calibri"/>
                <a:sym typeface="Calibri"/>
              </a:rPr>
              <a:t> </a:t>
            </a:r>
            <a:r>
              <a:rPr lang="en-US" sz="1800" dirty="0" err="1">
                <a:latin typeface="Calibri"/>
                <a:ea typeface="Calibri"/>
                <a:cs typeface="Calibri"/>
                <a:sym typeface="Calibri"/>
              </a:rPr>
              <a:t>geri</a:t>
            </a:r>
            <a:r>
              <a:rPr lang="en-US" sz="1800" dirty="0">
                <a:latin typeface="Calibri"/>
                <a:ea typeface="Calibri"/>
                <a:cs typeface="Calibri"/>
                <a:sym typeface="Calibri"/>
              </a:rPr>
              <a:t> </a:t>
            </a:r>
            <a:r>
              <a:rPr lang="en-US" sz="1800" dirty="0" err="1">
                <a:latin typeface="Calibri"/>
                <a:ea typeface="Calibri"/>
                <a:cs typeface="Calibri"/>
                <a:sym typeface="Calibri"/>
              </a:rPr>
              <a:t>dönüştürülmüş</a:t>
            </a:r>
            <a:r>
              <a:rPr lang="en-US" sz="1800" dirty="0">
                <a:latin typeface="Calibri"/>
                <a:ea typeface="Calibri"/>
                <a:cs typeface="Calibri"/>
                <a:sym typeface="Calibri"/>
              </a:rPr>
              <a:t> </a:t>
            </a:r>
            <a:r>
              <a:rPr lang="en-US" sz="1800" dirty="0" err="1">
                <a:latin typeface="Calibri"/>
                <a:ea typeface="Calibri"/>
                <a:cs typeface="Calibri"/>
                <a:sym typeface="Calibri"/>
              </a:rPr>
              <a:t>plastikler</a:t>
            </a:r>
            <a:r>
              <a:rPr lang="en-US" sz="1800" dirty="0">
                <a:latin typeface="Calibri"/>
                <a:ea typeface="Calibri"/>
                <a:cs typeface="Calibri"/>
                <a:sym typeface="Calibri"/>
              </a:rPr>
              <a:t>, </a:t>
            </a:r>
            <a:r>
              <a:rPr lang="en-US" sz="1800" dirty="0" err="1">
                <a:latin typeface="Calibri"/>
                <a:ea typeface="Calibri"/>
                <a:cs typeface="Calibri"/>
                <a:sym typeface="Calibri"/>
              </a:rPr>
              <a:t>organik</a:t>
            </a:r>
            <a:r>
              <a:rPr lang="en-US" sz="1800" dirty="0">
                <a:latin typeface="Calibri"/>
                <a:ea typeface="Calibri"/>
                <a:cs typeface="Calibri"/>
                <a:sym typeface="Calibri"/>
              </a:rPr>
              <a:t> </a:t>
            </a:r>
            <a:r>
              <a:rPr lang="en-US" sz="1800" dirty="0" err="1">
                <a:latin typeface="Calibri"/>
                <a:ea typeface="Calibri"/>
                <a:cs typeface="Calibri"/>
                <a:sym typeface="Calibri"/>
              </a:rPr>
              <a:t>pamuk</a:t>
            </a:r>
            <a:r>
              <a:rPr lang="en-US" sz="1800" dirty="0">
                <a:latin typeface="Calibri"/>
                <a:ea typeface="Calibri"/>
                <a:cs typeface="Calibri"/>
                <a:sym typeface="Calibri"/>
              </a:rPr>
              <a:t> </a:t>
            </a:r>
            <a:r>
              <a:rPr lang="en-US" sz="1800" dirty="0" err="1">
                <a:latin typeface="Calibri"/>
                <a:ea typeface="Calibri"/>
                <a:cs typeface="Calibri"/>
                <a:sym typeface="Calibri"/>
              </a:rPr>
              <a:t>veya</a:t>
            </a:r>
            <a:r>
              <a:rPr lang="en-US" sz="1800" dirty="0">
                <a:latin typeface="Calibri"/>
                <a:ea typeface="Calibri"/>
                <a:cs typeface="Calibri"/>
                <a:sym typeface="Calibri"/>
              </a:rPr>
              <a:t> </a:t>
            </a:r>
            <a:r>
              <a:rPr lang="en-US" sz="1800" dirty="0" err="1">
                <a:latin typeface="Calibri"/>
                <a:ea typeface="Calibri"/>
                <a:cs typeface="Calibri"/>
                <a:sym typeface="Calibri"/>
              </a:rPr>
              <a:t>biyo</a:t>
            </a:r>
            <a:r>
              <a:rPr lang="en-US" sz="1800" dirty="0">
                <a:latin typeface="Calibri"/>
                <a:ea typeface="Calibri"/>
                <a:cs typeface="Calibri"/>
                <a:sym typeface="Calibri"/>
              </a:rPr>
              <a:t> </a:t>
            </a:r>
            <a:r>
              <a:rPr lang="en-US" sz="1800" dirty="0" err="1">
                <a:latin typeface="Calibri"/>
                <a:ea typeface="Calibri"/>
                <a:cs typeface="Calibri"/>
                <a:sym typeface="Calibri"/>
              </a:rPr>
              <a:t>bazlı</a:t>
            </a:r>
            <a:r>
              <a:rPr lang="en-US" sz="1800" dirty="0">
                <a:latin typeface="Calibri"/>
                <a:ea typeface="Calibri"/>
                <a:cs typeface="Calibri"/>
                <a:sym typeface="Calibri"/>
              </a:rPr>
              <a:t> </a:t>
            </a:r>
            <a:r>
              <a:rPr lang="en-US" sz="1800" dirty="0" err="1">
                <a:latin typeface="Calibri"/>
                <a:ea typeface="Calibri"/>
                <a:cs typeface="Calibri"/>
                <a:sym typeface="Calibri"/>
              </a:rPr>
              <a:t>malzemeler</a:t>
            </a:r>
            <a:r>
              <a:rPr lang="en-US" sz="1800" dirty="0">
                <a:latin typeface="Calibri"/>
                <a:ea typeface="Calibri"/>
                <a:cs typeface="Calibri"/>
                <a:sym typeface="Calibri"/>
              </a:rPr>
              <a:t> </a:t>
            </a:r>
            <a:r>
              <a:rPr lang="en-US" sz="1800" dirty="0" err="1">
                <a:latin typeface="Calibri"/>
                <a:ea typeface="Calibri"/>
                <a:cs typeface="Calibri"/>
                <a:sym typeface="Calibri"/>
              </a:rPr>
              <a:t>gibi</a:t>
            </a:r>
            <a:r>
              <a:rPr lang="en-US" sz="1800" dirty="0">
                <a:latin typeface="Calibri"/>
                <a:ea typeface="Calibri"/>
                <a:cs typeface="Calibri"/>
                <a:sym typeface="Calibri"/>
              </a:rPr>
              <a:t> </a:t>
            </a:r>
            <a:r>
              <a:rPr lang="en-US" sz="1800" dirty="0" err="1">
                <a:latin typeface="Calibri"/>
                <a:ea typeface="Calibri"/>
                <a:cs typeface="Calibri"/>
                <a:sym typeface="Calibri"/>
              </a:rPr>
              <a:t>çevre</a:t>
            </a:r>
            <a:r>
              <a:rPr lang="en-US" sz="1800" dirty="0">
                <a:latin typeface="Calibri"/>
                <a:ea typeface="Calibri"/>
                <a:cs typeface="Calibri"/>
                <a:sym typeface="Calibri"/>
              </a:rPr>
              <a:t> </a:t>
            </a:r>
            <a:r>
              <a:rPr lang="en-US" sz="1800" dirty="0" err="1">
                <a:latin typeface="Calibri"/>
                <a:ea typeface="Calibri"/>
                <a:cs typeface="Calibri"/>
                <a:sym typeface="Calibri"/>
              </a:rPr>
              <a:t>dostu</a:t>
            </a:r>
            <a:r>
              <a:rPr lang="en-US" sz="1800" dirty="0">
                <a:latin typeface="Calibri"/>
                <a:ea typeface="Calibri"/>
                <a:cs typeface="Calibri"/>
                <a:sym typeface="Calibri"/>
              </a:rPr>
              <a:t> ve </a:t>
            </a:r>
            <a:r>
              <a:rPr lang="en-US" sz="1800" dirty="0" err="1">
                <a:latin typeface="Calibri"/>
                <a:ea typeface="Calibri"/>
                <a:cs typeface="Calibri"/>
                <a:sym typeface="Calibri"/>
              </a:rPr>
              <a:t>sürdürülebilir</a:t>
            </a:r>
            <a:r>
              <a:rPr lang="en-US" sz="1800" dirty="0">
                <a:latin typeface="Calibri"/>
                <a:ea typeface="Calibri"/>
                <a:cs typeface="Calibri"/>
                <a:sym typeface="Calibri"/>
              </a:rPr>
              <a:t> </a:t>
            </a:r>
            <a:r>
              <a:rPr lang="en-US" sz="1800" dirty="0" err="1">
                <a:latin typeface="Calibri"/>
                <a:ea typeface="Calibri"/>
                <a:cs typeface="Calibri"/>
                <a:sym typeface="Calibri"/>
              </a:rPr>
              <a:t>malzemeler</a:t>
            </a:r>
            <a:r>
              <a:rPr lang="en-US" sz="1800" dirty="0">
                <a:latin typeface="Calibri"/>
                <a:ea typeface="Calibri"/>
                <a:cs typeface="Calibri"/>
                <a:sym typeface="Calibri"/>
              </a:rPr>
              <a:t> </a:t>
            </a:r>
            <a:r>
              <a:rPr lang="en-US" sz="1800" dirty="0" err="1">
                <a:latin typeface="Calibri"/>
                <a:ea typeface="Calibri"/>
                <a:cs typeface="Calibri"/>
                <a:sym typeface="Calibri"/>
              </a:rPr>
              <a:t>tedarik</a:t>
            </a:r>
            <a:r>
              <a:rPr lang="en-US" sz="1800" dirty="0">
                <a:latin typeface="Calibri"/>
                <a:ea typeface="Calibri"/>
                <a:cs typeface="Calibri"/>
                <a:sym typeface="Calibri"/>
              </a:rPr>
              <a:t> </a:t>
            </a:r>
            <a:r>
              <a:rPr lang="en-US" sz="1800" dirty="0" err="1">
                <a:latin typeface="Calibri"/>
                <a:ea typeface="Calibri"/>
                <a:cs typeface="Calibri"/>
                <a:sym typeface="Calibri"/>
              </a:rPr>
              <a:t>edin</a:t>
            </a:r>
            <a:r>
              <a:rPr lang="en-US" sz="1800" dirty="0">
                <a:latin typeface="Calibri"/>
                <a:ea typeface="Calibri"/>
                <a:cs typeface="Calibri"/>
                <a:sym typeface="Calibri"/>
              </a:rPr>
              <a:t>.
</a:t>
            </a:r>
            <a:r>
              <a:rPr lang="en-US" sz="1800" dirty="0" err="1">
                <a:latin typeface="Calibri"/>
                <a:ea typeface="Calibri"/>
                <a:cs typeface="Calibri"/>
                <a:sym typeface="Calibri"/>
              </a:rPr>
              <a:t>Geleneksel</a:t>
            </a:r>
            <a:r>
              <a:rPr lang="en-US" sz="1800" dirty="0">
                <a:latin typeface="Calibri"/>
                <a:ea typeface="Calibri"/>
                <a:cs typeface="Calibri"/>
                <a:sym typeface="Calibri"/>
              </a:rPr>
              <a:t> </a:t>
            </a:r>
            <a:r>
              <a:rPr lang="en-US" sz="1800" dirty="0" err="1">
                <a:latin typeface="Calibri"/>
                <a:ea typeface="Calibri"/>
                <a:cs typeface="Calibri"/>
                <a:sym typeface="Calibri"/>
              </a:rPr>
              <a:t>deri</a:t>
            </a:r>
            <a:r>
              <a:rPr lang="en-US" sz="1800" dirty="0">
                <a:latin typeface="Calibri"/>
                <a:ea typeface="Calibri"/>
                <a:cs typeface="Calibri"/>
                <a:sym typeface="Calibri"/>
              </a:rPr>
              <a:t> </a:t>
            </a:r>
            <a:r>
              <a:rPr lang="en-US" sz="1800" dirty="0" err="1">
                <a:latin typeface="Calibri"/>
                <a:ea typeface="Calibri"/>
                <a:cs typeface="Calibri"/>
                <a:sym typeface="Calibri"/>
              </a:rPr>
              <a:t>üretiminin</a:t>
            </a:r>
            <a:r>
              <a:rPr lang="en-US" sz="1800" dirty="0">
                <a:latin typeface="Calibri"/>
                <a:ea typeface="Calibri"/>
                <a:cs typeface="Calibri"/>
                <a:sym typeface="Calibri"/>
              </a:rPr>
              <a:t> </a:t>
            </a:r>
            <a:r>
              <a:rPr lang="en-US" sz="1800" dirty="0" err="1">
                <a:latin typeface="Calibri"/>
                <a:ea typeface="Calibri"/>
                <a:cs typeface="Calibri"/>
                <a:sym typeface="Calibri"/>
              </a:rPr>
              <a:t>çevresel</a:t>
            </a:r>
            <a:r>
              <a:rPr lang="en-US" sz="1800" dirty="0">
                <a:latin typeface="Calibri"/>
                <a:ea typeface="Calibri"/>
                <a:cs typeface="Calibri"/>
                <a:sym typeface="Calibri"/>
              </a:rPr>
              <a:t> </a:t>
            </a:r>
            <a:r>
              <a:rPr lang="en-US" sz="1800" dirty="0" err="1">
                <a:latin typeface="Calibri"/>
                <a:ea typeface="Calibri"/>
                <a:cs typeface="Calibri"/>
                <a:sym typeface="Calibri"/>
              </a:rPr>
              <a:t>etkisini</a:t>
            </a:r>
            <a:r>
              <a:rPr lang="en-US" sz="1800" dirty="0">
                <a:latin typeface="Calibri"/>
                <a:ea typeface="Calibri"/>
                <a:cs typeface="Calibri"/>
                <a:sym typeface="Calibri"/>
              </a:rPr>
              <a:t> </a:t>
            </a:r>
            <a:r>
              <a:rPr lang="en-US" sz="1800" dirty="0" err="1">
                <a:latin typeface="Calibri"/>
                <a:ea typeface="Calibri"/>
                <a:cs typeface="Calibri"/>
                <a:sym typeface="Calibri"/>
              </a:rPr>
              <a:t>azaltmak</a:t>
            </a:r>
            <a:r>
              <a:rPr lang="en-US" sz="1800" dirty="0">
                <a:latin typeface="Calibri"/>
                <a:ea typeface="Calibri"/>
                <a:cs typeface="Calibri"/>
                <a:sym typeface="Calibri"/>
              </a:rPr>
              <a:t> </a:t>
            </a:r>
            <a:r>
              <a:rPr lang="en-US" sz="1800" dirty="0" err="1">
                <a:latin typeface="Calibri"/>
                <a:ea typeface="Calibri"/>
                <a:cs typeface="Calibri"/>
                <a:sym typeface="Calibri"/>
              </a:rPr>
              <a:t>için</a:t>
            </a:r>
            <a:r>
              <a:rPr lang="en-US" sz="1800" dirty="0">
                <a:latin typeface="Calibri"/>
                <a:ea typeface="Calibri"/>
                <a:cs typeface="Calibri"/>
                <a:sym typeface="Calibri"/>
              </a:rPr>
              <a:t> </a:t>
            </a:r>
            <a:r>
              <a:rPr lang="en-US" sz="1800" dirty="0" err="1">
                <a:latin typeface="Calibri"/>
                <a:ea typeface="Calibri"/>
                <a:cs typeface="Calibri"/>
                <a:sym typeface="Calibri"/>
              </a:rPr>
              <a:t>mantar</a:t>
            </a:r>
            <a:r>
              <a:rPr lang="en-US" sz="1800" dirty="0">
                <a:latin typeface="Calibri"/>
                <a:ea typeface="Calibri"/>
                <a:cs typeface="Calibri"/>
                <a:sym typeface="Calibri"/>
              </a:rPr>
              <a:t> </a:t>
            </a:r>
            <a:r>
              <a:rPr lang="en-US" sz="1800" dirty="0" err="1">
                <a:latin typeface="Calibri"/>
                <a:ea typeface="Calibri"/>
                <a:cs typeface="Calibri"/>
                <a:sym typeface="Calibri"/>
              </a:rPr>
              <a:t>derisi</a:t>
            </a:r>
            <a:r>
              <a:rPr lang="en-US" sz="1800" dirty="0">
                <a:latin typeface="Calibri"/>
                <a:ea typeface="Calibri"/>
                <a:cs typeface="Calibri"/>
                <a:sym typeface="Calibri"/>
              </a:rPr>
              <a:t> (</a:t>
            </a:r>
            <a:r>
              <a:rPr lang="en-US" sz="1800" dirty="0" err="1">
                <a:latin typeface="Calibri"/>
                <a:ea typeface="Calibri"/>
                <a:cs typeface="Calibri"/>
                <a:sym typeface="Calibri"/>
              </a:rPr>
              <a:t>miselyum</a:t>
            </a:r>
            <a:r>
              <a:rPr lang="en-US" sz="1800" dirty="0">
                <a:latin typeface="Calibri"/>
                <a:ea typeface="Calibri"/>
                <a:cs typeface="Calibri"/>
                <a:sym typeface="Calibri"/>
              </a:rPr>
              <a:t>) </a:t>
            </a:r>
            <a:r>
              <a:rPr lang="en-US" sz="1800" dirty="0" err="1">
                <a:latin typeface="Calibri"/>
                <a:ea typeface="Calibri"/>
                <a:cs typeface="Calibri"/>
                <a:sym typeface="Calibri"/>
              </a:rPr>
              <a:t>gibi</a:t>
            </a:r>
            <a:r>
              <a:rPr lang="en-US" sz="1800" dirty="0">
                <a:latin typeface="Calibri"/>
                <a:ea typeface="Calibri"/>
                <a:cs typeface="Calibri"/>
                <a:sym typeface="Calibri"/>
              </a:rPr>
              <a:t> </a:t>
            </a:r>
            <a:r>
              <a:rPr lang="en-US" sz="1800" dirty="0" err="1">
                <a:latin typeface="Calibri"/>
                <a:ea typeface="Calibri"/>
                <a:cs typeface="Calibri"/>
                <a:sym typeface="Calibri"/>
              </a:rPr>
              <a:t>alternatif</a:t>
            </a:r>
            <a:r>
              <a:rPr lang="en-US" sz="1800" dirty="0">
                <a:latin typeface="Calibri"/>
                <a:ea typeface="Calibri"/>
                <a:cs typeface="Calibri"/>
                <a:sym typeface="Calibri"/>
              </a:rPr>
              <a:t> </a:t>
            </a:r>
            <a:r>
              <a:rPr lang="en-US" sz="1800" dirty="0" err="1">
                <a:latin typeface="Calibri"/>
                <a:ea typeface="Calibri"/>
                <a:cs typeface="Calibri"/>
                <a:sym typeface="Calibri"/>
              </a:rPr>
              <a:t>deri</a:t>
            </a:r>
            <a:r>
              <a:rPr lang="en-US" sz="1800" dirty="0">
                <a:latin typeface="Calibri"/>
                <a:ea typeface="Calibri"/>
                <a:cs typeface="Calibri"/>
                <a:sym typeface="Calibri"/>
              </a:rPr>
              <a:t> </a:t>
            </a:r>
            <a:r>
              <a:rPr lang="en-US" sz="1800" dirty="0" err="1">
                <a:latin typeface="Calibri"/>
                <a:ea typeface="Calibri"/>
                <a:cs typeface="Calibri"/>
                <a:sym typeface="Calibri"/>
              </a:rPr>
              <a:t>seçeneklerini</a:t>
            </a:r>
            <a:r>
              <a:rPr lang="en-US" sz="1800" dirty="0">
                <a:latin typeface="Calibri"/>
                <a:ea typeface="Calibri"/>
                <a:cs typeface="Calibri"/>
                <a:sym typeface="Calibri"/>
              </a:rPr>
              <a:t> </a:t>
            </a:r>
            <a:r>
              <a:rPr lang="en-US" sz="1800" dirty="0" err="1">
                <a:latin typeface="Calibri"/>
                <a:ea typeface="Calibri"/>
                <a:cs typeface="Calibri"/>
                <a:sym typeface="Calibri"/>
              </a:rPr>
              <a:t>kullanın</a:t>
            </a:r>
            <a:r>
              <a:rPr lang="en-US" sz="1800" dirty="0">
                <a:latin typeface="Calibri"/>
                <a:ea typeface="Calibri"/>
                <a:cs typeface="Calibri"/>
                <a:sym typeface="Calibri"/>
              </a:rPr>
              <a:t>.
</a:t>
            </a:r>
            <a:r>
              <a:rPr lang="en-US" sz="1800" dirty="0" err="1">
                <a:latin typeface="Calibri"/>
                <a:ea typeface="Calibri"/>
                <a:cs typeface="Calibri"/>
                <a:sym typeface="Calibri"/>
              </a:rPr>
              <a:t>Kullanılan</a:t>
            </a:r>
            <a:r>
              <a:rPr lang="en-US" sz="1800" dirty="0">
                <a:latin typeface="Calibri"/>
                <a:ea typeface="Calibri"/>
                <a:cs typeface="Calibri"/>
                <a:sym typeface="Calibri"/>
              </a:rPr>
              <a:t> </a:t>
            </a:r>
            <a:r>
              <a:rPr lang="en-US" sz="1800" dirty="0" err="1">
                <a:latin typeface="Calibri"/>
                <a:ea typeface="Calibri"/>
                <a:cs typeface="Calibri"/>
                <a:sym typeface="Calibri"/>
              </a:rPr>
              <a:t>malzemelerin</a:t>
            </a:r>
            <a:r>
              <a:rPr lang="en-US" sz="1800" dirty="0">
                <a:latin typeface="Calibri"/>
                <a:ea typeface="Calibri"/>
                <a:cs typeface="Calibri"/>
                <a:sym typeface="Calibri"/>
              </a:rPr>
              <a:t> </a:t>
            </a:r>
            <a:r>
              <a:rPr lang="en-US" sz="1800" dirty="0" err="1">
                <a:latin typeface="Calibri"/>
                <a:ea typeface="Calibri"/>
                <a:cs typeface="Calibri"/>
                <a:sym typeface="Calibri"/>
              </a:rPr>
              <a:t>kaynak</a:t>
            </a:r>
            <a:r>
              <a:rPr lang="en-US" sz="1800" dirty="0">
                <a:latin typeface="Calibri"/>
                <a:ea typeface="Calibri"/>
                <a:cs typeface="Calibri"/>
                <a:sym typeface="Calibri"/>
              </a:rPr>
              <a:t> </a:t>
            </a:r>
            <a:r>
              <a:rPr lang="en-US" sz="1800" dirty="0" err="1">
                <a:latin typeface="Calibri"/>
                <a:ea typeface="Calibri"/>
                <a:cs typeface="Calibri"/>
                <a:sym typeface="Calibri"/>
              </a:rPr>
              <a:t>kullanımı</a:t>
            </a:r>
            <a:r>
              <a:rPr lang="en-US" sz="1800" dirty="0">
                <a:latin typeface="Calibri"/>
                <a:ea typeface="Calibri"/>
                <a:cs typeface="Calibri"/>
                <a:sym typeface="Calibri"/>
              </a:rPr>
              <a:t> ve </a:t>
            </a:r>
            <a:r>
              <a:rPr lang="en-US" sz="1800" dirty="0" err="1">
                <a:latin typeface="Calibri"/>
                <a:ea typeface="Calibri"/>
                <a:cs typeface="Calibri"/>
                <a:sym typeface="Calibri"/>
              </a:rPr>
              <a:t>çevresel</a:t>
            </a:r>
            <a:r>
              <a:rPr lang="en-US" sz="1800" dirty="0">
                <a:latin typeface="Calibri"/>
                <a:ea typeface="Calibri"/>
                <a:cs typeface="Calibri"/>
                <a:sym typeface="Calibri"/>
              </a:rPr>
              <a:t> </a:t>
            </a:r>
            <a:r>
              <a:rPr lang="en-US" sz="1800" dirty="0" err="1">
                <a:latin typeface="Calibri"/>
                <a:ea typeface="Calibri"/>
                <a:cs typeface="Calibri"/>
                <a:sym typeface="Calibri"/>
              </a:rPr>
              <a:t>etkileri</a:t>
            </a:r>
            <a:r>
              <a:rPr lang="en-US" sz="1800" dirty="0">
                <a:latin typeface="Calibri"/>
                <a:ea typeface="Calibri"/>
                <a:cs typeface="Calibri"/>
                <a:sym typeface="Calibri"/>
              </a:rPr>
              <a:t> </a:t>
            </a:r>
            <a:r>
              <a:rPr lang="en-US" sz="1800" dirty="0" err="1">
                <a:latin typeface="Calibri"/>
                <a:ea typeface="Calibri"/>
                <a:cs typeface="Calibri"/>
                <a:sym typeface="Calibri"/>
              </a:rPr>
              <a:t>hakkında</a:t>
            </a:r>
            <a:r>
              <a:rPr lang="en-US" sz="1800" dirty="0">
                <a:latin typeface="Calibri"/>
                <a:ea typeface="Calibri"/>
                <a:cs typeface="Calibri"/>
                <a:sym typeface="Calibri"/>
              </a:rPr>
              <a:t> bilgi </a:t>
            </a:r>
            <a:r>
              <a:rPr lang="en-US" sz="1800" dirty="0" err="1">
                <a:latin typeface="Calibri"/>
                <a:ea typeface="Calibri"/>
                <a:cs typeface="Calibri"/>
                <a:sym typeface="Calibri"/>
              </a:rPr>
              <a:t>sağlayarak</a:t>
            </a:r>
            <a:r>
              <a:rPr lang="en-US" sz="1800" dirty="0">
                <a:latin typeface="Calibri"/>
                <a:ea typeface="Calibri"/>
                <a:cs typeface="Calibri"/>
                <a:sym typeface="Calibri"/>
              </a:rPr>
              <a:t> </a:t>
            </a:r>
            <a:r>
              <a:rPr lang="en-US" sz="1800" dirty="0" err="1">
                <a:latin typeface="Calibri"/>
                <a:ea typeface="Calibri"/>
                <a:cs typeface="Calibri"/>
                <a:sym typeface="Calibri"/>
              </a:rPr>
              <a:t>şeffaflığı</a:t>
            </a:r>
            <a:r>
              <a:rPr lang="en-US" sz="1800" dirty="0">
                <a:latin typeface="Calibri"/>
                <a:ea typeface="Calibri"/>
                <a:cs typeface="Calibri"/>
                <a:sym typeface="Calibri"/>
              </a:rPr>
              <a:t> </a:t>
            </a:r>
            <a:r>
              <a:rPr lang="en-US" sz="1800" dirty="0" err="1">
                <a:latin typeface="Calibri"/>
                <a:ea typeface="Calibri"/>
                <a:cs typeface="Calibri"/>
                <a:sym typeface="Calibri"/>
              </a:rPr>
              <a:t>teşvik</a:t>
            </a:r>
            <a:r>
              <a:rPr lang="en-US" sz="1800" dirty="0">
                <a:latin typeface="Calibri"/>
                <a:ea typeface="Calibri"/>
                <a:cs typeface="Calibri"/>
                <a:sym typeface="Calibri"/>
              </a:rPr>
              <a:t> </a:t>
            </a:r>
            <a:r>
              <a:rPr lang="en-US" sz="1800" dirty="0" err="1">
                <a:latin typeface="Calibri"/>
                <a:ea typeface="Calibri"/>
                <a:cs typeface="Calibri"/>
                <a:sym typeface="Calibri"/>
              </a:rPr>
              <a:t>edin</a:t>
            </a:r>
            <a:r>
              <a:rPr lang="en-US" sz="1800" dirty="0">
                <a:latin typeface="Calibri"/>
                <a:ea typeface="Calibri"/>
                <a:cs typeface="Calibri"/>
                <a:sym typeface="Calibri"/>
              </a:rPr>
              <a:t>.</a:t>
            </a:r>
            <a:endParaRPr lang="tr-TR" sz="1800" dirty="0">
              <a:latin typeface="Calibri"/>
              <a:ea typeface="Calibri"/>
              <a:cs typeface="Calibri"/>
              <a:sym typeface="Calibri"/>
            </a:endParaRPr>
          </a:p>
          <a:p>
            <a:pPr marL="0" marR="0" lvl="0" indent="0" algn="just" rtl="0">
              <a:lnSpc>
                <a:spcPct val="100000"/>
              </a:lnSpc>
              <a:spcBef>
                <a:spcPts val="0"/>
              </a:spcBef>
              <a:spcAft>
                <a:spcPts val="0"/>
              </a:spcAft>
              <a:buSzPts val="1400"/>
              <a:buNone/>
            </a:pPr>
            <a:endParaRPr sz="1800" b="1" dirty="0">
              <a:latin typeface="Calibri"/>
              <a:ea typeface="Calibri"/>
              <a:cs typeface="Calibri"/>
              <a:sym typeface="Calibri"/>
            </a:endParaRPr>
          </a:p>
          <a:p>
            <a:pPr marL="0" marR="0" lvl="0" indent="0" algn="just" rtl="0">
              <a:lnSpc>
                <a:spcPct val="100000"/>
              </a:lnSpc>
              <a:spcBef>
                <a:spcPts val="0"/>
              </a:spcBef>
              <a:spcAft>
                <a:spcPts val="0"/>
              </a:spcAft>
              <a:buSzPts val="1400"/>
              <a:buNone/>
            </a:pPr>
            <a:r>
              <a:rPr lang="en-US" sz="1800" b="1" dirty="0" err="1">
                <a:latin typeface="Calibri"/>
                <a:ea typeface="Calibri"/>
                <a:cs typeface="Calibri"/>
                <a:sym typeface="Calibri"/>
              </a:rPr>
              <a:t>Genişletilmiş</a:t>
            </a:r>
            <a:r>
              <a:rPr lang="en-US" sz="1800" b="1" dirty="0">
                <a:latin typeface="Calibri"/>
                <a:ea typeface="Calibri"/>
                <a:cs typeface="Calibri"/>
                <a:sym typeface="Calibri"/>
              </a:rPr>
              <a:t> </a:t>
            </a:r>
            <a:r>
              <a:rPr lang="en-US" sz="1800" b="1" dirty="0" err="1">
                <a:latin typeface="Calibri"/>
                <a:ea typeface="Calibri"/>
                <a:cs typeface="Calibri"/>
                <a:sym typeface="Calibri"/>
              </a:rPr>
              <a:t>Üretici</a:t>
            </a:r>
            <a:r>
              <a:rPr lang="en-US" sz="1800" b="1" dirty="0">
                <a:latin typeface="Calibri"/>
                <a:ea typeface="Calibri"/>
                <a:cs typeface="Calibri"/>
                <a:sym typeface="Calibri"/>
              </a:rPr>
              <a:t> </a:t>
            </a:r>
            <a:r>
              <a:rPr lang="en-US" sz="1800" b="1" dirty="0" err="1">
                <a:latin typeface="Calibri"/>
                <a:ea typeface="Calibri"/>
                <a:cs typeface="Calibri"/>
                <a:sym typeface="Calibri"/>
              </a:rPr>
              <a:t>Sorumluluğu</a:t>
            </a:r>
            <a:r>
              <a:rPr lang="en-US" sz="1800" b="1" dirty="0">
                <a:latin typeface="Calibri"/>
                <a:ea typeface="Calibri"/>
                <a:cs typeface="Calibri"/>
                <a:sym typeface="Calibri"/>
              </a:rPr>
              <a:t> (EPR): </a:t>
            </a:r>
            <a:r>
              <a:rPr lang="en-US" sz="1800" dirty="0" err="1">
                <a:latin typeface="Calibri"/>
                <a:ea typeface="Calibri"/>
                <a:cs typeface="Calibri"/>
                <a:sym typeface="Calibri"/>
              </a:rPr>
              <a:t>Ayakkabı</a:t>
            </a:r>
            <a:r>
              <a:rPr lang="en-US" sz="1800" dirty="0">
                <a:latin typeface="Calibri"/>
                <a:ea typeface="Calibri"/>
                <a:cs typeface="Calibri"/>
                <a:sym typeface="Calibri"/>
              </a:rPr>
              <a:t> </a:t>
            </a:r>
            <a:r>
              <a:rPr lang="en-US" sz="1800" dirty="0" err="1">
                <a:latin typeface="Calibri"/>
                <a:ea typeface="Calibri"/>
                <a:cs typeface="Calibri"/>
                <a:sym typeface="Calibri"/>
              </a:rPr>
              <a:t>üreticileri</a:t>
            </a:r>
            <a:r>
              <a:rPr lang="en-US" sz="1800" dirty="0">
                <a:latin typeface="Calibri"/>
                <a:ea typeface="Calibri"/>
                <a:cs typeface="Calibri"/>
                <a:sym typeface="Calibri"/>
              </a:rPr>
              <a:t>, EPR </a:t>
            </a:r>
            <a:r>
              <a:rPr lang="en-US" sz="1800" dirty="0" err="1">
                <a:latin typeface="Calibri"/>
                <a:ea typeface="Calibri"/>
                <a:cs typeface="Calibri"/>
                <a:sym typeface="Calibri"/>
              </a:rPr>
              <a:t>programları</a:t>
            </a:r>
            <a:r>
              <a:rPr lang="en-US" sz="1800" dirty="0">
                <a:latin typeface="Calibri"/>
                <a:ea typeface="Calibri"/>
                <a:cs typeface="Calibri"/>
                <a:sym typeface="Calibri"/>
              </a:rPr>
              <a:t> </a:t>
            </a:r>
            <a:r>
              <a:rPr lang="en-US" sz="1800" dirty="0" err="1">
                <a:latin typeface="Calibri"/>
                <a:ea typeface="Calibri"/>
                <a:cs typeface="Calibri"/>
                <a:sym typeface="Calibri"/>
              </a:rPr>
              <a:t>aracılığıyla</a:t>
            </a:r>
            <a:r>
              <a:rPr lang="en-US" sz="1800" dirty="0">
                <a:latin typeface="Calibri"/>
                <a:ea typeface="Calibri"/>
                <a:cs typeface="Calibri"/>
                <a:sym typeface="Calibri"/>
              </a:rPr>
              <a:t> </a:t>
            </a:r>
            <a:r>
              <a:rPr lang="en-US" sz="1800" dirty="0" err="1">
                <a:latin typeface="Calibri"/>
                <a:ea typeface="Calibri"/>
                <a:cs typeface="Calibri"/>
                <a:sym typeface="Calibri"/>
              </a:rPr>
              <a:t>ürünlerinin</a:t>
            </a:r>
            <a:r>
              <a:rPr lang="en-US" sz="1800" dirty="0">
                <a:latin typeface="Calibri"/>
                <a:ea typeface="Calibri"/>
                <a:cs typeface="Calibri"/>
                <a:sym typeface="Calibri"/>
              </a:rPr>
              <a:t> </a:t>
            </a:r>
            <a:r>
              <a:rPr lang="en-US" sz="1800" dirty="0" err="1">
                <a:latin typeface="Calibri"/>
                <a:ea typeface="Calibri"/>
                <a:cs typeface="Calibri"/>
                <a:sym typeface="Calibri"/>
              </a:rPr>
              <a:t>kullanım</a:t>
            </a:r>
            <a:r>
              <a:rPr lang="en-US" sz="1800" dirty="0">
                <a:latin typeface="Calibri"/>
                <a:ea typeface="Calibri"/>
                <a:cs typeface="Calibri"/>
                <a:sym typeface="Calibri"/>
              </a:rPr>
              <a:t> </a:t>
            </a:r>
            <a:r>
              <a:rPr lang="en-US" sz="1800" dirty="0" err="1">
                <a:latin typeface="Calibri"/>
                <a:ea typeface="Calibri"/>
                <a:cs typeface="Calibri"/>
                <a:sym typeface="Calibri"/>
              </a:rPr>
              <a:t>ömrü</a:t>
            </a:r>
            <a:r>
              <a:rPr lang="en-US" sz="1800" dirty="0">
                <a:latin typeface="Calibri"/>
                <a:ea typeface="Calibri"/>
                <a:cs typeface="Calibri"/>
                <a:sym typeface="Calibri"/>
              </a:rPr>
              <a:t> </a:t>
            </a:r>
            <a:r>
              <a:rPr lang="en-US" sz="1800" dirty="0" err="1">
                <a:latin typeface="Calibri"/>
                <a:ea typeface="Calibri"/>
                <a:cs typeface="Calibri"/>
                <a:sym typeface="Calibri"/>
              </a:rPr>
              <a:t>sonu</a:t>
            </a:r>
            <a:r>
              <a:rPr lang="en-US" sz="1800" dirty="0">
                <a:latin typeface="Calibri"/>
                <a:ea typeface="Calibri"/>
                <a:cs typeface="Calibri"/>
                <a:sym typeface="Calibri"/>
              </a:rPr>
              <a:t> </a:t>
            </a:r>
            <a:r>
              <a:rPr lang="en-US" sz="1800" dirty="0" err="1">
                <a:latin typeface="Calibri"/>
                <a:ea typeface="Calibri"/>
                <a:cs typeface="Calibri"/>
                <a:sym typeface="Calibri"/>
              </a:rPr>
              <a:t>yönetimi</a:t>
            </a:r>
            <a:r>
              <a:rPr lang="en-US" sz="1800" dirty="0">
                <a:latin typeface="Calibri"/>
                <a:ea typeface="Calibri"/>
                <a:cs typeface="Calibri"/>
                <a:sym typeface="Calibri"/>
              </a:rPr>
              <a:t> </a:t>
            </a:r>
            <a:r>
              <a:rPr lang="en-US" sz="1800" dirty="0" err="1">
                <a:latin typeface="Calibri"/>
                <a:ea typeface="Calibri"/>
                <a:cs typeface="Calibri"/>
                <a:sym typeface="Calibri"/>
              </a:rPr>
              <a:t>için</a:t>
            </a:r>
            <a:r>
              <a:rPr lang="en-US" sz="1800" dirty="0">
                <a:latin typeface="Calibri"/>
                <a:ea typeface="Calibri"/>
                <a:cs typeface="Calibri"/>
                <a:sym typeface="Calibri"/>
              </a:rPr>
              <a:t> </a:t>
            </a:r>
            <a:r>
              <a:rPr lang="en-US" sz="1800" dirty="0" err="1">
                <a:latin typeface="Calibri"/>
                <a:ea typeface="Calibri"/>
                <a:cs typeface="Calibri"/>
                <a:sym typeface="Calibri"/>
              </a:rPr>
              <a:t>sorumluluk</a:t>
            </a:r>
            <a:r>
              <a:rPr lang="en-US" sz="1800" dirty="0">
                <a:latin typeface="Calibri"/>
                <a:ea typeface="Calibri"/>
                <a:cs typeface="Calibri"/>
                <a:sym typeface="Calibri"/>
              </a:rPr>
              <a:t> </a:t>
            </a:r>
            <a:r>
              <a:rPr lang="en-US" sz="1800" dirty="0" err="1">
                <a:latin typeface="Calibri"/>
                <a:ea typeface="Calibri"/>
                <a:cs typeface="Calibri"/>
                <a:sym typeface="Calibri"/>
              </a:rPr>
              <a:t>alabilirler</a:t>
            </a:r>
            <a:r>
              <a:rPr lang="en-US" sz="1800" dirty="0">
                <a:latin typeface="Calibri"/>
                <a:ea typeface="Calibri"/>
                <a:cs typeface="Calibri"/>
                <a:sym typeface="Calibri"/>
              </a:rPr>
              <a:t>.
</a:t>
            </a:r>
            <a:r>
              <a:rPr lang="en-US" sz="1800" dirty="0" err="1">
                <a:latin typeface="Calibri"/>
                <a:ea typeface="Calibri"/>
                <a:cs typeface="Calibri"/>
                <a:sym typeface="Calibri"/>
              </a:rPr>
              <a:t>Ayakkabıların</a:t>
            </a:r>
            <a:r>
              <a:rPr lang="en-US" sz="1800" dirty="0">
                <a:latin typeface="Calibri"/>
                <a:ea typeface="Calibri"/>
                <a:cs typeface="Calibri"/>
                <a:sym typeface="Calibri"/>
              </a:rPr>
              <a:t> </a:t>
            </a:r>
            <a:r>
              <a:rPr lang="en-US" sz="1800" dirty="0" err="1">
                <a:latin typeface="Calibri"/>
                <a:ea typeface="Calibri"/>
                <a:cs typeface="Calibri"/>
                <a:sym typeface="Calibri"/>
              </a:rPr>
              <a:t>sorumlu</a:t>
            </a:r>
            <a:r>
              <a:rPr lang="en-US" sz="1800" dirty="0">
                <a:latin typeface="Calibri"/>
                <a:ea typeface="Calibri"/>
                <a:cs typeface="Calibri"/>
                <a:sym typeface="Calibri"/>
              </a:rPr>
              <a:t> </a:t>
            </a:r>
            <a:r>
              <a:rPr lang="en-US" sz="1800" dirty="0" err="1">
                <a:latin typeface="Calibri"/>
                <a:ea typeface="Calibri"/>
                <a:cs typeface="Calibri"/>
                <a:sym typeface="Calibri"/>
              </a:rPr>
              <a:t>bir</a:t>
            </a:r>
            <a:r>
              <a:rPr lang="en-US" sz="1800" dirty="0">
                <a:latin typeface="Calibri"/>
                <a:ea typeface="Calibri"/>
                <a:cs typeface="Calibri"/>
                <a:sym typeface="Calibri"/>
              </a:rPr>
              <a:t> </a:t>
            </a:r>
            <a:r>
              <a:rPr lang="en-US" sz="1800" dirty="0" err="1">
                <a:latin typeface="Calibri"/>
                <a:ea typeface="Calibri"/>
                <a:cs typeface="Calibri"/>
                <a:sym typeface="Calibri"/>
              </a:rPr>
              <a:t>şekilde</a:t>
            </a:r>
            <a:r>
              <a:rPr lang="en-US" sz="1800" dirty="0">
                <a:latin typeface="Calibri"/>
                <a:ea typeface="Calibri"/>
                <a:cs typeface="Calibri"/>
                <a:sym typeface="Calibri"/>
              </a:rPr>
              <a:t> </a:t>
            </a:r>
            <a:r>
              <a:rPr lang="en-US" sz="1800" dirty="0" err="1">
                <a:latin typeface="Calibri"/>
                <a:ea typeface="Calibri"/>
                <a:cs typeface="Calibri"/>
                <a:sym typeface="Calibri"/>
              </a:rPr>
              <a:t>imha</a:t>
            </a:r>
            <a:r>
              <a:rPr lang="en-US" sz="1800" dirty="0">
                <a:latin typeface="Calibri"/>
                <a:ea typeface="Calibri"/>
                <a:cs typeface="Calibri"/>
                <a:sym typeface="Calibri"/>
              </a:rPr>
              <a:t> </a:t>
            </a:r>
            <a:r>
              <a:rPr lang="en-US" sz="1800" dirty="0" err="1">
                <a:latin typeface="Calibri"/>
                <a:ea typeface="Calibri"/>
                <a:cs typeface="Calibri"/>
                <a:sym typeface="Calibri"/>
              </a:rPr>
              <a:t>edilmesini</a:t>
            </a:r>
            <a:r>
              <a:rPr lang="en-US" sz="1800" dirty="0">
                <a:latin typeface="Calibri"/>
                <a:ea typeface="Calibri"/>
                <a:cs typeface="Calibri"/>
                <a:sym typeface="Calibri"/>
              </a:rPr>
              <a:t> ve </a:t>
            </a:r>
            <a:r>
              <a:rPr lang="en-US" sz="1800" dirty="0" err="1">
                <a:latin typeface="Calibri"/>
                <a:ea typeface="Calibri"/>
                <a:cs typeface="Calibri"/>
                <a:sym typeface="Calibri"/>
              </a:rPr>
              <a:t>geri</a:t>
            </a:r>
            <a:r>
              <a:rPr lang="en-US" sz="1800" dirty="0">
                <a:latin typeface="Calibri"/>
                <a:ea typeface="Calibri"/>
                <a:cs typeface="Calibri"/>
                <a:sym typeface="Calibri"/>
              </a:rPr>
              <a:t> </a:t>
            </a:r>
            <a:r>
              <a:rPr lang="en-US" sz="1800" dirty="0" err="1">
                <a:latin typeface="Calibri"/>
                <a:ea typeface="Calibri"/>
                <a:cs typeface="Calibri"/>
                <a:sym typeface="Calibri"/>
              </a:rPr>
              <a:t>dönüştürülmesini</a:t>
            </a:r>
            <a:r>
              <a:rPr lang="en-US" sz="1800" dirty="0">
                <a:latin typeface="Calibri"/>
                <a:ea typeface="Calibri"/>
                <a:cs typeface="Calibri"/>
                <a:sym typeface="Calibri"/>
              </a:rPr>
              <a:t> </a:t>
            </a:r>
            <a:r>
              <a:rPr lang="en-US" sz="1800" dirty="0" err="1">
                <a:latin typeface="Calibri"/>
                <a:ea typeface="Calibri"/>
                <a:cs typeface="Calibri"/>
                <a:sym typeface="Calibri"/>
              </a:rPr>
              <a:t>sağlayan</a:t>
            </a:r>
            <a:r>
              <a:rPr lang="en-US" sz="1800" dirty="0">
                <a:latin typeface="Calibri"/>
                <a:ea typeface="Calibri"/>
                <a:cs typeface="Calibri"/>
                <a:sym typeface="Calibri"/>
              </a:rPr>
              <a:t> EPR </a:t>
            </a:r>
            <a:r>
              <a:rPr lang="en-US" sz="1800" dirty="0" err="1">
                <a:latin typeface="Calibri"/>
                <a:ea typeface="Calibri"/>
                <a:cs typeface="Calibri"/>
                <a:sym typeface="Calibri"/>
              </a:rPr>
              <a:t>girişimlerini</a:t>
            </a:r>
            <a:r>
              <a:rPr lang="en-US" sz="1800" dirty="0">
                <a:latin typeface="Calibri"/>
                <a:ea typeface="Calibri"/>
                <a:cs typeface="Calibri"/>
                <a:sym typeface="Calibri"/>
              </a:rPr>
              <a:t> </a:t>
            </a:r>
            <a:r>
              <a:rPr lang="en-US" sz="1800" dirty="0" err="1">
                <a:latin typeface="Calibri"/>
                <a:ea typeface="Calibri"/>
                <a:cs typeface="Calibri"/>
                <a:sym typeface="Calibri"/>
              </a:rPr>
              <a:t>uygulamak</a:t>
            </a:r>
            <a:r>
              <a:rPr lang="en-US" sz="1800" dirty="0">
                <a:latin typeface="Calibri"/>
                <a:ea typeface="Calibri"/>
                <a:cs typeface="Calibri"/>
                <a:sym typeface="Calibri"/>
              </a:rPr>
              <a:t> </a:t>
            </a:r>
            <a:r>
              <a:rPr lang="en-US" sz="1800" dirty="0" err="1">
                <a:latin typeface="Calibri"/>
                <a:ea typeface="Calibri"/>
                <a:cs typeface="Calibri"/>
                <a:sym typeface="Calibri"/>
              </a:rPr>
              <a:t>için</a:t>
            </a:r>
            <a:r>
              <a:rPr lang="en-US" sz="1800" dirty="0">
                <a:latin typeface="Calibri"/>
                <a:ea typeface="Calibri"/>
                <a:cs typeface="Calibri"/>
                <a:sym typeface="Calibri"/>
              </a:rPr>
              <a:t> </a:t>
            </a:r>
            <a:r>
              <a:rPr lang="en-US" sz="1800" dirty="0" err="1">
                <a:latin typeface="Calibri"/>
                <a:ea typeface="Calibri"/>
                <a:cs typeface="Calibri"/>
                <a:sym typeface="Calibri"/>
              </a:rPr>
              <a:t>endüstri</a:t>
            </a:r>
            <a:r>
              <a:rPr lang="en-US" sz="1800" dirty="0">
                <a:latin typeface="Calibri"/>
                <a:ea typeface="Calibri"/>
                <a:cs typeface="Calibri"/>
                <a:sym typeface="Calibri"/>
              </a:rPr>
              <a:t> </a:t>
            </a:r>
            <a:r>
              <a:rPr lang="en-US" sz="1800" dirty="0" err="1">
                <a:latin typeface="Calibri"/>
                <a:ea typeface="Calibri"/>
                <a:cs typeface="Calibri"/>
                <a:sym typeface="Calibri"/>
              </a:rPr>
              <a:t>dernekleri</a:t>
            </a:r>
            <a:r>
              <a:rPr lang="en-US" sz="1800" dirty="0">
                <a:latin typeface="Calibri"/>
                <a:ea typeface="Calibri"/>
                <a:cs typeface="Calibri"/>
                <a:sym typeface="Calibri"/>
              </a:rPr>
              <a:t> ve </a:t>
            </a:r>
            <a:r>
              <a:rPr lang="en-US" sz="1800" dirty="0" err="1">
                <a:latin typeface="Calibri"/>
                <a:ea typeface="Calibri"/>
                <a:cs typeface="Calibri"/>
                <a:sym typeface="Calibri"/>
              </a:rPr>
              <a:t>düzenleyici</a:t>
            </a:r>
            <a:r>
              <a:rPr lang="en-US" sz="1800" dirty="0">
                <a:latin typeface="Calibri"/>
                <a:ea typeface="Calibri"/>
                <a:cs typeface="Calibri"/>
                <a:sym typeface="Calibri"/>
              </a:rPr>
              <a:t> </a:t>
            </a:r>
            <a:r>
              <a:rPr lang="en-US" sz="1800" dirty="0" err="1">
                <a:latin typeface="Calibri"/>
                <a:ea typeface="Calibri"/>
                <a:cs typeface="Calibri"/>
                <a:sym typeface="Calibri"/>
              </a:rPr>
              <a:t>kurumlarla</a:t>
            </a:r>
            <a:r>
              <a:rPr lang="en-US" sz="1800" dirty="0">
                <a:latin typeface="Calibri"/>
                <a:ea typeface="Calibri"/>
                <a:cs typeface="Calibri"/>
                <a:sym typeface="Calibri"/>
              </a:rPr>
              <a:t> </a:t>
            </a:r>
            <a:r>
              <a:rPr lang="en-US" sz="1800" dirty="0" err="1">
                <a:latin typeface="Calibri"/>
                <a:ea typeface="Calibri"/>
                <a:cs typeface="Calibri"/>
                <a:sym typeface="Calibri"/>
              </a:rPr>
              <a:t>işbirliği</a:t>
            </a:r>
            <a:r>
              <a:rPr lang="en-US" sz="1800" dirty="0">
                <a:latin typeface="Calibri"/>
                <a:ea typeface="Calibri"/>
                <a:cs typeface="Calibri"/>
                <a:sym typeface="Calibri"/>
              </a:rPr>
              <a:t> </a:t>
            </a:r>
            <a:r>
              <a:rPr lang="en-US" sz="1800" dirty="0" err="1">
                <a:latin typeface="Calibri"/>
                <a:ea typeface="Calibri"/>
                <a:cs typeface="Calibri"/>
                <a:sym typeface="Calibri"/>
              </a:rPr>
              <a:t>yapın</a:t>
            </a:r>
            <a:r>
              <a:rPr lang="en-US" sz="1800" dirty="0">
                <a:latin typeface="Calibri"/>
                <a:ea typeface="Calibri"/>
                <a:cs typeface="Calibri"/>
                <a:sym typeface="Calibri"/>
              </a:rPr>
              <a:t>.</a:t>
            </a:r>
            <a:endParaRPr lang="tr-TR" sz="1800" dirty="0">
              <a:latin typeface="Calibri"/>
              <a:ea typeface="Calibri"/>
              <a:cs typeface="Calibri"/>
              <a:sym typeface="Calibri"/>
            </a:endParaRPr>
          </a:p>
          <a:p>
            <a:pPr marL="0" marR="0" lvl="0" indent="0" algn="just" rtl="0">
              <a:lnSpc>
                <a:spcPct val="100000"/>
              </a:lnSpc>
              <a:spcBef>
                <a:spcPts val="0"/>
              </a:spcBef>
              <a:spcAft>
                <a:spcPts val="0"/>
              </a:spcAft>
              <a:buSzPts val="1400"/>
              <a:buNone/>
            </a:pPr>
            <a:r>
              <a:rPr lang="en-US" sz="1800" b="1" dirty="0">
                <a:latin typeface="Calibri"/>
                <a:ea typeface="Calibri"/>
                <a:cs typeface="Calibri"/>
                <a:sym typeface="Calibri"/>
              </a:rPr>
              <a:t>
</a:t>
            </a:r>
            <a:r>
              <a:rPr lang="en-US" sz="1800" b="1" dirty="0" err="1">
                <a:latin typeface="Calibri"/>
                <a:ea typeface="Calibri"/>
                <a:cs typeface="Calibri"/>
                <a:sym typeface="Calibri"/>
              </a:rPr>
              <a:t>Tüketici</a:t>
            </a:r>
            <a:r>
              <a:rPr lang="en-US" sz="1800" b="1" dirty="0">
                <a:latin typeface="Calibri"/>
                <a:ea typeface="Calibri"/>
                <a:cs typeface="Calibri"/>
                <a:sym typeface="Calibri"/>
              </a:rPr>
              <a:t> </a:t>
            </a:r>
            <a:r>
              <a:rPr lang="en-US" sz="1800" b="1" dirty="0" err="1">
                <a:latin typeface="Calibri"/>
                <a:ea typeface="Calibri"/>
                <a:cs typeface="Calibri"/>
                <a:sym typeface="Calibri"/>
              </a:rPr>
              <a:t>Eğitimi</a:t>
            </a:r>
            <a:r>
              <a:rPr lang="en-US" sz="1800" b="1" dirty="0">
                <a:latin typeface="Calibri"/>
                <a:ea typeface="Calibri"/>
                <a:cs typeface="Calibri"/>
                <a:sym typeface="Calibri"/>
              </a:rPr>
              <a:t> ve </a:t>
            </a:r>
            <a:r>
              <a:rPr lang="en-US" sz="1800" b="1" dirty="0" err="1">
                <a:latin typeface="Calibri"/>
                <a:ea typeface="Calibri"/>
                <a:cs typeface="Calibri"/>
                <a:sym typeface="Calibri"/>
              </a:rPr>
              <a:t>Katılımı</a:t>
            </a:r>
            <a:r>
              <a:rPr lang="en-US" sz="1800" b="1" dirty="0">
                <a:latin typeface="Calibri"/>
                <a:ea typeface="Calibri"/>
                <a:cs typeface="Calibri"/>
                <a:sym typeface="Calibri"/>
              </a:rPr>
              <a:t>: </a:t>
            </a:r>
            <a:r>
              <a:rPr lang="en-US" sz="1800" dirty="0" err="1">
                <a:latin typeface="Calibri"/>
                <a:ea typeface="Calibri"/>
                <a:cs typeface="Calibri"/>
                <a:sym typeface="Calibri"/>
              </a:rPr>
              <a:t>Tüketicileri</a:t>
            </a:r>
            <a:r>
              <a:rPr lang="en-US" sz="1800" dirty="0">
                <a:latin typeface="Calibri"/>
                <a:ea typeface="Calibri"/>
                <a:cs typeface="Calibri"/>
                <a:sym typeface="Calibri"/>
              </a:rPr>
              <a:t> </a:t>
            </a:r>
            <a:r>
              <a:rPr lang="en-US" sz="1800" dirty="0" err="1">
                <a:latin typeface="Calibri"/>
                <a:ea typeface="Calibri"/>
                <a:cs typeface="Calibri"/>
                <a:sym typeface="Calibri"/>
              </a:rPr>
              <a:t>sorumlu</a:t>
            </a:r>
            <a:r>
              <a:rPr lang="en-US" sz="1800" dirty="0">
                <a:latin typeface="Calibri"/>
                <a:ea typeface="Calibri"/>
                <a:cs typeface="Calibri"/>
                <a:sym typeface="Calibri"/>
              </a:rPr>
              <a:t> </a:t>
            </a:r>
            <a:r>
              <a:rPr lang="en-US" sz="1800" dirty="0" err="1">
                <a:latin typeface="Calibri"/>
                <a:ea typeface="Calibri"/>
                <a:cs typeface="Calibri"/>
                <a:sym typeface="Calibri"/>
              </a:rPr>
              <a:t>ayakkabı</a:t>
            </a:r>
            <a:r>
              <a:rPr lang="en-US" sz="1800" dirty="0">
                <a:latin typeface="Calibri"/>
                <a:ea typeface="Calibri"/>
                <a:cs typeface="Calibri"/>
                <a:sym typeface="Calibri"/>
              </a:rPr>
              <a:t> </a:t>
            </a:r>
            <a:r>
              <a:rPr lang="en-US" sz="1800" dirty="0" err="1">
                <a:latin typeface="Calibri"/>
                <a:ea typeface="Calibri"/>
                <a:cs typeface="Calibri"/>
                <a:sym typeface="Calibri"/>
              </a:rPr>
              <a:t>imhası</a:t>
            </a:r>
            <a:r>
              <a:rPr lang="en-US" sz="1800" dirty="0">
                <a:latin typeface="Calibri"/>
                <a:ea typeface="Calibri"/>
                <a:cs typeface="Calibri"/>
                <a:sym typeface="Calibri"/>
              </a:rPr>
              <a:t> ve </a:t>
            </a:r>
            <a:r>
              <a:rPr lang="en-US" sz="1800" dirty="0" err="1">
                <a:latin typeface="Calibri"/>
                <a:ea typeface="Calibri"/>
                <a:cs typeface="Calibri"/>
                <a:sym typeface="Calibri"/>
              </a:rPr>
              <a:t>geri</a:t>
            </a:r>
            <a:r>
              <a:rPr lang="en-US" sz="1800" dirty="0">
                <a:latin typeface="Calibri"/>
                <a:ea typeface="Calibri"/>
                <a:cs typeface="Calibri"/>
                <a:sym typeface="Calibri"/>
              </a:rPr>
              <a:t> </a:t>
            </a:r>
            <a:r>
              <a:rPr lang="en-US" sz="1800" dirty="0" err="1">
                <a:latin typeface="Calibri"/>
                <a:ea typeface="Calibri"/>
                <a:cs typeface="Calibri"/>
                <a:sym typeface="Calibri"/>
              </a:rPr>
              <a:t>dönüşümünün</a:t>
            </a:r>
            <a:r>
              <a:rPr lang="en-US" sz="1800" dirty="0">
                <a:latin typeface="Calibri"/>
                <a:ea typeface="Calibri"/>
                <a:cs typeface="Calibri"/>
                <a:sym typeface="Calibri"/>
              </a:rPr>
              <a:t> </a:t>
            </a:r>
            <a:r>
              <a:rPr lang="en-US" sz="1800" dirty="0" err="1">
                <a:latin typeface="Calibri"/>
                <a:ea typeface="Calibri"/>
                <a:cs typeface="Calibri"/>
                <a:sym typeface="Calibri"/>
              </a:rPr>
              <a:t>önemi</a:t>
            </a:r>
            <a:r>
              <a:rPr lang="en-US" sz="1800" dirty="0">
                <a:latin typeface="Calibri"/>
                <a:ea typeface="Calibri"/>
                <a:cs typeface="Calibri"/>
                <a:sym typeface="Calibri"/>
              </a:rPr>
              <a:t> </a:t>
            </a:r>
            <a:r>
              <a:rPr lang="en-US" sz="1800" dirty="0" err="1">
                <a:latin typeface="Calibri"/>
                <a:ea typeface="Calibri"/>
                <a:cs typeface="Calibri"/>
                <a:sym typeface="Calibri"/>
              </a:rPr>
              <a:t>konusunda</a:t>
            </a:r>
            <a:r>
              <a:rPr lang="en-US" sz="1800" dirty="0">
                <a:latin typeface="Calibri"/>
                <a:ea typeface="Calibri"/>
                <a:cs typeface="Calibri"/>
                <a:sym typeface="Calibri"/>
              </a:rPr>
              <a:t> </a:t>
            </a:r>
            <a:r>
              <a:rPr lang="en-US" sz="1800" dirty="0" err="1">
                <a:latin typeface="Calibri"/>
                <a:ea typeface="Calibri"/>
                <a:cs typeface="Calibri"/>
                <a:sym typeface="Calibri"/>
              </a:rPr>
              <a:t>eğitin</a:t>
            </a:r>
            <a:r>
              <a:rPr lang="en-US" sz="1800" dirty="0">
                <a:latin typeface="Calibri"/>
                <a:ea typeface="Calibri"/>
                <a:cs typeface="Calibri"/>
                <a:sym typeface="Calibri"/>
              </a:rPr>
              <a:t>.
</a:t>
            </a:r>
            <a:r>
              <a:rPr lang="en-US" sz="1800" dirty="0" err="1">
                <a:latin typeface="Calibri"/>
                <a:ea typeface="Calibri"/>
                <a:cs typeface="Calibri"/>
                <a:sym typeface="Calibri"/>
              </a:rPr>
              <a:t>Müşterileri</a:t>
            </a:r>
            <a:r>
              <a:rPr lang="en-US" sz="1800" dirty="0">
                <a:latin typeface="Calibri"/>
                <a:ea typeface="Calibri"/>
                <a:cs typeface="Calibri"/>
                <a:sym typeface="Calibri"/>
              </a:rPr>
              <a:t> </a:t>
            </a:r>
            <a:r>
              <a:rPr lang="en-US" sz="1800" dirty="0" err="1">
                <a:latin typeface="Calibri"/>
                <a:ea typeface="Calibri"/>
                <a:cs typeface="Calibri"/>
                <a:sym typeface="Calibri"/>
              </a:rPr>
              <a:t>dayanıklı</a:t>
            </a:r>
            <a:r>
              <a:rPr lang="en-US" sz="1800" dirty="0">
                <a:latin typeface="Calibri"/>
                <a:ea typeface="Calibri"/>
                <a:cs typeface="Calibri"/>
                <a:sym typeface="Calibri"/>
              </a:rPr>
              <a:t>, </a:t>
            </a:r>
            <a:r>
              <a:rPr lang="en-US" sz="1800" dirty="0" err="1">
                <a:latin typeface="Calibri"/>
                <a:ea typeface="Calibri"/>
                <a:cs typeface="Calibri"/>
                <a:sym typeface="Calibri"/>
              </a:rPr>
              <a:t>onarılabilir</a:t>
            </a:r>
            <a:r>
              <a:rPr lang="en-US" sz="1800" dirty="0">
                <a:latin typeface="Calibri"/>
                <a:ea typeface="Calibri"/>
                <a:cs typeface="Calibri"/>
                <a:sym typeface="Calibri"/>
              </a:rPr>
              <a:t> </a:t>
            </a:r>
            <a:r>
              <a:rPr lang="en-US" sz="1800" dirty="0" err="1">
                <a:latin typeface="Calibri"/>
                <a:ea typeface="Calibri"/>
                <a:cs typeface="Calibri"/>
                <a:sym typeface="Calibri"/>
              </a:rPr>
              <a:t>ayakkabılar</a:t>
            </a:r>
            <a:r>
              <a:rPr lang="en-US" sz="1800" dirty="0">
                <a:latin typeface="Calibri"/>
                <a:ea typeface="Calibri"/>
                <a:cs typeface="Calibri"/>
                <a:sym typeface="Calibri"/>
              </a:rPr>
              <a:t> </a:t>
            </a:r>
            <a:r>
              <a:rPr lang="en-US" sz="1800" dirty="0" err="1">
                <a:latin typeface="Calibri"/>
                <a:ea typeface="Calibri"/>
                <a:cs typeface="Calibri"/>
                <a:sym typeface="Calibri"/>
              </a:rPr>
              <a:t>seçerek</a:t>
            </a:r>
            <a:r>
              <a:rPr lang="en-US" sz="1800" dirty="0">
                <a:latin typeface="Calibri"/>
                <a:ea typeface="Calibri"/>
                <a:cs typeface="Calibri"/>
                <a:sym typeface="Calibri"/>
              </a:rPr>
              <a:t> ve </a:t>
            </a:r>
            <a:r>
              <a:rPr lang="en-US" sz="1800" dirty="0" err="1">
                <a:latin typeface="Calibri"/>
                <a:ea typeface="Calibri"/>
                <a:cs typeface="Calibri"/>
                <a:sym typeface="Calibri"/>
              </a:rPr>
              <a:t>geri</a:t>
            </a:r>
            <a:r>
              <a:rPr lang="en-US" sz="1800" dirty="0">
                <a:latin typeface="Calibri"/>
                <a:ea typeface="Calibri"/>
                <a:cs typeface="Calibri"/>
                <a:sym typeface="Calibri"/>
              </a:rPr>
              <a:t> alma </a:t>
            </a:r>
            <a:r>
              <a:rPr lang="en-US" sz="1800" dirty="0" err="1">
                <a:latin typeface="Calibri"/>
                <a:ea typeface="Calibri"/>
                <a:cs typeface="Calibri"/>
                <a:sym typeface="Calibri"/>
              </a:rPr>
              <a:t>veya</a:t>
            </a:r>
            <a:r>
              <a:rPr lang="en-US" sz="1800" dirty="0">
                <a:latin typeface="Calibri"/>
                <a:ea typeface="Calibri"/>
                <a:cs typeface="Calibri"/>
                <a:sym typeface="Calibri"/>
              </a:rPr>
              <a:t> </a:t>
            </a:r>
            <a:r>
              <a:rPr lang="en-US" sz="1800" dirty="0" err="1">
                <a:latin typeface="Calibri"/>
                <a:ea typeface="Calibri"/>
                <a:cs typeface="Calibri"/>
                <a:sym typeface="Calibri"/>
              </a:rPr>
              <a:t>geri</a:t>
            </a:r>
            <a:r>
              <a:rPr lang="en-US" sz="1800" dirty="0">
                <a:latin typeface="Calibri"/>
                <a:ea typeface="Calibri"/>
                <a:cs typeface="Calibri"/>
                <a:sym typeface="Calibri"/>
              </a:rPr>
              <a:t> </a:t>
            </a:r>
            <a:r>
              <a:rPr lang="en-US" sz="1800" dirty="0" err="1">
                <a:latin typeface="Calibri"/>
                <a:ea typeface="Calibri"/>
                <a:cs typeface="Calibri"/>
                <a:sym typeface="Calibri"/>
              </a:rPr>
              <a:t>dönüşüm</a:t>
            </a:r>
            <a:r>
              <a:rPr lang="en-US" sz="1800" dirty="0">
                <a:latin typeface="Calibri"/>
                <a:ea typeface="Calibri"/>
                <a:cs typeface="Calibri"/>
                <a:sym typeface="Calibri"/>
              </a:rPr>
              <a:t> </a:t>
            </a:r>
            <a:r>
              <a:rPr lang="en-US" sz="1800" dirty="0" err="1">
                <a:latin typeface="Calibri"/>
                <a:ea typeface="Calibri"/>
                <a:cs typeface="Calibri"/>
                <a:sym typeface="Calibri"/>
              </a:rPr>
              <a:t>programlarına</a:t>
            </a:r>
            <a:r>
              <a:rPr lang="en-US" sz="1800" dirty="0">
                <a:latin typeface="Calibri"/>
                <a:ea typeface="Calibri"/>
                <a:cs typeface="Calibri"/>
                <a:sym typeface="Calibri"/>
              </a:rPr>
              <a:t> </a:t>
            </a:r>
            <a:r>
              <a:rPr lang="en-US" sz="1800" dirty="0" err="1">
                <a:latin typeface="Calibri"/>
                <a:ea typeface="Calibri"/>
                <a:cs typeface="Calibri"/>
                <a:sym typeface="Calibri"/>
              </a:rPr>
              <a:t>katılarak</a:t>
            </a:r>
            <a:r>
              <a:rPr lang="en-US" sz="1800" dirty="0">
                <a:latin typeface="Calibri"/>
                <a:ea typeface="Calibri"/>
                <a:cs typeface="Calibri"/>
                <a:sym typeface="Calibri"/>
              </a:rPr>
              <a:t> </a:t>
            </a:r>
            <a:r>
              <a:rPr lang="en-US" sz="1800" dirty="0" err="1">
                <a:latin typeface="Calibri"/>
                <a:ea typeface="Calibri"/>
                <a:cs typeface="Calibri"/>
                <a:sym typeface="Calibri"/>
              </a:rPr>
              <a:t>sürdürülebilir</a:t>
            </a:r>
            <a:r>
              <a:rPr lang="en-US" sz="1800" dirty="0">
                <a:latin typeface="Calibri"/>
                <a:ea typeface="Calibri"/>
                <a:cs typeface="Calibri"/>
                <a:sym typeface="Calibri"/>
              </a:rPr>
              <a:t> </a:t>
            </a:r>
            <a:r>
              <a:rPr lang="en-US" sz="1800" dirty="0" err="1">
                <a:latin typeface="Calibri"/>
                <a:ea typeface="Calibri"/>
                <a:cs typeface="Calibri"/>
                <a:sym typeface="Calibri"/>
              </a:rPr>
              <a:t>seçimler</a:t>
            </a:r>
            <a:r>
              <a:rPr lang="en-US" sz="1800" dirty="0">
                <a:latin typeface="Calibri"/>
                <a:ea typeface="Calibri"/>
                <a:cs typeface="Calibri"/>
                <a:sym typeface="Calibri"/>
              </a:rPr>
              <a:t> </a:t>
            </a:r>
            <a:r>
              <a:rPr lang="en-US" sz="1800" dirty="0" err="1">
                <a:latin typeface="Calibri"/>
                <a:ea typeface="Calibri"/>
                <a:cs typeface="Calibri"/>
                <a:sym typeface="Calibri"/>
              </a:rPr>
              <a:t>yapmaya</a:t>
            </a:r>
            <a:r>
              <a:rPr lang="en-US" sz="1800" dirty="0">
                <a:latin typeface="Calibri"/>
                <a:ea typeface="Calibri"/>
                <a:cs typeface="Calibri"/>
                <a:sym typeface="Calibri"/>
              </a:rPr>
              <a:t> </a:t>
            </a:r>
            <a:r>
              <a:rPr lang="en-US" sz="1800" dirty="0" err="1">
                <a:latin typeface="Calibri"/>
                <a:ea typeface="Calibri"/>
                <a:cs typeface="Calibri"/>
                <a:sym typeface="Calibri"/>
              </a:rPr>
              <a:t>teşvik</a:t>
            </a:r>
            <a:r>
              <a:rPr lang="en-US" sz="1800" dirty="0">
                <a:latin typeface="Calibri"/>
                <a:ea typeface="Calibri"/>
                <a:cs typeface="Calibri"/>
                <a:sym typeface="Calibri"/>
              </a:rPr>
              <a:t> </a:t>
            </a:r>
            <a:r>
              <a:rPr lang="en-US" sz="1800" dirty="0" err="1">
                <a:latin typeface="Calibri"/>
                <a:ea typeface="Calibri"/>
                <a:cs typeface="Calibri"/>
                <a:sym typeface="Calibri"/>
              </a:rPr>
              <a:t>edin</a:t>
            </a:r>
            <a:r>
              <a:rPr lang="en-US" sz="1800" dirty="0">
                <a:latin typeface="Calibri"/>
                <a:ea typeface="Calibri"/>
                <a:cs typeface="Calibri"/>
                <a:sym typeface="Calibri"/>
              </a:rPr>
              <a:t>.</a:t>
            </a:r>
            <a:endParaRPr lang="tr-TR" sz="1800" dirty="0">
              <a:latin typeface="Calibri"/>
              <a:ea typeface="Calibri"/>
              <a:cs typeface="Calibri"/>
              <a:sym typeface="Calibri"/>
            </a:endParaRPr>
          </a:p>
          <a:p>
            <a:pPr marL="0" marR="0" lvl="0" indent="0" algn="just" rtl="0">
              <a:lnSpc>
                <a:spcPct val="100000"/>
              </a:lnSpc>
              <a:spcBef>
                <a:spcPts val="0"/>
              </a:spcBef>
              <a:spcAft>
                <a:spcPts val="0"/>
              </a:spcAft>
              <a:buSzPts val="1400"/>
              <a:buNone/>
            </a:pPr>
            <a:r>
              <a:rPr lang="en-US" sz="1800" b="1" dirty="0">
                <a:latin typeface="Calibri"/>
                <a:ea typeface="Calibri"/>
                <a:cs typeface="Calibri"/>
                <a:sym typeface="Calibri"/>
              </a:rPr>
              <a:t>
</a:t>
            </a:r>
            <a:r>
              <a:rPr lang="en-US" sz="1800" b="1" dirty="0" err="1">
                <a:latin typeface="Calibri"/>
                <a:ea typeface="Calibri"/>
                <a:cs typeface="Calibri"/>
                <a:sym typeface="Calibri"/>
              </a:rPr>
              <a:t>Döngüsel</a:t>
            </a:r>
            <a:r>
              <a:rPr lang="en-US" sz="1800" b="1" dirty="0">
                <a:latin typeface="Calibri"/>
                <a:ea typeface="Calibri"/>
                <a:cs typeface="Calibri"/>
                <a:sym typeface="Calibri"/>
              </a:rPr>
              <a:t> </a:t>
            </a:r>
            <a:r>
              <a:rPr lang="en-US" sz="1800" b="1" dirty="0" err="1">
                <a:latin typeface="Calibri"/>
                <a:ea typeface="Calibri"/>
                <a:cs typeface="Calibri"/>
                <a:sym typeface="Calibri"/>
              </a:rPr>
              <a:t>İş</a:t>
            </a:r>
            <a:r>
              <a:rPr lang="en-US" sz="1800" b="1" dirty="0">
                <a:latin typeface="Calibri"/>
                <a:ea typeface="Calibri"/>
                <a:cs typeface="Calibri"/>
                <a:sym typeface="Calibri"/>
              </a:rPr>
              <a:t> </a:t>
            </a:r>
            <a:r>
              <a:rPr lang="en-US" sz="1800" b="1" dirty="0" err="1">
                <a:latin typeface="Calibri"/>
                <a:ea typeface="Calibri"/>
                <a:cs typeface="Calibri"/>
                <a:sym typeface="Calibri"/>
              </a:rPr>
              <a:t>Modelleri</a:t>
            </a:r>
            <a:r>
              <a:rPr lang="en-US" sz="1800" b="1" dirty="0">
                <a:latin typeface="Calibri"/>
                <a:ea typeface="Calibri"/>
                <a:cs typeface="Calibri"/>
                <a:sym typeface="Calibri"/>
              </a:rPr>
              <a:t>: </a:t>
            </a:r>
            <a:r>
              <a:rPr lang="en-US" sz="1800" dirty="0" err="1">
                <a:latin typeface="Calibri"/>
                <a:ea typeface="Calibri"/>
                <a:cs typeface="Calibri"/>
                <a:sym typeface="Calibri"/>
              </a:rPr>
              <a:t>Ayakkabılar</a:t>
            </a:r>
            <a:r>
              <a:rPr lang="en-US" sz="1800" dirty="0">
                <a:latin typeface="Calibri"/>
                <a:ea typeface="Calibri"/>
                <a:cs typeface="Calibri"/>
                <a:sym typeface="Calibri"/>
              </a:rPr>
              <a:t> </a:t>
            </a:r>
            <a:r>
              <a:rPr lang="en-US" sz="1800" dirty="0" err="1">
                <a:latin typeface="Calibri"/>
                <a:ea typeface="Calibri"/>
                <a:cs typeface="Calibri"/>
                <a:sym typeface="Calibri"/>
              </a:rPr>
              <a:t>için</a:t>
            </a:r>
            <a:r>
              <a:rPr lang="en-US" sz="1800" dirty="0">
                <a:latin typeface="Calibri"/>
                <a:ea typeface="Calibri"/>
                <a:cs typeface="Calibri"/>
                <a:sym typeface="Calibri"/>
              </a:rPr>
              <a:t> </a:t>
            </a:r>
            <a:r>
              <a:rPr lang="en-US" sz="1800" dirty="0" err="1">
                <a:latin typeface="Calibri"/>
                <a:ea typeface="Calibri"/>
                <a:cs typeface="Calibri"/>
                <a:sym typeface="Calibri"/>
              </a:rPr>
              <a:t>kiralama</a:t>
            </a:r>
            <a:r>
              <a:rPr lang="en-US" sz="1800" dirty="0">
                <a:latin typeface="Calibri"/>
                <a:ea typeface="Calibri"/>
                <a:cs typeface="Calibri"/>
                <a:sym typeface="Calibri"/>
              </a:rPr>
              <a:t> </a:t>
            </a:r>
            <a:r>
              <a:rPr lang="en-US" sz="1800" dirty="0" err="1">
                <a:latin typeface="Calibri"/>
                <a:ea typeface="Calibri"/>
                <a:cs typeface="Calibri"/>
                <a:sym typeface="Calibri"/>
              </a:rPr>
              <a:t>veya</a:t>
            </a:r>
            <a:r>
              <a:rPr lang="en-US" sz="1800" dirty="0">
                <a:latin typeface="Calibri"/>
                <a:ea typeface="Calibri"/>
                <a:cs typeface="Calibri"/>
                <a:sym typeface="Calibri"/>
              </a:rPr>
              <a:t> </a:t>
            </a:r>
            <a:r>
              <a:rPr lang="en-US" sz="1800" dirty="0" err="1">
                <a:latin typeface="Calibri"/>
                <a:ea typeface="Calibri"/>
                <a:cs typeface="Calibri"/>
                <a:sym typeface="Calibri"/>
              </a:rPr>
              <a:t>abonelik</a:t>
            </a:r>
            <a:r>
              <a:rPr lang="en-US" sz="1800" dirty="0">
                <a:latin typeface="Calibri"/>
                <a:ea typeface="Calibri"/>
                <a:cs typeface="Calibri"/>
                <a:sym typeface="Calibri"/>
              </a:rPr>
              <a:t> </a:t>
            </a:r>
            <a:r>
              <a:rPr lang="en-US" sz="1800" dirty="0" err="1">
                <a:latin typeface="Calibri"/>
                <a:ea typeface="Calibri"/>
                <a:cs typeface="Calibri"/>
                <a:sym typeface="Calibri"/>
              </a:rPr>
              <a:t>hizmetleri</a:t>
            </a:r>
            <a:r>
              <a:rPr lang="en-US" sz="1800" dirty="0">
                <a:latin typeface="Calibri"/>
                <a:ea typeface="Calibri"/>
                <a:cs typeface="Calibri"/>
                <a:sym typeface="Calibri"/>
              </a:rPr>
              <a:t> </a:t>
            </a:r>
            <a:r>
              <a:rPr lang="en-US" sz="1800" dirty="0" err="1">
                <a:latin typeface="Calibri"/>
                <a:ea typeface="Calibri"/>
                <a:cs typeface="Calibri"/>
                <a:sym typeface="Calibri"/>
              </a:rPr>
              <a:t>gibi</a:t>
            </a:r>
            <a:r>
              <a:rPr lang="en-US" sz="1800" dirty="0">
                <a:latin typeface="Calibri"/>
                <a:ea typeface="Calibri"/>
                <a:cs typeface="Calibri"/>
                <a:sym typeface="Calibri"/>
              </a:rPr>
              <a:t> </a:t>
            </a:r>
            <a:r>
              <a:rPr lang="en-US" sz="1800" dirty="0" err="1">
                <a:latin typeface="Calibri"/>
                <a:ea typeface="Calibri"/>
                <a:cs typeface="Calibri"/>
                <a:sym typeface="Calibri"/>
              </a:rPr>
              <a:t>döngüsel</a:t>
            </a:r>
            <a:r>
              <a:rPr lang="en-US" sz="1800" dirty="0">
                <a:latin typeface="Calibri"/>
                <a:ea typeface="Calibri"/>
                <a:cs typeface="Calibri"/>
                <a:sym typeface="Calibri"/>
              </a:rPr>
              <a:t> </a:t>
            </a:r>
            <a:r>
              <a:rPr lang="en-US" sz="1800" dirty="0" err="1">
                <a:latin typeface="Calibri"/>
                <a:ea typeface="Calibri"/>
                <a:cs typeface="Calibri"/>
                <a:sym typeface="Calibri"/>
              </a:rPr>
              <a:t>iş</a:t>
            </a:r>
            <a:r>
              <a:rPr lang="en-US" sz="1800" dirty="0">
                <a:latin typeface="Calibri"/>
                <a:ea typeface="Calibri"/>
                <a:cs typeface="Calibri"/>
                <a:sym typeface="Calibri"/>
              </a:rPr>
              <a:t> </a:t>
            </a:r>
            <a:r>
              <a:rPr lang="en-US" sz="1800" dirty="0" err="1">
                <a:latin typeface="Calibri"/>
                <a:ea typeface="Calibri"/>
                <a:cs typeface="Calibri"/>
                <a:sym typeface="Calibri"/>
              </a:rPr>
              <a:t>modellerine</a:t>
            </a:r>
            <a:r>
              <a:rPr lang="en-US" sz="1800" dirty="0">
                <a:latin typeface="Calibri"/>
                <a:ea typeface="Calibri"/>
                <a:cs typeface="Calibri"/>
                <a:sym typeface="Calibri"/>
              </a:rPr>
              <a:t> </a:t>
            </a:r>
            <a:r>
              <a:rPr lang="en-US" sz="1800" dirty="0" err="1">
                <a:latin typeface="Calibri"/>
                <a:ea typeface="Calibri"/>
                <a:cs typeface="Calibri"/>
                <a:sym typeface="Calibri"/>
              </a:rPr>
              <a:t>geçiş</a:t>
            </a:r>
            <a:r>
              <a:rPr lang="en-US" sz="1800" dirty="0">
                <a:latin typeface="Calibri"/>
                <a:ea typeface="Calibri"/>
                <a:cs typeface="Calibri"/>
                <a:sym typeface="Calibri"/>
              </a:rPr>
              <a:t>.
</a:t>
            </a:r>
            <a:r>
              <a:rPr lang="en-US" sz="1800" dirty="0" err="1">
                <a:latin typeface="Calibri"/>
                <a:ea typeface="Calibri"/>
                <a:cs typeface="Calibri"/>
                <a:sym typeface="Calibri"/>
              </a:rPr>
              <a:t>İkinci</a:t>
            </a:r>
            <a:r>
              <a:rPr lang="en-US" sz="1800" dirty="0">
                <a:latin typeface="Calibri"/>
                <a:ea typeface="Calibri"/>
                <a:cs typeface="Calibri"/>
                <a:sym typeface="Calibri"/>
              </a:rPr>
              <a:t> </a:t>
            </a:r>
            <a:r>
              <a:rPr lang="en-US" sz="1800" dirty="0" err="1">
                <a:latin typeface="Calibri"/>
                <a:ea typeface="Calibri"/>
                <a:cs typeface="Calibri"/>
                <a:sym typeface="Calibri"/>
              </a:rPr>
              <a:t>el</a:t>
            </a:r>
            <a:r>
              <a:rPr lang="en-US" sz="1800" dirty="0">
                <a:latin typeface="Calibri"/>
                <a:ea typeface="Calibri"/>
                <a:cs typeface="Calibri"/>
                <a:sym typeface="Calibri"/>
              </a:rPr>
              <a:t> </a:t>
            </a:r>
            <a:r>
              <a:rPr lang="en-US" sz="1800" dirty="0" err="1">
                <a:latin typeface="Calibri"/>
                <a:ea typeface="Calibri"/>
                <a:cs typeface="Calibri"/>
                <a:sym typeface="Calibri"/>
              </a:rPr>
              <a:t>ayakkabıların</a:t>
            </a:r>
            <a:r>
              <a:rPr lang="en-US" sz="1800" dirty="0">
                <a:latin typeface="Calibri"/>
                <a:ea typeface="Calibri"/>
                <a:cs typeface="Calibri"/>
                <a:sym typeface="Calibri"/>
              </a:rPr>
              <a:t> </a:t>
            </a:r>
            <a:r>
              <a:rPr lang="en-US" sz="1800" dirty="0" err="1">
                <a:latin typeface="Calibri"/>
                <a:ea typeface="Calibri"/>
                <a:cs typeface="Calibri"/>
                <a:sym typeface="Calibri"/>
              </a:rPr>
              <a:t>yeniden</a:t>
            </a:r>
            <a:r>
              <a:rPr lang="en-US" sz="1800" dirty="0">
                <a:latin typeface="Calibri"/>
                <a:ea typeface="Calibri"/>
                <a:cs typeface="Calibri"/>
                <a:sym typeface="Calibri"/>
              </a:rPr>
              <a:t> </a:t>
            </a:r>
            <a:r>
              <a:rPr lang="en-US" sz="1800" dirty="0" err="1">
                <a:latin typeface="Calibri"/>
                <a:ea typeface="Calibri"/>
                <a:cs typeface="Calibri"/>
                <a:sym typeface="Calibri"/>
              </a:rPr>
              <a:t>satışını</a:t>
            </a:r>
            <a:r>
              <a:rPr lang="en-US" sz="1800" dirty="0">
                <a:latin typeface="Calibri"/>
                <a:ea typeface="Calibri"/>
                <a:cs typeface="Calibri"/>
                <a:sym typeface="Calibri"/>
              </a:rPr>
              <a:t> </a:t>
            </a:r>
            <a:r>
              <a:rPr lang="en-US" sz="1800" dirty="0" err="1">
                <a:latin typeface="Calibri"/>
                <a:ea typeface="Calibri"/>
                <a:cs typeface="Calibri"/>
                <a:sym typeface="Calibri"/>
              </a:rPr>
              <a:t>kolaylaştırmak</a:t>
            </a:r>
            <a:r>
              <a:rPr lang="en-US" sz="1800" dirty="0">
                <a:latin typeface="Calibri"/>
                <a:ea typeface="Calibri"/>
                <a:cs typeface="Calibri"/>
                <a:sym typeface="Calibri"/>
              </a:rPr>
              <a:t> ve </a:t>
            </a:r>
            <a:r>
              <a:rPr lang="en-US" sz="1800" dirty="0" err="1">
                <a:latin typeface="Calibri"/>
                <a:ea typeface="Calibri"/>
                <a:cs typeface="Calibri"/>
                <a:sym typeface="Calibri"/>
              </a:rPr>
              <a:t>kullanım</a:t>
            </a:r>
            <a:r>
              <a:rPr lang="en-US" sz="1800" dirty="0">
                <a:latin typeface="Calibri"/>
                <a:ea typeface="Calibri"/>
                <a:cs typeface="Calibri"/>
                <a:sym typeface="Calibri"/>
              </a:rPr>
              <a:t> </a:t>
            </a:r>
            <a:r>
              <a:rPr lang="en-US" sz="1800" dirty="0" err="1">
                <a:latin typeface="Calibri"/>
                <a:ea typeface="Calibri"/>
                <a:cs typeface="Calibri"/>
                <a:sym typeface="Calibri"/>
              </a:rPr>
              <a:t>ömürlerini</a:t>
            </a:r>
            <a:r>
              <a:rPr lang="en-US" sz="1800" dirty="0">
                <a:latin typeface="Calibri"/>
                <a:ea typeface="Calibri"/>
                <a:cs typeface="Calibri"/>
                <a:sym typeface="Calibri"/>
              </a:rPr>
              <a:t> </a:t>
            </a:r>
            <a:r>
              <a:rPr lang="en-US" sz="1800" dirty="0" err="1">
                <a:latin typeface="Calibri"/>
                <a:ea typeface="Calibri"/>
                <a:cs typeface="Calibri"/>
                <a:sym typeface="Calibri"/>
              </a:rPr>
              <a:t>uzatmak</a:t>
            </a:r>
            <a:r>
              <a:rPr lang="en-US" sz="1800" dirty="0">
                <a:latin typeface="Calibri"/>
                <a:ea typeface="Calibri"/>
                <a:cs typeface="Calibri"/>
                <a:sym typeface="Calibri"/>
              </a:rPr>
              <a:t> </a:t>
            </a:r>
            <a:r>
              <a:rPr lang="en-US" sz="1800" dirty="0" err="1">
                <a:latin typeface="Calibri"/>
                <a:ea typeface="Calibri"/>
                <a:cs typeface="Calibri"/>
                <a:sym typeface="Calibri"/>
              </a:rPr>
              <a:t>için</a:t>
            </a:r>
            <a:r>
              <a:rPr lang="en-US" sz="1800" dirty="0">
                <a:latin typeface="Calibri"/>
                <a:ea typeface="Calibri"/>
                <a:cs typeface="Calibri"/>
                <a:sym typeface="Calibri"/>
              </a:rPr>
              <a:t> </a:t>
            </a:r>
            <a:r>
              <a:rPr lang="en-US" sz="1800" dirty="0" err="1">
                <a:latin typeface="Calibri"/>
                <a:ea typeface="Calibri"/>
                <a:cs typeface="Calibri"/>
                <a:sym typeface="Calibri"/>
              </a:rPr>
              <a:t>yeniden</a:t>
            </a:r>
            <a:r>
              <a:rPr lang="en-US" sz="1800" dirty="0">
                <a:latin typeface="Calibri"/>
                <a:ea typeface="Calibri"/>
                <a:cs typeface="Calibri"/>
                <a:sym typeface="Calibri"/>
              </a:rPr>
              <a:t> </a:t>
            </a:r>
            <a:r>
              <a:rPr lang="en-US" sz="1800" dirty="0" err="1">
                <a:latin typeface="Calibri"/>
                <a:ea typeface="Calibri"/>
                <a:cs typeface="Calibri"/>
                <a:sym typeface="Calibri"/>
              </a:rPr>
              <a:t>satış</a:t>
            </a:r>
            <a:r>
              <a:rPr lang="en-US" sz="1800" dirty="0">
                <a:latin typeface="Calibri"/>
                <a:ea typeface="Calibri"/>
                <a:cs typeface="Calibri"/>
                <a:sym typeface="Calibri"/>
              </a:rPr>
              <a:t> </a:t>
            </a:r>
            <a:r>
              <a:rPr lang="en-US" sz="1800" dirty="0" err="1">
                <a:latin typeface="Calibri"/>
                <a:ea typeface="Calibri"/>
                <a:cs typeface="Calibri"/>
                <a:sym typeface="Calibri"/>
              </a:rPr>
              <a:t>platformlarıyla</a:t>
            </a:r>
            <a:r>
              <a:rPr lang="en-US" sz="1800" dirty="0">
                <a:latin typeface="Calibri"/>
                <a:ea typeface="Calibri"/>
                <a:cs typeface="Calibri"/>
                <a:sym typeface="Calibri"/>
              </a:rPr>
              <a:t> </a:t>
            </a:r>
            <a:r>
              <a:rPr lang="en-US" sz="1800" dirty="0" err="1">
                <a:latin typeface="Calibri"/>
                <a:ea typeface="Calibri"/>
                <a:cs typeface="Calibri"/>
                <a:sym typeface="Calibri"/>
              </a:rPr>
              <a:t>ortaklıkları</a:t>
            </a:r>
            <a:r>
              <a:rPr lang="en-US" sz="1800" dirty="0">
                <a:latin typeface="Calibri"/>
                <a:ea typeface="Calibri"/>
                <a:cs typeface="Calibri"/>
                <a:sym typeface="Calibri"/>
              </a:rPr>
              <a:t> </a:t>
            </a:r>
            <a:r>
              <a:rPr lang="en-US" sz="1800" dirty="0" err="1">
                <a:latin typeface="Calibri"/>
                <a:ea typeface="Calibri"/>
                <a:cs typeface="Calibri"/>
                <a:sym typeface="Calibri"/>
              </a:rPr>
              <a:t>keşfedin</a:t>
            </a:r>
            <a:r>
              <a:rPr lang="en-US" sz="1800" dirty="0">
                <a:latin typeface="Calibri"/>
                <a:ea typeface="Calibri"/>
                <a:cs typeface="Calibri"/>
                <a:sym typeface="Calibri"/>
              </a:rPr>
              <a:t>.</a:t>
            </a:r>
            <a:endParaRPr lang="tr-TR" sz="1800" dirty="0">
              <a:latin typeface="Calibri"/>
              <a:ea typeface="Calibri"/>
              <a:cs typeface="Calibri"/>
              <a:sym typeface="Calibri"/>
            </a:endParaRPr>
          </a:p>
          <a:p>
            <a:pPr marL="0" marR="0" lvl="0" indent="0" algn="just" rtl="0">
              <a:lnSpc>
                <a:spcPct val="100000"/>
              </a:lnSpc>
              <a:spcBef>
                <a:spcPts val="0"/>
              </a:spcBef>
              <a:spcAft>
                <a:spcPts val="0"/>
              </a:spcAft>
              <a:buSzPts val="1400"/>
              <a:buNone/>
            </a:pPr>
            <a:r>
              <a:rPr lang="en-US" sz="1800" dirty="0">
                <a:latin typeface="Calibri"/>
                <a:ea typeface="Calibri"/>
                <a:cs typeface="Calibri"/>
                <a:sym typeface="Calibri"/>
              </a:rPr>
              <a:t>
</a:t>
            </a:r>
            <a:r>
              <a:rPr lang="en-US" sz="1800" b="1" dirty="0" err="1">
                <a:latin typeface="Calibri"/>
                <a:ea typeface="Calibri"/>
                <a:cs typeface="Calibri"/>
                <a:sym typeface="Calibri"/>
              </a:rPr>
              <a:t>Tedarik</a:t>
            </a:r>
            <a:r>
              <a:rPr lang="en-US" sz="1800" b="1" dirty="0">
                <a:latin typeface="Calibri"/>
                <a:ea typeface="Calibri"/>
                <a:cs typeface="Calibri"/>
                <a:sym typeface="Calibri"/>
              </a:rPr>
              <a:t> </a:t>
            </a:r>
            <a:r>
              <a:rPr lang="en-US" sz="1800" b="1" dirty="0" err="1">
                <a:latin typeface="Calibri"/>
                <a:ea typeface="Calibri"/>
                <a:cs typeface="Calibri"/>
                <a:sym typeface="Calibri"/>
              </a:rPr>
              <a:t>Zinciri</a:t>
            </a:r>
            <a:r>
              <a:rPr lang="en-US" sz="1800" b="1" dirty="0">
                <a:latin typeface="Calibri"/>
                <a:ea typeface="Calibri"/>
                <a:cs typeface="Calibri"/>
                <a:sym typeface="Calibri"/>
              </a:rPr>
              <a:t> </a:t>
            </a:r>
            <a:r>
              <a:rPr lang="en-US" sz="1800" b="1" dirty="0" err="1">
                <a:latin typeface="Calibri"/>
                <a:ea typeface="Calibri"/>
                <a:cs typeface="Calibri"/>
                <a:sym typeface="Calibri"/>
              </a:rPr>
              <a:t>Optimizasyonu</a:t>
            </a:r>
            <a:r>
              <a:rPr lang="en-US" sz="1800" b="1" dirty="0">
                <a:latin typeface="Calibri"/>
                <a:ea typeface="Calibri"/>
                <a:cs typeface="Calibri"/>
                <a:sym typeface="Calibri"/>
              </a:rPr>
              <a:t>: </a:t>
            </a:r>
            <a:r>
              <a:rPr lang="en-US" sz="1800" dirty="0" err="1">
                <a:latin typeface="Calibri"/>
                <a:ea typeface="Calibri"/>
                <a:cs typeface="Calibri"/>
                <a:sym typeface="Calibri"/>
              </a:rPr>
              <a:t>İsrafı</a:t>
            </a:r>
            <a:r>
              <a:rPr lang="en-US" sz="1800" dirty="0">
                <a:latin typeface="Calibri"/>
                <a:ea typeface="Calibri"/>
                <a:cs typeface="Calibri"/>
                <a:sym typeface="Calibri"/>
              </a:rPr>
              <a:t> </a:t>
            </a:r>
            <a:r>
              <a:rPr lang="en-US" sz="1800" dirty="0" err="1">
                <a:latin typeface="Calibri"/>
                <a:ea typeface="Calibri"/>
                <a:cs typeface="Calibri"/>
                <a:sym typeface="Calibri"/>
              </a:rPr>
              <a:t>azaltmak</a:t>
            </a:r>
            <a:r>
              <a:rPr lang="en-US" sz="1800" dirty="0">
                <a:latin typeface="Calibri"/>
                <a:ea typeface="Calibri"/>
                <a:cs typeface="Calibri"/>
                <a:sym typeface="Calibri"/>
              </a:rPr>
              <a:t>, </a:t>
            </a:r>
            <a:r>
              <a:rPr lang="en-US" sz="1800" dirty="0" err="1">
                <a:latin typeface="Calibri"/>
                <a:ea typeface="Calibri"/>
                <a:cs typeface="Calibri"/>
                <a:sym typeface="Calibri"/>
              </a:rPr>
              <a:t>fazla</a:t>
            </a:r>
            <a:r>
              <a:rPr lang="en-US" sz="1800" dirty="0">
                <a:latin typeface="Calibri"/>
                <a:ea typeface="Calibri"/>
                <a:cs typeface="Calibri"/>
                <a:sym typeface="Calibri"/>
              </a:rPr>
              <a:t> </a:t>
            </a:r>
            <a:r>
              <a:rPr lang="en-US" sz="1800" dirty="0" err="1">
                <a:latin typeface="Calibri"/>
                <a:ea typeface="Calibri"/>
                <a:cs typeface="Calibri"/>
                <a:sym typeface="Calibri"/>
              </a:rPr>
              <a:t>envanteri</a:t>
            </a:r>
            <a:r>
              <a:rPr lang="en-US" sz="1800" dirty="0">
                <a:latin typeface="Calibri"/>
                <a:ea typeface="Calibri"/>
                <a:cs typeface="Calibri"/>
                <a:sym typeface="Calibri"/>
              </a:rPr>
              <a:t> </a:t>
            </a:r>
            <a:r>
              <a:rPr lang="en-US" sz="1800" dirty="0" err="1">
                <a:latin typeface="Calibri"/>
                <a:ea typeface="Calibri"/>
                <a:cs typeface="Calibri"/>
                <a:sym typeface="Calibri"/>
              </a:rPr>
              <a:t>en</a:t>
            </a:r>
            <a:r>
              <a:rPr lang="en-US" sz="1800" dirty="0">
                <a:latin typeface="Calibri"/>
                <a:ea typeface="Calibri"/>
                <a:cs typeface="Calibri"/>
                <a:sym typeface="Calibri"/>
              </a:rPr>
              <a:t> </a:t>
            </a:r>
            <a:r>
              <a:rPr lang="en-US" sz="1800" dirty="0" err="1">
                <a:latin typeface="Calibri"/>
                <a:ea typeface="Calibri"/>
                <a:cs typeface="Calibri"/>
                <a:sym typeface="Calibri"/>
              </a:rPr>
              <a:t>aza</a:t>
            </a:r>
            <a:r>
              <a:rPr lang="en-US" sz="1800" dirty="0">
                <a:latin typeface="Calibri"/>
                <a:ea typeface="Calibri"/>
                <a:cs typeface="Calibri"/>
                <a:sym typeface="Calibri"/>
              </a:rPr>
              <a:t> </a:t>
            </a:r>
            <a:r>
              <a:rPr lang="en-US" sz="1800" dirty="0" err="1">
                <a:latin typeface="Calibri"/>
                <a:ea typeface="Calibri"/>
                <a:cs typeface="Calibri"/>
                <a:sym typeface="Calibri"/>
              </a:rPr>
              <a:t>indirmek</a:t>
            </a:r>
            <a:r>
              <a:rPr lang="en-US" sz="1800" dirty="0">
                <a:latin typeface="Calibri"/>
                <a:ea typeface="Calibri"/>
                <a:cs typeface="Calibri"/>
                <a:sym typeface="Calibri"/>
              </a:rPr>
              <a:t> ve </a:t>
            </a:r>
            <a:r>
              <a:rPr lang="en-US" sz="1800" dirty="0" err="1">
                <a:latin typeface="Calibri"/>
                <a:ea typeface="Calibri"/>
                <a:cs typeface="Calibri"/>
                <a:sym typeface="Calibri"/>
              </a:rPr>
              <a:t>ulaşımla</a:t>
            </a:r>
            <a:r>
              <a:rPr lang="en-US" sz="1800" dirty="0">
                <a:latin typeface="Calibri"/>
                <a:ea typeface="Calibri"/>
                <a:cs typeface="Calibri"/>
                <a:sym typeface="Calibri"/>
              </a:rPr>
              <a:t> </a:t>
            </a:r>
            <a:r>
              <a:rPr lang="en-US" sz="1800" dirty="0" err="1">
                <a:latin typeface="Calibri"/>
                <a:ea typeface="Calibri"/>
                <a:cs typeface="Calibri"/>
                <a:sym typeface="Calibri"/>
              </a:rPr>
              <a:t>ilgili</a:t>
            </a:r>
            <a:r>
              <a:rPr lang="en-US" sz="1800" dirty="0">
                <a:latin typeface="Calibri"/>
                <a:ea typeface="Calibri"/>
                <a:cs typeface="Calibri"/>
                <a:sym typeface="Calibri"/>
              </a:rPr>
              <a:t> </a:t>
            </a:r>
            <a:r>
              <a:rPr lang="en-US" sz="1800" dirty="0" err="1">
                <a:latin typeface="Calibri"/>
                <a:ea typeface="Calibri"/>
                <a:cs typeface="Calibri"/>
                <a:sym typeface="Calibri"/>
              </a:rPr>
              <a:t>emisyonları</a:t>
            </a:r>
            <a:r>
              <a:rPr lang="en-US" sz="1800" dirty="0">
                <a:latin typeface="Calibri"/>
                <a:ea typeface="Calibri"/>
                <a:cs typeface="Calibri"/>
                <a:sym typeface="Calibri"/>
              </a:rPr>
              <a:t> </a:t>
            </a:r>
            <a:r>
              <a:rPr lang="en-US" sz="1800" dirty="0" err="1">
                <a:latin typeface="Calibri"/>
                <a:ea typeface="Calibri"/>
                <a:cs typeface="Calibri"/>
                <a:sym typeface="Calibri"/>
              </a:rPr>
              <a:t>azaltmak</a:t>
            </a:r>
            <a:r>
              <a:rPr lang="en-US" sz="1800" dirty="0">
                <a:latin typeface="Calibri"/>
                <a:ea typeface="Calibri"/>
                <a:cs typeface="Calibri"/>
                <a:sym typeface="Calibri"/>
              </a:rPr>
              <a:t> </a:t>
            </a:r>
            <a:r>
              <a:rPr lang="en-US" sz="1800" dirty="0" err="1">
                <a:latin typeface="Calibri"/>
                <a:ea typeface="Calibri"/>
                <a:cs typeface="Calibri"/>
                <a:sym typeface="Calibri"/>
              </a:rPr>
              <a:t>için</a:t>
            </a:r>
            <a:r>
              <a:rPr lang="en-US" sz="1800" dirty="0">
                <a:latin typeface="Calibri"/>
                <a:ea typeface="Calibri"/>
                <a:cs typeface="Calibri"/>
                <a:sym typeface="Calibri"/>
              </a:rPr>
              <a:t> </a:t>
            </a:r>
            <a:r>
              <a:rPr lang="en-US" sz="1800" dirty="0" err="1">
                <a:latin typeface="Calibri"/>
                <a:ea typeface="Calibri"/>
                <a:cs typeface="Calibri"/>
                <a:sym typeface="Calibri"/>
              </a:rPr>
              <a:t>tedarik</a:t>
            </a:r>
            <a:r>
              <a:rPr lang="en-US" sz="1800" dirty="0">
                <a:latin typeface="Calibri"/>
                <a:ea typeface="Calibri"/>
                <a:cs typeface="Calibri"/>
                <a:sym typeface="Calibri"/>
              </a:rPr>
              <a:t> </a:t>
            </a:r>
            <a:r>
              <a:rPr lang="en-US" sz="1800" dirty="0" err="1">
                <a:latin typeface="Calibri"/>
                <a:ea typeface="Calibri"/>
                <a:cs typeface="Calibri"/>
                <a:sym typeface="Calibri"/>
              </a:rPr>
              <a:t>zincirlerini</a:t>
            </a:r>
            <a:r>
              <a:rPr lang="en-US" sz="1800" dirty="0">
                <a:latin typeface="Calibri"/>
                <a:ea typeface="Calibri"/>
                <a:cs typeface="Calibri"/>
                <a:sym typeface="Calibri"/>
              </a:rPr>
              <a:t> </a:t>
            </a:r>
            <a:r>
              <a:rPr lang="en-US" sz="1800" dirty="0" err="1">
                <a:latin typeface="Calibri"/>
                <a:ea typeface="Calibri"/>
                <a:cs typeface="Calibri"/>
                <a:sym typeface="Calibri"/>
              </a:rPr>
              <a:t>kolaylaştırın</a:t>
            </a:r>
            <a:r>
              <a:rPr lang="en-US" sz="1800" dirty="0">
                <a:latin typeface="Calibri"/>
                <a:ea typeface="Calibri"/>
                <a:cs typeface="Calibri"/>
                <a:sym typeface="Calibri"/>
              </a:rPr>
              <a:t>.
</a:t>
            </a:r>
            <a:r>
              <a:rPr lang="en-US" sz="1800" dirty="0" err="1">
                <a:latin typeface="Calibri"/>
                <a:ea typeface="Calibri"/>
                <a:cs typeface="Calibri"/>
                <a:sym typeface="Calibri"/>
              </a:rPr>
              <a:t>Gerçek</a:t>
            </a:r>
            <a:r>
              <a:rPr lang="en-US" sz="1800" dirty="0">
                <a:latin typeface="Calibri"/>
                <a:ea typeface="Calibri"/>
                <a:cs typeface="Calibri"/>
                <a:sym typeface="Calibri"/>
              </a:rPr>
              <a:t> </a:t>
            </a:r>
            <a:r>
              <a:rPr lang="en-US" sz="1800" dirty="0" err="1">
                <a:latin typeface="Calibri"/>
                <a:ea typeface="Calibri"/>
                <a:cs typeface="Calibri"/>
                <a:sym typeface="Calibri"/>
              </a:rPr>
              <a:t>talebe</a:t>
            </a:r>
            <a:r>
              <a:rPr lang="en-US" sz="1800" dirty="0">
                <a:latin typeface="Calibri"/>
                <a:ea typeface="Calibri"/>
                <a:cs typeface="Calibri"/>
                <a:sym typeface="Calibri"/>
              </a:rPr>
              <a:t> </a:t>
            </a:r>
            <a:r>
              <a:rPr lang="en-US" sz="1800" dirty="0" err="1">
                <a:latin typeface="Calibri"/>
                <a:ea typeface="Calibri"/>
                <a:cs typeface="Calibri"/>
                <a:sym typeface="Calibri"/>
              </a:rPr>
              <a:t>yanıt</a:t>
            </a:r>
            <a:r>
              <a:rPr lang="en-US" sz="1800" dirty="0">
                <a:latin typeface="Calibri"/>
                <a:ea typeface="Calibri"/>
                <a:cs typeface="Calibri"/>
                <a:sym typeface="Calibri"/>
              </a:rPr>
              <a:t> </a:t>
            </a:r>
            <a:r>
              <a:rPr lang="en-US" sz="1800" dirty="0" err="1">
                <a:latin typeface="Calibri"/>
                <a:ea typeface="Calibri"/>
                <a:cs typeface="Calibri"/>
                <a:sym typeface="Calibri"/>
              </a:rPr>
              <a:t>olarak</a:t>
            </a:r>
            <a:r>
              <a:rPr lang="en-US" sz="1800" dirty="0">
                <a:latin typeface="Calibri"/>
                <a:ea typeface="Calibri"/>
                <a:cs typeface="Calibri"/>
                <a:sym typeface="Calibri"/>
              </a:rPr>
              <a:t> </a:t>
            </a:r>
            <a:r>
              <a:rPr lang="en-US" sz="1800" dirty="0" err="1">
                <a:latin typeface="Calibri"/>
                <a:ea typeface="Calibri"/>
                <a:cs typeface="Calibri"/>
                <a:sym typeface="Calibri"/>
              </a:rPr>
              <a:t>ayakkabı</a:t>
            </a:r>
            <a:r>
              <a:rPr lang="en-US" sz="1800" dirty="0">
                <a:latin typeface="Calibri"/>
                <a:ea typeface="Calibri"/>
                <a:cs typeface="Calibri"/>
                <a:sym typeface="Calibri"/>
              </a:rPr>
              <a:t> </a:t>
            </a:r>
            <a:r>
              <a:rPr lang="en-US" sz="1800" dirty="0" err="1">
                <a:latin typeface="Calibri"/>
                <a:ea typeface="Calibri"/>
                <a:cs typeface="Calibri"/>
                <a:sym typeface="Calibri"/>
              </a:rPr>
              <a:t>üretmek</a:t>
            </a:r>
            <a:r>
              <a:rPr lang="en-US" sz="1800" dirty="0">
                <a:latin typeface="Calibri"/>
                <a:ea typeface="Calibri"/>
                <a:cs typeface="Calibri"/>
                <a:sym typeface="Calibri"/>
              </a:rPr>
              <a:t> </a:t>
            </a:r>
            <a:r>
              <a:rPr lang="en-US" sz="1800" dirty="0" err="1">
                <a:latin typeface="Calibri"/>
                <a:ea typeface="Calibri"/>
                <a:cs typeface="Calibri"/>
                <a:sym typeface="Calibri"/>
              </a:rPr>
              <a:t>için</a:t>
            </a:r>
            <a:r>
              <a:rPr lang="en-US" sz="1800" dirty="0">
                <a:latin typeface="Calibri"/>
                <a:ea typeface="Calibri"/>
                <a:cs typeface="Calibri"/>
                <a:sym typeface="Calibri"/>
              </a:rPr>
              <a:t> tam </a:t>
            </a:r>
            <a:r>
              <a:rPr lang="en-US" sz="1800" dirty="0" err="1">
                <a:latin typeface="Calibri"/>
                <a:ea typeface="Calibri"/>
                <a:cs typeface="Calibri"/>
                <a:sym typeface="Calibri"/>
              </a:rPr>
              <a:t>zamanında</a:t>
            </a:r>
            <a:r>
              <a:rPr lang="en-US" sz="1800" dirty="0">
                <a:latin typeface="Calibri"/>
                <a:ea typeface="Calibri"/>
                <a:cs typeface="Calibri"/>
                <a:sym typeface="Calibri"/>
              </a:rPr>
              <a:t> </a:t>
            </a:r>
            <a:r>
              <a:rPr lang="en-US" sz="1800" dirty="0" err="1">
                <a:latin typeface="Calibri"/>
                <a:ea typeface="Calibri"/>
                <a:cs typeface="Calibri"/>
                <a:sym typeface="Calibri"/>
              </a:rPr>
              <a:t>üretim</a:t>
            </a:r>
            <a:r>
              <a:rPr lang="en-US" sz="1800" dirty="0">
                <a:latin typeface="Calibri"/>
                <a:ea typeface="Calibri"/>
                <a:cs typeface="Calibri"/>
                <a:sym typeface="Calibri"/>
              </a:rPr>
              <a:t> </a:t>
            </a:r>
            <a:r>
              <a:rPr lang="en-US" sz="1800" dirty="0" err="1">
                <a:latin typeface="Calibri"/>
                <a:ea typeface="Calibri"/>
                <a:cs typeface="Calibri"/>
                <a:sym typeface="Calibri"/>
              </a:rPr>
              <a:t>uygulayın</a:t>
            </a:r>
            <a:r>
              <a:rPr lang="en-US" sz="1800" dirty="0">
                <a:latin typeface="Calibri"/>
                <a:ea typeface="Calibri"/>
                <a:cs typeface="Calibri"/>
                <a:sym typeface="Calibri"/>
              </a:rPr>
              <a:t> ve </a:t>
            </a:r>
            <a:r>
              <a:rPr lang="en-US" sz="1800" dirty="0" err="1">
                <a:latin typeface="Calibri"/>
                <a:ea typeface="Calibri"/>
                <a:cs typeface="Calibri"/>
                <a:sym typeface="Calibri"/>
              </a:rPr>
              <a:t>aşırı</a:t>
            </a:r>
            <a:r>
              <a:rPr lang="en-US" sz="1800" dirty="0">
                <a:latin typeface="Calibri"/>
                <a:ea typeface="Calibri"/>
                <a:cs typeface="Calibri"/>
                <a:sym typeface="Calibri"/>
              </a:rPr>
              <a:t> </a:t>
            </a:r>
            <a:r>
              <a:rPr lang="en-US" sz="1800" dirty="0" err="1">
                <a:latin typeface="Calibri"/>
                <a:ea typeface="Calibri"/>
                <a:cs typeface="Calibri"/>
                <a:sym typeface="Calibri"/>
              </a:rPr>
              <a:t>üretimi</a:t>
            </a:r>
            <a:r>
              <a:rPr lang="en-US" sz="1800" dirty="0">
                <a:latin typeface="Calibri"/>
                <a:ea typeface="Calibri"/>
                <a:cs typeface="Calibri"/>
                <a:sym typeface="Calibri"/>
              </a:rPr>
              <a:t> </a:t>
            </a:r>
            <a:r>
              <a:rPr lang="en-US" sz="1800" dirty="0" err="1">
                <a:latin typeface="Calibri"/>
                <a:ea typeface="Calibri"/>
                <a:cs typeface="Calibri"/>
                <a:sym typeface="Calibri"/>
              </a:rPr>
              <a:t>azaltın</a:t>
            </a:r>
            <a:r>
              <a:rPr lang="en-US" sz="1800" dirty="0">
                <a:latin typeface="Calibri"/>
                <a:ea typeface="Calibri"/>
                <a:cs typeface="Calibri"/>
                <a:sym typeface="Calibri"/>
              </a:rPr>
              <a:t>.</a:t>
            </a:r>
            <a:endParaRPr lang="tr-TR" sz="1800" dirty="0">
              <a:latin typeface="Calibri"/>
              <a:ea typeface="Calibri"/>
              <a:cs typeface="Calibri"/>
              <a:sym typeface="Calibri"/>
            </a:endParaRPr>
          </a:p>
          <a:p>
            <a:pPr marL="0" marR="0" lvl="0" indent="0" algn="just" rtl="0">
              <a:lnSpc>
                <a:spcPct val="100000"/>
              </a:lnSpc>
              <a:spcBef>
                <a:spcPts val="0"/>
              </a:spcBef>
              <a:spcAft>
                <a:spcPts val="0"/>
              </a:spcAft>
              <a:buSzPts val="1400"/>
              <a:buNone/>
            </a:pPr>
            <a:r>
              <a:rPr lang="en-US" sz="1800" dirty="0">
                <a:latin typeface="Calibri"/>
                <a:ea typeface="Calibri"/>
                <a:cs typeface="Calibri"/>
                <a:sym typeface="Calibri"/>
              </a:rPr>
              <a:t>
</a:t>
            </a:r>
            <a:r>
              <a:rPr lang="en-US" sz="1800" b="1" dirty="0" err="1">
                <a:latin typeface="Calibri"/>
                <a:ea typeface="Calibri"/>
                <a:cs typeface="Calibri"/>
                <a:sym typeface="Calibri"/>
              </a:rPr>
              <a:t>İşbirliği</a:t>
            </a:r>
            <a:r>
              <a:rPr lang="en-US" sz="1800" b="1" dirty="0">
                <a:latin typeface="Calibri"/>
                <a:ea typeface="Calibri"/>
                <a:cs typeface="Calibri"/>
                <a:sym typeface="Calibri"/>
              </a:rPr>
              <a:t> ve </a:t>
            </a:r>
            <a:r>
              <a:rPr lang="en-US" sz="1800" b="1" dirty="0" err="1">
                <a:latin typeface="Calibri"/>
                <a:ea typeface="Calibri"/>
                <a:cs typeface="Calibri"/>
                <a:sym typeface="Calibri"/>
              </a:rPr>
              <a:t>Yenilik</a:t>
            </a:r>
            <a:r>
              <a:rPr lang="en-US" sz="1800" dirty="0">
                <a:latin typeface="Calibri"/>
                <a:ea typeface="Calibri"/>
                <a:cs typeface="Calibri"/>
                <a:sym typeface="Calibri"/>
              </a:rPr>
              <a:t>: </a:t>
            </a:r>
            <a:r>
              <a:rPr lang="en-US" sz="1800" dirty="0" err="1">
                <a:latin typeface="Calibri"/>
                <a:ea typeface="Calibri"/>
                <a:cs typeface="Calibri"/>
                <a:sym typeface="Calibri"/>
              </a:rPr>
              <a:t>Ayakkabı</a:t>
            </a:r>
            <a:r>
              <a:rPr lang="en-US" sz="1800" dirty="0">
                <a:latin typeface="Calibri"/>
                <a:ea typeface="Calibri"/>
                <a:cs typeface="Calibri"/>
                <a:sym typeface="Calibri"/>
              </a:rPr>
              <a:t> </a:t>
            </a:r>
            <a:r>
              <a:rPr lang="en-US" sz="1800" dirty="0" err="1">
                <a:latin typeface="Calibri"/>
                <a:ea typeface="Calibri"/>
                <a:cs typeface="Calibri"/>
                <a:sym typeface="Calibri"/>
              </a:rPr>
              <a:t>malzemeleri</a:t>
            </a:r>
            <a:r>
              <a:rPr lang="en-US" sz="1800" dirty="0">
                <a:latin typeface="Calibri"/>
                <a:ea typeface="Calibri"/>
                <a:cs typeface="Calibri"/>
                <a:sym typeface="Calibri"/>
              </a:rPr>
              <a:t> </a:t>
            </a:r>
            <a:r>
              <a:rPr lang="en-US" sz="1800" dirty="0" err="1">
                <a:latin typeface="Calibri"/>
                <a:ea typeface="Calibri"/>
                <a:cs typeface="Calibri"/>
                <a:sym typeface="Calibri"/>
              </a:rPr>
              <a:t>için</a:t>
            </a:r>
            <a:r>
              <a:rPr lang="en-US" sz="1800" dirty="0">
                <a:latin typeface="Calibri"/>
                <a:ea typeface="Calibri"/>
                <a:cs typeface="Calibri"/>
                <a:sym typeface="Calibri"/>
              </a:rPr>
              <a:t> </a:t>
            </a:r>
            <a:r>
              <a:rPr lang="en-US" sz="1800" dirty="0" err="1">
                <a:latin typeface="Calibri"/>
                <a:ea typeface="Calibri"/>
                <a:cs typeface="Calibri"/>
                <a:sym typeface="Calibri"/>
              </a:rPr>
              <a:t>kapalı</a:t>
            </a:r>
            <a:r>
              <a:rPr lang="en-US" sz="1800" dirty="0">
                <a:latin typeface="Calibri"/>
                <a:ea typeface="Calibri"/>
                <a:cs typeface="Calibri"/>
                <a:sym typeface="Calibri"/>
              </a:rPr>
              <a:t> </a:t>
            </a:r>
            <a:r>
              <a:rPr lang="en-US" sz="1800" dirty="0" err="1">
                <a:latin typeface="Calibri"/>
                <a:ea typeface="Calibri"/>
                <a:cs typeface="Calibri"/>
                <a:sym typeface="Calibri"/>
              </a:rPr>
              <a:t>döngü</a:t>
            </a:r>
            <a:r>
              <a:rPr lang="en-US" sz="1800" dirty="0">
                <a:latin typeface="Calibri"/>
                <a:ea typeface="Calibri"/>
                <a:cs typeface="Calibri"/>
                <a:sym typeface="Calibri"/>
              </a:rPr>
              <a:t> </a:t>
            </a:r>
            <a:r>
              <a:rPr lang="en-US" sz="1800" dirty="0" err="1">
                <a:latin typeface="Calibri"/>
                <a:ea typeface="Calibri"/>
                <a:cs typeface="Calibri"/>
                <a:sym typeface="Calibri"/>
              </a:rPr>
              <a:t>sistemler</a:t>
            </a:r>
            <a:r>
              <a:rPr lang="en-US" sz="1800" dirty="0">
                <a:latin typeface="Calibri"/>
                <a:ea typeface="Calibri"/>
                <a:cs typeface="Calibri"/>
                <a:sym typeface="Calibri"/>
              </a:rPr>
              <a:t> </a:t>
            </a:r>
            <a:r>
              <a:rPr lang="en-US" sz="1800" dirty="0" err="1">
                <a:latin typeface="Calibri"/>
                <a:ea typeface="Calibri"/>
                <a:cs typeface="Calibri"/>
                <a:sym typeface="Calibri"/>
              </a:rPr>
              <a:t>oluşturmak</a:t>
            </a:r>
            <a:r>
              <a:rPr lang="en-US" sz="1800" dirty="0">
                <a:latin typeface="Calibri"/>
                <a:ea typeface="Calibri"/>
                <a:cs typeface="Calibri"/>
                <a:sym typeface="Calibri"/>
              </a:rPr>
              <a:t> </a:t>
            </a:r>
            <a:r>
              <a:rPr lang="en-US" sz="1800" dirty="0" err="1">
                <a:latin typeface="Calibri"/>
                <a:ea typeface="Calibri"/>
                <a:cs typeface="Calibri"/>
                <a:sym typeface="Calibri"/>
              </a:rPr>
              <a:t>için</a:t>
            </a:r>
            <a:r>
              <a:rPr lang="en-US" sz="1800" dirty="0">
                <a:latin typeface="Calibri"/>
                <a:ea typeface="Calibri"/>
                <a:cs typeface="Calibri"/>
                <a:sym typeface="Calibri"/>
              </a:rPr>
              <a:t> </a:t>
            </a:r>
            <a:r>
              <a:rPr lang="en-US" sz="1800" dirty="0" err="1">
                <a:latin typeface="Calibri"/>
                <a:ea typeface="Calibri"/>
                <a:cs typeface="Calibri"/>
                <a:sym typeface="Calibri"/>
              </a:rPr>
              <a:t>tedarikçiler</a:t>
            </a:r>
            <a:r>
              <a:rPr lang="en-US" sz="1800" dirty="0">
                <a:latin typeface="Calibri"/>
                <a:ea typeface="Calibri"/>
                <a:cs typeface="Calibri"/>
                <a:sym typeface="Calibri"/>
              </a:rPr>
              <a:t>, </a:t>
            </a:r>
            <a:r>
              <a:rPr lang="en-US" sz="1800" dirty="0" err="1">
                <a:latin typeface="Calibri"/>
                <a:ea typeface="Calibri"/>
                <a:cs typeface="Calibri"/>
                <a:sym typeface="Calibri"/>
              </a:rPr>
              <a:t>rakipler</a:t>
            </a:r>
            <a:r>
              <a:rPr lang="en-US" sz="1800" dirty="0">
                <a:latin typeface="Calibri"/>
                <a:ea typeface="Calibri"/>
                <a:cs typeface="Calibri"/>
                <a:sym typeface="Calibri"/>
              </a:rPr>
              <a:t> ve </a:t>
            </a:r>
            <a:r>
              <a:rPr lang="en-US" sz="1800" dirty="0" err="1">
                <a:latin typeface="Calibri"/>
                <a:ea typeface="Calibri"/>
                <a:cs typeface="Calibri"/>
                <a:sym typeface="Calibri"/>
              </a:rPr>
              <a:t>geri</a:t>
            </a:r>
            <a:r>
              <a:rPr lang="en-US" sz="1800" dirty="0">
                <a:latin typeface="Calibri"/>
                <a:ea typeface="Calibri"/>
                <a:cs typeface="Calibri"/>
                <a:sym typeface="Calibri"/>
              </a:rPr>
              <a:t> </a:t>
            </a:r>
            <a:r>
              <a:rPr lang="en-US" sz="1800" dirty="0" err="1">
                <a:latin typeface="Calibri"/>
                <a:ea typeface="Calibri"/>
                <a:cs typeface="Calibri"/>
                <a:sym typeface="Calibri"/>
              </a:rPr>
              <a:t>dönüşümcüler</a:t>
            </a:r>
            <a:r>
              <a:rPr lang="en-US" sz="1800" dirty="0">
                <a:latin typeface="Calibri"/>
                <a:ea typeface="Calibri"/>
                <a:cs typeface="Calibri"/>
                <a:sym typeface="Calibri"/>
              </a:rPr>
              <a:t> </a:t>
            </a:r>
            <a:r>
              <a:rPr lang="en-US" sz="1800" dirty="0" err="1">
                <a:latin typeface="Calibri"/>
                <a:ea typeface="Calibri"/>
                <a:cs typeface="Calibri"/>
                <a:sym typeface="Calibri"/>
              </a:rPr>
              <a:t>dahil</a:t>
            </a:r>
            <a:r>
              <a:rPr lang="en-US" sz="1800" dirty="0">
                <a:latin typeface="Calibri"/>
                <a:ea typeface="Calibri"/>
                <a:cs typeface="Calibri"/>
                <a:sym typeface="Calibri"/>
              </a:rPr>
              <a:t> </a:t>
            </a:r>
            <a:r>
              <a:rPr lang="en-US" sz="1800" dirty="0" err="1">
                <a:latin typeface="Calibri"/>
                <a:ea typeface="Calibri"/>
                <a:cs typeface="Calibri"/>
                <a:sym typeface="Calibri"/>
              </a:rPr>
              <a:t>olmak</a:t>
            </a:r>
            <a:r>
              <a:rPr lang="en-US" sz="1800" dirty="0">
                <a:latin typeface="Calibri"/>
                <a:ea typeface="Calibri"/>
                <a:cs typeface="Calibri"/>
                <a:sym typeface="Calibri"/>
              </a:rPr>
              <a:t> </a:t>
            </a:r>
            <a:r>
              <a:rPr lang="en-US" sz="1800" dirty="0" err="1">
                <a:latin typeface="Calibri"/>
                <a:ea typeface="Calibri"/>
                <a:cs typeface="Calibri"/>
                <a:sym typeface="Calibri"/>
              </a:rPr>
              <a:t>üzere</a:t>
            </a:r>
            <a:r>
              <a:rPr lang="en-US" sz="1800" dirty="0">
                <a:latin typeface="Calibri"/>
                <a:ea typeface="Calibri"/>
                <a:cs typeface="Calibri"/>
                <a:sym typeface="Calibri"/>
              </a:rPr>
              <a:t> </a:t>
            </a:r>
            <a:r>
              <a:rPr lang="en-US" sz="1800" dirty="0" err="1">
                <a:latin typeface="Calibri"/>
                <a:ea typeface="Calibri"/>
                <a:cs typeface="Calibri"/>
                <a:sym typeface="Calibri"/>
              </a:rPr>
              <a:t>diğer</a:t>
            </a:r>
            <a:r>
              <a:rPr lang="en-US" sz="1800" dirty="0">
                <a:latin typeface="Calibri"/>
                <a:ea typeface="Calibri"/>
                <a:cs typeface="Calibri"/>
                <a:sym typeface="Calibri"/>
              </a:rPr>
              <a:t> </a:t>
            </a:r>
            <a:r>
              <a:rPr lang="en-US" sz="1800" dirty="0" err="1">
                <a:latin typeface="Calibri"/>
                <a:ea typeface="Calibri"/>
                <a:cs typeface="Calibri"/>
                <a:sym typeface="Calibri"/>
              </a:rPr>
              <a:t>endüstri</a:t>
            </a:r>
            <a:r>
              <a:rPr lang="en-US" sz="1800" dirty="0">
                <a:latin typeface="Calibri"/>
                <a:ea typeface="Calibri"/>
                <a:cs typeface="Calibri"/>
                <a:sym typeface="Calibri"/>
              </a:rPr>
              <a:t> </a:t>
            </a:r>
            <a:r>
              <a:rPr lang="en-US" sz="1800" dirty="0" err="1">
                <a:latin typeface="Calibri"/>
                <a:ea typeface="Calibri"/>
                <a:cs typeface="Calibri"/>
                <a:sym typeface="Calibri"/>
              </a:rPr>
              <a:t>oyuncularıyla</a:t>
            </a:r>
            <a:r>
              <a:rPr lang="en-US" sz="1800" dirty="0">
                <a:latin typeface="Calibri"/>
                <a:ea typeface="Calibri"/>
                <a:cs typeface="Calibri"/>
                <a:sym typeface="Calibri"/>
              </a:rPr>
              <a:t> </a:t>
            </a:r>
            <a:r>
              <a:rPr lang="en-US" sz="1800" dirty="0" err="1">
                <a:latin typeface="Calibri"/>
                <a:ea typeface="Calibri"/>
                <a:cs typeface="Calibri"/>
                <a:sym typeface="Calibri"/>
              </a:rPr>
              <a:t>işbirliği</a:t>
            </a:r>
            <a:r>
              <a:rPr lang="en-US" sz="1800" dirty="0">
                <a:latin typeface="Calibri"/>
                <a:ea typeface="Calibri"/>
                <a:cs typeface="Calibri"/>
                <a:sym typeface="Calibri"/>
              </a:rPr>
              <a:t> </a:t>
            </a:r>
            <a:r>
              <a:rPr lang="en-US" sz="1800" dirty="0" err="1">
                <a:latin typeface="Calibri"/>
                <a:ea typeface="Calibri"/>
                <a:cs typeface="Calibri"/>
                <a:sym typeface="Calibri"/>
              </a:rPr>
              <a:t>yapın</a:t>
            </a:r>
            <a:r>
              <a:rPr lang="en-US" sz="1800" dirty="0">
                <a:latin typeface="Calibri"/>
                <a:ea typeface="Calibri"/>
                <a:cs typeface="Calibri"/>
                <a:sym typeface="Calibri"/>
              </a:rPr>
              <a:t>.
</a:t>
            </a:r>
            <a:r>
              <a:rPr lang="en-US" sz="1800" dirty="0" err="1">
                <a:latin typeface="Calibri"/>
                <a:ea typeface="Calibri"/>
                <a:cs typeface="Calibri"/>
                <a:sym typeface="Calibri"/>
              </a:rPr>
              <a:t>Çevresel</a:t>
            </a:r>
            <a:r>
              <a:rPr lang="en-US" sz="1800" dirty="0">
                <a:latin typeface="Calibri"/>
                <a:ea typeface="Calibri"/>
                <a:cs typeface="Calibri"/>
                <a:sym typeface="Calibri"/>
              </a:rPr>
              <a:t> </a:t>
            </a:r>
            <a:r>
              <a:rPr lang="en-US" sz="1800" dirty="0" err="1">
                <a:latin typeface="Calibri"/>
                <a:ea typeface="Calibri"/>
                <a:cs typeface="Calibri"/>
                <a:sym typeface="Calibri"/>
              </a:rPr>
              <a:t>ayak</a:t>
            </a:r>
            <a:r>
              <a:rPr lang="en-US" sz="1800" dirty="0">
                <a:latin typeface="Calibri"/>
                <a:ea typeface="Calibri"/>
                <a:cs typeface="Calibri"/>
                <a:sym typeface="Calibri"/>
              </a:rPr>
              <a:t> </a:t>
            </a:r>
            <a:r>
              <a:rPr lang="en-US" sz="1800" dirty="0" err="1">
                <a:latin typeface="Calibri"/>
                <a:ea typeface="Calibri"/>
                <a:cs typeface="Calibri"/>
                <a:sym typeface="Calibri"/>
              </a:rPr>
              <a:t>izini</a:t>
            </a:r>
            <a:r>
              <a:rPr lang="en-US" sz="1800" dirty="0">
                <a:latin typeface="Calibri"/>
                <a:ea typeface="Calibri"/>
                <a:cs typeface="Calibri"/>
                <a:sym typeface="Calibri"/>
              </a:rPr>
              <a:t> </a:t>
            </a:r>
            <a:r>
              <a:rPr lang="en-US" sz="1800" dirty="0" err="1">
                <a:latin typeface="Calibri"/>
                <a:ea typeface="Calibri"/>
                <a:cs typeface="Calibri"/>
                <a:sym typeface="Calibri"/>
              </a:rPr>
              <a:t>daha</a:t>
            </a:r>
            <a:r>
              <a:rPr lang="en-US" sz="1800" dirty="0">
                <a:latin typeface="Calibri"/>
                <a:ea typeface="Calibri"/>
                <a:cs typeface="Calibri"/>
                <a:sym typeface="Calibri"/>
              </a:rPr>
              <a:t> da </a:t>
            </a:r>
            <a:r>
              <a:rPr lang="en-US" sz="1800" dirty="0" err="1">
                <a:latin typeface="Calibri"/>
                <a:ea typeface="Calibri"/>
                <a:cs typeface="Calibri"/>
                <a:sym typeface="Calibri"/>
              </a:rPr>
              <a:t>azaltan</a:t>
            </a:r>
            <a:r>
              <a:rPr lang="en-US" sz="1800" dirty="0">
                <a:latin typeface="Calibri"/>
                <a:ea typeface="Calibri"/>
                <a:cs typeface="Calibri"/>
                <a:sym typeface="Calibri"/>
              </a:rPr>
              <a:t> </a:t>
            </a:r>
            <a:r>
              <a:rPr lang="en-US" sz="1800" dirty="0" err="1">
                <a:latin typeface="Calibri"/>
                <a:ea typeface="Calibri"/>
                <a:cs typeface="Calibri"/>
                <a:sym typeface="Calibri"/>
              </a:rPr>
              <a:t>yenilikçi</a:t>
            </a:r>
            <a:r>
              <a:rPr lang="en-US" sz="1800" dirty="0">
                <a:latin typeface="Calibri"/>
                <a:ea typeface="Calibri"/>
                <a:cs typeface="Calibri"/>
                <a:sym typeface="Calibri"/>
              </a:rPr>
              <a:t> </a:t>
            </a:r>
            <a:r>
              <a:rPr lang="en-US" sz="1800" dirty="0" err="1">
                <a:latin typeface="Calibri"/>
                <a:ea typeface="Calibri"/>
                <a:cs typeface="Calibri"/>
                <a:sym typeface="Calibri"/>
              </a:rPr>
              <a:t>malzemeleri</a:t>
            </a:r>
            <a:r>
              <a:rPr lang="en-US" sz="1800" dirty="0">
                <a:latin typeface="Calibri"/>
                <a:ea typeface="Calibri"/>
                <a:cs typeface="Calibri"/>
                <a:sym typeface="Calibri"/>
              </a:rPr>
              <a:t> ve </a:t>
            </a:r>
            <a:r>
              <a:rPr lang="en-US" sz="1800" dirty="0" err="1">
                <a:latin typeface="Calibri"/>
                <a:ea typeface="Calibri"/>
                <a:cs typeface="Calibri"/>
                <a:sym typeface="Calibri"/>
              </a:rPr>
              <a:t>üretim</a:t>
            </a:r>
            <a:r>
              <a:rPr lang="en-US" sz="1800" dirty="0">
                <a:latin typeface="Calibri"/>
                <a:ea typeface="Calibri"/>
                <a:cs typeface="Calibri"/>
                <a:sym typeface="Calibri"/>
              </a:rPr>
              <a:t> </a:t>
            </a:r>
            <a:r>
              <a:rPr lang="en-US" sz="1800" dirty="0" err="1">
                <a:latin typeface="Calibri"/>
                <a:ea typeface="Calibri"/>
                <a:cs typeface="Calibri"/>
                <a:sym typeface="Calibri"/>
              </a:rPr>
              <a:t>süreçlerini</a:t>
            </a:r>
            <a:r>
              <a:rPr lang="en-US" sz="1800" dirty="0">
                <a:latin typeface="Calibri"/>
                <a:ea typeface="Calibri"/>
                <a:cs typeface="Calibri"/>
                <a:sym typeface="Calibri"/>
              </a:rPr>
              <a:t> </a:t>
            </a:r>
            <a:r>
              <a:rPr lang="en-US" sz="1800" dirty="0" err="1">
                <a:latin typeface="Calibri"/>
                <a:ea typeface="Calibri"/>
                <a:cs typeface="Calibri"/>
                <a:sym typeface="Calibri"/>
              </a:rPr>
              <a:t>belirlemek</a:t>
            </a:r>
            <a:r>
              <a:rPr lang="en-US" sz="1800" dirty="0">
                <a:latin typeface="Calibri"/>
                <a:ea typeface="Calibri"/>
                <a:cs typeface="Calibri"/>
                <a:sym typeface="Calibri"/>
              </a:rPr>
              <a:t> </a:t>
            </a:r>
            <a:r>
              <a:rPr lang="en-US" sz="1800" dirty="0" err="1">
                <a:latin typeface="Calibri"/>
                <a:ea typeface="Calibri"/>
                <a:cs typeface="Calibri"/>
                <a:sym typeface="Calibri"/>
              </a:rPr>
              <a:t>için</a:t>
            </a:r>
            <a:r>
              <a:rPr lang="en-US" sz="1800" dirty="0">
                <a:latin typeface="Calibri"/>
                <a:ea typeface="Calibri"/>
                <a:cs typeface="Calibri"/>
                <a:sym typeface="Calibri"/>
              </a:rPr>
              <a:t> </a:t>
            </a:r>
            <a:r>
              <a:rPr lang="en-US" sz="1800" dirty="0" err="1">
                <a:latin typeface="Calibri"/>
                <a:ea typeface="Calibri"/>
                <a:cs typeface="Calibri"/>
                <a:sym typeface="Calibri"/>
              </a:rPr>
              <a:t>araştırma</a:t>
            </a:r>
            <a:r>
              <a:rPr lang="en-US" sz="1800" dirty="0">
                <a:latin typeface="Calibri"/>
                <a:ea typeface="Calibri"/>
                <a:cs typeface="Calibri"/>
                <a:sym typeface="Calibri"/>
              </a:rPr>
              <a:t> ve </a:t>
            </a:r>
            <a:r>
              <a:rPr lang="en-US" sz="1800" dirty="0" err="1">
                <a:latin typeface="Calibri"/>
                <a:ea typeface="Calibri"/>
                <a:cs typeface="Calibri"/>
                <a:sym typeface="Calibri"/>
              </a:rPr>
              <a:t>geliştirmeye</a:t>
            </a:r>
            <a:r>
              <a:rPr lang="en-US" sz="1800" dirty="0">
                <a:latin typeface="Calibri"/>
                <a:ea typeface="Calibri"/>
                <a:cs typeface="Calibri"/>
                <a:sym typeface="Calibri"/>
              </a:rPr>
              <a:t> </a:t>
            </a:r>
            <a:r>
              <a:rPr lang="en-US" sz="1800" dirty="0" err="1">
                <a:latin typeface="Calibri"/>
                <a:ea typeface="Calibri"/>
                <a:cs typeface="Calibri"/>
                <a:sym typeface="Calibri"/>
              </a:rPr>
              <a:t>yatırım</a:t>
            </a:r>
            <a:r>
              <a:rPr lang="en-US" sz="1800" dirty="0">
                <a:latin typeface="Calibri"/>
                <a:ea typeface="Calibri"/>
                <a:cs typeface="Calibri"/>
                <a:sym typeface="Calibri"/>
              </a:rPr>
              <a:t> </a:t>
            </a:r>
            <a:r>
              <a:rPr lang="en-US" sz="1800" dirty="0" err="1">
                <a:latin typeface="Calibri"/>
                <a:ea typeface="Calibri"/>
                <a:cs typeface="Calibri"/>
                <a:sym typeface="Calibri"/>
              </a:rPr>
              <a:t>yapın</a:t>
            </a:r>
            <a:r>
              <a:rPr lang="en-US" sz="1800" dirty="0">
                <a:latin typeface="Calibri"/>
                <a:ea typeface="Calibri"/>
                <a:cs typeface="Calibri"/>
                <a:sym typeface="Calibri"/>
              </a:rPr>
              <a:t>.</a:t>
            </a:r>
            <a:endParaRPr lang="tr-TR" sz="1800" dirty="0">
              <a:latin typeface="Calibri"/>
              <a:ea typeface="Calibri"/>
              <a:cs typeface="Calibri"/>
              <a:sym typeface="Calibri"/>
            </a:endParaRPr>
          </a:p>
          <a:p>
            <a:pPr marL="0" marR="0" lvl="0" indent="0" algn="just" rtl="0">
              <a:lnSpc>
                <a:spcPct val="100000"/>
              </a:lnSpc>
              <a:spcBef>
                <a:spcPts val="0"/>
              </a:spcBef>
              <a:spcAft>
                <a:spcPts val="0"/>
              </a:spcAft>
              <a:buSzPts val="1400"/>
              <a:buNone/>
            </a:pPr>
            <a:r>
              <a:rPr lang="en-US" sz="1800" dirty="0">
                <a:latin typeface="Calibri"/>
                <a:ea typeface="Calibri"/>
                <a:cs typeface="Calibri"/>
                <a:sym typeface="Calibri"/>
              </a:rPr>
              <a:t>
</a:t>
            </a:r>
            <a:r>
              <a:rPr lang="en-US" sz="1800" b="1" dirty="0" err="1">
                <a:latin typeface="Calibri"/>
                <a:ea typeface="Calibri"/>
                <a:cs typeface="Calibri"/>
                <a:sym typeface="Calibri"/>
              </a:rPr>
              <a:t>Mevzuata</a:t>
            </a:r>
            <a:r>
              <a:rPr lang="en-US" sz="1800" b="1" dirty="0">
                <a:latin typeface="Calibri"/>
                <a:ea typeface="Calibri"/>
                <a:cs typeface="Calibri"/>
                <a:sym typeface="Calibri"/>
              </a:rPr>
              <a:t> </a:t>
            </a:r>
            <a:r>
              <a:rPr lang="en-US" sz="1800" b="1" dirty="0" err="1">
                <a:latin typeface="Calibri"/>
                <a:ea typeface="Calibri"/>
                <a:cs typeface="Calibri"/>
                <a:sym typeface="Calibri"/>
              </a:rPr>
              <a:t>Uygunluk</a:t>
            </a:r>
            <a:r>
              <a:rPr lang="en-US" sz="1800" b="1" dirty="0">
                <a:latin typeface="Calibri"/>
                <a:ea typeface="Calibri"/>
                <a:cs typeface="Calibri"/>
                <a:sym typeface="Calibri"/>
              </a:rPr>
              <a:t>: </a:t>
            </a:r>
            <a:r>
              <a:rPr lang="en-US" sz="1800" dirty="0" err="1">
                <a:latin typeface="Calibri"/>
                <a:ea typeface="Calibri"/>
                <a:cs typeface="Calibri"/>
                <a:sym typeface="Calibri"/>
              </a:rPr>
              <a:t>Ayakkabı</a:t>
            </a:r>
            <a:r>
              <a:rPr lang="en-US" sz="1800" dirty="0">
                <a:latin typeface="Calibri"/>
                <a:ea typeface="Calibri"/>
                <a:cs typeface="Calibri"/>
                <a:sym typeface="Calibri"/>
              </a:rPr>
              <a:t> </a:t>
            </a:r>
            <a:r>
              <a:rPr lang="en-US" sz="1800" dirty="0" err="1">
                <a:latin typeface="Calibri"/>
                <a:ea typeface="Calibri"/>
                <a:cs typeface="Calibri"/>
                <a:sym typeface="Calibri"/>
              </a:rPr>
              <a:t>endüstrisinde</a:t>
            </a:r>
            <a:r>
              <a:rPr lang="en-US" sz="1800" dirty="0">
                <a:latin typeface="Calibri"/>
                <a:ea typeface="Calibri"/>
                <a:cs typeface="Calibri"/>
                <a:sym typeface="Calibri"/>
              </a:rPr>
              <a:t> </a:t>
            </a:r>
            <a:r>
              <a:rPr lang="en-US" sz="1800" dirty="0" err="1">
                <a:latin typeface="Calibri"/>
                <a:ea typeface="Calibri"/>
                <a:cs typeface="Calibri"/>
                <a:sym typeface="Calibri"/>
              </a:rPr>
              <a:t>sürdürülebilirlik</a:t>
            </a:r>
            <a:r>
              <a:rPr lang="en-US" sz="1800" dirty="0">
                <a:latin typeface="Calibri"/>
                <a:ea typeface="Calibri"/>
                <a:cs typeface="Calibri"/>
                <a:sym typeface="Calibri"/>
              </a:rPr>
              <a:t> ve </a:t>
            </a:r>
            <a:r>
              <a:rPr lang="en-US" sz="1800" dirty="0" err="1">
                <a:latin typeface="Calibri"/>
                <a:ea typeface="Calibri"/>
                <a:cs typeface="Calibri"/>
                <a:sym typeface="Calibri"/>
              </a:rPr>
              <a:t>atık</a:t>
            </a:r>
            <a:r>
              <a:rPr lang="en-US" sz="1800" dirty="0">
                <a:latin typeface="Calibri"/>
                <a:ea typeface="Calibri"/>
                <a:cs typeface="Calibri"/>
                <a:sym typeface="Calibri"/>
              </a:rPr>
              <a:t> </a:t>
            </a:r>
            <a:r>
              <a:rPr lang="en-US" sz="1800" dirty="0" err="1">
                <a:latin typeface="Calibri"/>
                <a:ea typeface="Calibri"/>
                <a:cs typeface="Calibri"/>
                <a:sym typeface="Calibri"/>
              </a:rPr>
              <a:t>azaltma</a:t>
            </a:r>
            <a:r>
              <a:rPr lang="en-US" sz="1800" dirty="0">
                <a:latin typeface="Calibri"/>
                <a:ea typeface="Calibri"/>
                <a:cs typeface="Calibri"/>
                <a:sym typeface="Calibri"/>
              </a:rPr>
              <a:t> </a:t>
            </a:r>
            <a:r>
              <a:rPr lang="en-US" sz="1800" dirty="0" err="1">
                <a:latin typeface="Calibri"/>
                <a:ea typeface="Calibri"/>
                <a:cs typeface="Calibri"/>
                <a:sym typeface="Calibri"/>
              </a:rPr>
              <a:t>ile</a:t>
            </a:r>
            <a:r>
              <a:rPr lang="en-US" sz="1800" dirty="0">
                <a:latin typeface="Calibri"/>
                <a:ea typeface="Calibri"/>
                <a:cs typeface="Calibri"/>
                <a:sym typeface="Calibri"/>
              </a:rPr>
              <a:t> </a:t>
            </a:r>
            <a:r>
              <a:rPr lang="en-US" sz="1800" dirty="0" err="1">
                <a:latin typeface="Calibri"/>
                <a:ea typeface="Calibri"/>
                <a:cs typeface="Calibri"/>
                <a:sym typeface="Calibri"/>
              </a:rPr>
              <a:t>ilgili</a:t>
            </a:r>
            <a:r>
              <a:rPr lang="en-US" sz="1800" dirty="0">
                <a:latin typeface="Calibri"/>
                <a:ea typeface="Calibri"/>
                <a:cs typeface="Calibri"/>
                <a:sym typeface="Calibri"/>
              </a:rPr>
              <a:t> </a:t>
            </a:r>
            <a:r>
              <a:rPr lang="en-US" sz="1800" dirty="0" err="1">
                <a:latin typeface="Calibri"/>
                <a:ea typeface="Calibri"/>
                <a:cs typeface="Calibri"/>
                <a:sym typeface="Calibri"/>
              </a:rPr>
              <a:t>gelişen</a:t>
            </a:r>
            <a:r>
              <a:rPr lang="en-US" sz="1800" dirty="0">
                <a:latin typeface="Calibri"/>
                <a:ea typeface="Calibri"/>
                <a:cs typeface="Calibri"/>
                <a:sym typeface="Calibri"/>
              </a:rPr>
              <a:t> </a:t>
            </a:r>
            <a:r>
              <a:rPr lang="en-US" sz="1800" dirty="0" err="1">
                <a:latin typeface="Calibri"/>
                <a:ea typeface="Calibri"/>
                <a:cs typeface="Calibri"/>
                <a:sym typeface="Calibri"/>
              </a:rPr>
              <a:t>düzenlemeler</a:t>
            </a:r>
            <a:r>
              <a:rPr lang="en-US" sz="1800" dirty="0">
                <a:latin typeface="Calibri"/>
                <a:ea typeface="Calibri"/>
                <a:cs typeface="Calibri"/>
                <a:sym typeface="Calibri"/>
              </a:rPr>
              <a:t> </a:t>
            </a:r>
            <a:r>
              <a:rPr lang="en-US" sz="1800" dirty="0" err="1">
                <a:latin typeface="Calibri"/>
                <a:ea typeface="Calibri"/>
                <a:cs typeface="Calibri"/>
                <a:sym typeface="Calibri"/>
              </a:rPr>
              <a:t>hakkında</a:t>
            </a:r>
            <a:r>
              <a:rPr lang="en-US" sz="1800" dirty="0">
                <a:latin typeface="Calibri"/>
                <a:ea typeface="Calibri"/>
                <a:cs typeface="Calibri"/>
                <a:sym typeface="Calibri"/>
              </a:rPr>
              <a:t> bilgi </a:t>
            </a:r>
            <a:r>
              <a:rPr lang="en-US" sz="1800" dirty="0" err="1">
                <a:latin typeface="Calibri"/>
                <a:ea typeface="Calibri"/>
                <a:cs typeface="Calibri"/>
                <a:sym typeface="Calibri"/>
              </a:rPr>
              <a:t>sahibi</a:t>
            </a:r>
            <a:r>
              <a:rPr lang="en-US" sz="1800" dirty="0">
                <a:latin typeface="Calibri"/>
                <a:ea typeface="Calibri"/>
                <a:cs typeface="Calibri"/>
                <a:sym typeface="Calibri"/>
              </a:rPr>
              <a:t> </a:t>
            </a:r>
            <a:r>
              <a:rPr lang="en-US" sz="1800" dirty="0" err="1">
                <a:latin typeface="Calibri"/>
                <a:ea typeface="Calibri"/>
                <a:cs typeface="Calibri"/>
                <a:sym typeface="Calibri"/>
              </a:rPr>
              <a:t>olun</a:t>
            </a:r>
            <a:r>
              <a:rPr lang="en-US" sz="1800" dirty="0">
                <a:latin typeface="Calibri"/>
                <a:ea typeface="Calibri"/>
                <a:cs typeface="Calibri"/>
                <a:sym typeface="Calibri"/>
              </a:rPr>
              <a:t>.
</a:t>
            </a:r>
            <a:r>
              <a:rPr lang="en-US" sz="1800" dirty="0" err="1">
                <a:latin typeface="Calibri"/>
                <a:ea typeface="Calibri"/>
                <a:cs typeface="Calibri"/>
                <a:sym typeface="Calibri"/>
              </a:rPr>
              <a:t>Sürdürülebilir</a:t>
            </a:r>
            <a:r>
              <a:rPr lang="en-US" sz="1800" dirty="0">
                <a:latin typeface="Calibri"/>
                <a:ea typeface="Calibri"/>
                <a:cs typeface="Calibri"/>
                <a:sym typeface="Calibri"/>
              </a:rPr>
              <a:t> </a:t>
            </a:r>
            <a:r>
              <a:rPr lang="en-US" sz="1800" dirty="0" err="1">
                <a:latin typeface="Calibri"/>
                <a:ea typeface="Calibri"/>
                <a:cs typeface="Calibri"/>
                <a:sym typeface="Calibri"/>
              </a:rPr>
              <a:t>uygulamaları</a:t>
            </a:r>
            <a:r>
              <a:rPr lang="en-US" sz="1800" dirty="0">
                <a:latin typeface="Calibri"/>
                <a:ea typeface="Calibri"/>
                <a:cs typeface="Calibri"/>
                <a:sym typeface="Calibri"/>
              </a:rPr>
              <a:t> ve </a:t>
            </a:r>
            <a:r>
              <a:rPr lang="en-US" sz="1800" dirty="0" err="1">
                <a:latin typeface="Calibri"/>
                <a:ea typeface="Calibri"/>
                <a:cs typeface="Calibri"/>
                <a:sym typeface="Calibri"/>
              </a:rPr>
              <a:t>sorumlu</a:t>
            </a:r>
            <a:r>
              <a:rPr lang="en-US" sz="1800" dirty="0">
                <a:latin typeface="Calibri"/>
                <a:ea typeface="Calibri"/>
                <a:cs typeface="Calibri"/>
                <a:sym typeface="Calibri"/>
              </a:rPr>
              <a:t> </a:t>
            </a:r>
            <a:r>
              <a:rPr lang="en-US" sz="1800" dirty="0" err="1">
                <a:latin typeface="Calibri"/>
                <a:ea typeface="Calibri"/>
                <a:cs typeface="Calibri"/>
                <a:sym typeface="Calibri"/>
              </a:rPr>
              <a:t>atık</a:t>
            </a:r>
            <a:r>
              <a:rPr lang="en-US" sz="1800" dirty="0">
                <a:latin typeface="Calibri"/>
                <a:ea typeface="Calibri"/>
                <a:cs typeface="Calibri"/>
                <a:sym typeface="Calibri"/>
              </a:rPr>
              <a:t> </a:t>
            </a:r>
            <a:r>
              <a:rPr lang="en-US" sz="1800" dirty="0" err="1">
                <a:latin typeface="Calibri"/>
                <a:ea typeface="Calibri"/>
                <a:cs typeface="Calibri"/>
                <a:sym typeface="Calibri"/>
              </a:rPr>
              <a:t>yönetimini</a:t>
            </a:r>
            <a:r>
              <a:rPr lang="en-US" sz="1800" dirty="0">
                <a:latin typeface="Calibri"/>
                <a:ea typeface="Calibri"/>
                <a:cs typeface="Calibri"/>
                <a:sym typeface="Calibri"/>
              </a:rPr>
              <a:t> </a:t>
            </a:r>
            <a:r>
              <a:rPr lang="en-US" sz="1800" dirty="0" err="1">
                <a:latin typeface="Calibri"/>
                <a:ea typeface="Calibri"/>
                <a:cs typeface="Calibri"/>
                <a:sym typeface="Calibri"/>
              </a:rPr>
              <a:t>teşvik</a:t>
            </a:r>
            <a:r>
              <a:rPr lang="en-US" sz="1800" dirty="0">
                <a:latin typeface="Calibri"/>
                <a:ea typeface="Calibri"/>
                <a:cs typeface="Calibri"/>
                <a:sym typeface="Calibri"/>
              </a:rPr>
              <a:t> </a:t>
            </a:r>
            <a:r>
              <a:rPr lang="en-US" sz="1800" dirty="0" err="1">
                <a:latin typeface="Calibri"/>
                <a:ea typeface="Calibri"/>
                <a:cs typeface="Calibri"/>
                <a:sym typeface="Calibri"/>
              </a:rPr>
              <a:t>eden</a:t>
            </a:r>
            <a:r>
              <a:rPr lang="en-US" sz="1800" dirty="0">
                <a:latin typeface="Calibri"/>
                <a:ea typeface="Calibri"/>
                <a:cs typeface="Calibri"/>
                <a:sym typeface="Calibri"/>
              </a:rPr>
              <a:t> </a:t>
            </a:r>
            <a:r>
              <a:rPr lang="en-US" sz="1800" dirty="0" err="1">
                <a:latin typeface="Calibri"/>
                <a:ea typeface="Calibri"/>
                <a:cs typeface="Calibri"/>
                <a:sym typeface="Calibri"/>
              </a:rPr>
              <a:t>düzenlemelere</a:t>
            </a:r>
            <a:r>
              <a:rPr lang="en-US" sz="1800" dirty="0">
                <a:latin typeface="Calibri"/>
                <a:ea typeface="Calibri"/>
                <a:cs typeface="Calibri"/>
                <a:sym typeface="Calibri"/>
              </a:rPr>
              <a:t> ve </a:t>
            </a:r>
            <a:r>
              <a:rPr lang="en-US" sz="1800" dirty="0" err="1">
                <a:latin typeface="Calibri"/>
                <a:ea typeface="Calibri"/>
                <a:cs typeface="Calibri"/>
                <a:sym typeface="Calibri"/>
              </a:rPr>
              <a:t>sertifikalara</a:t>
            </a:r>
            <a:r>
              <a:rPr lang="en-US" sz="1800" dirty="0">
                <a:latin typeface="Calibri"/>
                <a:ea typeface="Calibri"/>
                <a:cs typeface="Calibri"/>
                <a:sym typeface="Calibri"/>
              </a:rPr>
              <a:t> </a:t>
            </a:r>
            <a:r>
              <a:rPr lang="en-US" sz="1800" dirty="0" err="1">
                <a:latin typeface="Calibri"/>
                <a:ea typeface="Calibri"/>
                <a:cs typeface="Calibri"/>
                <a:sym typeface="Calibri"/>
              </a:rPr>
              <a:t>uyun</a:t>
            </a:r>
            <a:r>
              <a:rPr lang="en-US" sz="1800" dirty="0">
                <a:latin typeface="Calibri"/>
                <a:ea typeface="Calibri"/>
                <a:cs typeface="Calibri"/>
                <a:sym typeface="Calibri"/>
              </a:rPr>
              <a:t>.</a:t>
            </a:r>
            <a:endParaRPr lang="tr-TR" sz="1800" dirty="0">
              <a:latin typeface="Calibri"/>
              <a:ea typeface="Calibri"/>
              <a:cs typeface="Calibri"/>
              <a:sym typeface="Calibri"/>
            </a:endParaRPr>
          </a:p>
          <a:p>
            <a:pPr marL="0" marR="0" lvl="0" indent="0" algn="just" rtl="0">
              <a:lnSpc>
                <a:spcPct val="100000"/>
              </a:lnSpc>
              <a:spcBef>
                <a:spcPts val="0"/>
              </a:spcBef>
              <a:spcAft>
                <a:spcPts val="0"/>
              </a:spcAft>
              <a:buSzPts val="1400"/>
              <a:buNone/>
            </a:pPr>
            <a:endParaRPr lang="tr-TR" sz="1800" dirty="0">
              <a:latin typeface="Calibri"/>
              <a:ea typeface="Calibri"/>
              <a:cs typeface="Calibri"/>
              <a:sym typeface="Calibri"/>
            </a:endParaRPr>
          </a:p>
          <a:p>
            <a:pPr marL="0" marR="0" lvl="0" indent="0" algn="just" rtl="0">
              <a:lnSpc>
                <a:spcPct val="100000"/>
              </a:lnSpc>
              <a:spcBef>
                <a:spcPts val="0"/>
              </a:spcBef>
              <a:spcAft>
                <a:spcPts val="0"/>
              </a:spcAft>
              <a:buSzPts val="1400"/>
              <a:buNone/>
            </a:pPr>
            <a:r>
              <a:rPr lang="en-US" sz="1800" dirty="0">
                <a:latin typeface="Calibri"/>
                <a:ea typeface="Calibri"/>
                <a:cs typeface="Calibri"/>
                <a:sym typeface="Calibri"/>
              </a:rPr>
              <a:t>
</a:t>
            </a:r>
            <a:r>
              <a:rPr lang="en-US" sz="1800" dirty="0" err="1">
                <a:latin typeface="Calibri"/>
                <a:ea typeface="Calibri"/>
                <a:cs typeface="Calibri"/>
                <a:sym typeface="Calibri"/>
              </a:rPr>
              <a:t>Ayakkabı</a:t>
            </a:r>
            <a:r>
              <a:rPr lang="en-US" sz="1800" dirty="0">
                <a:latin typeface="Calibri"/>
                <a:ea typeface="Calibri"/>
                <a:cs typeface="Calibri"/>
                <a:sym typeface="Calibri"/>
              </a:rPr>
              <a:t> </a:t>
            </a:r>
            <a:r>
              <a:rPr lang="en-US" sz="1800" dirty="0" err="1">
                <a:latin typeface="Calibri"/>
                <a:ea typeface="Calibri"/>
                <a:cs typeface="Calibri"/>
                <a:sym typeface="Calibri"/>
              </a:rPr>
              <a:t>endüstrisi</a:t>
            </a:r>
            <a:r>
              <a:rPr lang="en-US" sz="1800" dirty="0">
                <a:latin typeface="Calibri"/>
                <a:ea typeface="Calibri"/>
                <a:cs typeface="Calibri"/>
                <a:sym typeface="Calibri"/>
              </a:rPr>
              <a:t>, </a:t>
            </a:r>
            <a:r>
              <a:rPr lang="en-US" sz="1800" dirty="0" err="1">
                <a:latin typeface="Calibri"/>
                <a:ea typeface="Calibri"/>
                <a:cs typeface="Calibri"/>
                <a:sym typeface="Calibri"/>
              </a:rPr>
              <a:t>bu</a:t>
            </a:r>
            <a:r>
              <a:rPr lang="en-US" sz="1800" dirty="0">
                <a:latin typeface="Calibri"/>
                <a:ea typeface="Calibri"/>
                <a:cs typeface="Calibri"/>
                <a:sym typeface="Calibri"/>
              </a:rPr>
              <a:t> </a:t>
            </a:r>
            <a:r>
              <a:rPr lang="en-US" sz="1800" dirty="0" err="1">
                <a:latin typeface="Calibri"/>
                <a:ea typeface="Calibri"/>
                <a:cs typeface="Calibri"/>
                <a:sym typeface="Calibri"/>
              </a:rPr>
              <a:t>döngüsel</a:t>
            </a:r>
            <a:r>
              <a:rPr lang="en-US" sz="1800" dirty="0">
                <a:latin typeface="Calibri"/>
                <a:ea typeface="Calibri"/>
                <a:cs typeface="Calibri"/>
                <a:sym typeface="Calibri"/>
              </a:rPr>
              <a:t> </a:t>
            </a:r>
            <a:r>
              <a:rPr lang="en-US" sz="1800" dirty="0" err="1">
                <a:latin typeface="Calibri"/>
                <a:ea typeface="Calibri"/>
                <a:cs typeface="Calibri"/>
                <a:sym typeface="Calibri"/>
              </a:rPr>
              <a:t>ekonomi</a:t>
            </a:r>
            <a:r>
              <a:rPr lang="en-US" sz="1800" dirty="0">
                <a:latin typeface="Calibri"/>
                <a:ea typeface="Calibri"/>
                <a:cs typeface="Calibri"/>
                <a:sym typeface="Calibri"/>
              </a:rPr>
              <a:t> </a:t>
            </a:r>
            <a:r>
              <a:rPr lang="en-US" sz="1800" dirty="0" err="1">
                <a:latin typeface="Calibri"/>
                <a:ea typeface="Calibri"/>
                <a:cs typeface="Calibri"/>
                <a:sym typeface="Calibri"/>
              </a:rPr>
              <a:t>ilkelerini</a:t>
            </a:r>
            <a:r>
              <a:rPr lang="en-US" sz="1800" dirty="0">
                <a:latin typeface="Calibri"/>
                <a:ea typeface="Calibri"/>
                <a:cs typeface="Calibri"/>
                <a:sym typeface="Calibri"/>
              </a:rPr>
              <a:t> </a:t>
            </a:r>
            <a:r>
              <a:rPr lang="en-US" sz="1800" dirty="0" err="1">
                <a:latin typeface="Calibri"/>
                <a:ea typeface="Calibri"/>
                <a:cs typeface="Calibri"/>
                <a:sym typeface="Calibri"/>
              </a:rPr>
              <a:t>uygulayarak</a:t>
            </a:r>
            <a:r>
              <a:rPr lang="en-US" sz="1800" dirty="0">
                <a:latin typeface="Calibri"/>
                <a:ea typeface="Calibri"/>
                <a:cs typeface="Calibri"/>
                <a:sym typeface="Calibri"/>
              </a:rPr>
              <a:t>, </a:t>
            </a:r>
            <a:r>
              <a:rPr lang="en-US" sz="1800" dirty="0" err="1">
                <a:latin typeface="Calibri"/>
                <a:ea typeface="Calibri"/>
                <a:cs typeface="Calibri"/>
                <a:sym typeface="Calibri"/>
              </a:rPr>
              <a:t>tasarım</a:t>
            </a:r>
            <a:r>
              <a:rPr lang="en-US" sz="1800" dirty="0">
                <a:latin typeface="Calibri"/>
                <a:ea typeface="Calibri"/>
                <a:cs typeface="Calibri"/>
                <a:sym typeface="Calibri"/>
              </a:rPr>
              <a:t> ve </a:t>
            </a:r>
            <a:r>
              <a:rPr lang="en-US" sz="1800" dirty="0" err="1">
                <a:latin typeface="Calibri"/>
                <a:ea typeface="Calibri"/>
                <a:cs typeface="Calibri"/>
                <a:sym typeface="Calibri"/>
              </a:rPr>
              <a:t>üretimden</a:t>
            </a:r>
            <a:r>
              <a:rPr lang="en-US" sz="1800" dirty="0">
                <a:latin typeface="Calibri"/>
                <a:ea typeface="Calibri"/>
                <a:cs typeface="Calibri"/>
                <a:sym typeface="Calibri"/>
              </a:rPr>
              <a:t> </a:t>
            </a:r>
            <a:r>
              <a:rPr lang="en-US" sz="1800" dirty="0" err="1">
                <a:latin typeface="Calibri"/>
                <a:ea typeface="Calibri"/>
                <a:cs typeface="Calibri"/>
                <a:sym typeface="Calibri"/>
              </a:rPr>
              <a:t>bertaraf</a:t>
            </a:r>
            <a:r>
              <a:rPr lang="en-US" sz="1800" dirty="0">
                <a:latin typeface="Calibri"/>
                <a:ea typeface="Calibri"/>
                <a:cs typeface="Calibri"/>
                <a:sym typeface="Calibri"/>
              </a:rPr>
              <a:t> ve </a:t>
            </a:r>
            <a:r>
              <a:rPr lang="en-US" sz="1800" dirty="0" err="1">
                <a:latin typeface="Calibri"/>
                <a:ea typeface="Calibri"/>
                <a:cs typeface="Calibri"/>
                <a:sym typeface="Calibri"/>
              </a:rPr>
              <a:t>geri</a:t>
            </a:r>
            <a:r>
              <a:rPr lang="en-US" sz="1800" dirty="0">
                <a:latin typeface="Calibri"/>
                <a:ea typeface="Calibri"/>
                <a:cs typeface="Calibri"/>
                <a:sym typeface="Calibri"/>
              </a:rPr>
              <a:t> </a:t>
            </a:r>
            <a:r>
              <a:rPr lang="en-US" sz="1800" dirty="0" err="1">
                <a:latin typeface="Calibri"/>
                <a:ea typeface="Calibri"/>
                <a:cs typeface="Calibri"/>
                <a:sym typeface="Calibri"/>
              </a:rPr>
              <a:t>dönüşüme</a:t>
            </a:r>
            <a:r>
              <a:rPr lang="en-US" sz="1800" dirty="0">
                <a:latin typeface="Calibri"/>
                <a:ea typeface="Calibri"/>
                <a:cs typeface="Calibri"/>
                <a:sym typeface="Calibri"/>
              </a:rPr>
              <a:t> </a:t>
            </a:r>
            <a:r>
              <a:rPr lang="en-US" sz="1800" dirty="0" err="1">
                <a:latin typeface="Calibri"/>
                <a:ea typeface="Calibri"/>
                <a:cs typeface="Calibri"/>
                <a:sym typeface="Calibri"/>
              </a:rPr>
              <a:t>kadar</a:t>
            </a:r>
            <a:r>
              <a:rPr lang="en-US" sz="1800" dirty="0">
                <a:latin typeface="Calibri"/>
                <a:ea typeface="Calibri"/>
                <a:cs typeface="Calibri"/>
                <a:sym typeface="Calibri"/>
              </a:rPr>
              <a:t> </a:t>
            </a:r>
            <a:r>
              <a:rPr lang="en-US" sz="1800" dirty="0" err="1">
                <a:latin typeface="Calibri"/>
                <a:ea typeface="Calibri"/>
                <a:cs typeface="Calibri"/>
                <a:sym typeface="Calibri"/>
              </a:rPr>
              <a:t>ürün</a:t>
            </a:r>
            <a:r>
              <a:rPr lang="en-US" sz="1800" dirty="0">
                <a:latin typeface="Calibri"/>
                <a:ea typeface="Calibri"/>
                <a:cs typeface="Calibri"/>
                <a:sym typeface="Calibri"/>
              </a:rPr>
              <a:t> </a:t>
            </a:r>
            <a:r>
              <a:rPr lang="en-US" sz="1800" dirty="0" err="1">
                <a:latin typeface="Calibri"/>
                <a:ea typeface="Calibri"/>
                <a:cs typeface="Calibri"/>
                <a:sym typeface="Calibri"/>
              </a:rPr>
              <a:t>yaşam</a:t>
            </a:r>
            <a:r>
              <a:rPr lang="en-US" sz="1800" dirty="0">
                <a:latin typeface="Calibri"/>
                <a:ea typeface="Calibri"/>
                <a:cs typeface="Calibri"/>
                <a:sym typeface="Calibri"/>
              </a:rPr>
              <a:t> </a:t>
            </a:r>
            <a:r>
              <a:rPr lang="en-US" sz="1800" dirty="0" err="1">
                <a:latin typeface="Calibri"/>
                <a:ea typeface="Calibri"/>
                <a:cs typeface="Calibri"/>
                <a:sym typeface="Calibri"/>
              </a:rPr>
              <a:t>döngüsü</a:t>
            </a:r>
            <a:r>
              <a:rPr lang="en-US" sz="1800" dirty="0">
                <a:latin typeface="Calibri"/>
                <a:ea typeface="Calibri"/>
                <a:cs typeface="Calibri"/>
                <a:sym typeface="Calibri"/>
              </a:rPr>
              <a:t> </a:t>
            </a:r>
            <a:r>
              <a:rPr lang="en-US" sz="1800" dirty="0" err="1">
                <a:latin typeface="Calibri"/>
                <a:ea typeface="Calibri"/>
                <a:cs typeface="Calibri"/>
                <a:sym typeface="Calibri"/>
              </a:rPr>
              <a:t>boyunca</a:t>
            </a:r>
            <a:r>
              <a:rPr lang="en-US" sz="1800" dirty="0">
                <a:latin typeface="Calibri"/>
                <a:ea typeface="Calibri"/>
                <a:cs typeface="Calibri"/>
                <a:sym typeface="Calibri"/>
              </a:rPr>
              <a:t> </a:t>
            </a:r>
            <a:r>
              <a:rPr lang="en-US" sz="1800" dirty="0" err="1">
                <a:latin typeface="Calibri"/>
                <a:ea typeface="Calibri"/>
                <a:cs typeface="Calibri"/>
                <a:sym typeface="Calibri"/>
              </a:rPr>
              <a:t>atıkları</a:t>
            </a:r>
            <a:r>
              <a:rPr lang="en-US" sz="1800" dirty="0">
                <a:latin typeface="Calibri"/>
                <a:ea typeface="Calibri"/>
                <a:cs typeface="Calibri"/>
                <a:sym typeface="Calibri"/>
              </a:rPr>
              <a:t> </a:t>
            </a:r>
            <a:r>
              <a:rPr lang="en-US" sz="1800" dirty="0" err="1">
                <a:latin typeface="Calibri"/>
                <a:ea typeface="Calibri"/>
                <a:cs typeface="Calibri"/>
                <a:sym typeface="Calibri"/>
              </a:rPr>
              <a:t>azaltma</a:t>
            </a:r>
            <a:r>
              <a:rPr lang="en-US" sz="1800" dirty="0">
                <a:latin typeface="Calibri"/>
                <a:ea typeface="Calibri"/>
                <a:cs typeface="Calibri"/>
                <a:sym typeface="Calibri"/>
              </a:rPr>
              <a:t>, </a:t>
            </a:r>
            <a:r>
              <a:rPr lang="en-US" sz="1800" dirty="0" err="1">
                <a:latin typeface="Calibri"/>
                <a:ea typeface="Calibri"/>
                <a:cs typeface="Calibri"/>
                <a:sym typeface="Calibri"/>
              </a:rPr>
              <a:t>kaynak</a:t>
            </a:r>
            <a:r>
              <a:rPr lang="en-US" sz="1800" dirty="0">
                <a:latin typeface="Calibri"/>
                <a:ea typeface="Calibri"/>
                <a:cs typeface="Calibri"/>
                <a:sym typeface="Calibri"/>
              </a:rPr>
              <a:t> </a:t>
            </a:r>
            <a:r>
              <a:rPr lang="en-US" sz="1800" dirty="0" err="1">
                <a:latin typeface="Calibri"/>
                <a:ea typeface="Calibri"/>
                <a:cs typeface="Calibri"/>
                <a:sym typeface="Calibri"/>
              </a:rPr>
              <a:t>kullanımını</a:t>
            </a:r>
            <a:r>
              <a:rPr lang="en-US" sz="1800" dirty="0">
                <a:latin typeface="Calibri"/>
                <a:ea typeface="Calibri"/>
                <a:cs typeface="Calibri"/>
                <a:sym typeface="Calibri"/>
              </a:rPr>
              <a:t> </a:t>
            </a:r>
            <a:r>
              <a:rPr lang="en-US" sz="1800" dirty="0" err="1">
                <a:latin typeface="Calibri"/>
                <a:ea typeface="Calibri"/>
                <a:cs typeface="Calibri"/>
                <a:sym typeface="Calibri"/>
              </a:rPr>
              <a:t>artırma</a:t>
            </a:r>
            <a:r>
              <a:rPr lang="en-US" sz="1800" dirty="0">
                <a:latin typeface="Calibri"/>
                <a:ea typeface="Calibri"/>
                <a:cs typeface="Calibri"/>
                <a:sym typeface="Calibri"/>
              </a:rPr>
              <a:t> ve </a:t>
            </a:r>
            <a:r>
              <a:rPr lang="en-US" sz="1800" dirty="0" err="1">
                <a:latin typeface="Calibri"/>
                <a:ea typeface="Calibri"/>
                <a:cs typeface="Calibri"/>
                <a:sym typeface="Calibri"/>
              </a:rPr>
              <a:t>sürdürülebilirliği</a:t>
            </a:r>
            <a:r>
              <a:rPr lang="en-US" sz="1800" dirty="0">
                <a:latin typeface="Calibri"/>
                <a:ea typeface="Calibri"/>
                <a:cs typeface="Calibri"/>
                <a:sym typeface="Calibri"/>
              </a:rPr>
              <a:t> </a:t>
            </a:r>
            <a:r>
              <a:rPr lang="en-US" sz="1800" dirty="0" err="1">
                <a:latin typeface="Calibri"/>
                <a:ea typeface="Calibri"/>
                <a:cs typeface="Calibri"/>
                <a:sym typeface="Calibri"/>
              </a:rPr>
              <a:t>teşvik</a:t>
            </a:r>
            <a:r>
              <a:rPr lang="en-US" sz="1800" dirty="0">
                <a:latin typeface="Calibri"/>
                <a:ea typeface="Calibri"/>
                <a:cs typeface="Calibri"/>
                <a:sym typeface="Calibri"/>
              </a:rPr>
              <a:t> </a:t>
            </a:r>
            <a:r>
              <a:rPr lang="en-US" sz="1800" dirty="0" err="1">
                <a:latin typeface="Calibri"/>
                <a:ea typeface="Calibri"/>
                <a:cs typeface="Calibri"/>
                <a:sym typeface="Calibri"/>
              </a:rPr>
              <a:t>etme</a:t>
            </a:r>
            <a:r>
              <a:rPr lang="en-US" sz="1800" dirty="0">
                <a:latin typeface="Calibri"/>
                <a:ea typeface="Calibri"/>
                <a:cs typeface="Calibri"/>
                <a:sym typeface="Calibri"/>
              </a:rPr>
              <a:t> </a:t>
            </a:r>
            <a:r>
              <a:rPr lang="en-US" sz="1800" dirty="0" err="1">
                <a:latin typeface="Calibri"/>
                <a:ea typeface="Calibri"/>
                <a:cs typeface="Calibri"/>
                <a:sym typeface="Calibri"/>
              </a:rPr>
              <a:t>yolunda</a:t>
            </a:r>
            <a:r>
              <a:rPr lang="en-US" sz="1800" dirty="0">
                <a:latin typeface="Calibri"/>
                <a:ea typeface="Calibri"/>
                <a:cs typeface="Calibri"/>
                <a:sym typeface="Calibri"/>
              </a:rPr>
              <a:t> </a:t>
            </a:r>
            <a:r>
              <a:rPr lang="en-US" sz="1800" dirty="0" err="1">
                <a:latin typeface="Calibri"/>
                <a:ea typeface="Calibri"/>
                <a:cs typeface="Calibri"/>
                <a:sym typeface="Calibri"/>
              </a:rPr>
              <a:t>önemli</a:t>
            </a:r>
            <a:r>
              <a:rPr lang="en-US" sz="1800" dirty="0">
                <a:latin typeface="Calibri"/>
                <a:ea typeface="Calibri"/>
                <a:cs typeface="Calibri"/>
                <a:sym typeface="Calibri"/>
              </a:rPr>
              <a:t> </a:t>
            </a:r>
            <a:r>
              <a:rPr lang="en-US" sz="1800" dirty="0" err="1">
                <a:latin typeface="Calibri"/>
                <a:ea typeface="Calibri"/>
                <a:cs typeface="Calibri"/>
                <a:sym typeface="Calibri"/>
              </a:rPr>
              <a:t>adımlar</a:t>
            </a:r>
            <a:r>
              <a:rPr lang="en-US" sz="1800" dirty="0">
                <a:latin typeface="Calibri"/>
                <a:ea typeface="Calibri"/>
                <a:cs typeface="Calibri"/>
                <a:sym typeface="Calibri"/>
              </a:rPr>
              <a:t> </a:t>
            </a:r>
            <a:r>
              <a:rPr lang="en-US" sz="1800" dirty="0" err="1">
                <a:latin typeface="Calibri"/>
                <a:ea typeface="Calibri"/>
                <a:cs typeface="Calibri"/>
                <a:sym typeface="Calibri"/>
              </a:rPr>
              <a:t>atabilir</a:t>
            </a:r>
            <a:r>
              <a:rPr lang="en-US" sz="1800" dirty="0">
                <a:latin typeface="Calibri"/>
                <a:ea typeface="Calibri"/>
                <a:cs typeface="Calibri"/>
                <a:sym typeface="Calibri"/>
              </a:rPr>
              <a:t>. Bu </a:t>
            </a:r>
            <a:r>
              <a:rPr lang="en-US" sz="1800" dirty="0" err="1">
                <a:latin typeface="Calibri"/>
                <a:ea typeface="Calibri"/>
                <a:cs typeface="Calibri"/>
                <a:sym typeface="Calibri"/>
              </a:rPr>
              <a:t>çabalar</a:t>
            </a:r>
            <a:r>
              <a:rPr lang="en-US" sz="1800" dirty="0">
                <a:latin typeface="Calibri"/>
                <a:ea typeface="Calibri"/>
                <a:cs typeface="Calibri"/>
                <a:sym typeface="Calibri"/>
              </a:rPr>
              <a:t> </a:t>
            </a:r>
            <a:r>
              <a:rPr lang="en-US" sz="1800" dirty="0" err="1">
                <a:latin typeface="Calibri"/>
                <a:ea typeface="Calibri"/>
                <a:cs typeface="Calibri"/>
                <a:sym typeface="Calibri"/>
              </a:rPr>
              <a:t>sadece</a:t>
            </a:r>
            <a:r>
              <a:rPr lang="en-US" sz="1800" dirty="0">
                <a:latin typeface="Calibri"/>
                <a:ea typeface="Calibri"/>
                <a:cs typeface="Calibri"/>
                <a:sym typeface="Calibri"/>
              </a:rPr>
              <a:t> </a:t>
            </a:r>
            <a:r>
              <a:rPr lang="en-US" sz="1800" dirty="0" err="1">
                <a:latin typeface="Calibri"/>
                <a:ea typeface="Calibri"/>
                <a:cs typeface="Calibri"/>
                <a:sym typeface="Calibri"/>
              </a:rPr>
              <a:t>çevreye</a:t>
            </a:r>
            <a:r>
              <a:rPr lang="en-US" sz="1800" dirty="0">
                <a:latin typeface="Calibri"/>
                <a:ea typeface="Calibri"/>
                <a:cs typeface="Calibri"/>
                <a:sym typeface="Calibri"/>
              </a:rPr>
              <a:t> </a:t>
            </a:r>
            <a:r>
              <a:rPr lang="en-US" sz="1800" dirty="0" err="1">
                <a:latin typeface="Calibri"/>
                <a:ea typeface="Calibri"/>
                <a:cs typeface="Calibri"/>
                <a:sym typeface="Calibri"/>
              </a:rPr>
              <a:t>fayda</a:t>
            </a:r>
            <a:r>
              <a:rPr lang="en-US" sz="1800" dirty="0">
                <a:latin typeface="Calibri"/>
                <a:ea typeface="Calibri"/>
                <a:cs typeface="Calibri"/>
                <a:sym typeface="Calibri"/>
              </a:rPr>
              <a:t> </a:t>
            </a:r>
            <a:r>
              <a:rPr lang="en-US" sz="1800" dirty="0" err="1">
                <a:latin typeface="Calibri"/>
                <a:ea typeface="Calibri"/>
                <a:cs typeface="Calibri"/>
                <a:sym typeface="Calibri"/>
              </a:rPr>
              <a:t>sağlamakla</a:t>
            </a:r>
            <a:r>
              <a:rPr lang="en-US" sz="1800" dirty="0">
                <a:latin typeface="Calibri"/>
                <a:ea typeface="Calibri"/>
                <a:cs typeface="Calibri"/>
                <a:sym typeface="Calibri"/>
              </a:rPr>
              <a:t> </a:t>
            </a:r>
            <a:r>
              <a:rPr lang="en-US" sz="1800" dirty="0" err="1">
                <a:latin typeface="Calibri"/>
                <a:ea typeface="Calibri"/>
                <a:cs typeface="Calibri"/>
                <a:sym typeface="Calibri"/>
              </a:rPr>
              <a:t>kalmaz</a:t>
            </a:r>
            <a:r>
              <a:rPr lang="en-US" sz="1800" dirty="0">
                <a:latin typeface="Calibri"/>
                <a:ea typeface="Calibri"/>
                <a:cs typeface="Calibri"/>
                <a:sym typeface="Calibri"/>
              </a:rPr>
              <a:t>, </a:t>
            </a:r>
            <a:r>
              <a:rPr lang="en-US" sz="1800" dirty="0" err="1">
                <a:latin typeface="Calibri"/>
                <a:ea typeface="Calibri"/>
                <a:cs typeface="Calibri"/>
                <a:sym typeface="Calibri"/>
              </a:rPr>
              <a:t>aynı</a:t>
            </a:r>
            <a:r>
              <a:rPr lang="en-US" sz="1800" dirty="0">
                <a:latin typeface="Calibri"/>
                <a:ea typeface="Calibri"/>
                <a:cs typeface="Calibri"/>
                <a:sym typeface="Calibri"/>
              </a:rPr>
              <a:t> </a:t>
            </a:r>
            <a:r>
              <a:rPr lang="en-US" sz="1800" dirty="0" err="1">
                <a:latin typeface="Calibri"/>
                <a:ea typeface="Calibri"/>
                <a:cs typeface="Calibri"/>
                <a:sym typeface="Calibri"/>
              </a:rPr>
              <a:t>zamanda</a:t>
            </a:r>
            <a:r>
              <a:rPr lang="en-US" sz="1800" dirty="0">
                <a:latin typeface="Calibri"/>
                <a:ea typeface="Calibri"/>
                <a:cs typeface="Calibri"/>
                <a:sym typeface="Calibri"/>
              </a:rPr>
              <a:t> </a:t>
            </a:r>
            <a:r>
              <a:rPr lang="en-US" sz="1800" dirty="0" err="1">
                <a:latin typeface="Calibri"/>
                <a:ea typeface="Calibri"/>
                <a:cs typeface="Calibri"/>
                <a:sym typeface="Calibri"/>
              </a:rPr>
              <a:t>endüstrinin</a:t>
            </a:r>
            <a:r>
              <a:rPr lang="en-US" sz="1800" dirty="0">
                <a:latin typeface="Calibri"/>
                <a:ea typeface="Calibri"/>
                <a:cs typeface="Calibri"/>
                <a:sym typeface="Calibri"/>
              </a:rPr>
              <a:t> </a:t>
            </a:r>
            <a:r>
              <a:rPr lang="en-US" sz="1800" dirty="0" err="1">
                <a:latin typeface="Calibri"/>
                <a:ea typeface="Calibri"/>
                <a:cs typeface="Calibri"/>
                <a:sym typeface="Calibri"/>
              </a:rPr>
              <a:t>uzun</a:t>
            </a:r>
            <a:r>
              <a:rPr lang="en-US" sz="1800" dirty="0">
                <a:latin typeface="Calibri"/>
                <a:ea typeface="Calibri"/>
                <a:cs typeface="Calibri"/>
                <a:sym typeface="Calibri"/>
              </a:rPr>
              <a:t> </a:t>
            </a:r>
            <a:r>
              <a:rPr lang="en-US" sz="1800" dirty="0" err="1">
                <a:latin typeface="Calibri"/>
                <a:ea typeface="Calibri"/>
                <a:cs typeface="Calibri"/>
                <a:sym typeface="Calibri"/>
              </a:rPr>
              <a:t>vadeli</a:t>
            </a:r>
            <a:r>
              <a:rPr lang="en-US" sz="1800" dirty="0">
                <a:latin typeface="Calibri"/>
                <a:ea typeface="Calibri"/>
                <a:cs typeface="Calibri"/>
                <a:sym typeface="Calibri"/>
              </a:rPr>
              <a:t> </a:t>
            </a:r>
            <a:r>
              <a:rPr lang="en-US" sz="1800" dirty="0" err="1">
                <a:latin typeface="Calibri"/>
                <a:ea typeface="Calibri"/>
                <a:cs typeface="Calibri"/>
                <a:sym typeface="Calibri"/>
              </a:rPr>
              <a:t>esnekliğine</a:t>
            </a:r>
            <a:r>
              <a:rPr lang="en-US" sz="1800" dirty="0">
                <a:latin typeface="Calibri"/>
                <a:ea typeface="Calibri"/>
                <a:cs typeface="Calibri"/>
                <a:sym typeface="Calibri"/>
              </a:rPr>
              <a:t> ve </a:t>
            </a:r>
            <a:r>
              <a:rPr lang="en-US" sz="1800" dirty="0" err="1">
                <a:latin typeface="Calibri"/>
                <a:ea typeface="Calibri"/>
                <a:cs typeface="Calibri"/>
                <a:sym typeface="Calibri"/>
              </a:rPr>
              <a:t>rekabet</a:t>
            </a:r>
            <a:r>
              <a:rPr lang="en-US" sz="1800" dirty="0">
                <a:latin typeface="Calibri"/>
                <a:ea typeface="Calibri"/>
                <a:cs typeface="Calibri"/>
                <a:sym typeface="Calibri"/>
              </a:rPr>
              <a:t> </a:t>
            </a:r>
            <a:r>
              <a:rPr lang="en-US" sz="1800" dirty="0" err="1">
                <a:latin typeface="Calibri"/>
                <a:ea typeface="Calibri"/>
                <a:cs typeface="Calibri"/>
                <a:sym typeface="Calibri"/>
              </a:rPr>
              <a:t>gücüne</a:t>
            </a:r>
            <a:r>
              <a:rPr lang="en-US" sz="1800" dirty="0">
                <a:latin typeface="Calibri"/>
                <a:ea typeface="Calibri"/>
                <a:cs typeface="Calibri"/>
                <a:sym typeface="Calibri"/>
              </a:rPr>
              <a:t> de </a:t>
            </a:r>
            <a:r>
              <a:rPr lang="en-US" sz="1800" dirty="0" err="1">
                <a:latin typeface="Calibri"/>
                <a:ea typeface="Calibri"/>
                <a:cs typeface="Calibri"/>
                <a:sym typeface="Calibri"/>
              </a:rPr>
              <a:t>katkıda</a:t>
            </a:r>
            <a:r>
              <a:rPr lang="en-US" sz="1800" dirty="0">
                <a:latin typeface="Calibri"/>
                <a:ea typeface="Calibri"/>
                <a:cs typeface="Calibri"/>
                <a:sym typeface="Calibri"/>
              </a:rPr>
              <a:t> </a:t>
            </a:r>
            <a:r>
              <a:rPr lang="en-US" sz="1800" dirty="0" err="1">
                <a:latin typeface="Calibri"/>
                <a:ea typeface="Calibri"/>
                <a:cs typeface="Calibri"/>
                <a:sym typeface="Calibri"/>
              </a:rPr>
              <a:t>bulunur</a:t>
            </a:r>
            <a:r>
              <a:rPr lang="en-US" sz="1800" dirty="0">
                <a:latin typeface="Calibri"/>
                <a:ea typeface="Calibri"/>
                <a:cs typeface="Calibri"/>
                <a:sym typeface="Calibri"/>
              </a:rPr>
              <a:t>.</a:t>
            </a:r>
            <a:endParaRPr dirty="0"/>
          </a:p>
        </p:txBody>
      </p:sp>
      <p:sp>
        <p:nvSpPr>
          <p:cNvPr id="292" name="Google Shape;292;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3" name="Google Shape;323;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800" dirty="0" err="1">
                <a:latin typeface="Calibri"/>
                <a:ea typeface="Calibri"/>
                <a:cs typeface="Calibri"/>
                <a:sym typeface="Calibri"/>
              </a:rPr>
              <a:t>Eko-tasarım</a:t>
            </a:r>
            <a:r>
              <a:rPr lang="en-US" sz="1800" dirty="0">
                <a:latin typeface="Calibri"/>
                <a:ea typeface="Calibri"/>
                <a:cs typeface="Calibri"/>
                <a:sym typeface="Calibri"/>
              </a:rPr>
              <a:t> </a:t>
            </a:r>
            <a:r>
              <a:rPr lang="en-US" sz="1800" dirty="0" err="1">
                <a:latin typeface="Calibri"/>
                <a:ea typeface="Calibri"/>
                <a:cs typeface="Calibri"/>
                <a:sym typeface="Calibri"/>
              </a:rPr>
              <a:t>için</a:t>
            </a:r>
            <a:r>
              <a:rPr lang="en-US" sz="1800" dirty="0">
                <a:latin typeface="Calibri"/>
                <a:ea typeface="Calibri"/>
                <a:cs typeface="Calibri"/>
                <a:sym typeface="Calibri"/>
              </a:rPr>
              <a:t> </a:t>
            </a:r>
            <a:r>
              <a:rPr lang="en-US" sz="1800" dirty="0" err="1">
                <a:latin typeface="Calibri"/>
                <a:ea typeface="Calibri"/>
                <a:cs typeface="Calibri"/>
                <a:sym typeface="Calibri"/>
              </a:rPr>
              <a:t>yöntemler</a:t>
            </a:r>
            <a:r>
              <a:rPr lang="en-US" sz="1800" dirty="0">
                <a:latin typeface="Calibri"/>
                <a:ea typeface="Calibri"/>
                <a:cs typeface="Calibri"/>
                <a:sym typeface="Calibri"/>
              </a:rPr>
              <a:t> ve </a:t>
            </a:r>
            <a:r>
              <a:rPr lang="en-US" sz="1800" dirty="0" err="1">
                <a:latin typeface="Calibri"/>
                <a:ea typeface="Calibri"/>
                <a:cs typeface="Calibri"/>
                <a:sym typeface="Calibri"/>
              </a:rPr>
              <a:t>araçlar</a:t>
            </a:r>
            <a:r>
              <a:rPr lang="en-US" sz="1800" dirty="0">
                <a:latin typeface="Calibri"/>
                <a:ea typeface="Calibri"/>
                <a:cs typeface="Calibri"/>
                <a:sym typeface="Calibri"/>
              </a:rPr>
              <a:t>, </a:t>
            </a:r>
            <a:r>
              <a:rPr lang="en-US" sz="1800" dirty="0" err="1">
                <a:latin typeface="Calibri"/>
                <a:ea typeface="Calibri"/>
                <a:cs typeface="Calibri"/>
                <a:sym typeface="Calibri"/>
              </a:rPr>
              <a:t>sürdürülebilir</a:t>
            </a:r>
            <a:r>
              <a:rPr lang="en-US" sz="1800" dirty="0">
                <a:latin typeface="Calibri"/>
                <a:ea typeface="Calibri"/>
                <a:cs typeface="Calibri"/>
                <a:sym typeface="Calibri"/>
              </a:rPr>
              <a:t> </a:t>
            </a:r>
            <a:r>
              <a:rPr lang="en-US" sz="1800" dirty="0" err="1">
                <a:latin typeface="Calibri"/>
                <a:ea typeface="Calibri"/>
                <a:cs typeface="Calibri"/>
                <a:sym typeface="Calibri"/>
              </a:rPr>
              <a:t>ürün</a:t>
            </a:r>
            <a:r>
              <a:rPr lang="en-US" sz="1800" dirty="0">
                <a:latin typeface="Calibri"/>
                <a:ea typeface="Calibri"/>
                <a:cs typeface="Calibri"/>
                <a:sym typeface="Calibri"/>
              </a:rPr>
              <a:t> </a:t>
            </a:r>
            <a:r>
              <a:rPr lang="en-US" sz="1800" dirty="0" err="1">
                <a:latin typeface="Calibri"/>
                <a:ea typeface="Calibri"/>
                <a:cs typeface="Calibri"/>
                <a:sym typeface="Calibri"/>
              </a:rPr>
              <a:t>geliştirmenin</a:t>
            </a:r>
            <a:r>
              <a:rPr lang="en-US" sz="1800" dirty="0">
                <a:latin typeface="Calibri"/>
                <a:ea typeface="Calibri"/>
                <a:cs typeface="Calibri"/>
                <a:sym typeface="Calibri"/>
              </a:rPr>
              <a:t> </a:t>
            </a:r>
            <a:r>
              <a:rPr lang="en-US" sz="1800" dirty="0" err="1">
                <a:latin typeface="Calibri"/>
                <a:ea typeface="Calibri"/>
                <a:cs typeface="Calibri"/>
                <a:sym typeface="Calibri"/>
              </a:rPr>
              <a:t>temel</a:t>
            </a:r>
            <a:r>
              <a:rPr lang="en-US" sz="1800" dirty="0">
                <a:latin typeface="Calibri"/>
                <a:ea typeface="Calibri"/>
                <a:cs typeface="Calibri"/>
                <a:sym typeface="Calibri"/>
              </a:rPr>
              <a:t> </a:t>
            </a:r>
            <a:r>
              <a:rPr lang="en-US" sz="1800" dirty="0" err="1">
                <a:latin typeface="Calibri"/>
                <a:ea typeface="Calibri"/>
                <a:cs typeface="Calibri"/>
                <a:sym typeface="Calibri"/>
              </a:rPr>
              <a:t>bileşenleridir</a:t>
            </a:r>
            <a:r>
              <a:rPr lang="en-US" sz="1800" dirty="0">
                <a:latin typeface="Calibri"/>
                <a:ea typeface="Calibri"/>
                <a:cs typeface="Calibri"/>
                <a:sym typeface="Calibri"/>
              </a:rPr>
              <a:t>. </a:t>
            </a:r>
            <a:r>
              <a:rPr lang="en-US" sz="1800" dirty="0" err="1">
                <a:latin typeface="Calibri"/>
                <a:ea typeface="Calibri"/>
                <a:cs typeface="Calibri"/>
                <a:sym typeface="Calibri"/>
              </a:rPr>
              <a:t>Tasarımcıların</a:t>
            </a:r>
            <a:r>
              <a:rPr lang="en-US" sz="1800" dirty="0">
                <a:latin typeface="Calibri"/>
                <a:ea typeface="Calibri"/>
                <a:cs typeface="Calibri"/>
                <a:sym typeface="Calibri"/>
              </a:rPr>
              <a:t> ve </a:t>
            </a:r>
            <a:r>
              <a:rPr lang="en-US" sz="1800" dirty="0" err="1">
                <a:latin typeface="Calibri"/>
                <a:ea typeface="Calibri"/>
                <a:cs typeface="Calibri"/>
                <a:sym typeface="Calibri"/>
              </a:rPr>
              <a:t>üreticilerin</a:t>
            </a:r>
            <a:r>
              <a:rPr lang="en-US" sz="1800" dirty="0">
                <a:latin typeface="Calibri"/>
                <a:ea typeface="Calibri"/>
                <a:cs typeface="Calibri"/>
                <a:sym typeface="Calibri"/>
              </a:rPr>
              <a:t> </a:t>
            </a:r>
            <a:r>
              <a:rPr lang="en-US" sz="1800" dirty="0" err="1">
                <a:latin typeface="Calibri"/>
                <a:ea typeface="Calibri"/>
                <a:cs typeface="Calibri"/>
                <a:sym typeface="Calibri"/>
              </a:rPr>
              <a:t>çevresel</a:t>
            </a:r>
            <a:r>
              <a:rPr lang="en-US" sz="1800" dirty="0">
                <a:latin typeface="Calibri"/>
                <a:ea typeface="Calibri"/>
                <a:cs typeface="Calibri"/>
                <a:sym typeface="Calibri"/>
              </a:rPr>
              <a:t> </a:t>
            </a:r>
            <a:r>
              <a:rPr lang="en-US" sz="1800" dirty="0" err="1">
                <a:latin typeface="Calibri"/>
                <a:ea typeface="Calibri"/>
                <a:cs typeface="Calibri"/>
                <a:sym typeface="Calibri"/>
              </a:rPr>
              <a:t>hususları</a:t>
            </a:r>
            <a:r>
              <a:rPr lang="en-US" sz="1800" dirty="0">
                <a:latin typeface="Calibri"/>
                <a:ea typeface="Calibri"/>
                <a:cs typeface="Calibri"/>
                <a:sym typeface="Calibri"/>
              </a:rPr>
              <a:t> </a:t>
            </a:r>
            <a:r>
              <a:rPr lang="en-US" sz="1800" dirty="0" err="1">
                <a:latin typeface="Calibri"/>
                <a:ea typeface="Calibri"/>
                <a:cs typeface="Calibri"/>
                <a:sym typeface="Calibri"/>
              </a:rPr>
              <a:t>bir</a:t>
            </a:r>
            <a:r>
              <a:rPr lang="en-US" sz="1800" dirty="0">
                <a:latin typeface="Calibri"/>
                <a:ea typeface="Calibri"/>
                <a:cs typeface="Calibri"/>
                <a:sym typeface="Calibri"/>
              </a:rPr>
              <a:t> </a:t>
            </a:r>
            <a:r>
              <a:rPr lang="en-US" sz="1800" dirty="0" err="1">
                <a:latin typeface="Calibri"/>
                <a:ea typeface="Calibri"/>
                <a:cs typeface="Calibri"/>
                <a:sym typeface="Calibri"/>
              </a:rPr>
              <a:t>ürünün</a:t>
            </a:r>
            <a:r>
              <a:rPr lang="en-US" sz="1800" dirty="0">
                <a:latin typeface="Calibri"/>
                <a:ea typeface="Calibri"/>
                <a:cs typeface="Calibri"/>
                <a:sym typeface="Calibri"/>
              </a:rPr>
              <a:t> </a:t>
            </a:r>
            <a:r>
              <a:rPr lang="en-US" sz="1800" dirty="0" err="1">
                <a:latin typeface="Calibri"/>
                <a:ea typeface="Calibri"/>
                <a:cs typeface="Calibri"/>
                <a:sym typeface="Calibri"/>
              </a:rPr>
              <a:t>yaşam</a:t>
            </a:r>
            <a:r>
              <a:rPr lang="en-US" sz="1800" dirty="0">
                <a:latin typeface="Calibri"/>
                <a:ea typeface="Calibri"/>
                <a:cs typeface="Calibri"/>
                <a:sym typeface="Calibri"/>
              </a:rPr>
              <a:t> </a:t>
            </a:r>
            <a:r>
              <a:rPr lang="en-US" sz="1800" dirty="0" err="1">
                <a:latin typeface="Calibri"/>
                <a:ea typeface="Calibri"/>
                <a:cs typeface="Calibri"/>
                <a:sym typeface="Calibri"/>
              </a:rPr>
              <a:t>döngüsünün</a:t>
            </a:r>
            <a:r>
              <a:rPr lang="en-US" sz="1800" dirty="0">
                <a:latin typeface="Calibri"/>
                <a:ea typeface="Calibri"/>
                <a:cs typeface="Calibri"/>
                <a:sym typeface="Calibri"/>
              </a:rPr>
              <a:t> her </a:t>
            </a:r>
            <a:r>
              <a:rPr lang="en-US" sz="1800" dirty="0" err="1">
                <a:latin typeface="Calibri"/>
                <a:ea typeface="Calibri"/>
                <a:cs typeface="Calibri"/>
                <a:sym typeface="Calibri"/>
              </a:rPr>
              <a:t>aşamasına</a:t>
            </a:r>
            <a:r>
              <a:rPr lang="en-US" sz="1800" dirty="0">
                <a:latin typeface="Calibri"/>
                <a:ea typeface="Calibri"/>
                <a:cs typeface="Calibri"/>
                <a:sym typeface="Calibri"/>
              </a:rPr>
              <a:t> </a:t>
            </a:r>
            <a:r>
              <a:rPr lang="en-US" sz="1800" dirty="0" err="1">
                <a:latin typeface="Calibri"/>
                <a:ea typeface="Calibri"/>
                <a:cs typeface="Calibri"/>
                <a:sym typeface="Calibri"/>
              </a:rPr>
              <a:t>entegre</a:t>
            </a:r>
            <a:r>
              <a:rPr lang="en-US" sz="1800" dirty="0">
                <a:latin typeface="Calibri"/>
                <a:ea typeface="Calibri"/>
                <a:cs typeface="Calibri"/>
                <a:sym typeface="Calibri"/>
              </a:rPr>
              <a:t> </a:t>
            </a:r>
            <a:r>
              <a:rPr lang="en-US" sz="1800" dirty="0" err="1">
                <a:latin typeface="Calibri"/>
                <a:ea typeface="Calibri"/>
                <a:cs typeface="Calibri"/>
                <a:sym typeface="Calibri"/>
              </a:rPr>
              <a:t>etmelerine</a:t>
            </a:r>
            <a:r>
              <a:rPr lang="en-US" sz="1800" dirty="0">
                <a:latin typeface="Calibri"/>
                <a:ea typeface="Calibri"/>
                <a:cs typeface="Calibri"/>
                <a:sym typeface="Calibri"/>
              </a:rPr>
              <a:t> </a:t>
            </a:r>
            <a:r>
              <a:rPr lang="en-US" sz="1800" dirty="0" err="1">
                <a:latin typeface="Calibri"/>
                <a:ea typeface="Calibri"/>
                <a:cs typeface="Calibri"/>
                <a:sym typeface="Calibri"/>
              </a:rPr>
              <a:t>yardımcı</a:t>
            </a:r>
            <a:r>
              <a:rPr lang="en-US" sz="1800" dirty="0">
                <a:latin typeface="Calibri"/>
                <a:ea typeface="Calibri"/>
                <a:cs typeface="Calibri"/>
                <a:sym typeface="Calibri"/>
              </a:rPr>
              <a:t> </a:t>
            </a:r>
            <a:r>
              <a:rPr lang="en-US" sz="1800" dirty="0" err="1">
                <a:latin typeface="Calibri"/>
                <a:ea typeface="Calibri"/>
                <a:cs typeface="Calibri"/>
                <a:sym typeface="Calibri"/>
              </a:rPr>
              <a:t>olurlar</a:t>
            </a:r>
            <a:r>
              <a:rPr lang="en-US" sz="1800" dirty="0">
                <a:latin typeface="Calibri"/>
                <a:ea typeface="Calibri"/>
                <a:cs typeface="Calibri"/>
                <a:sym typeface="Calibri"/>
              </a:rPr>
              <a:t>.</a:t>
            </a:r>
            <a:endParaRPr dirty="0"/>
          </a:p>
        </p:txBody>
      </p:sp>
      <p:sp>
        <p:nvSpPr>
          <p:cNvPr id="324" name="Google Shape;324;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7" name="Google Shape;337;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SzPts val="1400"/>
              <a:buNone/>
            </a:pPr>
            <a:r>
              <a:rPr lang="en-US" sz="1800" b="1" dirty="0" err="1">
                <a:latin typeface="Calibri"/>
                <a:ea typeface="Calibri"/>
                <a:cs typeface="Calibri"/>
                <a:sym typeface="Calibri"/>
              </a:rPr>
              <a:t>Yaşam</a:t>
            </a:r>
            <a:r>
              <a:rPr lang="en-US" sz="1800" b="1" dirty="0">
                <a:latin typeface="Calibri"/>
                <a:ea typeface="Calibri"/>
                <a:cs typeface="Calibri"/>
                <a:sym typeface="Calibri"/>
              </a:rPr>
              <a:t> </a:t>
            </a:r>
            <a:r>
              <a:rPr lang="en-US" sz="1800" b="1" dirty="0" err="1">
                <a:latin typeface="Calibri"/>
                <a:ea typeface="Calibri"/>
                <a:cs typeface="Calibri"/>
                <a:sym typeface="Calibri"/>
              </a:rPr>
              <a:t>Döngüsü</a:t>
            </a:r>
            <a:r>
              <a:rPr lang="en-US" sz="1800" b="1" dirty="0">
                <a:latin typeface="Calibri"/>
                <a:ea typeface="Calibri"/>
                <a:cs typeface="Calibri"/>
                <a:sym typeface="Calibri"/>
              </a:rPr>
              <a:t> </a:t>
            </a:r>
            <a:r>
              <a:rPr lang="en-US" sz="1800" b="1" dirty="0" err="1">
                <a:latin typeface="Calibri"/>
                <a:ea typeface="Calibri"/>
                <a:cs typeface="Calibri"/>
                <a:sym typeface="Calibri"/>
              </a:rPr>
              <a:t>Değerlendirmesi</a:t>
            </a:r>
            <a:r>
              <a:rPr lang="en-US" sz="1800" b="1" dirty="0">
                <a:latin typeface="Calibri"/>
                <a:ea typeface="Calibri"/>
                <a:cs typeface="Calibri"/>
                <a:sym typeface="Calibri"/>
              </a:rPr>
              <a:t> (LCA): </a:t>
            </a:r>
            <a:r>
              <a:rPr lang="en-US" sz="1800" b="0" dirty="0">
                <a:latin typeface="Calibri"/>
                <a:ea typeface="Calibri"/>
                <a:cs typeface="Calibri"/>
                <a:sym typeface="Calibri"/>
              </a:rPr>
              <a:t>Bir </a:t>
            </a:r>
            <a:r>
              <a:rPr lang="en-US" sz="1800" b="0" dirty="0" err="1">
                <a:latin typeface="Calibri"/>
                <a:ea typeface="Calibri"/>
                <a:cs typeface="Calibri"/>
                <a:sym typeface="Calibri"/>
              </a:rPr>
              <a:t>ürünün</a:t>
            </a:r>
            <a:r>
              <a:rPr lang="en-US" sz="1800" b="0" dirty="0">
                <a:latin typeface="Calibri"/>
                <a:ea typeface="Calibri"/>
                <a:cs typeface="Calibri"/>
                <a:sym typeface="Calibri"/>
              </a:rPr>
              <a:t> ham </a:t>
            </a:r>
            <a:r>
              <a:rPr lang="en-US" sz="1800" b="0" dirty="0" err="1">
                <a:latin typeface="Calibri"/>
                <a:ea typeface="Calibri"/>
                <a:cs typeface="Calibri"/>
                <a:sym typeface="Calibri"/>
              </a:rPr>
              <a:t>madde</a:t>
            </a:r>
            <a:r>
              <a:rPr lang="en-US" sz="1800" b="0" dirty="0">
                <a:latin typeface="Calibri"/>
                <a:ea typeface="Calibri"/>
                <a:cs typeface="Calibri"/>
                <a:sym typeface="Calibri"/>
              </a:rPr>
              <a:t> </a:t>
            </a:r>
            <a:r>
              <a:rPr lang="en-US" sz="1800" b="0" dirty="0" err="1">
                <a:latin typeface="Calibri"/>
                <a:ea typeface="Calibri"/>
                <a:cs typeface="Calibri"/>
                <a:sym typeface="Calibri"/>
              </a:rPr>
              <a:t>çıkarımından</a:t>
            </a:r>
            <a:r>
              <a:rPr lang="en-US" sz="1800" b="0" dirty="0">
                <a:latin typeface="Calibri"/>
                <a:ea typeface="Calibri"/>
                <a:cs typeface="Calibri"/>
                <a:sym typeface="Calibri"/>
              </a:rPr>
              <a:t> </a:t>
            </a:r>
            <a:r>
              <a:rPr lang="en-US" sz="1800" b="0" dirty="0" err="1">
                <a:latin typeface="Calibri"/>
                <a:ea typeface="Calibri"/>
                <a:cs typeface="Calibri"/>
                <a:sym typeface="Calibri"/>
              </a:rPr>
              <a:t>bertarafına</a:t>
            </a:r>
            <a:r>
              <a:rPr lang="en-US" sz="1800" b="0" dirty="0">
                <a:latin typeface="Calibri"/>
                <a:ea typeface="Calibri"/>
                <a:cs typeface="Calibri"/>
                <a:sym typeface="Calibri"/>
              </a:rPr>
              <a:t> </a:t>
            </a:r>
            <a:r>
              <a:rPr lang="en-US" sz="1800" b="0" dirty="0" err="1">
                <a:latin typeface="Calibri"/>
                <a:ea typeface="Calibri"/>
                <a:cs typeface="Calibri"/>
                <a:sym typeface="Calibri"/>
              </a:rPr>
              <a:t>kadar</a:t>
            </a:r>
            <a:r>
              <a:rPr lang="en-US" sz="1800" b="0" dirty="0">
                <a:latin typeface="Calibri"/>
                <a:ea typeface="Calibri"/>
                <a:cs typeface="Calibri"/>
                <a:sym typeface="Calibri"/>
              </a:rPr>
              <a:t> </a:t>
            </a:r>
            <a:r>
              <a:rPr lang="en-US" sz="1800" b="0" dirty="0" err="1">
                <a:latin typeface="Calibri"/>
                <a:ea typeface="Calibri"/>
                <a:cs typeface="Calibri"/>
                <a:sym typeface="Calibri"/>
              </a:rPr>
              <a:t>tüm</a:t>
            </a:r>
            <a:r>
              <a:rPr lang="en-US" sz="1800" b="0" dirty="0">
                <a:latin typeface="Calibri"/>
                <a:ea typeface="Calibri"/>
                <a:cs typeface="Calibri"/>
                <a:sym typeface="Calibri"/>
              </a:rPr>
              <a:t> </a:t>
            </a:r>
            <a:r>
              <a:rPr lang="en-US" sz="1800" b="0" dirty="0" err="1">
                <a:latin typeface="Calibri"/>
                <a:ea typeface="Calibri"/>
                <a:cs typeface="Calibri"/>
                <a:sym typeface="Calibri"/>
              </a:rPr>
              <a:t>yaşam</a:t>
            </a:r>
            <a:r>
              <a:rPr lang="en-US" sz="1800" b="0" dirty="0">
                <a:latin typeface="Calibri"/>
                <a:ea typeface="Calibri"/>
                <a:cs typeface="Calibri"/>
                <a:sym typeface="Calibri"/>
              </a:rPr>
              <a:t> </a:t>
            </a:r>
            <a:r>
              <a:rPr lang="en-US" sz="1800" b="0" dirty="0" err="1">
                <a:latin typeface="Calibri"/>
                <a:ea typeface="Calibri"/>
                <a:cs typeface="Calibri"/>
                <a:sym typeface="Calibri"/>
              </a:rPr>
              <a:t>döngüsü</a:t>
            </a:r>
            <a:r>
              <a:rPr lang="en-US" sz="1800" b="0" dirty="0">
                <a:latin typeface="Calibri"/>
                <a:ea typeface="Calibri"/>
                <a:cs typeface="Calibri"/>
                <a:sym typeface="Calibri"/>
              </a:rPr>
              <a:t> </a:t>
            </a:r>
            <a:r>
              <a:rPr lang="en-US" sz="1800" b="0" dirty="0" err="1">
                <a:latin typeface="Calibri"/>
                <a:ea typeface="Calibri"/>
                <a:cs typeface="Calibri"/>
                <a:sym typeface="Calibri"/>
              </a:rPr>
              <a:t>boyunca</a:t>
            </a:r>
            <a:r>
              <a:rPr lang="en-US" sz="1800" b="0" dirty="0">
                <a:latin typeface="Calibri"/>
                <a:ea typeface="Calibri"/>
                <a:cs typeface="Calibri"/>
                <a:sym typeface="Calibri"/>
              </a:rPr>
              <a:t> </a:t>
            </a:r>
            <a:r>
              <a:rPr lang="en-US" sz="1800" b="0" dirty="0" err="1">
                <a:latin typeface="Calibri"/>
                <a:ea typeface="Calibri"/>
                <a:cs typeface="Calibri"/>
                <a:sym typeface="Calibri"/>
              </a:rPr>
              <a:t>çevresel</a:t>
            </a:r>
            <a:r>
              <a:rPr lang="en-US" sz="1800" b="0" dirty="0">
                <a:latin typeface="Calibri"/>
                <a:ea typeface="Calibri"/>
                <a:cs typeface="Calibri"/>
                <a:sym typeface="Calibri"/>
              </a:rPr>
              <a:t> </a:t>
            </a:r>
            <a:r>
              <a:rPr lang="en-US" sz="1800" b="0" dirty="0" err="1">
                <a:latin typeface="Calibri"/>
                <a:ea typeface="Calibri"/>
                <a:cs typeface="Calibri"/>
                <a:sym typeface="Calibri"/>
              </a:rPr>
              <a:t>etkilerini</a:t>
            </a:r>
            <a:r>
              <a:rPr lang="en-US" sz="1800" b="0" dirty="0">
                <a:latin typeface="Calibri"/>
                <a:ea typeface="Calibri"/>
                <a:cs typeface="Calibri"/>
                <a:sym typeface="Calibri"/>
              </a:rPr>
              <a:t> </a:t>
            </a:r>
            <a:r>
              <a:rPr lang="en-US" sz="1800" b="0" dirty="0" err="1">
                <a:latin typeface="Calibri"/>
                <a:ea typeface="Calibri"/>
                <a:cs typeface="Calibri"/>
                <a:sym typeface="Calibri"/>
              </a:rPr>
              <a:t>değerlendiren</a:t>
            </a:r>
            <a:r>
              <a:rPr lang="en-US" sz="1800" b="0" dirty="0">
                <a:latin typeface="Calibri"/>
                <a:ea typeface="Calibri"/>
                <a:cs typeface="Calibri"/>
                <a:sym typeface="Calibri"/>
              </a:rPr>
              <a:t> </a:t>
            </a:r>
            <a:r>
              <a:rPr lang="en-US" sz="1800" b="0" dirty="0" err="1">
                <a:latin typeface="Calibri"/>
                <a:ea typeface="Calibri"/>
                <a:cs typeface="Calibri"/>
                <a:sym typeface="Calibri"/>
              </a:rPr>
              <a:t>sistematik</a:t>
            </a:r>
            <a:r>
              <a:rPr lang="en-US" sz="1800" b="0" dirty="0">
                <a:latin typeface="Calibri"/>
                <a:ea typeface="Calibri"/>
                <a:cs typeface="Calibri"/>
                <a:sym typeface="Calibri"/>
              </a:rPr>
              <a:t> </a:t>
            </a:r>
            <a:r>
              <a:rPr lang="en-US" sz="1800" b="0" dirty="0" err="1">
                <a:latin typeface="Calibri"/>
                <a:ea typeface="Calibri"/>
                <a:cs typeface="Calibri"/>
                <a:sym typeface="Calibri"/>
              </a:rPr>
              <a:t>bir</a:t>
            </a:r>
            <a:r>
              <a:rPr lang="en-US" sz="1800" b="0" dirty="0">
                <a:latin typeface="Calibri"/>
                <a:ea typeface="Calibri"/>
                <a:cs typeface="Calibri"/>
                <a:sym typeface="Calibri"/>
              </a:rPr>
              <a:t> </a:t>
            </a:r>
            <a:r>
              <a:rPr lang="en-US" sz="1800" b="0" dirty="0" err="1">
                <a:latin typeface="Calibri"/>
                <a:ea typeface="Calibri"/>
                <a:cs typeface="Calibri"/>
                <a:sym typeface="Calibri"/>
              </a:rPr>
              <a:t>analiz</a:t>
            </a:r>
            <a:r>
              <a:rPr lang="en-US" sz="1800" b="0" dirty="0">
                <a:latin typeface="Calibri"/>
                <a:ea typeface="Calibri"/>
                <a:cs typeface="Calibri"/>
                <a:sym typeface="Calibri"/>
              </a:rPr>
              <a:t> </a:t>
            </a:r>
            <a:r>
              <a:rPr lang="en-US" sz="1800" b="0" dirty="0" err="1">
                <a:latin typeface="Calibri"/>
                <a:ea typeface="Calibri"/>
                <a:cs typeface="Calibri"/>
                <a:sym typeface="Calibri"/>
              </a:rPr>
              <a:t>yöntemidir</a:t>
            </a:r>
            <a:r>
              <a:rPr lang="en-US" sz="1800" b="0" dirty="0">
                <a:latin typeface="Calibri"/>
                <a:ea typeface="Calibri"/>
                <a:cs typeface="Calibri"/>
                <a:sym typeface="Calibri"/>
              </a:rPr>
              <a:t>.</a:t>
            </a:r>
            <a:r>
              <a:rPr lang="en-US" sz="1800" b="1" dirty="0">
                <a:latin typeface="Calibri"/>
                <a:ea typeface="Calibri"/>
                <a:cs typeface="Calibri"/>
                <a:sym typeface="Calibri"/>
              </a:rPr>
              <a:t>
</a:t>
            </a:r>
            <a:r>
              <a:rPr lang="en-US" sz="1800" b="1" dirty="0" err="1">
                <a:latin typeface="Calibri"/>
                <a:ea typeface="Calibri"/>
                <a:cs typeface="Calibri"/>
                <a:sym typeface="Calibri"/>
              </a:rPr>
              <a:t>Uygulama</a:t>
            </a:r>
            <a:r>
              <a:rPr lang="en-US" sz="1800" b="1" dirty="0">
                <a:latin typeface="Calibri"/>
                <a:ea typeface="Calibri"/>
                <a:cs typeface="Calibri"/>
                <a:sym typeface="Calibri"/>
              </a:rPr>
              <a:t>: </a:t>
            </a:r>
            <a:r>
              <a:rPr lang="en-US" sz="1800" b="0" dirty="0" err="1">
                <a:latin typeface="Calibri"/>
                <a:ea typeface="Calibri"/>
                <a:cs typeface="Calibri"/>
                <a:sym typeface="Calibri"/>
              </a:rPr>
              <a:t>Tasarımcılar</a:t>
            </a:r>
            <a:r>
              <a:rPr lang="en-US" sz="1800" b="0" dirty="0">
                <a:latin typeface="Calibri"/>
                <a:ea typeface="Calibri"/>
                <a:cs typeface="Calibri"/>
                <a:sym typeface="Calibri"/>
              </a:rPr>
              <a:t>, </a:t>
            </a:r>
            <a:r>
              <a:rPr lang="en-US" sz="1800" b="0" dirty="0" err="1">
                <a:latin typeface="Calibri"/>
                <a:ea typeface="Calibri"/>
                <a:cs typeface="Calibri"/>
                <a:sym typeface="Calibri"/>
              </a:rPr>
              <a:t>bir</a:t>
            </a:r>
            <a:r>
              <a:rPr lang="en-US" sz="1800" b="0" dirty="0">
                <a:latin typeface="Calibri"/>
                <a:ea typeface="Calibri"/>
                <a:cs typeface="Calibri"/>
                <a:sym typeface="Calibri"/>
              </a:rPr>
              <a:t> </a:t>
            </a:r>
            <a:r>
              <a:rPr lang="en-US" sz="1800" b="0" dirty="0" err="1">
                <a:latin typeface="Calibri"/>
                <a:ea typeface="Calibri"/>
                <a:cs typeface="Calibri"/>
                <a:sym typeface="Calibri"/>
              </a:rPr>
              <a:t>ürünün</a:t>
            </a:r>
            <a:r>
              <a:rPr lang="en-US" sz="1800" b="0" dirty="0">
                <a:latin typeface="Calibri"/>
                <a:ea typeface="Calibri"/>
                <a:cs typeface="Calibri"/>
                <a:sym typeface="Calibri"/>
              </a:rPr>
              <a:t> </a:t>
            </a:r>
            <a:r>
              <a:rPr lang="en-US" sz="1800" b="0" dirty="0" err="1">
                <a:latin typeface="Calibri"/>
                <a:ea typeface="Calibri"/>
                <a:cs typeface="Calibri"/>
                <a:sym typeface="Calibri"/>
              </a:rPr>
              <a:t>yaşam</a:t>
            </a:r>
            <a:r>
              <a:rPr lang="en-US" sz="1800" b="0" dirty="0">
                <a:latin typeface="Calibri"/>
                <a:ea typeface="Calibri"/>
                <a:cs typeface="Calibri"/>
                <a:sym typeface="Calibri"/>
              </a:rPr>
              <a:t> </a:t>
            </a:r>
            <a:r>
              <a:rPr lang="en-US" sz="1800" b="0" dirty="0" err="1">
                <a:latin typeface="Calibri"/>
                <a:ea typeface="Calibri"/>
                <a:cs typeface="Calibri"/>
                <a:sym typeface="Calibri"/>
              </a:rPr>
              <a:t>döngüsündeki</a:t>
            </a:r>
            <a:r>
              <a:rPr lang="en-US" sz="1800" b="0" dirty="0">
                <a:latin typeface="Calibri"/>
                <a:ea typeface="Calibri"/>
                <a:cs typeface="Calibri"/>
                <a:sym typeface="Calibri"/>
              </a:rPr>
              <a:t> </a:t>
            </a:r>
            <a:r>
              <a:rPr lang="en-US" sz="1800" b="0" dirty="0" err="1">
                <a:latin typeface="Calibri"/>
                <a:ea typeface="Calibri"/>
                <a:cs typeface="Calibri"/>
                <a:sym typeface="Calibri"/>
              </a:rPr>
              <a:t>çevresel</a:t>
            </a:r>
            <a:r>
              <a:rPr lang="en-US" sz="1800" b="0" dirty="0">
                <a:latin typeface="Calibri"/>
                <a:ea typeface="Calibri"/>
                <a:cs typeface="Calibri"/>
                <a:sym typeface="Calibri"/>
              </a:rPr>
              <a:t> "</a:t>
            </a:r>
            <a:r>
              <a:rPr lang="en-US" sz="1800" b="0" dirty="0" err="1">
                <a:latin typeface="Calibri"/>
                <a:ea typeface="Calibri"/>
                <a:cs typeface="Calibri"/>
                <a:sym typeface="Calibri"/>
              </a:rPr>
              <a:t>sıcak</a:t>
            </a:r>
            <a:r>
              <a:rPr lang="en-US" sz="1800" b="0" dirty="0">
                <a:latin typeface="Calibri"/>
                <a:ea typeface="Calibri"/>
                <a:cs typeface="Calibri"/>
                <a:sym typeface="Calibri"/>
              </a:rPr>
              <a:t> </a:t>
            </a:r>
            <a:r>
              <a:rPr lang="en-US" sz="1800" b="0" dirty="0" err="1">
                <a:latin typeface="Calibri"/>
                <a:ea typeface="Calibri"/>
                <a:cs typeface="Calibri"/>
                <a:sym typeface="Calibri"/>
              </a:rPr>
              <a:t>noktaları</a:t>
            </a:r>
            <a:r>
              <a:rPr lang="en-US" sz="1800" b="0" dirty="0">
                <a:latin typeface="Calibri"/>
                <a:ea typeface="Calibri"/>
                <a:cs typeface="Calibri"/>
                <a:sym typeface="Calibri"/>
              </a:rPr>
              <a:t>" </a:t>
            </a:r>
            <a:r>
              <a:rPr lang="en-US" sz="1800" b="0" dirty="0" err="1">
                <a:latin typeface="Calibri"/>
                <a:ea typeface="Calibri"/>
                <a:cs typeface="Calibri"/>
                <a:sym typeface="Calibri"/>
              </a:rPr>
              <a:t>belirlemek</a:t>
            </a:r>
            <a:r>
              <a:rPr lang="en-US" sz="1800" b="0" dirty="0">
                <a:latin typeface="Calibri"/>
                <a:ea typeface="Calibri"/>
                <a:cs typeface="Calibri"/>
                <a:sym typeface="Calibri"/>
              </a:rPr>
              <a:t> </a:t>
            </a:r>
            <a:r>
              <a:rPr lang="en-US" sz="1800" b="0" dirty="0" err="1">
                <a:latin typeface="Calibri"/>
                <a:ea typeface="Calibri"/>
                <a:cs typeface="Calibri"/>
                <a:sym typeface="Calibri"/>
              </a:rPr>
              <a:t>için</a:t>
            </a:r>
            <a:r>
              <a:rPr lang="en-US" sz="1800" b="0" dirty="0">
                <a:latin typeface="Calibri"/>
                <a:ea typeface="Calibri"/>
                <a:cs typeface="Calibri"/>
                <a:sym typeface="Calibri"/>
              </a:rPr>
              <a:t> </a:t>
            </a:r>
            <a:r>
              <a:rPr lang="en-US" sz="1800" b="0" dirty="0" err="1">
                <a:latin typeface="Calibri"/>
                <a:ea typeface="Calibri"/>
                <a:cs typeface="Calibri"/>
                <a:sym typeface="Calibri"/>
              </a:rPr>
              <a:t>LCA'yı</a:t>
            </a:r>
            <a:r>
              <a:rPr lang="en-US" sz="1800" b="0" dirty="0">
                <a:latin typeface="Calibri"/>
                <a:ea typeface="Calibri"/>
                <a:cs typeface="Calibri"/>
                <a:sym typeface="Calibri"/>
              </a:rPr>
              <a:t> </a:t>
            </a:r>
            <a:r>
              <a:rPr lang="en-US" sz="1800" b="0" dirty="0" err="1">
                <a:latin typeface="Calibri"/>
                <a:ea typeface="Calibri"/>
                <a:cs typeface="Calibri"/>
                <a:sym typeface="Calibri"/>
              </a:rPr>
              <a:t>kullanır</a:t>
            </a:r>
            <a:r>
              <a:rPr lang="en-US" sz="1800" b="0" dirty="0">
                <a:latin typeface="Calibri"/>
                <a:ea typeface="Calibri"/>
                <a:cs typeface="Calibri"/>
                <a:sym typeface="Calibri"/>
              </a:rPr>
              <a:t> ve </a:t>
            </a:r>
            <a:r>
              <a:rPr lang="en-US" sz="1800" b="0" dirty="0" err="1">
                <a:latin typeface="Calibri"/>
                <a:ea typeface="Calibri"/>
                <a:cs typeface="Calibri"/>
                <a:sym typeface="Calibri"/>
              </a:rPr>
              <a:t>iyileştirmelerin</a:t>
            </a:r>
            <a:r>
              <a:rPr lang="en-US" sz="1800" b="0" dirty="0">
                <a:latin typeface="Calibri"/>
                <a:ea typeface="Calibri"/>
                <a:cs typeface="Calibri"/>
                <a:sym typeface="Calibri"/>
              </a:rPr>
              <a:t> </a:t>
            </a:r>
            <a:r>
              <a:rPr lang="en-US" sz="1800" b="0" dirty="0" err="1">
                <a:latin typeface="Calibri"/>
                <a:ea typeface="Calibri"/>
                <a:cs typeface="Calibri"/>
                <a:sym typeface="Calibri"/>
              </a:rPr>
              <a:t>en</a:t>
            </a:r>
            <a:r>
              <a:rPr lang="en-US" sz="1800" b="0" dirty="0">
                <a:latin typeface="Calibri"/>
                <a:ea typeface="Calibri"/>
                <a:cs typeface="Calibri"/>
                <a:sym typeface="Calibri"/>
              </a:rPr>
              <a:t> </a:t>
            </a:r>
            <a:r>
              <a:rPr lang="en-US" sz="1800" b="0" dirty="0" err="1">
                <a:latin typeface="Calibri"/>
                <a:ea typeface="Calibri"/>
                <a:cs typeface="Calibri"/>
                <a:sym typeface="Calibri"/>
              </a:rPr>
              <a:t>önemli</a:t>
            </a:r>
            <a:r>
              <a:rPr lang="en-US" sz="1800" b="0" dirty="0">
                <a:latin typeface="Calibri"/>
                <a:ea typeface="Calibri"/>
                <a:cs typeface="Calibri"/>
                <a:sym typeface="Calibri"/>
              </a:rPr>
              <a:t> </a:t>
            </a:r>
            <a:r>
              <a:rPr lang="en-US" sz="1800" b="0" dirty="0" err="1">
                <a:latin typeface="Calibri"/>
                <a:ea typeface="Calibri"/>
                <a:cs typeface="Calibri"/>
                <a:sym typeface="Calibri"/>
              </a:rPr>
              <a:t>etkiye</a:t>
            </a:r>
            <a:r>
              <a:rPr lang="en-US" sz="1800" b="0" dirty="0">
                <a:latin typeface="Calibri"/>
                <a:ea typeface="Calibri"/>
                <a:cs typeface="Calibri"/>
                <a:sym typeface="Calibri"/>
              </a:rPr>
              <a:t> </a:t>
            </a:r>
            <a:r>
              <a:rPr lang="en-US" sz="1800" b="0" dirty="0" err="1">
                <a:latin typeface="Calibri"/>
                <a:ea typeface="Calibri"/>
                <a:cs typeface="Calibri"/>
                <a:sym typeface="Calibri"/>
              </a:rPr>
              <a:t>sahip</a:t>
            </a:r>
            <a:r>
              <a:rPr lang="en-US" sz="1800" b="0" dirty="0">
                <a:latin typeface="Calibri"/>
                <a:ea typeface="Calibri"/>
                <a:cs typeface="Calibri"/>
                <a:sym typeface="Calibri"/>
              </a:rPr>
              <a:t> </a:t>
            </a:r>
            <a:r>
              <a:rPr lang="en-US" sz="1800" b="0" dirty="0" err="1">
                <a:latin typeface="Calibri"/>
                <a:ea typeface="Calibri"/>
                <a:cs typeface="Calibri"/>
                <a:sym typeface="Calibri"/>
              </a:rPr>
              <a:t>olabileceği</a:t>
            </a:r>
            <a:r>
              <a:rPr lang="en-US" sz="1800" b="0" dirty="0">
                <a:latin typeface="Calibri"/>
                <a:ea typeface="Calibri"/>
                <a:cs typeface="Calibri"/>
                <a:sym typeface="Calibri"/>
              </a:rPr>
              <a:t> </a:t>
            </a:r>
            <a:r>
              <a:rPr lang="en-US" sz="1800" b="0" dirty="0" err="1">
                <a:latin typeface="Calibri"/>
                <a:ea typeface="Calibri"/>
                <a:cs typeface="Calibri"/>
                <a:sym typeface="Calibri"/>
              </a:rPr>
              <a:t>alanlara</a:t>
            </a:r>
            <a:r>
              <a:rPr lang="en-US" sz="1800" b="0" dirty="0">
                <a:latin typeface="Calibri"/>
                <a:ea typeface="Calibri"/>
                <a:cs typeface="Calibri"/>
                <a:sym typeface="Calibri"/>
              </a:rPr>
              <a:t> </a:t>
            </a:r>
            <a:r>
              <a:rPr lang="en-US" sz="1800" b="0" dirty="0" err="1">
                <a:latin typeface="Calibri"/>
                <a:ea typeface="Calibri"/>
                <a:cs typeface="Calibri"/>
                <a:sym typeface="Calibri"/>
              </a:rPr>
              <a:t>odaklanmalarına</a:t>
            </a:r>
            <a:r>
              <a:rPr lang="en-US" sz="1800" b="0" dirty="0">
                <a:latin typeface="Calibri"/>
                <a:ea typeface="Calibri"/>
                <a:cs typeface="Calibri"/>
                <a:sym typeface="Calibri"/>
              </a:rPr>
              <a:t> </a:t>
            </a:r>
            <a:r>
              <a:rPr lang="en-US" sz="1800" b="0" dirty="0" err="1">
                <a:latin typeface="Calibri"/>
                <a:ea typeface="Calibri"/>
                <a:cs typeface="Calibri"/>
                <a:sym typeface="Calibri"/>
              </a:rPr>
              <a:t>yardımcı</a:t>
            </a:r>
            <a:r>
              <a:rPr lang="en-US" sz="1800" b="0" dirty="0">
                <a:latin typeface="Calibri"/>
                <a:ea typeface="Calibri"/>
                <a:cs typeface="Calibri"/>
                <a:sym typeface="Calibri"/>
              </a:rPr>
              <a:t> </a:t>
            </a:r>
            <a:r>
              <a:rPr lang="en-US" sz="1800" b="0" dirty="0" err="1">
                <a:latin typeface="Calibri"/>
                <a:ea typeface="Calibri"/>
                <a:cs typeface="Calibri"/>
                <a:sym typeface="Calibri"/>
              </a:rPr>
              <a:t>olur</a:t>
            </a:r>
            <a:r>
              <a:rPr lang="en-US" sz="1800" b="0" dirty="0">
                <a:latin typeface="Calibri"/>
                <a:ea typeface="Calibri"/>
                <a:cs typeface="Calibri"/>
                <a:sym typeface="Calibri"/>
              </a:rPr>
              <a:t>.
LCA, </a:t>
            </a:r>
            <a:r>
              <a:rPr lang="en-US" sz="1800" b="0" dirty="0" err="1">
                <a:latin typeface="Calibri"/>
                <a:ea typeface="Calibri"/>
                <a:cs typeface="Calibri"/>
                <a:sym typeface="Calibri"/>
              </a:rPr>
              <a:t>ayakkabı</a:t>
            </a:r>
            <a:r>
              <a:rPr lang="en-US" sz="1800" b="0" dirty="0">
                <a:latin typeface="Calibri"/>
                <a:ea typeface="Calibri"/>
                <a:cs typeface="Calibri"/>
                <a:sym typeface="Calibri"/>
              </a:rPr>
              <a:t> </a:t>
            </a:r>
            <a:r>
              <a:rPr lang="en-US" sz="1800" b="0" dirty="0" err="1">
                <a:latin typeface="Calibri"/>
                <a:ea typeface="Calibri"/>
                <a:cs typeface="Calibri"/>
                <a:sym typeface="Calibri"/>
              </a:rPr>
              <a:t>ürünlerinin</a:t>
            </a:r>
            <a:r>
              <a:rPr lang="en-US" sz="1800" b="0" dirty="0">
                <a:latin typeface="Calibri"/>
                <a:ea typeface="Calibri"/>
                <a:cs typeface="Calibri"/>
                <a:sym typeface="Calibri"/>
              </a:rPr>
              <a:t> </a:t>
            </a:r>
            <a:r>
              <a:rPr lang="en-US" sz="1800" b="0" dirty="0" err="1">
                <a:latin typeface="Calibri"/>
                <a:ea typeface="Calibri"/>
                <a:cs typeface="Calibri"/>
                <a:sym typeface="Calibri"/>
              </a:rPr>
              <a:t>tüm</a:t>
            </a:r>
            <a:r>
              <a:rPr lang="en-US" sz="1800" b="0" dirty="0">
                <a:latin typeface="Calibri"/>
                <a:ea typeface="Calibri"/>
                <a:cs typeface="Calibri"/>
                <a:sym typeface="Calibri"/>
              </a:rPr>
              <a:t> </a:t>
            </a:r>
            <a:r>
              <a:rPr lang="en-US" sz="1800" b="0" dirty="0" err="1">
                <a:latin typeface="Calibri"/>
                <a:ea typeface="Calibri"/>
                <a:cs typeface="Calibri"/>
                <a:sym typeface="Calibri"/>
              </a:rPr>
              <a:t>yaşam</a:t>
            </a:r>
            <a:r>
              <a:rPr lang="en-US" sz="1800" b="0" dirty="0">
                <a:latin typeface="Calibri"/>
                <a:ea typeface="Calibri"/>
                <a:cs typeface="Calibri"/>
                <a:sym typeface="Calibri"/>
              </a:rPr>
              <a:t> </a:t>
            </a:r>
            <a:r>
              <a:rPr lang="en-US" sz="1800" b="0" dirty="0" err="1">
                <a:latin typeface="Calibri"/>
                <a:ea typeface="Calibri"/>
                <a:cs typeface="Calibri"/>
                <a:sym typeface="Calibri"/>
              </a:rPr>
              <a:t>döngüleri</a:t>
            </a:r>
            <a:r>
              <a:rPr lang="en-US" sz="1800" b="0" dirty="0">
                <a:latin typeface="Calibri"/>
                <a:ea typeface="Calibri"/>
                <a:cs typeface="Calibri"/>
                <a:sym typeface="Calibri"/>
              </a:rPr>
              <a:t> </a:t>
            </a:r>
            <a:r>
              <a:rPr lang="en-US" sz="1800" b="0" dirty="0" err="1">
                <a:latin typeface="Calibri"/>
                <a:ea typeface="Calibri"/>
                <a:cs typeface="Calibri"/>
                <a:sym typeface="Calibri"/>
              </a:rPr>
              <a:t>boyunca</a:t>
            </a:r>
            <a:r>
              <a:rPr lang="en-US" sz="1800" b="0" dirty="0">
                <a:latin typeface="Calibri"/>
                <a:ea typeface="Calibri"/>
                <a:cs typeface="Calibri"/>
                <a:sym typeface="Calibri"/>
              </a:rPr>
              <a:t> </a:t>
            </a:r>
            <a:r>
              <a:rPr lang="en-US" sz="1800" b="0" dirty="0" err="1">
                <a:latin typeface="Calibri"/>
                <a:ea typeface="Calibri"/>
                <a:cs typeface="Calibri"/>
                <a:sym typeface="Calibri"/>
              </a:rPr>
              <a:t>çevresel</a:t>
            </a:r>
            <a:r>
              <a:rPr lang="en-US" sz="1800" b="0" dirty="0">
                <a:latin typeface="Calibri"/>
                <a:ea typeface="Calibri"/>
                <a:cs typeface="Calibri"/>
                <a:sym typeface="Calibri"/>
              </a:rPr>
              <a:t> </a:t>
            </a:r>
            <a:r>
              <a:rPr lang="en-US" sz="1800" b="0" dirty="0" err="1">
                <a:latin typeface="Calibri"/>
                <a:ea typeface="Calibri"/>
                <a:cs typeface="Calibri"/>
                <a:sym typeface="Calibri"/>
              </a:rPr>
              <a:t>etkilerini</a:t>
            </a:r>
            <a:r>
              <a:rPr lang="en-US" sz="1800" b="0" dirty="0">
                <a:latin typeface="Calibri"/>
                <a:ea typeface="Calibri"/>
                <a:cs typeface="Calibri"/>
                <a:sym typeface="Calibri"/>
              </a:rPr>
              <a:t> </a:t>
            </a:r>
            <a:r>
              <a:rPr lang="en-US" sz="1800" b="0" dirty="0" err="1">
                <a:latin typeface="Calibri"/>
                <a:ea typeface="Calibri"/>
                <a:cs typeface="Calibri"/>
                <a:sym typeface="Calibri"/>
              </a:rPr>
              <a:t>değerlendirebilir</a:t>
            </a:r>
            <a:r>
              <a:rPr lang="en-US" sz="1800" b="0" dirty="0">
                <a:latin typeface="Calibri"/>
                <a:ea typeface="Calibri"/>
                <a:cs typeface="Calibri"/>
                <a:sym typeface="Calibri"/>
              </a:rPr>
              <a:t>. Bu, </a:t>
            </a:r>
            <a:r>
              <a:rPr lang="en-US" sz="1800" b="0" dirty="0" err="1">
                <a:latin typeface="Calibri"/>
                <a:ea typeface="Calibri"/>
                <a:cs typeface="Calibri"/>
                <a:sym typeface="Calibri"/>
              </a:rPr>
              <a:t>kullanılan</a:t>
            </a:r>
            <a:r>
              <a:rPr lang="en-US" sz="1800" b="0" dirty="0">
                <a:latin typeface="Calibri"/>
                <a:ea typeface="Calibri"/>
                <a:cs typeface="Calibri"/>
                <a:sym typeface="Calibri"/>
              </a:rPr>
              <a:t> </a:t>
            </a:r>
            <a:r>
              <a:rPr lang="en-US" sz="1800" b="0" dirty="0" err="1">
                <a:latin typeface="Calibri"/>
                <a:ea typeface="Calibri"/>
                <a:cs typeface="Calibri"/>
                <a:sym typeface="Calibri"/>
              </a:rPr>
              <a:t>malzemelerin</a:t>
            </a:r>
            <a:r>
              <a:rPr lang="en-US" sz="1800" b="0" dirty="0">
                <a:latin typeface="Calibri"/>
                <a:ea typeface="Calibri"/>
                <a:cs typeface="Calibri"/>
                <a:sym typeface="Calibri"/>
              </a:rPr>
              <a:t> (</a:t>
            </a:r>
            <a:r>
              <a:rPr lang="en-US" sz="1800" b="0" dirty="0" err="1">
                <a:latin typeface="Calibri"/>
                <a:ea typeface="Calibri"/>
                <a:cs typeface="Calibri"/>
                <a:sym typeface="Calibri"/>
              </a:rPr>
              <a:t>örn</a:t>
            </a:r>
            <a:r>
              <a:rPr lang="en-US" sz="1800" b="0" dirty="0">
                <a:latin typeface="Calibri"/>
                <a:ea typeface="Calibri"/>
                <a:cs typeface="Calibri"/>
                <a:sym typeface="Calibri"/>
              </a:rPr>
              <a:t>. </a:t>
            </a:r>
            <a:r>
              <a:rPr lang="en-US" sz="1800" b="0" dirty="0" err="1">
                <a:latin typeface="Calibri"/>
                <a:ea typeface="Calibri"/>
                <a:cs typeface="Calibri"/>
                <a:sym typeface="Calibri"/>
              </a:rPr>
              <a:t>deri</a:t>
            </a:r>
            <a:r>
              <a:rPr lang="en-US" sz="1800" b="0" dirty="0">
                <a:latin typeface="Calibri"/>
                <a:ea typeface="Calibri"/>
                <a:cs typeface="Calibri"/>
                <a:sym typeface="Calibri"/>
              </a:rPr>
              <a:t>, </a:t>
            </a:r>
            <a:r>
              <a:rPr lang="en-US" sz="1800" b="0" dirty="0" err="1">
                <a:latin typeface="Calibri"/>
                <a:ea typeface="Calibri"/>
                <a:cs typeface="Calibri"/>
                <a:sym typeface="Calibri"/>
              </a:rPr>
              <a:t>sentetikler</a:t>
            </a:r>
            <a:r>
              <a:rPr lang="en-US" sz="1800" b="0" dirty="0">
                <a:latin typeface="Calibri"/>
                <a:ea typeface="Calibri"/>
                <a:cs typeface="Calibri"/>
                <a:sym typeface="Calibri"/>
              </a:rPr>
              <a:t>), </a:t>
            </a:r>
            <a:r>
              <a:rPr lang="en-US" sz="1800" b="0" dirty="0" err="1">
                <a:latin typeface="Calibri"/>
                <a:ea typeface="Calibri"/>
                <a:cs typeface="Calibri"/>
                <a:sym typeface="Calibri"/>
              </a:rPr>
              <a:t>üretim</a:t>
            </a:r>
            <a:r>
              <a:rPr lang="en-US" sz="1800" b="0" dirty="0">
                <a:latin typeface="Calibri"/>
                <a:ea typeface="Calibri"/>
                <a:cs typeface="Calibri"/>
                <a:sym typeface="Calibri"/>
              </a:rPr>
              <a:t> </a:t>
            </a:r>
            <a:r>
              <a:rPr lang="en-US" sz="1800" b="0" dirty="0" err="1">
                <a:latin typeface="Calibri"/>
                <a:ea typeface="Calibri"/>
                <a:cs typeface="Calibri"/>
                <a:sym typeface="Calibri"/>
              </a:rPr>
              <a:t>süreçlerinin</a:t>
            </a:r>
            <a:r>
              <a:rPr lang="en-US" sz="1800" b="0" dirty="0">
                <a:latin typeface="Calibri"/>
                <a:ea typeface="Calibri"/>
                <a:cs typeface="Calibri"/>
                <a:sym typeface="Calibri"/>
              </a:rPr>
              <a:t>, </a:t>
            </a:r>
            <a:r>
              <a:rPr lang="en-US" sz="1800" b="0" dirty="0" err="1">
                <a:latin typeface="Calibri"/>
                <a:ea typeface="Calibri"/>
                <a:cs typeface="Calibri"/>
                <a:sym typeface="Calibri"/>
              </a:rPr>
              <a:t>nakliyenin</a:t>
            </a:r>
            <a:r>
              <a:rPr lang="en-US" sz="1800" b="0" dirty="0">
                <a:latin typeface="Calibri"/>
                <a:ea typeface="Calibri"/>
                <a:cs typeface="Calibri"/>
                <a:sym typeface="Calibri"/>
              </a:rPr>
              <a:t>, </a:t>
            </a:r>
            <a:r>
              <a:rPr lang="en-US" sz="1800" b="0" dirty="0" err="1">
                <a:latin typeface="Calibri"/>
                <a:ea typeface="Calibri"/>
                <a:cs typeface="Calibri"/>
                <a:sym typeface="Calibri"/>
              </a:rPr>
              <a:t>kullanım</a:t>
            </a:r>
            <a:r>
              <a:rPr lang="en-US" sz="1800" b="0" dirty="0">
                <a:latin typeface="Calibri"/>
                <a:ea typeface="Calibri"/>
                <a:cs typeface="Calibri"/>
                <a:sym typeface="Calibri"/>
              </a:rPr>
              <a:t> </a:t>
            </a:r>
            <a:r>
              <a:rPr lang="en-US" sz="1800" b="0" dirty="0" err="1">
                <a:latin typeface="Calibri"/>
                <a:ea typeface="Calibri"/>
                <a:cs typeface="Calibri"/>
                <a:sym typeface="Calibri"/>
              </a:rPr>
              <a:t>aşamasının</a:t>
            </a:r>
            <a:r>
              <a:rPr lang="en-US" sz="1800" b="0" dirty="0">
                <a:latin typeface="Calibri"/>
                <a:ea typeface="Calibri"/>
                <a:cs typeface="Calibri"/>
                <a:sym typeface="Calibri"/>
              </a:rPr>
              <a:t> ve </a:t>
            </a:r>
            <a:r>
              <a:rPr lang="en-US" sz="1800" b="0" dirty="0" err="1">
                <a:latin typeface="Calibri"/>
                <a:ea typeface="Calibri"/>
                <a:cs typeface="Calibri"/>
                <a:sym typeface="Calibri"/>
              </a:rPr>
              <a:t>kullanım</a:t>
            </a:r>
            <a:r>
              <a:rPr lang="en-US" sz="1800" b="0" dirty="0">
                <a:latin typeface="Calibri"/>
                <a:ea typeface="Calibri"/>
                <a:cs typeface="Calibri"/>
                <a:sym typeface="Calibri"/>
              </a:rPr>
              <a:t> </a:t>
            </a:r>
            <a:r>
              <a:rPr lang="en-US" sz="1800" b="0" dirty="0" err="1">
                <a:latin typeface="Calibri"/>
                <a:ea typeface="Calibri"/>
                <a:cs typeface="Calibri"/>
                <a:sym typeface="Calibri"/>
              </a:rPr>
              <a:t>ömrü</a:t>
            </a:r>
            <a:r>
              <a:rPr lang="en-US" sz="1800" b="0" dirty="0">
                <a:latin typeface="Calibri"/>
                <a:ea typeface="Calibri"/>
                <a:cs typeface="Calibri"/>
                <a:sym typeface="Calibri"/>
              </a:rPr>
              <a:t> </a:t>
            </a:r>
            <a:r>
              <a:rPr lang="en-US" sz="1800" b="0" dirty="0" err="1">
                <a:latin typeface="Calibri"/>
                <a:ea typeface="Calibri"/>
                <a:cs typeface="Calibri"/>
                <a:sym typeface="Calibri"/>
              </a:rPr>
              <a:t>sonu</a:t>
            </a:r>
            <a:r>
              <a:rPr lang="en-US" sz="1800" b="0" dirty="0">
                <a:latin typeface="Calibri"/>
                <a:ea typeface="Calibri"/>
                <a:cs typeface="Calibri"/>
                <a:sym typeface="Calibri"/>
              </a:rPr>
              <a:t> </a:t>
            </a:r>
            <a:r>
              <a:rPr lang="en-US" sz="1800" b="0" dirty="0" err="1">
                <a:latin typeface="Calibri"/>
                <a:ea typeface="Calibri"/>
                <a:cs typeface="Calibri"/>
                <a:sym typeface="Calibri"/>
              </a:rPr>
              <a:t>seçeneklerinin</a:t>
            </a:r>
            <a:r>
              <a:rPr lang="en-US" sz="1800" b="0" dirty="0">
                <a:latin typeface="Calibri"/>
                <a:ea typeface="Calibri"/>
                <a:cs typeface="Calibri"/>
                <a:sym typeface="Calibri"/>
              </a:rPr>
              <a:t> (</a:t>
            </a:r>
            <a:r>
              <a:rPr lang="en-US" sz="1800" b="0" dirty="0" err="1">
                <a:latin typeface="Calibri"/>
                <a:ea typeface="Calibri"/>
                <a:cs typeface="Calibri"/>
                <a:sym typeface="Calibri"/>
              </a:rPr>
              <a:t>örn</a:t>
            </a:r>
            <a:r>
              <a:rPr lang="en-US" sz="1800" b="0" dirty="0">
                <a:latin typeface="Calibri"/>
                <a:ea typeface="Calibri"/>
                <a:cs typeface="Calibri"/>
                <a:sym typeface="Calibri"/>
              </a:rPr>
              <a:t>. </a:t>
            </a:r>
            <a:r>
              <a:rPr lang="en-US" sz="1800" b="0" dirty="0" err="1">
                <a:latin typeface="Calibri"/>
                <a:ea typeface="Calibri"/>
                <a:cs typeface="Calibri"/>
                <a:sym typeface="Calibri"/>
              </a:rPr>
              <a:t>geri</a:t>
            </a:r>
            <a:r>
              <a:rPr lang="en-US" sz="1800" b="0" dirty="0">
                <a:latin typeface="Calibri"/>
                <a:ea typeface="Calibri"/>
                <a:cs typeface="Calibri"/>
                <a:sym typeface="Calibri"/>
              </a:rPr>
              <a:t> </a:t>
            </a:r>
            <a:r>
              <a:rPr lang="en-US" sz="1800" b="0" dirty="0" err="1">
                <a:latin typeface="Calibri"/>
                <a:ea typeface="Calibri"/>
                <a:cs typeface="Calibri"/>
                <a:sym typeface="Calibri"/>
              </a:rPr>
              <a:t>dönüşüm</a:t>
            </a:r>
            <a:r>
              <a:rPr lang="en-US" sz="1800" b="0" dirty="0">
                <a:latin typeface="Calibri"/>
                <a:ea typeface="Calibri"/>
                <a:cs typeface="Calibri"/>
                <a:sym typeface="Calibri"/>
              </a:rPr>
              <a:t> </a:t>
            </a:r>
            <a:r>
              <a:rPr lang="en-US" sz="1800" b="0" dirty="0" err="1">
                <a:latin typeface="Calibri"/>
                <a:ea typeface="Calibri"/>
                <a:cs typeface="Calibri"/>
                <a:sym typeface="Calibri"/>
              </a:rPr>
              <a:t>veya</a:t>
            </a:r>
            <a:r>
              <a:rPr lang="en-US" sz="1800" b="0" dirty="0">
                <a:latin typeface="Calibri"/>
                <a:ea typeface="Calibri"/>
                <a:cs typeface="Calibri"/>
                <a:sym typeface="Calibri"/>
              </a:rPr>
              <a:t> </a:t>
            </a:r>
            <a:r>
              <a:rPr lang="en-US" sz="1800" b="0" dirty="0" err="1">
                <a:latin typeface="Calibri"/>
                <a:ea typeface="Calibri"/>
                <a:cs typeface="Calibri"/>
                <a:sym typeface="Calibri"/>
              </a:rPr>
              <a:t>bertaraf</a:t>
            </a:r>
            <a:r>
              <a:rPr lang="en-US" sz="1800" b="0" dirty="0">
                <a:latin typeface="Calibri"/>
                <a:ea typeface="Calibri"/>
                <a:cs typeface="Calibri"/>
                <a:sym typeface="Calibri"/>
              </a:rPr>
              <a:t>) </a:t>
            </a:r>
            <a:r>
              <a:rPr lang="en-US" sz="1800" b="0" dirty="0" err="1">
                <a:latin typeface="Calibri"/>
                <a:ea typeface="Calibri"/>
                <a:cs typeface="Calibri"/>
                <a:sym typeface="Calibri"/>
              </a:rPr>
              <a:t>değerlendirilmesini</a:t>
            </a:r>
            <a:r>
              <a:rPr lang="en-US" sz="1800" b="0" dirty="0">
                <a:latin typeface="Calibri"/>
                <a:ea typeface="Calibri"/>
                <a:cs typeface="Calibri"/>
                <a:sym typeface="Calibri"/>
              </a:rPr>
              <a:t> </a:t>
            </a:r>
            <a:r>
              <a:rPr lang="en-US" sz="1800" b="0" dirty="0" err="1">
                <a:latin typeface="Calibri"/>
                <a:ea typeface="Calibri"/>
                <a:cs typeface="Calibri"/>
                <a:sym typeface="Calibri"/>
              </a:rPr>
              <a:t>içerir</a:t>
            </a:r>
            <a:r>
              <a:rPr lang="en-US" sz="1800" b="0" dirty="0">
                <a:latin typeface="Calibri"/>
                <a:ea typeface="Calibri"/>
                <a:cs typeface="Calibri"/>
                <a:sym typeface="Calibri"/>
              </a:rPr>
              <a:t>. </a:t>
            </a:r>
            <a:r>
              <a:rPr lang="en-US" sz="1800" b="0" dirty="0" err="1">
                <a:latin typeface="Calibri"/>
                <a:ea typeface="Calibri"/>
                <a:cs typeface="Calibri"/>
                <a:sym typeface="Calibri"/>
              </a:rPr>
              <a:t>Ayakkabı</a:t>
            </a:r>
            <a:r>
              <a:rPr lang="en-US" sz="1800" b="0" dirty="0">
                <a:latin typeface="Calibri"/>
                <a:ea typeface="Calibri"/>
                <a:cs typeface="Calibri"/>
                <a:sym typeface="Calibri"/>
              </a:rPr>
              <a:t> </a:t>
            </a:r>
            <a:r>
              <a:rPr lang="en-US" sz="1800" b="0" dirty="0" err="1">
                <a:latin typeface="Calibri"/>
                <a:ea typeface="Calibri"/>
                <a:cs typeface="Calibri"/>
                <a:sym typeface="Calibri"/>
              </a:rPr>
              <a:t>şirketleri</a:t>
            </a:r>
            <a:r>
              <a:rPr lang="en-US" sz="1800" b="0" dirty="0">
                <a:latin typeface="Calibri"/>
                <a:ea typeface="Calibri"/>
                <a:cs typeface="Calibri"/>
                <a:sym typeface="Calibri"/>
              </a:rPr>
              <a:t>, </a:t>
            </a:r>
            <a:r>
              <a:rPr lang="en-US" sz="1800" b="0" dirty="0" err="1">
                <a:latin typeface="Calibri"/>
                <a:ea typeface="Calibri"/>
                <a:cs typeface="Calibri"/>
                <a:sym typeface="Calibri"/>
              </a:rPr>
              <a:t>iyileştirilmesi</a:t>
            </a:r>
            <a:r>
              <a:rPr lang="en-US" sz="1800" b="0" dirty="0">
                <a:latin typeface="Calibri"/>
                <a:ea typeface="Calibri"/>
                <a:cs typeface="Calibri"/>
                <a:sym typeface="Calibri"/>
              </a:rPr>
              <a:t> </a:t>
            </a:r>
            <a:r>
              <a:rPr lang="en-US" sz="1800" b="0" dirty="0" err="1">
                <a:latin typeface="Calibri"/>
                <a:ea typeface="Calibri"/>
                <a:cs typeface="Calibri"/>
                <a:sym typeface="Calibri"/>
              </a:rPr>
              <a:t>gereken</a:t>
            </a:r>
            <a:r>
              <a:rPr lang="en-US" sz="1800" b="0" dirty="0">
                <a:latin typeface="Calibri"/>
                <a:ea typeface="Calibri"/>
                <a:cs typeface="Calibri"/>
                <a:sym typeface="Calibri"/>
              </a:rPr>
              <a:t> </a:t>
            </a:r>
            <a:r>
              <a:rPr lang="en-US" sz="1800" b="0" dirty="0" err="1">
                <a:latin typeface="Calibri"/>
                <a:ea typeface="Calibri"/>
                <a:cs typeface="Calibri"/>
                <a:sym typeface="Calibri"/>
              </a:rPr>
              <a:t>alanları</a:t>
            </a:r>
            <a:r>
              <a:rPr lang="en-US" sz="1800" b="0" dirty="0">
                <a:latin typeface="Calibri"/>
                <a:ea typeface="Calibri"/>
                <a:cs typeface="Calibri"/>
                <a:sym typeface="Calibri"/>
              </a:rPr>
              <a:t> </a:t>
            </a:r>
            <a:r>
              <a:rPr lang="en-US" sz="1800" b="0" dirty="0" err="1">
                <a:latin typeface="Calibri"/>
                <a:ea typeface="Calibri"/>
                <a:cs typeface="Calibri"/>
                <a:sym typeface="Calibri"/>
              </a:rPr>
              <a:t>belirlemek</a:t>
            </a:r>
            <a:r>
              <a:rPr lang="en-US" sz="1800" b="0" dirty="0">
                <a:latin typeface="Calibri"/>
                <a:ea typeface="Calibri"/>
                <a:cs typeface="Calibri"/>
                <a:sym typeface="Calibri"/>
              </a:rPr>
              <a:t> ve </a:t>
            </a:r>
            <a:r>
              <a:rPr lang="en-US" sz="1800" b="0" dirty="0" err="1">
                <a:latin typeface="Calibri"/>
                <a:ea typeface="Calibri"/>
                <a:cs typeface="Calibri"/>
                <a:sym typeface="Calibri"/>
              </a:rPr>
              <a:t>daha</a:t>
            </a:r>
            <a:r>
              <a:rPr lang="en-US" sz="1800" b="0" dirty="0">
                <a:latin typeface="Calibri"/>
                <a:ea typeface="Calibri"/>
                <a:cs typeface="Calibri"/>
                <a:sym typeface="Calibri"/>
              </a:rPr>
              <a:t> </a:t>
            </a:r>
            <a:r>
              <a:rPr lang="en-US" sz="1800" b="0" dirty="0" err="1">
                <a:latin typeface="Calibri"/>
                <a:ea typeface="Calibri"/>
                <a:cs typeface="Calibri"/>
                <a:sym typeface="Calibri"/>
              </a:rPr>
              <a:t>sürdürülebilir</a:t>
            </a:r>
            <a:r>
              <a:rPr lang="en-US" sz="1800" b="0" dirty="0">
                <a:latin typeface="Calibri"/>
                <a:ea typeface="Calibri"/>
                <a:cs typeface="Calibri"/>
                <a:sym typeface="Calibri"/>
              </a:rPr>
              <a:t> </a:t>
            </a:r>
            <a:r>
              <a:rPr lang="en-US" sz="1800" b="0" dirty="0" err="1">
                <a:latin typeface="Calibri"/>
                <a:ea typeface="Calibri"/>
                <a:cs typeface="Calibri"/>
                <a:sym typeface="Calibri"/>
              </a:rPr>
              <a:t>tasarım</a:t>
            </a:r>
            <a:r>
              <a:rPr lang="en-US" sz="1800" b="0" dirty="0">
                <a:latin typeface="Calibri"/>
                <a:ea typeface="Calibri"/>
                <a:cs typeface="Calibri"/>
                <a:sym typeface="Calibri"/>
              </a:rPr>
              <a:t> ve </a:t>
            </a:r>
            <a:r>
              <a:rPr lang="en-US" sz="1800" b="0" dirty="0" err="1">
                <a:latin typeface="Calibri"/>
                <a:ea typeface="Calibri"/>
                <a:cs typeface="Calibri"/>
                <a:sym typeface="Calibri"/>
              </a:rPr>
              <a:t>üretim</a:t>
            </a:r>
            <a:r>
              <a:rPr lang="en-US" sz="1800" b="0" dirty="0">
                <a:latin typeface="Calibri"/>
                <a:ea typeface="Calibri"/>
                <a:cs typeface="Calibri"/>
                <a:sym typeface="Calibri"/>
              </a:rPr>
              <a:t> </a:t>
            </a:r>
            <a:r>
              <a:rPr lang="en-US" sz="1800" b="0" dirty="0" err="1">
                <a:latin typeface="Calibri"/>
                <a:ea typeface="Calibri"/>
                <a:cs typeface="Calibri"/>
                <a:sym typeface="Calibri"/>
              </a:rPr>
              <a:t>seçimleri</a:t>
            </a:r>
            <a:r>
              <a:rPr lang="en-US" sz="1800" b="0" dirty="0">
                <a:latin typeface="Calibri"/>
                <a:ea typeface="Calibri"/>
                <a:cs typeface="Calibri"/>
                <a:sym typeface="Calibri"/>
              </a:rPr>
              <a:t> </a:t>
            </a:r>
            <a:r>
              <a:rPr lang="en-US" sz="1800" b="0" dirty="0" err="1">
                <a:latin typeface="Calibri"/>
                <a:ea typeface="Calibri"/>
                <a:cs typeface="Calibri"/>
                <a:sym typeface="Calibri"/>
              </a:rPr>
              <a:t>yapmak</a:t>
            </a:r>
            <a:r>
              <a:rPr lang="en-US" sz="1800" b="0" dirty="0">
                <a:latin typeface="Calibri"/>
                <a:ea typeface="Calibri"/>
                <a:cs typeface="Calibri"/>
                <a:sym typeface="Calibri"/>
              </a:rPr>
              <a:t> </a:t>
            </a:r>
            <a:r>
              <a:rPr lang="en-US" sz="1800" b="0" dirty="0" err="1">
                <a:latin typeface="Calibri"/>
                <a:ea typeface="Calibri"/>
                <a:cs typeface="Calibri"/>
                <a:sym typeface="Calibri"/>
              </a:rPr>
              <a:t>için</a:t>
            </a:r>
            <a:r>
              <a:rPr lang="en-US" sz="1800" b="0" dirty="0">
                <a:latin typeface="Calibri"/>
                <a:ea typeface="Calibri"/>
                <a:cs typeface="Calibri"/>
                <a:sym typeface="Calibri"/>
              </a:rPr>
              <a:t> </a:t>
            </a:r>
            <a:r>
              <a:rPr lang="en-US" sz="1800" b="0" dirty="0" err="1">
                <a:latin typeface="Calibri"/>
                <a:ea typeface="Calibri"/>
                <a:cs typeface="Calibri"/>
                <a:sym typeface="Calibri"/>
              </a:rPr>
              <a:t>LCA'yı</a:t>
            </a:r>
            <a:r>
              <a:rPr lang="en-US" sz="1800" b="0" dirty="0">
                <a:latin typeface="Calibri"/>
                <a:ea typeface="Calibri"/>
                <a:cs typeface="Calibri"/>
                <a:sym typeface="Calibri"/>
              </a:rPr>
              <a:t> </a:t>
            </a:r>
            <a:r>
              <a:rPr lang="en-US" sz="1800" b="0" dirty="0" err="1">
                <a:latin typeface="Calibri"/>
                <a:ea typeface="Calibri"/>
                <a:cs typeface="Calibri"/>
                <a:sym typeface="Calibri"/>
              </a:rPr>
              <a:t>kullanabilir</a:t>
            </a:r>
            <a:r>
              <a:rPr lang="en-US" sz="1800" b="0" dirty="0">
                <a:latin typeface="Calibri"/>
                <a:ea typeface="Calibri"/>
                <a:cs typeface="Calibri"/>
                <a:sym typeface="Calibri"/>
              </a:rPr>
              <a:t>.</a:t>
            </a:r>
            <a:endParaRPr lang="tr-TR" sz="1800" b="0" dirty="0">
              <a:latin typeface="Calibri"/>
              <a:ea typeface="Calibri"/>
              <a:cs typeface="Calibri"/>
              <a:sym typeface="Calibri"/>
            </a:endParaRPr>
          </a:p>
          <a:p>
            <a:pPr marL="0" marR="0" lvl="0" indent="0" algn="just" rtl="0">
              <a:lnSpc>
                <a:spcPct val="100000"/>
              </a:lnSpc>
              <a:spcBef>
                <a:spcPts val="0"/>
              </a:spcBef>
              <a:spcAft>
                <a:spcPts val="0"/>
              </a:spcAft>
              <a:buSzPts val="1400"/>
              <a:buNone/>
            </a:pPr>
            <a:endParaRPr lang="tr-TR" sz="1800" b="1" dirty="0">
              <a:latin typeface="Calibri"/>
              <a:ea typeface="Calibri"/>
              <a:cs typeface="Calibri"/>
              <a:sym typeface="Calibri"/>
            </a:endParaRPr>
          </a:p>
          <a:p>
            <a:pPr marL="0" marR="0" lvl="0" indent="0" algn="just" rtl="0">
              <a:lnSpc>
                <a:spcPct val="100000"/>
              </a:lnSpc>
              <a:spcBef>
                <a:spcPts val="0"/>
              </a:spcBef>
              <a:spcAft>
                <a:spcPts val="0"/>
              </a:spcAft>
              <a:buSzPts val="1400"/>
              <a:buNone/>
            </a:pPr>
            <a:r>
              <a:rPr lang="en-US" sz="1800" b="1" dirty="0" err="1">
                <a:latin typeface="Calibri"/>
                <a:ea typeface="Calibri"/>
                <a:cs typeface="Calibri"/>
                <a:sym typeface="Calibri"/>
              </a:rPr>
              <a:t>Çevre</a:t>
            </a:r>
            <a:r>
              <a:rPr lang="en-US" sz="1800" b="1" dirty="0">
                <a:latin typeface="Calibri"/>
                <a:ea typeface="Calibri"/>
                <a:cs typeface="Calibri"/>
                <a:sym typeface="Calibri"/>
              </a:rPr>
              <a:t> </a:t>
            </a:r>
            <a:r>
              <a:rPr lang="en-US" sz="1800" b="1" dirty="0" err="1">
                <a:latin typeface="Calibri"/>
                <a:ea typeface="Calibri"/>
                <a:cs typeface="Calibri"/>
                <a:sym typeface="Calibri"/>
              </a:rPr>
              <a:t>için</a:t>
            </a:r>
            <a:r>
              <a:rPr lang="en-US" sz="1800" b="1" dirty="0">
                <a:latin typeface="Calibri"/>
                <a:ea typeface="Calibri"/>
                <a:cs typeface="Calibri"/>
                <a:sym typeface="Calibri"/>
              </a:rPr>
              <a:t> </a:t>
            </a:r>
            <a:r>
              <a:rPr lang="en-US" sz="1800" b="1" dirty="0" err="1">
                <a:latin typeface="Calibri"/>
                <a:ea typeface="Calibri"/>
                <a:cs typeface="Calibri"/>
                <a:sym typeface="Calibri"/>
              </a:rPr>
              <a:t>Tasarım</a:t>
            </a:r>
            <a:r>
              <a:rPr lang="en-US" sz="1800" b="1" dirty="0">
                <a:latin typeface="Calibri"/>
                <a:ea typeface="Calibri"/>
                <a:cs typeface="Calibri"/>
                <a:sym typeface="Calibri"/>
              </a:rPr>
              <a:t> (DfE): </a:t>
            </a:r>
            <a:r>
              <a:rPr lang="en-US" sz="1800" b="0" dirty="0" err="1">
                <a:latin typeface="Calibri"/>
                <a:ea typeface="Calibri"/>
                <a:cs typeface="Calibri"/>
                <a:sym typeface="Calibri"/>
              </a:rPr>
              <a:t>Tasarım</a:t>
            </a:r>
            <a:r>
              <a:rPr lang="en-US" sz="1800" b="0" dirty="0">
                <a:latin typeface="Calibri"/>
                <a:ea typeface="Calibri"/>
                <a:cs typeface="Calibri"/>
                <a:sym typeface="Calibri"/>
              </a:rPr>
              <a:t> </a:t>
            </a:r>
            <a:r>
              <a:rPr lang="en-US" sz="1800" b="0" dirty="0" err="1">
                <a:latin typeface="Calibri"/>
                <a:ea typeface="Calibri"/>
                <a:cs typeface="Calibri"/>
                <a:sym typeface="Calibri"/>
              </a:rPr>
              <a:t>aşamasında</a:t>
            </a:r>
            <a:r>
              <a:rPr lang="en-US" sz="1800" b="0" dirty="0">
                <a:latin typeface="Calibri"/>
                <a:ea typeface="Calibri"/>
                <a:cs typeface="Calibri"/>
                <a:sym typeface="Calibri"/>
              </a:rPr>
              <a:t> </a:t>
            </a:r>
            <a:r>
              <a:rPr lang="en-US" sz="1800" b="0" dirty="0" err="1">
                <a:latin typeface="Calibri"/>
                <a:ea typeface="Calibri"/>
                <a:cs typeface="Calibri"/>
                <a:sym typeface="Calibri"/>
              </a:rPr>
              <a:t>sürdürülebilirlik</a:t>
            </a:r>
            <a:r>
              <a:rPr lang="en-US" sz="1800" b="0" dirty="0">
                <a:latin typeface="Calibri"/>
                <a:ea typeface="Calibri"/>
                <a:cs typeface="Calibri"/>
                <a:sym typeface="Calibri"/>
              </a:rPr>
              <a:t> </a:t>
            </a:r>
            <a:r>
              <a:rPr lang="en-US" sz="1800" b="0" dirty="0" err="1">
                <a:latin typeface="Calibri"/>
                <a:ea typeface="Calibri"/>
                <a:cs typeface="Calibri"/>
                <a:sym typeface="Calibri"/>
              </a:rPr>
              <a:t>faktörlerini</a:t>
            </a:r>
            <a:r>
              <a:rPr lang="en-US" sz="1800" b="0" dirty="0">
                <a:latin typeface="Calibri"/>
                <a:ea typeface="Calibri"/>
                <a:cs typeface="Calibri"/>
                <a:sym typeface="Calibri"/>
              </a:rPr>
              <a:t> </a:t>
            </a:r>
            <a:r>
              <a:rPr lang="en-US" sz="1800" b="0" dirty="0" err="1">
                <a:latin typeface="Calibri"/>
                <a:ea typeface="Calibri"/>
                <a:cs typeface="Calibri"/>
                <a:sym typeface="Calibri"/>
              </a:rPr>
              <a:t>göz</a:t>
            </a:r>
            <a:r>
              <a:rPr lang="en-US" sz="1800" b="0" dirty="0">
                <a:latin typeface="Calibri"/>
                <a:ea typeface="Calibri"/>
                <a:cs typeface="Calibri"/>
                <a:sym typeface="Calibri"/>
              </a:rPr>
              <a:t> </a:t>
            </a:r>
            <a:r>
              <a:rPr lang="en-US" sz="1800" b="0" dirty="0" err="1">
                <a:latin typeface="Calibri"/>
                <a:ea typeface="Calibri"/>
                <a:cs typeface="Calibri"/>
                <a:sym typeface="Calibri"/>
              </a:rPr>
              <a:t>önünde</a:t>
            </a:r>
            <a:r>
              <a:rPr lang="en-US" sz="1800" b="0" dirty="0">
                <a:latin typeface="Calibri"/>
                <a:ea typeface="Calibri"/>
                <a:cs typeface="Calibri"/>
                <a:sym typeface="Calibri"/>
              </a:rPr>
              <a:t> </a:t>
            </a:r>
            <a:r>
              <a:rPr lang="en-US" sz="1800" b="0" dirty="0" err="1">
                <a:latin typeface="Calibri"/>
                <a:ea typeface="Calibri"/>
                <a:cs typeface="Calibri"/>
                <a:sym typeface="Calibri"/>
              </a:rPr>
              <a:t>bulundurarak</a:t>
            </a:r>
            <a:r>
              <a:rPr lang="en-US" sz="1800" b="0" dirty="0">
                <a:latin typeface="Calibri"/>
                <a:ea typeface="Calibri"/>
                <a:cs typeface="Calibri"/>
                <a:sym typeface="Calibri"/>
              </a:rPr>
              <a:t> </a:t>
            </a:r>
            <a:r>
              <a:rPr lang="en-US" sz="1800" b="0" dirty="0" err="1">
                <a:latin typeface="Calibri"/>
                <a:ea typeface="Calibri"/>
                <a:cs typeface="Calibri"/>
                <a:sym typeface="Calibri"/>
              </a:rPr>
              <a:t>bir</a:t>
            </a:r>
            <a:r>
              <a:rPr lang="en-US" sz="1800" b="0" dirty="0">
                <a:latin typeface="Calibri"/>
                <a:ea typeface="Calibri"/>
                <a:cs typeface="Calibri"/>
                <a:sym typeface="Calibri"/>
              </a:rPr>
              <a:t> </a:t>
            </a:r>
            <a:r>
              <a:rPr lang="en-US" sz="1800" b="0" dirty="0" err="1">
                <a:latin typeface="Calibri"/>
                <a:ea typeface="Calibri"/>
                <a:cs typeface="Calibri"/>
                <a:sym typeface="Calibri"/>
              </a:rPr>
              <a:t>ürünün</a:t>
            </a:r>
            <a:r>
              <a:rPr lang="en-US" sz="1800" b="0" dirty="0">
                <a:latin typeface="Calibri"/>
                <a:ea typeface="Calibri"/>
                <a:cs typeface="Calibri"/>
                <a:sym typeface="Calibri"/>
              </a:rPr>
              <a:t> </a:t>
            </a:r>
            <a:r>
              <a:rPr lang="en-US" sz="1800" b="0" dirty="0" err="1">
                <a:latin typeface="Calibri"/>
                <a:ea typeface="Calibri"/>
                <a:cs typeface="Calibri"/>
                <a:sym typeface="Calibri"/>
              </a:rPr>
              <a:t>çevresel</a:t>
            </a:r>
            <a:r>
              <a:rPr lang="en-US" sz="1800" b="0" dirty="0">
                <a:latin typeface="Calibri"/>
                <a:ea typeface="Calibri"/>
                <a:cs typeface="Calibri"/>
                <a:sym typeface="Calibri"/>
              </a:rPr>
              <a:t> </a:t>
            </a:r>
            <a:r>
              <a:rPr lang="en-US" sz="1800" b="0" dirty="0" err="1">
                <a:latin typeface="Calibri"/>
                <a:ea typeface="Calibri"/>
                <a:cs typeface="Calibri"/>
                <a:sym typeface="Calibri"/>
              </a:rPr>
              <a:t>etkisini</a:t>
            </a:r>
            <a:r>
              <a:rPr lang="en-US" sz="1800" b="0" dirty="0">
                <a:latin typeface="Calibri"/>
                <a:ea typeface="Calibri"/>
                <a:cs typeface="Calibri"/>
                <a:sym typeface="Calibri"/>
              </a:rPr>
              <a:t> </a:t>
            </a:r>
            <a:r>
              <a:rPr lang="en-US" sz="1800" b="0" dirty="0" err="1">
                <a:latin typeface="Calibri"/>
                <a:ea typeface="Calibri"/>
                <a:cs typeface="Calibri"/>
                <a:sym typeface="Calibri"/>
              </a:rPr>
              <a:t>en</a:t>
            </a:r>
            <a:r>
              <a:rPr lang="en-US" sz="1800" b="0" dirty="0">
                <a:latin typeface="Calibri"/>
                <a:ea typeface="Calibri"/>
                <a:cs typeface="Calibri"/>
                <a:sym typeface="Calibri"/>
              </a:rPr>
              <a:t> </a:t>
            </a:r>
            <a:r>
              <a:rPr lang="en-US" sz="1800" b="0" dirty="0" err="1">
                <a:latin typeface="Calibri"/>
                <a:ea typeface="Calibri"/>
                <a:cs typeface="Calibri"/>
                <a:sym typeface="Calibri"/>
              </a:rPr>
              <a:t>aza</a:t>
            </a:r>
            <a:r>
              <a:rPr lang="en-US" sz="1800" b="0" dirty="0">
                <a:latin typeface="Calibri"/>
                <a:ea typeface="Calibri"/>
                <a:cs typeface="Calibri"/>
                <a:sym typeface="Calibri"/>
              </a:rPr>
              <a:t> </a:t>
            </a:r>
            <a:r>
              <a:rPr lang="en-US" sz="1800" b="0" dirty="0" err="1">
                <a:latin typeface="Calibri"/>
                <a:ea typeface="Calibri"/>
                <a:cs typeface="Calibri"/>
                <a:sym typeface="Calibri"/>
              </a:rPr>
              <a:t>indirmeyi</a:t>
            </a:r>
            <a:r>
              <a:rPr lang="en-US" sz="1800" b="0" dirty="0">
                <a:latin typeface="Calibri"/>
                <a:ea typeface="Calibri"/>
                <a:cs typeface="Calibri"/>
                <a:sym typeface="Calibri"/>
              </a:rPr>
              <a:t> </a:t>
            </a:r>
            <a:r>
              <a:rPr lang="en-US" sz="1800" b="0" dirty="0" err="1">
                <a:latin typeface="Calibri"/>
                <a:ea typeface="Calibri"/>
                <a:cs typeface="Calibri"/>
                <a:sym typeface="Calibri"/>
              </a:rPr>
              <a:t>amaçlayan</a:t>
            </a:r>
            <a:r>
              <a:rPr lang="en-US" sz="1800" b="0" dirty="0">
                <a:latin typeface="Calibri"/>
                <a:ea typeface="Calibri"/>
                <a:cs typeface="Calibri"/>
                <a:sym typeface="Calibri"/>
              </a:rPr>
              <a:t> </a:t>
            </a:r>
            <a:r>
              <a:rPr lang="en-US" sz="1800" b="0" dirty="0" err="1">
                <a:latin typeface="Calibri"/>
                <a:ea typeface="Calibri"/>
                <a:cs typeface="Calibri"/>
                <a:sym typeface="Calibri"/>
              </a:rPr>
              <a:t>bir</a:t>
            </a:r>
            <a:r>
              <a:rPr lang="en-US" sz="1800" b="0" dirty="0">
                <a:latin typeface="Calibri"/>
                <a:ea typeface="Calibri"/>
                <a:cs typeface="Calibri"/>
                <a:sym typeface="Calibri"/>
              </a:rPr>
              <a:t> </a:t>
            </a:r>
            <a:r>
              <a:rPr lang="en-US" sz="1800" b="0" dirty="0" err="1">
                <a:latin typeface="Calibri"/>
                <a:ea typeface="Calibri"/>
                <a:cs typeface="Calibri"/>
                <a:sym typeface="Calibri"/>
              </a:rPr>
              <a:t>tasarım</a:t>
            </a:r>
            <a:r>
              <a:rPr lang="en-US" sz="1800" b="0" dirty="0">
                <a:latin typeface="Calibri"/>
                <a:ea typeface="Calibri"/>
                <a:cs typeface="Calibri"/>
                <a:sym typeface="Calibri"/>
              </a:rPr>
              <a:t> </a:t>
            </a:r>
            <a:r>
              <a:rPr lang="en-US" sz="1800" b="0" dirty="0" err="1">
                <a:latin typeface="Calibri"/>
                <a:ea typeface="Calibri"/>
                <a:cs typeface="Calibri"/>
                <a:sym typeface="Calibri"/>
              </a:rPr>
              <a:t>yaklaşımıdır</a:t>
            </a:r>
            <a:r>
              <a:rPr lang="en-US" sz="1800" b="0" dirty="0">
                <a:latin typeface="Calibri"/>
                <a:ea typeface="Calibri"/>
                <a:cs typeface="Calibri"/>
                <a:sym typeface="Calibri"/>
              </a:rPr>
              <a:t>.</a:t>
            </a:r>
            <a:r>
              <a:rPr lang="en-US" sz="1800" b="1" dirty="0">
                <a:latin typeface="Calibri"/>
                <a:ea typeface="Calibri"/>
                <a:cs typeface="Calibri"/>
                <a:sym typeface="Calibri"/>
              </a:rPr>
              <a:t>
</a:t>
            </a:r>
            <a:r>
              <a:rPr lang="en-US" sz="1800" b="1" dirty="0" err="1">
                <a:latin typeface="Calibri"/>
                <a:ea typeface="Calibri"/>
                <a:cs typeface="Calibri"/>
                <a:sym typeface="Calibri"/>
              </a:rPr>
              <a:t>Uygulama</a:t>
            </a:r>
            <a:r>
              <a:rPr lang="en-US" sz="1800" b="1" dirty="0">
                <a:latin typeface="Calibri"/>
                <a:ea typeface="Calibri"/>
                <a:cs typeface="Calibri"/>
                <a:sym typeface="Calibri"/>
              </a:rPr>
              <a:t>: </a:t>
            </a:r>
            <a:r>
              <a:rPr lang="en-US" sz="1800" b="0" dirty="0" err="1">
                <a:latin typeface="Calibri"/>
                <a:ea typeface="Calibri"/>
                <a:cs typeface="Calibri"/>
                <a:sym typeface="Calibri"/>
              </a:rPr>
              <a:t>Tasarımcılar</a:t>
            </a:r>
            <a:r>
              <a:rPr lang="en-US" sz="1800" b="0" dirty="0">
                <a:latin typeface="Calibri"/>
                <a:ea typeface="Calibri"/>
                <a:cs typeface="Calibri"/>
                <a:sym typeface="Calibri"/>
              </a:rPr>
              <a:t>, </a:t>
            </a:r>
            <a:r>
              <a:rPr lang="en-US" sz="1800" b="0" dirty="0" err="1">
                <a:latin typeface="Calibri"/>
                <a:ea typeface="Calibri"/>
                <a:cs typeface="Calibri"/>
                <a:sym typeface="Calibri"/>
              </a:rPr>
              <a:t>çevre</a:t>
            </a:r>
            <a:r>
              <a:rPr lang="en-US" sz="1800" b="0" dirty="0">
                <a:latin typeface="Calibri"/>
                <a:ea typeface="Calibri"/>
                <a:cs typeface="Calibri"/>
                <a:sym typeface="Calibri"/>
              </a:rPr>
              <a:t> </a:t>
            </a:r>
            <a:r>
              <a:rPr lang="en-US" sz="1800" b="0" dirty="0" err="1">
                <a:latin typeface="Calibri"/>
                <a:ea typeface="Calibri"/>
                <a:cs typeface="Calibri"/>
                <a:sym typeface="Calibri"/>
              </a:rPr>
              <a:t>dostu</a:t>
            </a:r>
            <a:r>
              <a:rPr lang="en-US" sz="1800" b="0" dirty="0">
                <a:latin typeface="Calibri"/>
                <a:ea typeface="Calibri"/>
                <a:cs typeface="Calibri"/>
                <a:sym typeface="Calibri"/>
              </a:rPr>
              <a:t> </a:t>
            </a:r>
            <a:r>
              <a:rPr lang="en-US" sz="1800" b="0" dirty="0" err="1">
                <a:latin typeface="Calibri"/>
                <a:ea typeface="Calibri"/>
                <a:cs typeface="Calibri"/>
                <a:sym typeface="Calibri"/>
              </a:rPr>
              <a:t>malzemeler</a:t>
            </a:r>
            <a:r>
              <a:rPr lang="en-US" sz="1800" b="0" dirty="0">
                <a:latin typeface="Calibri"/>
                <a:ea typeface="Calibri"/>
                <a:cs typeface="Calibri"/>
                <a:sym typeface="Calibri"/>
              </a:rPr>
              <a:t> </a:t>
            </a:r>
            <a:r>
              <a:rPr lang="en-US" sz="1800" b="0" dirty="0" err="1">
                <a:latin typeface="Calibri"/>
                <a:ea typeface="Calibri"/>
                <a:cs typeface="Calibri"/>
                <a:sym typeface="Calibri"/>
              </a:rPr>
              <a:t>seçmek</a:t>
            </a:r>
            <a:r>
              <a:rPr lang="en-US" sz="1800" b="0" dirty="0">
                <a:latin typeface="Calibri"/>
                <a:ea typeface="Calibri"/>
                <a:cs typeface="Calibri"/>
                <a:sym typeface="Calibri"/>
              </a:rPr>
              <a:t>, </a:t>
            </a:r>
            <a:r>
              <a:rPr lang="en-US" sz="1800" b="0" dirty="0" err="1">
                <a:latin typeface="Calibri"/>
                <a:ea typeface="Calibri"/>
                <a:cs typeface="Calibri"/>
                <a:sym typeface="Calibri"/>
              </a:rPr>
              <a:t>enerji</a:t>
            </a:r>
            <a:r>
              <a:rPr lang="en-US" sz="1800" b="0" dirty="0">
                <a:latin typeface="Calibri"/>
                <a:ea typeface="Calibri"/>
                <a:cs typeface="Calibri"/>
                <a:sym typeface="Calibri"/>
              </a:rPr>
              <a:t> </a:t>
            </a:r>
            <a:r>
              <a:rPr lang="en-US" sz="1800" b="0" dirty="0" err="1">
                <a:latin typeface="Calibri"/>
                <a:ea typeface="Calibri"/>
                <a:cs typeface="Calibri"/>
                <a:sym typeface="Calibri"/>
              </a:rPr>
              <a:t>tüketimini</a:t>
            </a:r>
            <a:r>
              <a:rPr lang="en-US" sz="1800" b="0" dirty="0">
                <a:latin typeface="Calibri"/>
                <a:ea typeface="Calibri"/>
                <a:cs typeface="Calibri"/>
                <a:sym typeface="Calibri"/>
              </a:rPr>
              <a:t> </a:t>
            </a:r>
            <a:r>
              <a:rPr lang="en-US" sz="1800" b="0" dirty="0" err="1">
                <a:latin typeface="Calibri"/>
                <a:ea typeface="Calibri"/>
                <a:cs typeface="Calibri"/>
                <a:sym typeface="Calibri"/>
              </a:rPr>
              <a:t>azaltmak</a:t>
            </a:r>
            <a:r>
              <a:rPr lang="en-US" sz="1800" b="0" dirty="0">
                <a:latin typeface="Calibri"/>
                <a:ea typeface="Calibri"/>
                <a:cs typeface="Calibri"/>
                <a:sym typeface="Calibri"/>
              </a:rPr>
              <a:t> ve </a:t>
            </a:r>
            <a:r>
              <a:rPr lang="en-US" sz="1800" b="0" dirty="0" err="1">
                <a:latin typeface="Calibri"/>
                <a:ea typeface="Calibri"/>
                <a:cs typeface="Calibri"/>
                <a:sym typeface="Calibri"/>
              </a:rPr>
              <a:t>kolay</a:t>
            </a:r>
            <a:r>
              <a:rPr lang="en-US" sz="1800" b="0" dirty="0">
                <a:latin typeface="Calibri"/>
                <a:ea typeface="Calibri"/>
                <a:cs typeface="Calibri"/>
                <a:sym typeface="Calibri"/>
              </a:rPr>
              <a:t> </a:t>
            </a:r>
            <a:r>
              <a:rPr lang="en-US" sz="1800" b="0" dirty="0" err="1">
                <a:latin typeface="Calibri"/>
                <a:ea typeface="Calibri"/>
                <a:cs typeface="Calibri"/>
                <a:sym typeface="Calibri"/>
              </a:rPr>
              <a:t>sökme</a:t>
            </a:r>
            <a:r>
              <a:rPr lang="en-US" sz="1800" b="0" dirty="0">
                <a:latin typeface="Calibri"/>
                <a:ea typeface="Calibri"/>
                <a:cs typeface="Calibri"/>
                <a:sym typeface="Calibri"/>
              </a:rPr>
              <a:t> ve </a:t>
            </a:r>
            <a:r>
              <a:rPr lang="en-US" sz="1800" b="0" dirty="0" err="1">
                <a:latin typeface="Calibri"/>
                <a:ea typeface="Calibri"/>
                <a:cs typeface="Calibri"/>
                <a:sym typeface="Calibri"/>
              </a:rPr>
              <a:t>geri</a:t>
            </a:r>
            <a:r>
              <a:rPr lang="en-US" sz="1800" b="0" dirty="0">
                <a:latin typeface="Calibri"/>
                <a:ea typeface="Calibri"/>
                <a:cs typeface="Calibri"/>
                <a:sym typeface="Calibri"/>
              </a:rPr>
              <a:t> </a:t>
            </a:r>
            <a:r>
              <a:rPr lang="en-US" sz="1800" b="0" dirty="0" err="1">
                <a:latin typeface="Calibri"/>
                <a:ea typeface="Calibri"/>
                <a:cs typeface="Calibri"/>
                <a:sym typeface="Calibri"/>
              </a:rPr>
              <a:t>dönüşüm</a:t>
            </a:r>
            <a:r>
              <a:rPr lang="en-US" sz="1800" b="0" dirty="0">
                <a:latin typeface="Calibri"/>
                <a:ea typeface="Calibri"/>
                <a:cs typeface="Calibri"/>
                <a:sym typeface="Calibri"/>
              </a:rPr>
              <a:t> </a:t>
            </a:r>
            <a:r>
              <a:rPr lang="en-US" sz="1800" b="0" dirty="0" err="1">
                <a:latin typeface="Calibri"/>
                <a:ea typeface="Calibri"/>
                <a:cs typeface="Calibri"/>
                <a:sym typeface="Calibri"/>
              </a:rPr>
              <a:t>için</a:t>
            </a:r>
            <a:r>
              <a:rPr lang="en-US" sz="1800" b="0" dirty="0">
                <a:latin typeface="Calibri"/>
                <a:ea typeface="Calibri"/>
                <a:cs typeface="Calibri"/>
                <a:sym typeface="Calibri"/>
              </a:rPr>
              <a:t> </a:t>
            </a:r>
            <a:r>
              <a:rPr lang="en-US" sz="1800" b="0" dirty="0" err="1">
                <a:latin typeface="Calibri"/>
                <a:ea typeface="Calibri"/>
                <a:cs typeface="Calibri"/>
                <a:sym typeface="Calibri"/>
              </a:rPr>
              <a:t>tasarım</a:t>
            </a:r>
            <a:r>
              <a:rPr lang="en-US" sz="1800" b="0" dirty="0">
                <a:latin typeface="Calibri"/>
                <a:ea typeface="Calibri"/>
                <a:cs typeface="Calibri"/>
                <a:sym typeface="Calibri"/>
              </a:rPr>
              <a:t> </a:t>
            </a:r>
            <a:r>
              <a:rPr lang="en-US" sz="1800" b="0" dirty="0" err="1">
                <a:latin typeface="Calibri"/>
                <a:ea typeface="Calibri"/>
                <a:cs typeface="Calibri"/>
                <a:sym typeface="Calibri"/>
              </a:rPr>
              <a:t>yapmak</a:t>
            </a:r>
            <a:r>
              <a:rPr lang="en-US" sz="1800" b="0" dirty="0">
                <a:latin typeface="Calibri"/>
                <a:ea typeface="Calibri"/>
                <a:cs typeface="Calibri"/>
                <a:sym typeface="Calibri"/>
              </a:rPr>
              <a:t> </a:t>
            </a:r>
            <a:r>
              <a:rPr lang="en-US" sz="1800" b="0" dirty="0" err="1">
                <a:latin typeface="Calibri"/>
                <a:ea typeface="Calibri"/>
                <a:cs typeface="Calibri"/>
                <a:sym typeface="Calibri"/>
              </a:rPr>
              <a:t>gibi</a:t>
            </a:r>
            <a:r>
              <a:rPr lang="en-US" sz="1800" b="0" dirty="0">
                <a:latin typeface="Calibri"/>
                <a:ea typeface="Calibri"/>
                <a:cs typeface="Calibri"/>
                <a:sym typeface="Calibri"/>
              </a:rPr>
              <a:t> </a:t>
            </a:r>
            <a:r>
              <a:rPr lang="en-US" sz="1800" b="0" dirty="0" err="1">
                <a:latin typeface="Calibri"/>
                <a:ea typeface="Calibri"/>
                <a:cs typeface="Calibri"/>
                <a:sym typeface="Calibri"/>
              </a:rPr>
              <a:t>seçimler</a:t>
            </a:r>
            <a:r>
              <a:rPr lang="en-US" sz="1800" b="0" dirty="0">
                <a:latin typeface="Calibri"/>
                <a:ea typeface="Calibri"/>
                <a:cs typeface="Calibri"/>
                <a:sym typeface="Calibri"/>
              </a:rPr>
              <a:t> </a:t>
            </a:r>
            <a:r>
              <a:rPr lang="en-US" sz="1800" b="0" dirty="0" err="1">
                <a:latin typeface="Calibri"/>
                <a:ea typeface="Calibri"/>
                <a:cs typeface="Calibri"/>
                <a:sym typeface="Calibri"/>
              </a:rPr>
              <a:t>yapmak</a:t>
            </a:r>
            <a:r>
              <a:rPr lang="en-US" sz="1800" b="0" dirty="0">
                <a:latin typeface="Calibri"/>
                <a:ea typeface="Calibri"/>
                <a:cs typeface="Calibri"/>
                <a:sym typeface="Calibri"/>
              </a:rPr>
              <a:t> </a:t>
            </a:r>
            <a:r>
              <a:rPr lang="en-US" sz="1800" b="0" dirty="0" err="1">
                <a:latin typeface="Calibri"/>
                <a:ea typeface="Calibri"/>
                <a:cs typeface="Calibri"/>
                <a:sym typeface="Calibri"/>
              </a:rPr>
              <a:t>için</a:t>
            </a:r>
            <a:r>
              <a:rPr lang="en-US" sz="1800" b="0" dirty="0">
                <a:latin typeface="Calibri"/>
                <a:ea typeface="Calibri"/>
                <a:cs typeface="Calibri"/>
                <a:sym typeface="Calibri"/>
              </a:rPr>
              <a:t> DfE </a:t>
            </a:r>
            <a:r>
              <a:rPr lang="en-US" sz="1800" b="0" dirty="0" err="1">
                <a:latin typeface="Calibri"/>
                <a:ea typeface="Calibri"/>
                <a:cs typeface="Calibri"/>
                <a:sym typeface="Calibri"/>
              </a:rPr>
              <a:t>ilkelerini</a:t>
            </a:r>
            <a:r>
              <a:rPr lang="en-US" sz="1800" b="0" dirty="0">
                <a:latin typeface="Calibri"/>
                <a:ea typeface="Calibri"/>
                <a:cs typeface="Calibri"/>
                <a:sym typeface="Calibri"/>
              </a:rPr>
              <a:t> </a:t>
            </a:r>
            <a:r>
              <a:rPr lang="en-US" sz="1800" b="0" dirty="0" err="1">
                <a:latin typeface="Calibri"/>
                <a:ea typeface="Calibri"/>
                <a:cs typeface="Calibri"/>
                <a:sym typeface="Calibri"/>
              </a:rPr>
              <a:t>kullanır</a:t>
            </a:r>
            <a:r>
              <a:rPr lang="en-US" sz="1800" b="0" dirty="0">
                <a:latin typeface="Calibri"/>
                <a:ea typeface="Calibri"/>
                <a:cs typeface="Calibri"/>
                <a:sym typeface="Calibri"/>
              </a:rPr>
              <a:t>.
</a:t>
            </a:r>
            <a:r>
              <a:rPr lang="en-US" sz="1800" b="0" dirty="0" err="1">
                <a:latin typeface="Calibri"/>
                <a:ea typeface="Calibri"/>
                <a:cs typeface="Calibri"/>
                <a:sym typeface="Calibri"/>
              </a:rPr>
              <a:t>Ayakkabı</a:t>
            </a:r>
            <a:r>
              <a:rPr lang="en-US" sz="1800" b="0" dirty="0">
                <a:latin typeface="Calibri"/>
                <a:ea typeface="Calibri"/>
                <a:cs typeface="Calibri"/>
                <a:sym typeface="Calibri"/>
              </a:rPr>
              <a:t> </a:t>
            </a:r>
            <a:r>
              <a:rPr lang="en-US" sz="1800" b="0" dirty="0" err="1">
                <a:latin typeface="Calibri"/>
                <a:ea typeface="Calibri"/>
                <a:cs typeface="Calibri"/>
                <a:sym typeface="Calibri"/>
              </a:rPr>
              <a:t>tasarımcıları</a:t>
            </a:r>
            <a:r>
              <a:rPr lang="en-US" sz="1800" b="0" dirty="0">
                <a:latin typeface="Calibri"/>
                <a:ea typeface="Calibri"/>
                <a:cs typeface="Calibri"/>
                <a:sym typeface="Calibri"/>
              </a:rPr>
              <a:t>, </a:t>
            </a:r>
            <a:r>
              <a:rPr lang="en-US" sz="1800" b="0" dirty="0" err="1">
                <a:latin typeface="Calibri"/>
                <a:ea typeface="Calibri"/>
                <a:cs typeface="Calibri"/>
                <a:sym typeface="Calibri"/>
              </a:rPr>
              <a:t>daha</a:t>
            </a:r>
            <a:r>
              <a:rPr lang="en-US" sz="1800" b="0" dirty="0">
                <a:latin typeface="Calibri"/>
                <a:ea typeface="Calibri"/>
                <a:cs typeface="Calibri"/>
                <a:sym typeface="Calibri"/>
              </a:rPr>
              <a:t> </a:t>
            </a:r>
            <a:r>
              <a:rPr lang="en-US" sz="1800" b="0" dirty="0" err="1">
                <a:latin typeface="Calibri"/>
                <a:ea typeface="Calibri"/>
                <a:cs typeface="Calibri"/>
                <a:sym typeface="Calibri"/>
              </a:rPr>
              <a:t>çevre</a:t>
            </a:r>
            <a:r>
              <a:rPr lang="en-US" sz="1800" b="0" dirty="0">
                <a:latin typeface="Calibri"/>
                <a:ea typeface="Calibri"/>
                <a:cs typeface="Calibri"/>
                <a:sym typeface="Calibri"/>
              </a:rPr>
              <a:t> </a:t>
            </a:r>
            <a:r>
              <a:rPr lang="en-US" sz="1800" b="0" dirty="0" err="1">
                <a:latin typeface="Calibri"/>
                <a:ea typeface="Calibri"/>
                <a:cs typeface="Calibri"/>
                <a:sym typeface="Calibri"/>
              </a:rPr>
              <a:t>dostu</a:t>
            </a:r>
            <a:r>
              <a:rPr lang="en-US" sz="1800" b="0" dirty="0">
                <a:latin typeface="Calibri"/>
                <a:ea typeface="Calibri"/>
                <a:cs typeface="Calibri"/>
                <a:sym typeface="Calibri"/>
              </a:rPr>
              <a:t> </a:t>
            </a:r>
            <a:r>
              <a:rPr lang="en-US" sz="1800" b="0" dirty="0" err="1">
                <a:latin typeface="Calibri"/>
                <a:ea typeface="Calibri"/>
                <a:cs typeface="Calibri"/>
                <a:sym typeface="Calibri"/>
              </a:rPr>
              <a:t>ayakkabılar</a:t>
            </a:r>
            <a:r>
              <a:rPr lang="en-US" sz="1800" b="0" dirty="0">
                <a:latin typeface="Calibri"/>
                <a:ea typeface="Calibri"/>
                <a:cs typeface="Calibri"/>
                <a:sym typeface="Calibri"/>
              </a:rPr>
              <a:t> </a:t>
            </a:r>
            <a:r>
              <a:rPr lang="en-US" sz="1800" b="0" dirty="0" err="1">
                <a:latin typeface="Calibri"/>
                <a:ea typeface="Calibri"/>
                <a:cs typeface="Calibri"/>
                <a:sym typeface="Calibri"/>
              </a:rPr>
              <a:t>yaratmak</a:t>
            </a:r>
            <a:r>
              <a:rPr lang="en-US" sz="1800" b="0" dirty="0">
                <a:latin typeface="Calibri"/>
                <a:ea typeface="Calibri"/>
                <a:cs typeface="Calibri"/>
                <a:sym typeface="Calibri"/>
              </a:rPr>
              <a:t> </a:t>
            </a:r>
            <a:r>
              <a:rPr lang="en-US" sz="1800" b="0" dirty="0" err="1">
                <a:latin typeface="Calibri"/>
                <a:ea typeface="Calibri"/>
                <a:cs typeface="Calibri"/>
                <a:sym typeface="Calibri"/>
              </a:rPr>
              <a:t>için</a:t>
            </a:r>
            <a:r>
              <a:rPr lang="en-US" sz="1800" b="0" dirty="0">
                <a:latin typeface="Calibri"/>
                <a:ea typeface="Calibri"/>
                <a:cs typeface="Calibri"/>
                <a:sym typeface="Calibri"/>
              </a:rPr>
              <a:t> DfE </a:t>
            </a:r>
            <a:r>
              <a:rPr lang="en-US" sz="1800" b="0" dirty="0" err="1">
                <a:latin typeface="Calibri"/>
                <a:ea typeface="Calibri"/>
                <a:cs typeface="Calibri"/>
                <a:sym typeface="Calibri"/>
              </a:rPr>
              <a:t>ilkelerini</a:t>
            </a:r>
            <a:r>
              <a:rPr lang="en-US" sz="1800" b="0" dirty="0">
                <a:latin typeface="Calibri"/>
                <a:ea typeface="Calibri"/>
                <a:cs typeface="Calibri"/>
                <a:sym typeface="Calibri"/>
              </a:rPr>
              <a:t> </a:t>
            </a:r>
            <a:r>
              <a:rPr lang="en-US" sz="1800" b="0" dirty="0" err="1">
                <a:latin typeface="Calibri"/>
                <a:ea typeface="Calibri"/>
                <a:cs typeface="Calibri"/>
                <a:sym typeface="Calibri"/>
              </a:rPr>
              <a:t>kullanabilir</a:t>
            </a:r>
            <a:r>
              <a:rPr lang="en-US" sz="1800" b="0" dirty="0">
                <a:latin typeface="Calibri"/>
                <a:ea typeface="Calibri"/>
                <a:cs typeface="Calibri"/>
                <a:sym typeface="Calibri"/>
              </a:rPr>
              <a:t>. Bu, </a:t>
            </a:r>
            <a:r>
              <a:rPr lang="en-US" sz="1800" b="0" dirty="0" err="1">
                <a:latin typeface="Calibri"/>
                <a:ea typeface="Calibri"/>
                <a:cs typeface="Calibri"/>
                <a:sym typeface="Calibri"/>
              </a:rPr>
              <a:t>daha</a:t>
            </a:r>
            <a:r>
              <a:rPr lang="en-US" sz="1800" b="0" dirty="0">
                <a:latin typeface="Calibri"/>
                <a:ea typeface="Calibri"/>
                <a:cs typeface="Calibri"/>
                <a:sym typeface="Calibri"/>
              </a:rPr>
              <a:t> </a:t>
            </a:r>
            <a:r>
              <a:rPr lang="en-US" sz="1800" b="0" dirty="0" err="1">
                <a:latin typeface="Calibri"/>
                <a:ea typeface="Calibri"/>
                <a:cs typeface="Calibri"/>
                <a:sym typeface="Calibri"/>
              </a:rPr>
              <a:t>düşük</a:t>
            </a:r>
            <a:r>
              <a:rPr lang="en-US" sz="1800" b="0" dirty="0">
                <a:latin typeface="Calibri"/>
                <a:ea typeface="Calibri"/>
                <a:cs typeface="Calibri"/>
                <a:sym typeface="Calibri"/>
              </a:rPr>
              <a:t> </a:t>
            </a:r>
            <a:r>
              <a:rPr lang="en-US" sz="1800" b="0" dirty="0" err="1">
                <a:latin typeface="Calibri"/>
                <a:ea typeface="Calibri"/>
                <a:cs typeface="Calibri"/>
                <a:sym typeface="Calibri"/>
              </a:rPr>
              <a:t>çevresel</a:t>
            </a:r>
            <a:r>
              <a:rPr lang="en-US" sz="1800" b="0" dirty="0">
                <a:latin typeface="Calibri"/>
                <a:ea typeface="Calibri"/>
                <a:cs typeface="Calibri"/>
                <a:sym typeface="Calibri"/>
              </a:rPr>
              <a:t> </a:t>
            </a:r>
            <a:r>
              <a:rPr lang="en-US" sz="1800" b="0" dirty="0" err="1">
                <a:latin typeface="Calibri"/>
                <a:ea typeface="Calibri"/>
                <a:cs typeface="Calibri"/>
                <a:sym typeface="Calibri"/>
              </a:rPr>
              <a:t>etkilere</a:t>
            </a:r>
            <a:r>
              <a:rPr lang="en-US" sz="1800" b="0" dirty="0">
                <a:latin typeface="Calibri"/>
                <a:ea typeface="Calibri"/>
                <a:cs typeface="Calibri"/>
                <a:sym typeface="Calibri"/>
              </a:rPr>
              <a:t> </a:t>
            </a:r>
            <a:r>
              <a:rPr lang="en-US" sz="1800" b="0" dirty="0" err="1">
                <a:latin typeface="Calibri"/>
                <a:ea typeface="Calibri"/>
                <a:cs typeface="Calibri"/>
                <a:sym typeface="Calibri"/>
              </a:rPr>
              <a:t>sahip</a:t>
            </a:r>
            <a:r>
              <a:rPr lang="en-US" sz="1800" b="0" dirty="0">
                <a:latin typeface="Calibri"/>
                <a:ea typeface="Calibri"/>
                <a:cs typeface="Calibri"/>
                <a:sym typeface="Calibri"/>
              </a:rPr>
              <a:t> </a:t>
            </a:r>
            <a:r>
              <a:rPr lang="en-US" sz="1800" b="0" dirty="0" err="1">
                <a:latin typeface="Calibri"/>
                <a:ea typeface="Calibri"/>
                <a:cs typeface="Calibri"/>
                <a:sym typeface="Calibri"/>
              </a:rPr>
              <a:t>malzemelerin</a:t>
            </a:r>
            <a:r>
              <a:rPr lang="en-US" sz="1800" b="0" dirty="0">
                <a:latin typeface="Calibri"/>
                <a:ea typeface="Calibri"/>
                <a:cs typeface="Calibri"/>
                <a:sym typeface="Calibri"/>
              </a:rPr>
              <a:t> </a:t>
            </a:r>
            <a:r>
              <a:rPr lang="en-US" sz="1800" b="0" dirty="0" err="1">
                <a:latin typeface="Calibri"/>
                <a:ea typeface="Calibri"/>
                <a:cs typeface="Calibri"/>
                <a:sym typeface="Calibri"/>
              </a:rPr>
              <a:t>seçilmesini</a:t>
            </a:r>
            <a:r>
              <a:rPr lang="en-US" sz="1800" b="0" dirty="0">
                <a:latin typeface="Calibri"/>
                <a:ea typeface="Calibri"/>
                <a:cs typeface="Calibri"/>
                <a:sym typeface="Calibri"/>
              </a:rPr>
              <a:t>, </a:t>
            </a:r>
            <a:r>
              <a:rPr lang="en-US" sz="1800" b="0" dirty="0" err="1">
                <a:latin typeface="Calibri"/>
                <a:ea typeface="Calibri"/>
                <a:cs typeface="Calibri"/>
                <a:sym typeface="Calibri"/>
              </a:rPr>
              <a:t>üretim</a:t>
            </a:r>
            <a:r>
              <a:rPr lang="en-US" sz="1800" b="0" dirty="0">
                <a:latin typeface="Calibri"/>
                <a:ea typeface="Calibri"/>
                <a:cs typeface="Calibri"/>
                <a:sym typeface="Calibri"/>
              </a:rPr>
              <a:t> </a:t>
            </a:r>
            <a:r>
              <a:rPr lang="en-US" sz="1800" b="0" dirty="0" err="1">
                <a:latin typeface="Calibri"/>
                <a:ea typeface="Calibri"/>
                <a:cs typeface="Calibri"/>
                <a:sym typeface="Calibri"/>
              </a:rPr>
              <a:t>sırasında</a:t>
            </a:r>
            <a:r>
              <a:rPr lang="en-US" sz="1800" b="0" dirty="0">
                <a:latin typeface="Calibri"/>
                <a:ea typeface="Calibri"/>
                <a:cs typeface="Calibri"/>
                <a:sym typeface="Calibri"/>
              </a:rPr>
              <a:t> </a:t>
            </a:r>
            <a:r>
              <a:rPr lang="en-US" sz="1800" b="0" dirty="0" err="1">
                <a:latin typeface="Calibri"/>
                <a:ea typeface="Calibri"/>
                <a:cs typeface="Calibri"/>
                <a:sym typeface="Calibri"/>
              </a:rPr>
              <a:t>enerji</a:t>
            </a:r>
            <a:r>
              <a:rPr lang="en-US" sz="1800" b="0" dirty="0">
                <a:latin typeface="Calibri"/>
                <a:ea typeface="Calibri"/>
                <a:cs typeface="Calibri"/>
                <a:sym typeface="Calibri"/>
              </a:rPr>
              <a:t> </a:t>
            </a:r>
            <a:r>
              <a:rPr lang="en-US" sz="1800" b="0" dirty="0" err="1">
                <a:latin typeface="Calibri"/>
                <a:ea typeface="Calibri"/>
                <a:cs typeface="Calibri"/>
                <a:sym typeface="Calibri"/>
              </a:rPr>
              <a:t>tüketiminin</a:t>
            </a:r>
            <a:r>
              <a:rPr lang="en-US" sz="1800" b="0" dirty="0">
                <a:latin typeface="Calibri"/>
                <a:ea typeface="Calibri"/>
                <a:cs typeface="Calibri"/>
                <a:sym typeface="Calibri"/>
              </a:rPr>
              <a:t> </a:t>
            </a:r>
            <a:r>
              <a:rPr lang="en-US" sz="1800" b="0" dirty="0" err="1">
                <a:latin typeface="Calibri"/>
                <a:ea typeface="Calibri"/>
                <a:cs typeface="Calibri"/>
                <a:sym typeface="Calibri"/>
              </a:rPr>
              <a:t>azaltılmasını</a:t>
            </a:r>
            <a:r>
              <a:rPr lang="en-US" sz="1800" b="0" dirty="0">
                <a:latin typeface="Calibri"/>
                <a:ea typeface="Calibri"/>
                <a:cs typeface="Calibri"/>
                <a:sym typeface="Calibri"/>
              </a:rPr>
              <a:t> ve </a:t>
            </a:r>
            <a:r>
              <a:rPr lang="en-US" sz="1800" b="0" dirty="0" err="1">
                <a:latin typeface="Calibri"/>
                <a:ea typeface="Calibri"/>
                <a:cs typeface="Calibri"/>
                <a:sym typeface="Calibri"/>
              </a:rPr>
              <a:t>daha</a:t>
            </a:r>
            <a:r>
              <a:rPr lang="en-US" sz="1800" b="0" dirty="0">
                <a:latin typeface="Calibri"/>
                <a:ea typeface="Calibri"/>
                <a:cs typeface="Calibri"/>
                <a:sym typeface="Calibri"/>
              </a:rPr>
              <a:t> </a:t>
            </a:r>
            <a:r>
              <a:rPr lang="en-US" sz="1800" b="0" dirty="0" err="1">
                <a:latin typeface="Calibri"/>
                <a:ea typeface="Calibri"/>
                <a:cs typeface="Calibri"/>
                <a:sym typeface="Calibri"/>
              </a:rPr>
              <a:t>kolay</a:t>
            </a:r>
            <a:r>
              <a:rPr lang="en-US" sz="1800" b="0" dirty="0">
                <a:latin typeface="Calibri"/>
                <a:ea typeface="Calibri"/>
                <a:cs typeface="Calibri"/>
                <a:sym typeface="Calibri"/>
              </a:rPr>
              <a:t> </a:t>
            </a:r>
            <a:r>
              <a:rPr lang="en-US" sz="1800" b="0" dirty="0" err="1">
                <a:latin typeface="Calibri"/>
                <a:ea typeface="Calibri"/>
                <a:cs typeface="Calibri"/>
                <a:sym typeface="Calibri"/>
              </a:rPr>
              <a:t>sökülme</a:t>
            </a:r>
            <a:r>
              <a:rPr lang="en-US" sz="1800" b="0" dirty="0">
                <a:latin typeface="Calibri"/>
                <a:ea typeface="Calibri"/>
                <a:cs typeface="Calibri"/>
                <a:sym typeface="Calibri"/>
              </a:rPr>
              <a:t> ve </a:t>
            </a:r>
            <a:r>
              <a:rPr lang="en-US" sz="1800" b="0" dirty="0" err="1">
                <a:latin typeface="Calibri"/>
                <a:ea typeface="Calibri"/>
                <a:cs typeface="Calibri"/>
                <a:sym typeface="Calibri"/>
              </a:rPr>
              <a:t>geri</a:t>
            </a:r>
            <a:r>
              <a:rPr lang="en-US" sz="1800" b="0" dirty="0">
                <a:latin typeface="Calibri"/>
                <a:ea typeface="Calibri"/>
                <a:cs typeface="Calibri"/>
                <a:sym typeface="Calibri"/>
              </a:rPr>
              <a:t> </a:t>
            </a:r>
            <a:r>
              <a:rPr lang="en-US" sz="1800" b="0" dirty="0" err="1">
                <a:latin typeface="Calibri"/>
                <a:ea typeface="Calibri"/>
                <a:cs typeface="Calibri"/>
                <a:sym typeface="Calibri"/>
              </a:rPr>
              <a:t>dönüşüm</a:t>
            </a:r>
            <a:r>
              <a:rPr lang="en-US" sz="1800" b="0" dirty="0">
                <a:latin typeface="Calibri"/>
                <a:ea typeface="Calibri"/>
                <a:cs typeface="Calibri"/>
                <a:sym typeface="Calibri"/>
              </a:rPr>
              <a:t> </a:t>
            </a:r>
            <a:r>
              <a:rPr lang="en-US" sz="1800" b="0" dirty="0" err="1">
                <a:latin typeface="Calibri"/>
                <a:ea typeface="Calibri"/>
                <a:cs typeface="Calibri"/>
                <a:sym typeface="Calibri"/>
              </a:rPr>
              <a:t>için</a:t>
            </a:r>
            <a:r>
              <a:rPr lang="en-US" sz="1800" b="0" dirty="0">
                <a:latin typeface="Calibri"/>
                <a:ea typeface="Calibri"/>
                <a:cs typeface="Calibri"/>
                <a:sym typeface="Calibri"/>
              </a:rPr>
              <a:t> </a:t>
            </a:r>
            <a:r>
              <a:rPr lang="en-US" sz="1800" b="0" dirty="0" err="1">
                <a:latin typeface="Calibri"/>
                <a:ea typeface="Calibri"/>
                <a:cs typeface="Calibri"/>
                <a:sym typeface="Calibri"/>
              </a:rPr>
              <a:t>tasarlanmasını</a:t>
            </a:r>
            <a:r>
              <a:rPr lang="en-US" sz="1800" b="0" dirty="0">
                <a:latin typeface="Calibri"/>
                <a:ea typeface="Calibri"/>
                <a:cs typeface="Calibri"/>
                <a:sym typeface="Calibri"/>
              </a:rPr>
              <a:t> </a:t>
            </a:r>
            <a:r>
              <a:rPr lang="en-US" sz="1800" b="0" dirty="0" err="1">
                <a:latin typeface="Calibri"/>
                <a:ea typeface="Calibri"/>
                <a:cs typeface="Calibri"/>
                <a:sym typeface="Calibri"/>
              </a:rPr>
              <a:t>içerebilir</a:t>
            </a:r>
            <a:r>
              <a:rPr lang="en-US" sz="1800" b="0" dirty="0">
                <a:latin typeface="Calibri"/>
                <a:ea typeface="Calibri"/>
                <a:cs typeface="Calibri"/>
                <a:sym typeface="Calibri"/>
              </a:rPr>
              <a:t>.</a:t>
            </a:r>
            <a:endParaRPr lang="tr-TR" sz="1800" b="0" dirty="0">
              <a:latin typeface="Calibri"/>
              <a:cs typeface="Calibri"/>
              <a:sym typeface="Calibri"/>
            </a:endParaRPr>
          </a:p>
          <a:p>
            <a:pPr marL="0" marR="0" lvl="0" indent="0" algn="just" rtl="0">
              <a:lnSpc>
                <a:spcPct val="100000"/>
              </a:lnSpc>
              <a:spcBef>
                <a:spcPts val="0"/>
              </a:spcBef>
              <a:spcAft>
                <a:spcPts val="0"/>
              </a:spcAft>
              <a:buSzPts val="1400"/>
              <a:buNone/>
            </a:pPr>
            <a:endParaRPr dirty="0"/>
          </a:p>
          <a:p>
            <a:pPr marL="0" marR="0" lvl="0" indent="0" algn="just" rtl="0">
              <a:lnSpc>
                <a:spcPct val="100000"/>
              </a:lnSpc>
              <a:spcBef>
                <a:spcPts val="0"/>
              </a:spcBef>
              <a:spcAft>
                <a:spcPts val="0"/>
              </a:spcAft>
              <a:buSzPts val="1400"/>
              <a:buNone/>
            </a:pPr>
            <a:r>
              <a:rPr lang="en-US" sz="1800" b="1" dirty="0" err="1">
                <a:latin typeface="Calibri"/>
                <a:ea typeface="Calibri"/>
                <a:cs typeface="Calibri"/>
                <a:sym typeface="Calibri"/>
              </a:rPr>
              <a:t>Eko-Göstergeler</a:t>
            </a:r>
            <a:r>
              <a:rPr lang="en-US" sz="1800" b="1" dirty="0">
                <a:latin typeface="Calibri"/>
                <a:ea typeface="Calibri"/>
                <a:cs typeface="Calibri"/>
                <a:sym typeface="Calibri"/>
              </a:rPr>
              <a:t>: </a:t>
            </a:r>
            <a:r>
              <a:rPr lang="en-US" sz="1800" b="0" dirty="0" err="1">
                <a:latin typeface="Calibri"/>
                <a:ea typeface="Calibri"/>
                <a:cs typeface="Calibri"/>
                <a:sym typeface="Calibri"/>
              </a:rPr>
              <a:t>ürünlerin</a:t>
            </a:r>
            <a:r>
              <a:rPr lang="en-US" sz="1800" b="0" dirty="0">
                <a:latin typeface="Calibri"/>
                <a:ea typeface="Calibri"/>
                <a:cs typeface="Calibri"/>
                <a:sym typeface="Calibri"/>
              </a:rPr>
              <a:t>, </a:t>
            </a:r>
            <a:r>
              <a:rPr lang="en-US" sz="1800" b="0" dirty="0" err="1">
                <a:latin typeface="Calibri"/>
                <a:ea typeface="Calibri"/>
                <a:cs typeface="Calibri"/>
                <a:sym typeface="Calibri"/>
              </a:rPr>
              <a:t>süreçlerin</a:t>
            </a:r>
            <a:r>
              <a:rPr lang="en-US" sz="1800" b="0" dirty="0">
                <a:latin typeface="Calibri"/>
                <a:ea typeface="Calibri"/>
                <a:cs typeface="Calibri"/>
                <a:sym typeface="Calibri"/>
              </a:rPr>
              <a:t> </a:t>
            </a:r>
            <a:r>
              <a:rPr lang="en-US" sz="1800" b="0" dirty="0" err="1">
                <a:latin typeface="Calibri"/>
                <a:ea typeface="Calibri"/>
                <a:cs typeface="Calibri"/>
                <a:sym typeface="Calibri"/>
              </a:rPr>
              <a:t>veya</a:t>
            </a:r>
            <a:r>
              <a:rPr lang="en-US" sz="1800" b="0" dirty="0">
                <a:latin typeface="Calibri"/>
                <a:ea typeface="Calibri"/>
                <a:cs typeface="Calibri"/>
                <a:sym typeface="Calibri"/>
              </a:rPr>
              <a:t> </a:t>
            </a:r>
            <a:r>
              <a:rPr lang="en-US" sz="1800" b="0" dirty="0" err="1">
                <a:latin typeface="Calibri"/>
                <a:ea typeface="Calibri"/>
                <a:cs typeface="Calibri"/>
                <a:sym typeface="Calibri"/>
              </a:rPr>
              <a:t>malzemelerin</a:t>
            </a:r>
            <a:r>
              <a:rPr lang="en-US" sz="1800" b="0" dirty="0">
                <a:latin typeface="Calibri"/>
                <a:ea typeface="Calibri"/>
                <a:cs typeface="Calibri"/>
                <a:sym typeface="Calibri"/>
              </a:rPr>
              <a:t> </a:t>
            </a:r>
            <a:r>
              <a:rPr lang="en-US" sz="1800" b="0" dirty="0" err="1">
                <a:latin typeface="Calibri"/>
                <a:ea typeface="Calibri"/>
                <a:cs typeface="Calibri"/>
                <a:sym typeface="Calibri"/>
              </a:rPr>
              <a:t>çevresel</a:t>
            </a:r>
            <a:r>
              <a:rPr lang="en-US" sz="1800" b="0" dirty="0">
                <a:latin typeface="Calibri"/>
                <a:ea typeface="Calibri"/>
                <a:cs typeface="Calibri"/>
                <a:sym typeface="Calibri"/>
              </a:rPr>
              <a:t> </a:t>
            </a:r>
            <a:r>
              <a:rPr lang="en-US" sz="1800" b="0" dirty="0" err="1">
                <a:latin typeface="Calibri"/>
                <a:ea typeface="Calibri"/>
                <a:cs typeface="Calibri"/>
                <a:sym typeface="Calibri"/>
              </a:rPr>
              <a:t>performansını</a:t>
            </a:r>
            <a:r>
              <a:rPr lang="en-US" sz="1800" b="0" dirty="0">
                <a:latin typeface="Calibri"/>
                <a:ea typeface="Calibri"/>
                <a:cs typeface="Calibri"/>
                <a:sym typeface="Calibri"/>
              </a:rPr>
              <a:t> </a:t>
            </a:r>
            <a:r>
              <a:rPr lang="en-US" sz="1800" b="0" dirty="0" err="1">
                <a:latin typeface="Calibri"/>
                <a:ea typeface="Calibri"/>
                <a:cs typeface="Calibri"/>
                <a:sym typeface="Calibri"/>
              </a:rPr>
              <a:t>değerlendirmek</a:t>
            </a:r>
            <a:r>
              <a:rPr lang="en-US" sz="1800" b="0" dirty="0">
                <a:latin typeface="Calibri"/>
                <a:ea typeface="Calibri"/>
                <a:cs typeface="Calibri"/>
                <a:sym typeface="Calibri"/>
              </a:rPr>
              <a:t> </a:t>
            </a:r>
            <a:r>
              <a:rPr lang="en-US" sz="1800" b="0" dirty="0" err="1">
                <a:latin typeface="Calibri"/>
                <a:ea typeface="Calibri"/>
                <a:cs typeface="Calibri"/>
                <a:sym typeface="Calibri"/>
              </a:rPr>
              <a:t>için</a:t>
            </a:r>
            <a:r>
              <a:rPr lang="en-US" sz="1800" b="0" dirty="0">
                <a:latin typeface="Calibri"/>
                <a:ea typeface="Calibri"/>
                <a:cs typeface="Calibri"/>
                <a:sym typeface="Calibri"/>
              </a:rPr>
              <a:t> </a:t>
            </a:r>
            <a:r>
              <a:rPr lang="en-US" sz="1800" b="0" dirty="0" err="1">
                <a:latin typeface="Calibri"/>
                <a:ea typeface="Calibri"/>
                <a:cs typeface="Calibri"/>
                <a:sym typeface="Calibri"/>
              </a:rPr>
              <a:t>kullanılan</a:t>
            </a:r>
            <a:r>
              <a:rPr lang="en-US" sz="1800" b="0" dirty="0">
                <a:latin typeface="Calibri"/>
                <a:ea typeface="Calibri"/>
                <a:cs typeface="Calibri"/>
                <a:sym typeface="Calibri"/>
              </a:rPr>
              <a:t> </a:t>
            </a:r>
            <a:r>
              <a:rPr lang="en-US" sz="1800" b="0" dirty="0" err="1">
                <a:latin typeface="Calibri"/>
                <a:ea typeface="Calibri"/>
                <a:cs typeface="Calibri"/>
                <a:sym typeface="Calibri"/>
              </a:rPr>
              <a:t>metrikler</a:t>
            </a:r>
            <a:r>
              <a:rPr lang="en-US" sz="1800" b="0" dirty="0">
                <a:latin typeface="Calibri"/>
                <a:ea typeface="Calibri"/>
                <a:cs typeface="Calibri"/>
                <a:sym typeface="Calibri"/>
              </a:rPr>
              <a:t> ve </a:t>
            </a:r>
            <a:r>
              <a:rPr lang="en-US" sz="1800" b="0" dirty="0" err="1">
                <a:latin typeface="Calibri"/>
                <a:ea typeface="Calibri"/>
                <a:cs typeface="Calibri"/>
                <a:sym typeface="Calibri"/>
              </a:rPr>
              <a:t>kriterlerdir</a:t>
            </a:r>
            <a:r>
              <a:rPr lang="en-US" sz="1800" b="0" dirty="0">
                <a:latin typeface="Calibri"/>
                <a:ea typeface="Calibri"/>
                <a:cs typeface="Calibri"/>
                <a:sym typeface="Calibri"/>
              </a:rPr>
              <a:t>.</a:t>
            </a:r>
            <a:r>
              <a:rPr lang="en-US" sz="1800" b="1" dirty="0">
                <a:latin typeface="Calibri"/>
                <a:ea typeface="Calibri"/>
                <a:cs typeface="Calibri"/>
                <a:sym typeface="Calibri"/>
              </a:rPr>
              <a:t>
</a:t>
            </a:r>
            <a:r>
              <a:rPr lang="en-US" sz="1800" b="1" dirty="0" err="1">
                <a:latin typeface="Calibri"/>
                <a:ea typeface="Calibri"/>
                <a:cs typeface="Calibri"/>
                <a:sym typeface="Calibri"/>
              </a:rPr>
              <a:t>Uygulama</a:t>
            </a:r>
            <a:r>
              <a:rPr lang="en-US" sz="1800" b="1" dirty="0">
                <a:latin typeface="Calibri"/>
                <a:ea typeface="Calibri"/>
                <a:cs typeface="Calibri"/>
                <a:sym typeface="Calibri"/>
              </a:rPr>
              <a:t>: </a:t>
            </a:r>
            <a:r>
              <a:rPr lang="en-US" sz="1800" b="0" dirty="0" err="1">
                <a:latin typeface="Calibri"/>
                <a:ea typeface="Calibri"/>
                <a:cs typeface="Calibri"/>
                <a:sym typeface="Calibri"/>
              </a:rPr>
              <a:t>Tasarımcılar</a:t>
            </a:r>
            <a:r>
              <a:rPr lang="en-US" sz="1800" b="0" dirty="0">
                <a:latin typeface="Calibri"/>
                <a:ea typeface="Calibri"/>
                <a:cs typeface="Calibri"/>
                <a:sym typeface="Calibri"/>
              </a:rPr>
              <a:t>, </a:t>
            </a:r>
            <a:r>
              <a:rPr lang="en-US" sz="1800" b="0" dirty="0" err="1">
                <a:latin typeface="Calibri"/>
                <a:ea typeface="Calibri"/>
                <a:cs typeface="Calibri"/>
                <a:sym typeface="Calibri"/>
              </a:rPr>
              <a:t>farklı</a:t>
            </a:r>
            <a:r>
              <a:rPr lang="en-US" sz="1800" b="0" dirty="0">
                <a:latin typeface="Calibri"/>
                <a:ea typeface="Calibri"/>
                <a:cs typeface="Calibri"/>
                <a:sym typeface="Calibri"/>
              </a:rPr>
              <a:t> </a:t>
            </a:r>
            <a:r>
              <a:rPr lang="en-US" sz="1800" b="0" dirty="0" err="1">
                <a:latin typeface="Calibri"/>
                <a:ea typeface="Calibri"/>
                <a:cs typeface="Calibri"/>
                <a:sym typeface="Calibri"/>
              </a:rPr>
              <a:t>tasarım</a:t>
            </a:r>
            <a:r>
              <a:rPr lang="en-US" sz="1800" b="0" dirty="0">
                <a:latin typeface="Calibri"/>
                <a:ea typeface="Calibri"/>
                <a:cs typeface="Calibri"/>
                <a:sym typeface="Calibri"/>
              </a:rPr>
              <a:t> </a:t>
            </a:r>
            <a:r>
              <a:rPr lang="en-US" sz="1800" b="0" dirty="0" err="1">
                <a:latin typeface="Calibri"/>
                <a:ea typeface="Calibri"/>
                <a:cs typeface="Calibri"/>
                <a:sym typeface="Calibri"/>
              </a:rPr>
              <a:t>seçeneklerinin</a:t>
            </a:r>
            <a:r>
              <a:rPr lang="en-US" sz="1800" b="0" dirty="0">
                <a:latin typeface="Calibri"/>
                <a:ea typeface="Calibri"/>
                <a:cs typeface="Calibri"/>
                <a:sym typeface="Calibri"/>
              </a:rPr>
              <a:t> </a:t>
            </a:r>
            <a:r>
              <a:rPr lang="en-US" sz="1800" b="0" dirty="0" err="1">
                <a:latin typeface="Calibri"/>
                <a:ea typeface="Calibri"/>
                <a:cs typeface="Calibri"/>
                <a:sym typeface="Calibri"/>
              </a:rPr>
              <a:t>çevresel</a:t>
            </a:r>
            <a:r>
              <a:rPr lang="en-US" sz="1800" b="0" dirty="0">
                <a:latin typeface="Calibri"/>
                <a:ea typeface="Calibri"/>
                <a:cs typeface="Calibri"/>
                <a:sym typeface="Calibri"/>
              </a:rPr>
              <a:t> </a:t>
            </a:r>
            <a:r>
              <a:rPr lang="en-US" sz="1800" b="0" dirty="0" err="1">
                <a:latin typeface="Calibri"/>
                <a:ea typeface="Calibri"/>
                <a:cs typeface="Calibri"/>
                <a:sym typeface="Calibri"/>
              </a:rPr>
              <a:t>etkilerini</a:t>
            </a:r>
            <a:r>
              <a:rPr lang="en-US" sz="1800" b="0" dirty="0">
                <a:latin typeface="Calibri"/>
                <a:ea typeface="Calibri"/>
                <a:cs typeface="Calibri"/>
                <a:sym typeface="Calibri"/>
              </a:rPr>
              <a:t> </a:t>
            </a:r>
            <a:r>
              <a:rPr lang="en-US" sz="1800" b="0" dirty="0" err="1">
                <a:latin typeface="Calibri"/>
                <a:ea typeface="Calibri"/>
                <a:cs typeface="Calibri"/>
                <a:sym typeface="Calibri"/>
              </a:rPr>
              <a:t>ölçmek</a:t>
            </a:r>
            <a:r>
              <a:rPr lang="en-US" sz="1800" b="0" dirty="0">
                <a:latin typeface="Calibri"/>
                <a:ea typeface="Calibri"/>
                <a:cs typeface="Calibri"/>
                <a:sym typeface="Calibri"/>
              </a:rPr>
              <a:t> ve </a:t>
            </a:r>
            <a:r>
              <a:rPr lang="en-US" sz="1800" b="0" dirty="0" err="1">
                <a:latin typeface="Calibri"/>
                <a:ea typeface="Calibri"/>
                <a:cs typeface="Calibri"/>
                <a:sym typeface="Calibri"/>
              </a:rPr>
              <a:t>karşılaştırmak</a:t>
            </a:r>
            <a:r>
              <a:rPr lang="en-US" sz="1800" b="0" dirty="0">
                <a:latin typeface="Calibri"/>
                <a:ea typeface="Calibri"/>
                <a:cs typeface="Calibri"/>
                <a:sym typeface="Calibri"/>
              </a:rPr>
              <a:t> </a:t>
            </a:r>
            <a:r>
              <a:rPr lang="en-US" sz="1800" b="0" dirty="0" err="1">
                <a:latin typeface="Calibri"/>
                <a:ea typeface="Calibri"/>
                <a:cs typeface="Calibri"/>
                <a:sym typeface="Calibri"/>
              </a:rPr>
              <a:t>için</a:t>
            </a:r>
            <a:r>
              <a:rPr lang="en-US" sz="1800" b="0" dirty="0">
                <a:latin typeface="Calibri"/>
                <a:ea typeface="Calibri"/>
                <a:cs typeface="Calibri"/>
                <a:sym typeface="Calibri"/>
              </a:rPr>
              <a:t> </a:t>
            </a:r>
            <a:r>
              <a:rPr lang="en-US" sz="1800" b="0" dirty="0" err="1">
                <a:latin typeface="Calibri"/>
                <a:ea typeface="Calibri"/>
                <a:cs typeface="Calibri"/>
                <a:sym typeface="Calibri"/>
              </a:rPr>
              <a:t>eko-göstergeleri</a:t>
            </a:r>
            <a:r>
              <a:rPr lang="en-US" sz="1800" b="0" dirty="0">
                <a:latin typeface="Calibri"/>
                <a:ea typeface="Calibri"/>
                <a:cs typeface="Calibri"/>
                <a:sym typeface="Calibri"/>
              </a:rPr>
              <a:t> </a:t>
            </a:r>
            <a:r>
              <a:rPr lang="en-US" sz="1800" b="0" dirty="0" err="1">
                <a:latin typeface="Calibri"/>
                <a:ea typeface="Calibri"/>
                <a:cs typeface="Calibri"/>
                <a:sym typeface="Calibri"/>
              </a:rPr>
              <a:t>kullanır</a:t>
            </a:r>
            <a:r>
              <a:rPr lang="en-US" sz="1800" b="0" dirty="0">
                <a:latin typeface="Calibri"/>
                <a:ea typeface="Calibri"/>
                <a:cs typeface="Calibri"/>
                <a:sym typeface="Calibri"/>
              </a:rPr>
              <a:t> ve </a:t>
            </a:r>
            <a:r>
              <a:rPr lang="en-US" sz="1800" b="0" dirty="0" err="1">
                <a:latin typeface="Calibri"/>
                <a:ea typeface="Calibri"/>
                <a:cs typeface="Calibri"/>
                <a:sym typeface="Calibri"/>
              </a:rPr>
              <a:t>bilinçli</a:t>
            </a:r>
            <a:r>
              <a:rPr lang="en-US" sz="1800" b="0" dirty="0">
                <a:latin typeface="Calibri"/>
                <a:ea typeface="Calibri"/>
                <a:cs typeface="Calibri"/>
                <a:sym typeface="Calibri"/>
              </a:rPr>
              <a:t> </a:t>
            </a:r>
            <a:r>
              <a:rPr lang="en-US" sz="1800" b="0" dirty="0" err="1">
                <a:latin typeface="Calibri"/>
                <a:ea typeface="Calibri"/>
                <a:cs typeface="Calibri"/>
                <a:sym typeface="Calibri"/>
              </a:rPr>
              <a:t>kararlar</a:t>
            </a:r>
            <a:r>
              <a:rPr lang="en-US" sz="1800" b="0" dirty="0">
                <a:latin typeface="Calibri"/>
                <a:ea typeface="Calibri"/>
                <a:cs typeface="Calibri"/>
                <a:sym typeface="Calibri"/>
              </a:rPr>
              <a:t> </a:t>
            </a:r>
            <a:r>
              <a:rPr lang="en-US" sz="1800" b="0" dirty="0" err="1">
                <a:latin typeface="Calibri"/>
                <a:ea typeface="Calibri"/>
                <a:cs typeface="Calibri"/>
                <a:sym typeface="Calibri"/>
              </a:rPr>
              <a:t>almalarına</a:t>
            </a:r>
            <a:r>
              <a:rPr lang="en-US" sz="1800" b="0" dirty="0">
                <a:latin typeface="Calibri"/>
                <a:ea typeface="Calibri"/>
                <a:cs typeface="Calibri"/>
                <a:sym typeface="Calibri"/>
              </a:rPr>
              <a:t> </a:t>
            </a:r>
            <a:r>
              <a:rPr lang="en-US" sz="1800" b="0" dirty="0" err="1">
                <a:latin typeface="Calibri"/>
                <a:ea typeface="Calibri"/>
                <a:cs typeface="Calibri"/>
                <a:sym typeface="Calibri"/>
              </a:rPr>
              <a:t>yardımcı</a:t>
            </a:r>
            <a:r>
              <a:rPr lang="en-US" sz="1800" b="0" dirty="0">
                <a:latin typeface="Calibri"/>
                <a:ea typeface="Calibri"/>
                <a:cs typeface="Calibri"/>
                <a:sym typeface="Calibri"/>
              </a:rPr>
              <a:t> </a:t>
            </a:r>
            <a:r>
              <a:rPr lang="en-US" sz="1800" b="0" dirty="0" err="1">
                <a:latin typeface="Calibri"/>
                <a:ea typeface="Calibri"/>
                <a:cs typeface="Calibri"/>
                <a:sym typeface="Calibri"/>
              </a:rPr>
              <a:t>olur</a:t>
            </a:r>
            <a:r>
              <a:rPr lang="en-US" sz="1800" b="0" dirty="0">
                <a:latin typeface="Calibri"/>
                <a:ea typeface="Calibri"/>
                <a:cs typeface="Calibri"/>
                <a:sym typeface="Calibri"/>
              </a:rPr>
              <a:t>.</a:t>
            </a:r>
            <a:endParaRPr lang="tr-TR" sz="1800" b="0" dirty="0">
              <a:latin typeface="Calibri"/>
              <a:ea typeface="Calibri"/>
              <a:cs typeface="Calibri"/>
              <a:sym typeface="Calibri"/>
            </a:endParaRPr>
          </a:p>
          <a:p>
            <a:pPr marL="0" marR="0" lvl="0" indent="0" algn="just" rtl="0">
              <a:lnSpc>
                <a:spcPct val="100000"/>
              </a:lnSpc>
              <a:spcBef>
                <a:spcPts val="0"/>
              </a:spcBef>
              <a:spcAft>
                <a:spcPts val="0"/>
              </a:spcAft>
              <a:buSzPts val="1400"/>
              <a:buNone/>
            </a:pPr>
            <a:endParaRPr lang="tr-TR" sz="1800" b="1" dirty="0">
              <a:latin typeface="Calibri"/>
              <a:cs typeface="Calibri"/>
              <a:sym typeface="Calibri"/>
            </a:endParaRPr>
          </a:p>
          <a:p>
            <a:pPr marL="0" marR="0" lvl="0" indent="0" algn="just" rtl="0">
              <a:lnSpc>
                <a:spcPct val="100000"/>
              </a:lnSpc>
              <a:spcBef>
                <a:spcPts val="0"/>
              </a:spcBef>
              <a:spcAft>
                <a:spcPts val="0"/>
              </a:spcAft>
              <a:buSzPts val="1400"/>
              <a:buNone/>
            </a:pPr>
            <a:endParaRPr dirty="0"/>
          </a:p>
          <a:p>
            <a:pPr marL="0" marR="0" lvl="0" indent="0" algn="just" rtl="0">
              <a:lnSpc>
                <a:spcPct val="100000"/>
              </a:lnSpc>
              <a:spcBef>
                <a:spcPts val="0"/>
              </a:spcBef>
              <a:spcAft>
                <a:spcPts val="0"/>
              </a:spcAft>
              <a:buSzPts val="1400"/>
              <a:buNone/>
            </a:pPr>
            <a:r>
              <a:rPr lang="en-US" sz="1800" b="1" dirty="0" err="1">
                <a:latin typeface="Calibri"/>
                <a:ea typeface="Calibri"/>
                <a:cs typeface="Calibri"/>
                <a:sym typeface="Calibri"/>
              </a:rPr>
              <a:t>Çevresel</a:t>
            </a:r>
            <a:r>
              <a:rPr lang="en-US" sz="1800" b="1" dirty="0">
                <a:latin typeface="Calibri"/>
                <a:ea typeface="Calibri"/>
                <a:cs typeface="Calibri"/>
                <a:sym typeface="Calibri"/>
              </a:rPr>
              <a:t> </a:t>
            </a:r>
            <a:r>
              <a:rPr lang="en-US" sz="1800" b="1" dirty="0" err="1">
                <a:latin typeface="Calibri"/>
                <a:ea typeface="Calibri"/>
                <a:cs typeface="Calibri"/>
                <a:sym typeface="Calibri"/>
              </a:rPr>
              <a:t>Ürün</a:t>
            </a:r>
            <a:r>
              <a:rPr lang="en-US" sz="1800" b="1" dirty="0">
                <a:latin typeface="Calibri"/>
                <a:ea typeface="Calibri"/>
                <a:cs typeface="Calibri"/>
                <a:sym typeface="Calibri"/>
              </a:rPr>
              <a:t> </a:t>
            </a:r>
            <a:r>
              <a:rPr lang="en-US" sz="1800" b="1" dirty="0" err="1">
                <a:latin typeface="Calibri"/>
                <a:ea typeface="Calibri"/>
                <a:cs typeface="Calibri"/>
                <a:sym typeface="Calibri"/>
              </a:rPr>
              <a:t>Beyanları</a:t>
            </a:r>
            <a:r>
              <a:rPr lang="en-US" sz="1800" b="1" dirty="0">
                <a:latin typeface="Calibri"/>
                <a:ea typeface="Calibri"/>
                <a:cs typeface="Calibri"/>
                <a:sym typeface="Calibri"/>
              </a:rPr>
              <a:t> (EPD): </a:t>
            </a:r>
            <a:r>
              <a:rPr lang="en-US" sz="1800" b="0" dirty="0" err="1">
                <a:latin typeface="Calibri"/>
                <a:ea typeface="Calibri"/>
                <a:cs typeface="Calibri"/>
                <a:sym typeface="Calibri"/>
              </a:rPr>
              <a:t>EPD'ler</a:t>
            </a:r>
            <a:r>
              <a:rPr lang="en-US" sz="1800" b="0" dirty="0">
                <a:latin typeface="Calibri"/>
                <a:ea typeface="Calibri"/>
                <a:cs typeface="Calibri"/>
                <a:sym typeface="Calibri"/>
              </a:rPr>
              <a:t>, LCA </a:t>
            </a:r>
            <a:r>
              <a:rPr lang="en-US" sz="1800" b="0" dirty="0" err="1">
                <a:latin typeface="Calibri"/>
                <a:ea typeface="Calibri"/>
                <a:cs typeface="Calibri"/>
                <a:sym typeface="Calibri"/>
              </a:rPr>
              <a:t>verilerine</a:t>
            </a:r>
            <a:r>
              <a:rPr lang="en-US" sz="1800" b="0" dirty="0">
                <a:latin typeface="Calibri"/>
                <a:ea typeface="Calibri"/>
                <a:cs typeface="Calibri"/>
                <a:sym typeface="Calibri"/>
              </a:rPr>
              <a:t> </a:t>
            </a:r>
            <a:r>
              <a:rPr lang="en-US" sz="1800" b="0" dirty="0" err="1">
                <a:latin typeface="Calibri"/>
                <a:ea typeface="Calibri"/>
                <a:cs typeface="Calibri"/>
                <a:sym typeface="Calibri"/>
              </a:rPr>
              <a:t>dayalı</a:t>
            </a:r>
            <a:r>
              <a:rPr lang="en-US" sz="1800" b="0" dirty="0">
                <a:latin typeface="Calibri"/>
                <a:ea typeface="Calibri"/>
                <a:cs typeface="Calibri"/>
                <a:sym typeface="Calibri"/>
              </a:rPr>
              <a:t> </a:t>
            </a:r>
            <a:r>
              <a:rPr lang="en-US" sz="1800" b="0" dirty="0" err="1">
                <a:latin typeface="Calibri"/>
                <a:ea typeface="Calibri"/>
                <a:cs typeface="Calibri"/>
                <a:sym typeface="Calibri"/>
              </a:rPr>
              <a:t>olarak</a:t>
            </a:r>
            <a:r>
              <a:rPr lang="en-US" sz="1800" b="0" dirty="0">
                <a:latin typeface="Calibri"/>
                <a:ea typeface="Calibri"/>
                <a:cs typeface="Calibri"/>
                <a:sym typeface="Calibri"/>
              </a:rPr>
              <a:t> </a:t>
            </a:r>
            <a:r>
              <a:rPr lang="en-US" sz="1800" b="0" dirty="0" err="1">
                <a:latin typeface="Calibri"/>
                <a:ea typeface="Calibri"/>
                <a:cs typeface="Calibri"/>
                <a:sym typeface="Calibri"/>
              </a:rPr>
              <a:t>bir</a:t>
            </a:r>
            <a:r>
              <a:rPr lang="en-US" sz="1800" b="0" dirty="0">
                <a:latin typeface="Calibri"/>
                <a:ea typeface="Calibri"/>
                <a:cs typeface="Calibri"/>
                <a:sym typeface="Calibri"/>
              </a:rPr>
              <a:t> </a:t>
            </a:r>
            <a:r>
              <a:rPr lang="en-US" sz="1800" b="0" dirty="0" err="1">
                <a:latin typeface="Calibri"/>
                <a:ea typeface="Calibri"/>
                <a:cs typeface="Calibri"/>
                <a:sym typeface="Calibri"/>
              </a:rPr>
              <a:t>ürünün</a:t>
            </a:r>
            <a:r>
              <a:rPr lang="en-US" sz="1800" b="0" dirty="0">
                <a:latin typeface="Calibri"/>
                <a:ea typeface="Calibri"/>
                <a:cs typeface="Calibri"/>
                <a:sym typeface="Calibri"/>
              </a:rPr>
              <a:t> </a:t>
            </a:r>
            <a:r>
              <a:rPr lang="en-US" sz="1800" b="0" dirty="0" err="1">
                <a:latin typeface="Calibri"/>
                <a:ea typeface="Calibri"/>
                <a:cs typeface="Calibri"/>
                <a:sym typeface="Calibri"/>
              </a:rPr>
              <a:t>çevresel</a:t>
            </a:r>
            <a:r>
              <a:rPr lang="en-US" sz="1800" b="0" dirty="0">
                <a:latin typeface="Calibri"/>
                <a:ea typeface="Calibri"/>
                <a:cs typeface="Calibri"/>
                <a:sym typeface="Calibri"/>
              </a:rPr>
              <a:t> </a:t>
            </a:r>
            <a:r>
              <a:rPr lang="en-US" sz="1800" b="0" dirty="0" err="1">
                <a:latin typeface="Calibri"/>
                <a:ea typeface="Calibri"/>
                <a:cs typeface="Calibri"/>
                <a:sym typeface="Calibri"/>
              </a:rPr>
              <a:t>performansı</a:t>
            </a:r>
            <a:r>
              <a:rPr lang="en-US" sz="1800" b="0" dirty="0">
                <a:latin typeface="Calibri"/>
                <a:ea typeface="Calibri"/>
                <a:cs typeface="Calibri"/>
                <a:sym typeface="Calibri"/>
              </a:rPr>
              <a:t> </a:t>
            </a:r>
            <a:r>
              <a:rPr lang="en-US" sz="1800" b="0" dirty="0" err="1">
                <a:latin typeface="Calibri"/>
                <a:ea typeface="Calibri"/>
                <a:cs typeface="Calibri"/>
                <a:sym typeface="Calibri"/>
              </a:rPr>
              <a:t>hakkında</a:t>
            </a:r>
            <a:r>
              <a:rPr lang="en-US" sz="1800" b="0" dirty="0">
                <a:latin typeface="Calibri"/>
                <a:ea typeface="Calibri"/>
                <a:cs typeface="Calibri"/>
                <a:sym typeface="Calibri"/>
              </a:rPr>
              <a:t> </a:t>
            </a:r>
            <a:r>
              <a:rPr lang="en-US" sz="1800" b="0" dirty="0" err="1">
                <a:latin typeface="Calibri"/>
                <a:ea typeface="Calibri"/>
                <a:cs typeface="Calibri"/>
                <a:sym typeface="Calibri"/>
              </a:rPr>
              <a:t>şeffaf</a:t>
            </a:r>
            <a:r>
              <a:rPr lang="en-US" sz="1800" b="0" dirty="0">
                <a:latin typeface="Calibri"/>
                <a:ea typeface="Calibri"/>
                <a:cs typeface="Calibri"/>
                <a:sym typeface="Calibri"/>
              </a:rPr>
              <a:t> bilgi </a:t>
            </a:r>
            <a:r>
              <a:rPr lang="en-US" sz="1800" b="0" dirty="0" err="1">
                <a:latin typeface="Calibri"/>
                <a:ea typeface="Calibri"/>
                <a:cs typeface="Calibri"/>
                <a:sym typeface="Calibri"/>
              </a:rPr>
              <a:t>sağlayan</a:t>
            </a:r>
            <a:r>
              <a:rPr lang="en-US" sz="1800" b="0" dirty="0">
                <a:latin typeface="Calibri"/>
                <a:ea typeface="Calibri"/>
                <a:cs typeface="Calibri"/>
                <a:sym typeface="Calibri"/>
              </a:rPr>
              <a:t> </a:t>
            </a:r>
            <a:r>
              <a:rPr lang="en-US" sz="1800" b="0" dirty="0" err="1">
                <a:latin typeface="Calibri"/>
                <a:ea typeface="Calibri"/>
                <a:cs typeface="Calibri"/>
                <a:sym typeface="Calibri"/>
              </a:rPr>
              <a:t>standartlaştırılmış</a:t>
            </a:r>
            <a:r>
              <a:rPr lang="en-US" sz="1800" b="0" dirty="0">
                <a:latin typeface="Calibri"/>
                <a:ea typeface="Calibri"/>
                <a:cs typeface="Calibri"/>
                <a:sym typeface="Calibri"/>
              </a:rPr>
              <a:t> </a:t>
            </a:r>
            <a:r>
              <a:rPr lang="en-US" sz="1800" b="0" dirty="0" err="1">
                <a:latin typeface="Calibri"/>
                <a:ea typeface="Calibri"/>
                <a:cs typeface="Calibri"/>
                <a:sym typeface="Calibri"/>
              </a:rPr>
              <a:t>belgelerdir</a:t>
            </a:r>
            <a:r>
              <a:rPr lang="en-US" sz="1800" b="0" dirty="0">
                <a:latin typeface="Calibri"/>
                <a:ea typeface="Calibri"/>
                <a:cs typeface="Calibri"/>
                <a:sym typeface="Calibri"/>
              </a:rPr>
              <a:t>.</a:t>
            </a:r>
            <a:r>
              <a:rPr lang="en-US" sz="1800" b="1" dirty="0">
                <a:latin typeface="Calibri"/>
                <a:ea typeface="Calibri"/>
                <a:cs typeface="Calibri"/>
                <a:sym typeface="Calibri"/>
              </a:rPr>
              <a:t>
</a:t>
            </a:r>
            <a:r>
              <a:rPr lang="en-US" sz="1800" b="1" dirty="0" err="1">
                <a:latin typeface="Calibri"/>
                <a:ea typeface="Calibri"/>
                <a:cs typeface="Calibri"/>
                <a:sym typeface="Calibri"/>
              </a:rPr>
              <a:t>Uygulama</a:t>
            </a:r>
            <a:r>
              <a:rPr lang="en-US" sz="1800" b="1" dirty="0">
                <a:latin typeface="Calibri"/>
                <a:ea typeface="Calibri"/>
                <a:cs typeface="Calibri"/>
                <a:sym typeface="Calibri"/>
              </a:rPr>
              <a:t>: </a:t>
            </a:r>
            <a:r>
              <a:rPr lang="en-US" sz="1800" b="0" dirty="0" err="1">
                <a:latin typeface="Calibri"/>
                <a:ea typeface="Calibri"/>
                <a:cs typeface="Calibri"/>
                <a:sym typeface="Calibri"/>
              </a:rPr>
              <a:t>EPD'ler</a:t>
            </a:r>
            <a:r>
              <a:rPr lang="en-US" sz="1800" b="0" dirty="0">
                <a:latin typeface="Calibri"/>
                <a:ea typeface="Calibri"/>
                <a:cs typeface="Calibri"/>
                <a:sym typeface="Calibri"/>
              </a:rPr>
              <a:t>, </a:t>
            </a:r>
            <a:r>
              <a:rPr lang="en-US" sz="1800" b="0" dirty="0" err="1">
                <a:latin typeface="Calibri"/>
                <a:ea typeface="Calibri"/>
                <a:cs typeface="Calibri"/>
                <a:sym typeface="Calibri"/>
              </a:rPr>
              <a:t>üreticilerin</a:t>
            </a:r>
            <a:r>
              <a:rPr lang="en-US" sz="1800" b="0" dirty="0">
                <a:latin typeface="Calibri"/>
                <a:ea typeface="Calibri"/>
                <a:cs typeface="Calibri"/>
                <a:sym typeface="Calibri"/>
              </a:rPr>
              <a:t> </a:t>
            </a:r>
            <a:r>
              <a:rPr lang="en-US" sz="1800" b="0" dirty="0" err="1">
                <a:latin typeface="Calibri"/>
                <a:ea typeface="Calibri"/>
                <a:cs typeface="Calibri"/>
                <a:sym typeface="Calibri"/>
              </a:rPr>
              <a:t>ürünlerinin</a:t>
            </a:r>
            <a:r>
              <a:rPr lang="en-US" sz="1800" b="0" dirty="0">
                <a:latin typeface="Calibri"/>
                <a:ea typeface="Calibri"/>
                <a:cs typeface="Calibri"/>
                <a:sym typeface="Calibri"/>
              </a:rPr>
              <a:t> </a:t>
            </a:r>
            <a:r>
              <a:rPr lang="en-US" sz="1800" b="0" dirty="0" err="1">
                <a:latin typeface="Calibri"/>
                <a:ea typeface="Calibri"/>
                <a:cs typeface="Calibri"/>
                <a:sym typeface="Calibri"/>
              </a:rPr>
              <a:t>çevresel</a:t>
            </a:r>
            <a:r>
              <a:rPr lang="en-US" sz="1800" b="0" dirty="0">
                <a:latin typeface="Calibri"/>
                <a:ea typeface="Calibri"/>
                <a:cs typeface="Calibri"/>
                <a:sym typeface="Calibri"/>
              </a:rPr>
              <a:t> </a:t>
            </a:r>
            <a:r>
              <a:rPr lang="en-US" sz="1800" b="0" dirty="0" err="1">
                <a:latin typeface="Calibri"/>
                <a:ea typeface="Calibri"/>
                <a:cs typeface="Calibri"/>
                <a:sym typeface="Calibri"/>
              </a:rPr>
              <a:t>özelliklerini</a:t>
            </a:r>
            <a:r>
              <a:rPr lang="en-US" sz="1800" b="0" dirty="0">
                <a:latin typeface="Calibri"/>
                <a:ea typeface="Calibri"/>
                <a:cs typeface="Calibri"/>
                <a:sym typeface="Calibri"/>
              </a:rPr>
              <a:t> </a:t>
            </a:r>
            <a:r>
              <a:rPr lang="en-US" sz="1800" b="0" dirty="0" err="1">
                <a:latin typeface="Calibri"/>
                <a:ea typeface="Calibri"/>
                <a:cs typeface="Calibri"/>
                <a:sym typeface="Calibri"/>
              </a:rPr>
              <a:t>müşterilere</a:t>
            </a:r>
            <a:r>
              <a:rPr lang="en-US" sz="1800" b="0" dirty="0">
                <a:latin typeface="Calibri"/>
                <a:ea typeface="Calibri"/>
                <a:cs typeface="Calibri"/>
                <a:sym typeface="Calibri"/>
              </a:rPr>
              <a:t> </a:t>
            </a:r>
            <a:r>
              <a:rPr lang="en-US" sz="1800" b="0" dirty="0" err="1">
                <a:latin typeface="Calibri"/>
                <a:ea typeface="Calibri"/>
                <a:cs typeface="Calibri"/>
                <a:sym typeface="Calibri"/>
              </a:rPr>
              <a:t>iletmelerine</a:t>
            </a:r>
            <a:r>
              <a:rPr lang="en-US" sz="1800" b="0" dirty="0">
                <a:latin typeface="Calibri"/>
                <a:ea typeface="Calibri"/>
                <a:cs typeface="Calibri"/>
                <a:sym typeface="Calibri"/>
              </a:rPr>
              <a:t> </a:t>
            </a:r>
            <a:r>
              <a:rPr lang="en-US" sz="1800" b="0" dirty="0" err="1">
                <a:latin typeface="Calibri"/>
                <a:ea typeface="Calibri"/>
                <a:cs typeface="Calibri"/>
                <a:sym typeface="Calibri"/>
              </a:rPr>
              <a:t>yardımcı</a:t>
            </a:r>
            <a:r>
              <a:rPr lang="en-US" sz="1800" b="0" dirty="0">
                <a:latin typeface="Calibri"/>
                <a:ea typeface="Calibri"/>
                <a:cs typeface="Calibri"/>
                <a:sym typeface="Calibri"/>
              </a:rPr>
              <a:t> </a:t>
            </a:r>
            <a:r>
              <a:rPr lang="en-US" sz="1800" b="0" dirty="0" err="1">
                <a:latin typeface="Calibri"/>
                <a:ea typeface="Calibri"/>
                <a:cs typeface="Calibri"/>
                <a:sym typeface="Calibri"/>
              </a:rPr>
              <a:t>olarak</a:t>
            </a:r>
            <a:r>
              <a:rPr lang="en-US" sz="1800" b="0" dirty="0">
                <a:latin typeface="Calibri"/>
                <a:ea typeface="Calibri"/>
                <a:cs typeface="Calibri"/>
                <a:sym typeface="Calibri"/>
              </a:rPr>
              <a:t> </a:t>
            </a:r>
            <a:r>
              <a:rPr lang="en-US" sz="1800" b="0" dirty="0" err="1">
                <a:latin typeface="Calibri"/>
                <a:ea typeface="Calibri"/>
                <a:cs typeface="Calibri"/>
                <a:sym typeface="Calibri"/>
              </a:rPr>
              <a:t>şeffaflığı</a:t>
            </a:r>
            <a:r>
              <a:rPr lang="en-US" sz="1800" b="0" dirty="0">
                <a:latin typeface="Calibri"/>
                <a:ea typeface="Calibri"/>
                <a:cs typeface="Calibri"/>
                <a:sym typeface="Calibri"/>
              </a:rPr>
              <a:t> ve </a:t>
            </a:r>
            <a:r>
              <a:rPr lang="en-US" sz="1800" b="0" dirty="0" err="1">
                <a:latin typeface="Calibri"/>
                <a:ea typeface="Calibri"/>
                <a:cs typeface="Calibri"/>
                <a:sym typeface="Calibri"/>
              </a:rPr>
              <a:t>bilinçli</a:t>
            </a:r>
            <a:r>
              <a:rPr lang="en-US" sz="1800" b="0" dirty="0">
                <a:latin typeface="Calibri"/>
                <a:ea typeface="Calibri"/>
                <a:cs typeface="Calibri"/>
                <a:sym typeface="Calibri"/>
              </a:rPr>
              <a:t> </a:t>
            </a:r>
            <a:r>
              <a:rPr lang="en-US" sz="1800" b="0" dirty="0" err="1">
                <a:latin typeface="Calibri"/>
                <a:ea typeface="Calibri"/>
                <a:cs typeface="Calibri"/>
                <a:sym typeface="Calibri"/>
              </a:rPr>
              <a:t>seçimleri</a:t>
            </a:r>
            <a:r>
              <a:rPr lang="en-US" sz="1800" b="0" dirty="0">
                <a:latin typeface="Calibri"/>
                <a:ea typeface="Calibri"/>
                <a:cs typeface="Calibri"/>
                <a:sym typeface="Calibri"/>
              </a:rPr>
              <a:t> </a:t>
            </a:r>
            <a:r>
              <a:rPr lang="en-US" sz="1800" b="0" dirty="0" err="1">
                <a:latin typeface="Calibri"/>
                <a:ea typeface="Calibri"/>
                <a:cs typeface="Calibri"/>
                <a:sym typeface="Calibri"/>
              </a:rPr>
              <a:t>teşvik</a:t>
            </a:r>
            <a:r>
              <a:rPr lang="en-US" sz="1800" b="0" dirty="0">
                <a:latin typeface="Calibri"/>
                <a:ea typeface="Calibri"/>
                <a:cs typeface="Calibri"/>
                <a:sym typeface="Calibri"/>
              </a:rPr>
              <a:t> </a:t>
            </a:r>
            <a:r>
              <a:rPr lang="en-US" sz="1800" b="0" dirty="0" err="1">
                <a:latin typeface="Calibri"/>
                <a:ea typeface="Calibri"/>
                <a:cs typeface="Calibri"/>
                <a:sym typeface="Calibri"/>
              </a:rPr>
              <a:t>eder</a:t>
            </a:r>
            <a:r>
              <a:rPr lang="en-US" sz="1800" b="0" dirty="0">
                <a:latin typeface="Calibri"/>
                <a:ea typeface="Calibri"/>
                <a:cs typeface="Calibri"/>
                <a:sym typeface="Calibri"/>
              </a:rPr>
              <a:t>.</a:t>
            </a:r>
            <a:endParaRPr lang="tr-TR" sz="1800" b="0" dirty="0">
              <a:latin typeface="Calibri"/>
              <a:cs typeface="Calibri"/>
              <a:sym typeface="Calibri"/>
            </a:endParaRPr>
          </a:p>
          <a:p>
            <a:pPr marL="0" marR="0" lvl="0" indent="0" algn="just" rtl="0">
              <a:lnSpc>
                <a:spcPct val="100000"/>
              </a:lnSpc>
              <a:spcBef>
                <a:spcPts val="0"/>
              </a:spcBef>
              <a:spcAft>
                <a:spcPts val="0"/>
              </a:spcAft>
              <a:buSzPts val="1400"/>
              <a:buNone/>
            </a:pPr>
            <a:endParaRPr dirty="0"/>
          </a:p>
          <a:p>
            <a:pPr marL="0" marR="0" lvl="0" indent="0" algn="just" rtl="0">
              <a:lnSpc>
                <a:spcPct val="100000"/>
              </a:lnSpc>
              <a:spcBef>
                <a:spcPts val="0"/>
              </a:spcBef>
              <a:spcAft>
                <a:spcPts val="0"/>
              </a:spcAft>
              <a:buSzPts val="1400"/>
              <a:buNone/>
            </a:pPr>
            <a:r>
              <a:rPr lang="en-US" sz="1800" b="1" dirty="0" err="1">
                <a:latin typeface="Calibri"/>
                <a:ea typeface="Calibri"/>
                <a:cs typeface="Calibri"/>
                <a:sym typeface="Calibri"/>
              </a:rPr>
              <a:t>Malzeme</a:t>
            </a:r>
            <a:r>
              <a:rPr lang="en-US" sz="1800" b="1" dirty="0">
                <a:latin typeface="Calibri"/>
                <a:ea typeface="Calibri"/>
                <a:cs typeface="Calibri"/>
                <a:sym typeface="Calibri"/>
              </a:rPr>
              <a:t> </a:t>
            </a:r>
            <a:r>
              <a:rPr lang="en-US" sz="1800" b="1" dirty="0" err="1">
                <a:latin typeface="Calibri"/>
                <a:ea typeface="Calibri"/>
                <a:cs typeface="Calibri"/>
                <a:sym typeface="Calibri"/>
              </a:rPr>
              <a:t>Akış</a:t>
            </a:r>
            <a:r>
              <a:rPr lang="en-US" sz="1800" b="1" dirty="0">
                <a:latin typeface="Calibri"/>
                <a:ea typeface="Calibri"/>
                <a:cs typeface="Calibri"/>
                <a:sym typeface="Calibri"/>
              </a:rPr>
              <a:t> </a:t>
            </a:r>
            <a:r>
              <a:rPr lang="en-US" sz="1800" b="1" dirty="0" err="1">
                <a:latin typeface="Calibri"/>
                <a:ea typeface="Calibri"/>
                <a:cs typeface="Calibri"/>
                <a:sym typeface="Calibri"/>
              </a:rPr>
              <a:t>Analizi</a:t>
            </a:r>
            <a:r>
              <a:rPr lang="en-US" sz="1800" b="1" dirty="0">
                <a:latin typeface="Calibri"/>
                <a:ea typeface="Calibri"/>
                <a:cs typeface="Calibri"/>
                <a:sym typeface="Calibri"/>
              </a:rPr>
              <a:t> (MFA): </a:t>
            </a:r>
            <a:r>
              <a:rPr lang="en-US" sz="1800" b="0" dirty="0" err="1">
                <a:latin typeface="Calibri"/>
                <a:ea typeface="Calibri"/>
                <a:cs typeface="Calibri"/>
                <a:sym typeface="Calibri"/>
              </a:rPr>
              <a:t>üretim</a:t>
            </a:r>
            <a:r>
              <a:rPr lang="en-US" sz="1800" b="0" dirty="0">
                <a:latin typeface="Calibri"/>
                <a:ea typeface="Calibri"/>
                <a:cs typeface="Calibri"/>
                <a:sym typeface="Calibri"/>
              </a:rPr>
              <a:t>, </a:t>
            </a:r>
            <a:r>
              <a:rPr lang="en-US" sz="1800" b="0" dirty="0" err="1">
                <a:latin typeface="Calibri"/>
                <a:ea typeface="Calibri"/>
                <a:cs typeface="Calibri"/>
                <a:sym typeface="Calibri"/>
              </a:rPr>
              <a:t>kullanım</a:t>
            </a:r>
            <a:r>
              <a:rPr lang="en-US" sz="1800" b="0" dirty="0">
                <a:latin typeface="Calibri"/>
                <a:ea typeface="Calibri"/>
                <a:cs typeface="Calibri"/>
                <a:sym typeface="Calibri"/>
              </a:rPr>
              <a:t> ve </a:t>
            </a:r>
            <a:r>
              <a:rPr lang="en-US" sz="1800" b="0" dirty="0" err="1">
                <a:latin typeface="Calibri"/>
                <a:ea typeface="Calibri"/>
                <a:cs typeface="Calibri"/>
                <a:sym typeface="Calibri"/>
              </a:rPr>
              <a:t>bertarafın</a:t>
            </a:r>
            <a:r>
              <a:rPr lang="en-US" sz="1800" b="0" dirty="0">
                <a:latin typeface="Calibri"/>
                <a:ea typeface="Calibri"/>
                <a:cs typeface="Calibri"/>
                <a:sym typeface="Calibri"/>
              </a:rPr>
              <a:t> </a:t>
            </a:r>
            <a:r>
              <a:rPr lang="en-US" sz="1800" b="0" dirty="0" err="1">
                <a:latin typeface="Calibri"/>
                <a:ea typeface="Calibri"/>
                <a:cs typeface="Calibri"/>
                <a:sym typeface="Calibri"/>
              </a:rPr>
              <a:t>çeşitli</a:t>
            </a:r>
            <a:r>
              <a:rPr lang="en-US" sz="1800" b="0" dirty="0">
                <a:latin typeface="Calibri"/>
                <a:ea typeface="Calibri"/>
                <a:cs typeface="Calibri"/>
                <a:sym typeface="Calibri"/>
              </a:rPr>
              <a:t> </a:t>
            </a:r>
            <a:r>
              <a:rPr lang="en-US" sz="1800" b="0" dirty="0" err="1">
                <a:latin typeface="Calibri"/>
                <a:ea typeface="Calibri"/>
                <a:cs typeface="Calibri"/>
                <a:sym typeface="Calibri"/>
              </a:rPr>
              <a:t>aşamalarından</a:t>
            </a:r>
            <a:r>
              <a:rPr lang="en-US" sz="1800" b="0" dirty="0">
                <a:latin typeface="Calibri"/>
                <a:ea typeface="Calibri"/>
                <a:cs typeface="Calibri"/>
                <a:sym typeface="Calibri"/>
              </a:rPr>
              <a:t> </a:t>
            </a:r>
            <a:r>
              <a:rPr lang="en-US" sz="1800" b="0" dirty="0" err="1">
                <a:latin typeface="Calibri"/>
                <a:ea typeface="Calibri"/>
                <a:cs typeface="Calibri"/>
                <a:sym typeface="Calibri"/>
              </a:rPr>
              <a:t>geçerek</a:t>
            </a:r>
            <a:r>
              <a:rPr lang="en-US" sz="1800" b="0" dirty="0">
                <a:latin typeface="Calibri"/>
                <a:ea typeface="Calibri"/>
                <a:cs typeface="Calibri"/>
                <a:sym typeface="Calibri"/>
              </a:rPr>
              <a:t> </a:t>
            </a:r>
            <a:r>
              <a:rPr lang="en-US" sz="1800" b="0" dirty="0" err="1">
                <a:latin typeface="Calibri"/>
                <a:ea typeface="Calibri"/>
                <a:cs typeface="Calibri"/>
                <a:sym typeface="Calibri"/>
              </a:rPr>
              <a:t>malzemelerin</a:t>
            </a:r>
            <a:r>
              <a:rPr lang="en-US" sz="1800" b="0" dirty="0">
                <a:latin typeface="Calibri"/>
                <a:ea typeface="Calibri"/>
                <a:cs typeface="Calibri"/>
                <a:sym typeface="Calibri"/>
              </a:rPr>
              <a:t> </a:t>
            </a:r>
            <a:r>
              <a:rPr lang="en-US" sz="1800" b="0" dirty="0" err="1">
                <a:latin typeface="Calibri"/>
                <a:ea typeface="Calibri"/>
                <a:cs typeface="Calibri"/>
                <a:sym typeface="Calibri"/>
              </a:rPr>
              <a:t>akışını</a:t>
            </a:r>
            <a:r>
              <a:rPr lang="en-US" sz="1800" b="0" dirty="0">
                <a:latin typeface="Calibri"/>
                <a:ea typeface="Calibri"/>
                <a:cs typeface="Calibri"/>
                <a:sym typeface="Calibri"/>
              </a:rPr>
              <a:t> </a:t>
            </a:r>
            <a:r>
              <a:rPr lang="en-US" sz="1800" b="0" dirty="0" err="1">
                <a:latin typeface="Calibri"/>
                <a:ea typeface="Calibri"/>
                <a:cs typeface="Calibri"/>
                <a:sym typeface="Calibri"/>
              </a:rPr>
              <a:t>izleyen</a:t>
            </a:r>
            <a:r>
              <a:rPr lang="en-US" sz="1800" b="0" dirty="0">
                <a:latin typeface="Calibri"/>
                <a:ea typeface="Calibri"/>
                <a:cs typeface="Calibri"/>
                <a:sym typeface="Calibri"/>
              </a:rPr>
              <a:t> </a:t>
            </a:r>
            <a:r>
              <a:rPr lang="en-US" sz="1800" b="0" dirty="0" err="1">
                <a:latin typeface="Calibri"/>
                <a:ea typeface="Calibri"/>
                <a:cs typeface="Calibri"/>
                <a:sym typeface="Calibri"/>
              </a:rPr>
              <a:t>bir</a:t>
            </a:r>
            <a:r>
              <a:rPr lang="en-US" sz="1800" b="0" dirty="0">
                <a:latin typeface="Calibri"/>
                <a:ea typeface="Calibri"/>
                <a:cs typeface="Calibri"/>
                <a:sym typeface="Calibri"/>
              </a:rPr>
              <a:t> </a:t>
            </a:r>
            <a:r>
              <a:rPr lang="en-US" sz="1800" b="0" dirty="0" err="1">
                <a:latin typeface="Calibri"/>
                <a:ea typeface="Calibri"/>
                <a:cs typeface="Calibri"/>
                <a:sym typeface="Calibri"/>
              </a:rPr>
              <a:t>yöntemdir</a:t>
            </a:r>
            <a:r>
              <a:rPr lang="en-US" sz="1800" b="0" dirty="0">
                <a:latin typeface="Calibri"/>
                <a:ea typeface="Calibri"/>
                <a:cs typeface="Calibri"/>
                <a:sym typeface="Calibri"/>
              </a:rPr>
              <a:t>.</a:t>
            </a:r>
            <a:r>
              <a:rPr lang="en-US" sz="1800" b="1" dirty="0">
                <a:latin typeface="Calibri"/>
                <a:ea typeface="Calibri"/>
                <a:cs typeface="Calibri"/>
                <a:sym typeface="Calibri"/>
              </a:rPr>
              <a:t>
</a:t>
            </a:r>
            <a:r>
              <a:rPr lang="en-US" sz="1800" b="1" dirty="0" err="1">
                <a:latin typeface="Calibri"/>
                <a:ea typeface="Calibri"/>
                <a:cs typeface="Calibri"/>
                <a:sym typeface="Calibri"/>
              </a:rPr>
              <a:t>Uygulama</a:t>
            </a:r>
            <a:r>
              <a:rPr lang="en-US" sz="1800" b="1" dirty="0">
                <a:latin typeface="Calibri"/>
                <a:ea typeface="Calibri"/>
                <a:cs typeface="Calibri"/>
                <a:sym typeface="Calibri"/>
              </a:rPr>
              <a:t>: </a:t>
            </a:r>
            <a:r>
              <a:rPr lang="en-US" sz="1800" b="0" dirty="0">
                <a:latin typeface="Calibri"/>
                <a:ea typeface="Calibri"/>
                <a:cs typeface="Calibri"/>
                <a:sym typeface="Calibri"/>
              </a:rPr>
              <a:t>MFA, </a:t>
            </a:r>
            <a:r>
              <a:rPr lang="en-US" sz="1800" b="0" dirty="0" err="1">
                <a:latin typeface="Calibri"/>
                <a:ea typeface="Calibri"/>
                <a:cs typeface="Calibri"/>
                <a:sym typeface="Calibri"/>
              </a:rPr>
              <a:t>ürün</a:t>
            </a:r>
            <a:r>
              <a:rPr lang="en-US" sz="1800" b="0" dirty="0">
                <a:latin typeface="Calibri"/>
                <a:ea typeface="Calibri"/>
                <a:cs typeface="Calibri"/>
                <a:sym typeface="Calibri"/>
              </a:rPr>
              <a:t> </a:t>
            </a:r>
            <a:r>
              <a:rPr lang="en-US" sz="1800" b="0" dirty="0" err="1">
                <a:latin typeface="Calibri"/>
                <a:ea typeface="Calibri"/>
                <a:cs typeface="Calibri"/>
                <a:sym typeface="Calibri"/>
              </a:rPr>
              <a:t>tasarımı</a:t>
            </a:r>
            <a:r>
              <a:rPr lang="en-US" sz="1800" b="0" dirty="0">
                <a:latin typeface="Calibri"/>
                <a:ea typeface="Calibri"/>
                <a:cs typeface="Calibri"/>
                <a:sym typeface="Calibri"/>
              </a:rPr>
              <a:t> ve </a:t>
            </a:r>
            <a:r>
              <a:rPr lang="en-US" sz="1800" b="0" dirty="0" err="1">
                <a:latin typeface="Calibri"/>
                <a:ea typeface="Calibri"/>
                <a:cs typeface="Calibri"/>
                <a:sym typeface="Calibri"/>
              </a:rPr>
              <a:t>üretiminde</a:t>
            </a:r>
            <a:r>
              <a:rPr lang="en-US" sz="1800" b="0" dirty="0">
                <a:latin typeface="Calibri"/>
                <a:ea typeface="Calibri"/>
                <a:cs typeface="Calibri"/>
                <a:sym typeface="Calibri"/>
              </a:rPr>
              <a:t> </a:t>
            </a:r>
            <a:r>
              <a:rPr lang="en-US" sz="1800" b="0" dirty="0" err="1">
                <a:latin typeface="Calibri"/>
                <a:ea typeface="Calibri"/>
                <a:cs typeface="Calibri"/>
                <a:sym typeface="Calibri"/>
              </a:rPr>
              <a:t>malzeme</a:t>
            </a:r>
            <a:r>
              <a:rPr lang="en-US" sz="1800" b="0" dirty="0">
                <a:latin typeface="Calibri"/>
                <a:ea typeface="Calibri"/>
                <a:cs typeface="Calibri"/>
                <a:sym typeface="Calibri"/>
              </a:rPr>
              <a:t> </a:t>
            </a:r>
            <a:r>
              <a:rPr lang="en-US" sz="1800" b="0" dirty="0" err="1">
                <a:latin typeface="Calibri"/>
                <a:ea typeface="Calibri"/>
                <a:cs typeface="Calibri"/>
                <a:sym typeface="Calibri"/>
              </a:rPr>
              <a:t>kullanımını</a:t>
            </a:r>
            <a:r>
              <a:rPr lang="en-US" sz="1800" b="0" dirty="0">
                <a:latin typeface="Calibri"/>
                <a:ea typeface="Calibri"/>
                <a:cs typeface="Calibri"/>
                <a:sym typeface="Calibri"/>
              </a:rPr>
              <a:t>, </a:t>
            </a:r>
            <a:r>
              <a:rPr lang="en-US" sz="1800" b="0" dirty="0" err="1">
                <a:latin typeface="Calibri"/>
                <a:ea typeface="Calibri"/>
                <a:cs typeface="Calibri"/>
                <a:sym typeface="Calibri"/>
              </a:rPr>
              <a:t>atık</a:t>
            </a:r>
            <a:r>
              <a:rPr lang="en-US" sz="1800" b="0" dirty="0">
                <a:latin typeface="Calibri"/>
                <a:ea typeface="Calibri"/>
                <a:cs typeface="Calibri"/>
                <a:sym typeface="Calibri"/>
              </a:rPr>
              <a:t> </a:t>
            </a:r>
            <a:r>
              <a:rPr lang="en-US" sz="1800" b="0" dirty="0" err="1">
                <a:latin typeface="Calibri"/>
                <a:ea typeface="Calibri"/>
                <a:cs typeface="Calibri"/>
                <a:sym typeface="Calibri"/>
              </a:rPr>
              <a:t>üretimini</a:t>
            </a:r>
            <a:r>
              <a:rPr lang="en-US" sz="1800" b="0" dirty="0">
                <a:latin typeface="Calibri"/>
                <a:ea typeface="Calibri"/>
                <a:cs typeface="Calibri"/>
                <a:sym typeface="Calibri"/>
              </a:rPr>
              <a:t> ve </a:t>
            </a:r>
            <a:r>
              <a:rPr lang="en-US" sz="1800" b="0" dirty="0" err="1">
                <a:latin typeface="Calibri"/>
                <a:ea typeface="Calibri"/>
                <a:cs typeface="Calibri"/>
                <a:sym typeface="Calibri"/>
              </a:rPr>
              <a:t>kaynak</a:t>
            </a:r>
            <a:r>
              <a:rPr lang="en-US" sz="1800" b="0" dirty="0">
                <a:latin typeface="Calibri"/>
                <a:ea typeface="Calibri"/>
                <a:cs typeface="Calibri"/>
                <a:sym typeface="Calibri"/>
              </a:rPr>
              <a:t> </a:t>
            </a:r>
            <a:r>
              <a:rPr lang="en-US" sz="1800" b="0" dirty="0" err="1">
                <a:latin typeface="Calibri"/>
                <a:ea typeface="Calibri"/>
                <a:cs typeface="Calibri"/>
                <a:sym typeface="Calibri"/>
              </a:rPr>
              <a:t>tüketimini</a:t>
            </a:r>
            <a:r>
              <a:rPr lang="en-US" sz="1800" b="0" dirty="0">
                <a:latin typeface="Calibri"/>
                <a:ea typeface="Calibri"/>
                <a:cs typeface="Calibri"/>
                <a:sym typeface="Calibri"/>
              </a:rPr>
              <a:t> </a:t>
            </a:r>
            <a:r>
              <a:rPr lang="en-US" sz="1800" b="0" dirty="0" err="1">
                <a:latin typeface="Calibri"/>
                <a:ea typeface="Calibri"/>
                <a:cs typeface="Calibri"/>
                <a:sym typeface="Calibri"/>
              </a:rPr>
              <a:t>azaltma</a:t>
            </a:r>
            <a:r>
              <a:rPr lang="en-US" sz="1800" b="0" dirty="0">
                <a:latin typeface="Calibri"/>
                <a:ea typeface="Calibri"/>
                <a:cs typeface="Calibri"/>
                <a:sym typeface="Calibri"/>
              </a:rPr>
              <a:t> </a:t>
            </a:r>
            <a:r>
              <a:rPr lang="en-US" sz="1800" b="0" dirty="0" err="1">
                <a:latin typeface="Calibri"/>
                <a:ea typeface="Calibri"/>
                <a:cs typeface="Calibri"/>
                <a:sym typeface="Calibri"/>
              </a:rPr>
              <a:t>fırsatlarının</a:t>
            </a:r>
            <a:r>
              <a:rPr lang="en-US" sz="1800" b="0" dirty="0">
                <a:latin typeface="Calibri"/>
                <a:ea typeface="Calibri"/>
                <a:cs typeface="Calibri"/>
                <a:sym typeface="Calibri"/>
              </a:rPr>
              <a:t> </a:t>
            </a:r>
            <a:r>
              <a:rPr lang="en-US" sz="1800" b="0" dirty="0" err="1">
                <a:latin typeface="Calibri"/>
                <a:ea typeface="Calibri"/>
                <a:cs typeface="Calibri"/>
                <a:sym typeface="Calibri"/>
              </a:rPr>
              <a:t>belirlenmesine</a:t>
            </a:r>
            <a:r>
              <a:rPr lang="en-US" sz="1800" b="0" dirty="0">
                <a:latin typeface="Calibri"/>
                <a:ea typeface="Calibri"/>
                <a:cs typeface="Calibri"/>
                <a:sym typeface="Calibri"/>
              </a:rPr>
              <a:t> </a:t>
            </a:r>
            <a:r>
              <a:rPr lang="en-US" sz="1800" b="0" dirty="0" err="1">
                <a:latin typeface="Calibri"/>
                <a:ea typeface="Calibri"/>
                <a:cs typeface="Calibri"/>
                <a:sym typeface="Calibri"/>
              </a:rPr>
              <a:t>yardımcı</a:t>
            </a:r>
            <a:r>
              <a:rPr lang="en-US" sz="1800" b="0" dirty="0">
                <a:latin typeface="Calibri"/>
                <a:ea typeface="Calibri"/>
                <a:cs typeface="Calibri"/>
                <a:sym typeface="Calibri"/>
              </a:rPr>
              <a:t> </a:t>
            </a:r>
            <a:r>
              <a:rPr lang="en-US" sz="1800" b="0" dirty="0" err="1">
                <a:latin typeface="Calibri"/>
                <a:ea typeface="Calibri"/>
                <a:cs typeface="Calibri"/>
                <a:sym typeface="Calibri"/>
              </a:rPr>
              <a:t>olur</a:t>
            </a:r>
            <a:r>
              <a:rPr lang="en-US" sz="1800" b="0" dirty="0">
                <a:latin typeface="Calibri"/>
                <a:ea typeface="Calibri"/>
                <a:cs typeface="Calibri"/>
                <a:sym typeface="Calibri"/>
              </a:rPr>
              <a:t>.
MFA, </a:t>
            </a:r>
            <a:r>
              <a:rPr lang="en-US" sz="1800" b="0" dirty="0" err="1">
                <a:latin typeface="Calibri"/>
                <a:ea typeface="Calibri"/>
                <a:cs typeface="Calibri"/>
                <a:sym typeface="Calibri"/>
              </a:rPr>
              <a:t>ayakkabı</a:t>
            </a:r>
            <a:r>
              <a:rPr lang="en-US" sz="1800" b="0" dirty="0">
                <a:latin typeface="Calibri"/>
                <a:ea typeface="Calibri"/>
                <a:cs typeface="Calibri"/>
                <a:sym typeface="Calibri"/>
              </a:rPr>
              <a:t> </a:t>
            </a:r>
            <a:r>
              <a:rPr lang="en-US" sz="1800" b="0" dirty="0" err="1">
                <a:latin typeface="Calibri"/>
                <a:ea typeface="Calibri"/>
                <a:cs typeface="Calibri"/>
                <a:sym typeface="Calibri"/>
              </a:rPr>
              <a:t>üreticilerinin</a:t>
            </a:r>
            <a:r>
              <a:rPr lang="en-US" sz="1800" b="0" dirty="0">
                <a:latin typeface="Calibri"/>
                <a:ea typeface="Calibri"/>
                <a:cs typeface="Calibri"/>
                <a:sym typeface="Calibri"/>
              </a:rPr>
              <a:t> </a:t>
            </a:r>
            <a:r>
              <a:rPr lang="en-US" sz="1800" b="0" dirty="0" err="1">
                <a:latin typeface="Calibri"/>
                <a:ea typeface="Calibri"/>
                <a:cs typeface="Calibri"/>
                <a:sym typeface="Calibri"/>
              </a:rPr>
              <a:t>malzeme</a:t>
            </a:r>
            <a:r>
              <a:rPr lang="en-US" sz="1800" b="0" dirty="0">
                <a:latin typeface="Calibri"/>
                <a:ea typeface="Calibri"/>
                <a:cs typeface="Calibri"/>
                <a:sym typeface="Calibri"/>
              </a:rPr>
              <a:t> </a:t>
            </a:r>
            <a:r>
              <a:rPr lang="en-US" sz="1800" b="0" dirty="0" err="1">
                <a:latin typeface="Calibri"/>
                <a:ea typeface="Calibri"/>
                <a:cs typeface="Calibri"/>
                <a:sym typeface="Calibri"/>
              </a:rPr>
              <a:t>akışlarını</a:t>
            </a:r>
            <a:r>
              <a:rPr lang="en-US" sz="1800" b="0" dirty="0">
                <a:latin typeface="Calibri"/>
                <a:ea typeface="Calibri"/>
                <a:cs typeface="Calibri"/>
                <a:sym typeface="Calibri"/>
              </a:rPr>
              <a:t> </a:t>
            </a:r>
            <a:r>
              <a:rPr lang="en-US" sz="1800" b="0" dirty="0" err="1">
                <a:latin typeface="Calibri"/>
                <a:ea typeface="Calibri"/>
                <a:cs typeface="Calibri"/>
                <a:sym typeface="Calibri"/>
              </a:rPr>
              <a:t>izlemesine</a:t>
            </a:r>
            <a:r>
              <a:rPr lang="en-US" sz="1800" b="0" dirty="0">
                <a:latin typeface="Calibri"/>
                <a:ea typeface="Calibri"/>
                <a:cs typeface="Calibri"/>
                <a:sym typeface="Calibri"/>
              </a:rPr>
              <a:t> ve </a:t>
            </a:r>
            <a:r>
              <a:rPr lang="en-US" sz="1800" b="0" dirty="0" err="1">
                <a:latin typeface="Calibri"/>
                <a:ea typeface="Calibri"/>
                <a:cs typeface="Calibri"/>
                <a:sym typeface="Calibri"/>
              </a:rPr>
              <a:t>atık</a:t>
            </a:r>
            <a:r>
              <a:rPr lang="en-US" sz="1800" b="0" dirty="0">
                <a:latin typeface="Calibri"/>
                <a:ea typeface="Calibri"/>
                <a:cs typeface="Calibri"/>
                <a:sym typeface="Calibri"/>
              </a:rPr>
              <a:t> ve </a:t>
            </a:r>
            <a:r>
              <a:rPr lang="en-US" sz="1800" b="0" dirty="0" err="1">
                <a:latin typeface="Calibri"/>
                <a:ea typeface="Calibri"/>
                <a:cs typeface="Calibri"/>
                <a:sym typeface="Calibri"/>
              </a:rPr>
              <a:t>kaynak</a:t>
            </a:r>
            <a:r>
              <a:rPr lang="en-US" sz="1800" b="0" dirty="0">
                <a:latin typeface="Calibri"/>
                <a:ea typeface="Calibri"/>
                <a:cs typeface="Calibri"/>
                <a:sym typeface="Calibri"/>
              </a:rPr>
              <a:t> </a:t>
            </a:r>
            <a:r>
              <a:rPr lang="en-US" sz="1800" b="0" dirty="0" err="1">
                <a:latin typeface="Calibri"/>
                <a:ea typeface="Calibri"/>
                <a:cs typeface="Calibri"/>
                <a:sym typeface="Calibri"/>
              </a:rPr>
              <a:t>tüketimini</a:t>
            </a:r>
            <a:r>
              <a:rPr lang="en-US" sz="1800" b="0" dirty="0">
                <a:latin typeface="Calibri"/>
                <a:ea typeface="Calibri"/>
                <a:cs typeface="Calibri"/>
                <a:sym typeface="Calibri"/>
              </a:rPr>
              <a:t> </a:t>
            </a:r>
            <a:r>
              <a:rPr lang="en-US" sz="1800" b="0" dirty="0" err="1">
                <a:latin typeface="Calibri"/>
                <a:ea typeface="Calibri"/>
                <a:cs typeface="Calibri"/>
                <a:sym typeface="Calibri"/>
              </a:rPr>
              <a:t>azaltma</a:t>
            </a:r>
            <a:r>
              <a:rPr lang="en-US" sz="1800" b="0" dirty="0">
                <a:latin typeface="Calibri"/>
                <a:ea typeface="Calibri"/>
                <a:cs typeface="Calibri"/>
                <a:sym typeface="Calibri"/>
              </a:rPr>
              <a:t> </a:t>
            </a:r>
            <a:r>
              <a:rPr lang="en-US" sz="1800" b="0" dirty="0" err="1">
                <a:latin typeface="Calibri"/>
                <a:ea typeface="Calibri"/>
                <a:cs typeface="Calibri"/>
                <a:sym typeface="Calibri"/>
              </a:rPr>
              <a:t>fırsatlarını</a:t>
            </a:r>
            <a:r>
              <a:rPr lang="en-US" sz="1800" b="0" dirty="0">
                <a:latin typeface="Calibri"/>
                <a:ea typeface="Calibri"/>
                <a:cs typeface="Calibri"/>
                <a:sym typeface="Calibri"/>
              </a:rPr>
              <a:t> </a:t>
            </a:r>
            <a:r>
              <a:rPr lang="en-US" sz="1800" b="0" dirty="0" err="1">
                <a:latin typeface="Calibri"/>
                <a:ea typeface="Calibri"/>
                <a:cs typeface="Calibri"/>
                <a:sym typeface="Calibri"/>
              </a:rPr>
              <a:t>belirlemesine</a:t>
            </a:r>
            <a:r>
              <a:rPr lang="en-US" sz="1800" b="0" dirty="0">
                <a:latin typeface="Calibri"/>
                <a:ea typeface="Calibri"/>
                <a:cs typeface="Calibri"/>
                <a:sym typeface="Calibri"/>
              </a:rPr>
              <a:t> </a:t>
            </a:r>
            <a:r>
              <a:rPr lang="en-US" sz="1800" b="0" dirty="0" err="1">
                <a:latin typeface="Calibri"/>
                <a:ea typeface="Calibri"/>
                <a:cs typeface="Calibri"/>
                <a:sym typeface="Calibri"/>
              </a:rPr>
              <a:t>yardımcı</a:t>
            </a:r>
            <a:r>
              <a:rPr lang="en-US" sz="1800" b="0" dirty="0">
                <a:latin typeface="Calibri"/>
                <a:ea typeface="Calibri"/>
                <a:cs typeface="Calibri"/>
                <a:sym typeface="Calibri"/>
              </a:rPr>
              <a:t> </a:t>
            </a:r>
            <a:r>
              <a:rPr lang="en-US" sz="1800" b="0" dirty="0" err="1">
                <a:latin typeface="Calibri"/>
                <a:ea typeface="Calibri"/>
                <a:cs typeface="Calibri"/>
                <a:sym typeface="Calibri"/>
              </a:rPr>
              <a:t>olabilir</a:t>
            </a:r>
            <a:r>
              <a:rPr lang="en-US" sz="1800" b="0" dirty="0">
                <a:latin typeface="Calibri"/>
                <a:ea typeface="Calibri"/>
                <a:cs typeface="Calibri"/>
                <a:sym typeface="Calibri"/>
              </a:rPr>
              <a:t>. </a:t>
            </a:r>
            <a:r>
              <a:rPr lang="en-US" sz="1800" b="0" dirty="0" err="1">
                <a:latin typeface="Calibri"/>
                <a:ea typeface="Calibri"/>
                <a:cs typeface="Calibri"/>
                <a:sym typeface="Calibri"/>
              </a:rPr>
              <a:t>Örneğin</a:t>
            </a:r>
            <a:r>
              <a:rPr lang="en-US" sz="1800" b="0" dirty="0">
                <a:latin typeface="Calibri"/>
                <a:ea typeface="Calibri"/>
                <a:cs typeface="Calibri"/>
                <a:sym typeface="Calibri"/>
              </a:rPr>
              <a:t>, </a:t>
            </a:r>
            <a:r>
              <a:rPr lang="en-US" sz="1800" b="0" dirty="0" err="1">
                <a:latin typeface="Calibri"/>
                <a:ea typeface="Calibri"/>
                <a:cs typeface="Calibri"/>
                <a:sym typeface="Calibri"/>
              </a:rPr>
              <a:t>atıkları</a:t>
            </a:r>
            <a:r>
              <a:rPr lang="en-US" sz="1800" b="0" dirty="0">
                <a:latin typeface="Calibri"/>
                <a:ea typeface="Calibri"/>
                <a:cs typeface="Calibri"/>
                <a:sym typeface="Calibri"/>
              </a:rPr>
              <a:t> </a:t>
            </a:r>
            <a:r>
              <a:rPr lang="en-US" sz="1800" b="0" dirty="0" err="1">
                <a:latin typeface="Calibri"/>
                <a:ea typeface="Calibri"/>
                <a:cs typeface="Calibri"/>
                <a:sym typeface="Calibri"/>
              </a:rPr>
              <a:t>en</a:t>
            </a:r>
            <a:r>
              <a:rPr lang="en-US" sz="1800" b="0" dirty="0">
                <a:latin typeface="Calibri"/>
                <a:ea typeface="Calibri"/>
                <a:cs typeface="Calibri"/>
                <a:sym typeface="Calibri"/>
              </a:rPr>
              <a:t> </a:t>
            </a:r>
            <a:r>
              <a:rPr lang="en-US" sz="1800" b="0" dirty="0" err="1">
                <a:latin typeface="Calibri"/>
                <a:ea typeface="Calibri"/>
                <a:cs typeface="Calibri"/>
                <a:sym typeface="Calibri"/>
              </a:rPr>
              <a:t>aza</a:t>
            </a:r>
            <a:r>
              <a:rPr lang="en-US" sz="1800" b="0" dirty="0">
                <a:latin typeface="Calibri"/>
                <a:ea typeface="Calibri"/>
                <a:cs typeface="Calibri"/>
                <a:sym typeface="Calibri"/>
              </a:rPr>
              <a:t> </a:t>
            </a:r>
            <a:r>
              <a:rPr lang="en-US" sz="1800" b="0" dirty="0" err="1">
                <a:latin typeface="Calibri"/>
                <a:ea typeface="Calibri"/>
                <a:cs typeface="Calibri"/>
                <a:sym typeface="Calibri"/>
              </a:rPr>
              <a:t>indirmek</a:t>
            </a:r>
            <a:r>
              <a:rPr lang="en-US" sz="1800" b="0" dirty="0">
                <a:latin typeface="Calibri"/>
                <a:ea typeface="Calibri"/>
                <a:cs typeface="Calibri"/>
                <a:sym typeface="Calibri"/>
              </a:rPr>
              <a:t> </a:t>
            </a:r>
            <a:r>
              <a:rPr lang="en-US" sz="1800" b="0" dirty="0" err="1">
                <a:latin typeface="Calibri"/>
                <a:ea typeface="Calibri"/>
                <a:cs typeface="Calibri"/>
                <a:sym typeface="Calibri"/>
              </a:rPr>
              <a:t>için</a:t>
            </a:r>
            <a:r>
              <a:rPr lang="en-US" sz="1800" b="0" dirty="0">
                <a:latin typeface="Calibri"/>
                <a:ea typeface="Calibri"/>
                <a:cs typeface="Calibri"/>
                <a:sym typeface="Calibri"/>
              </a:rPr>
              <a:t> </a:t>
            </a:r>
            <a:r>
              <a:rPr lang="en-US" sz="1800" b="0" dirty="0" err="1">
                <a:latin typeface="Calibri"/>
                <a:ea typeface="Calibri"/>
                <a:cs typeface="Calibri"/>
                <a:sym typeface="Calibri"/>
              </a:rPr>
              <a:t>malzeme</a:t>
            </a:r>
            <a:r>
              <a:rPr lang="en-US" sz="1800" b="0" dirty="0">
                <a:latin typeface="Calibri"/>
                <a:ea typeface="Calibri"/>
                <a:cs typeface="Calibri"/>
                <a:sym typeface="Calibri"/>
              </a:rPr>
              <a:t> </a:t>
            </a:r>
            <a:r>
              <a:rPr lang="en-US" sz="1800" b="0" dirty="0" err="1">
                <a:latin typeface="Calibri"/>
                <a:ea typeface="Calibri"/>
                <a:cs typeface="Calibri"/>
                <a:sym typeface="Calibri"/>
              </a:rPr>
              <a:t>kesme</a:t>
            </a:r>
            <a:r>
              <a:rPr lang="en-US" sz="1800" b="0" dirty="0">
                <a:latin typeface="Calibri"/>
                <a:ea typeface="Calibri"/>
                <a:cs typeface="Calibri"/>
                <a:sym typeface="Calibri"/>
              </a:rPr>
              <a:t> </a:t>
            </a:r>
            <a:r>
              <a:rPr lang="en-US" sz="1800" b="0" dirty="0" err="1">
                <a:latin typeface="Calibri"/>
                <a:ea typeface="Calibri"/>
                <a:cs typeface="Calibri"/>
                <a:sym typeface="Calibri"/>
              </a:rPr>
              <a:t>modellerini</a:t>
            </a:r>
            <a:r>
              <a:rPr lang="en-US" sz="1800" b="0" dirty="0">
                <a:latin typeface="Calibri"/>
                <a:ea typeface="Calibri"/>
                <a:cs typeface="Calibri"/>
                <a:sym typeface="Calibri"/>
              </a:rPr>
              <a:t> optimize </a:t>
            </a:r>
            <a:r>
              <a:rPr lang="en-US" sz="1800" b="0" dirty="0" err="1">
                <a:latin typeface="Calibri"/>
                <a:ea typeface="Calibri"/>
                <a:cs typeface="Calibri"/>
                <a:sym typeface="Calibri"/>
              </a:rPr>
              <a:t>etmek</a:t>
            </a:r>
            <a:r>
              <a:rPr lang="en-US" sz="1800" b="0" dirty="0">
                <a:latin typeface="Calibri"/>
                <a:ea typeface="Calibri"/>
                <a:cs typeface="Calibri"/>
                <a:sym typeface="Calibri"/>
              </a:rPr>
              <a:t> </a:t>
            </a:r>
            <a:r>
              <a:rPr lang="en-US" sz="1800" b="0" dirty="0" err="1">
                <a:latin typeface="Calibri"/>
                <a:ea typeface="Calibri"/>
                <a:cs typeface="Calibri"/>
                <a:sym typeface="Calibri"/>
              </a:rPr>
              <a:t>veya</a:t>
            </a:r>
            <a:r>
              <a:rPr lang="en-US" sz="1800" b="0" dirty="0">
                <a:latin typeface="Calibri"/>
                <a:ea typeface="Calibri"/>
                <a:cs typeface="Calibri"/>
                <a:sym typeface="Calibri"/>
              </a:rPr>
              <a:t> </a:t>
            </a:r>
            <a:r>
              <a:rPr lang="en-US" sz="1800" b="0" dirty="0" err="1">
                <a:latin typeface="Calibri"/>
                <a:ea typeface="Calibri"/>
                <a:cs typeface="Calibri"/>
                <a:sym typeface="Calibri"/>
              </a:rPr>
              <a:t>üretim</a:t>
            </a:r>
            <a:r>
              <a:rPr lang="en-US" sz="1800" b="0" dirty="0">
                <a:latin typeface="Calibri"/>
                <a:ea typeface="Calibri"/>
                <a:cs typeface="Calibri"/>
                <a:sym typeface="Calibri"/>
              </a:rPr>
              <a:t> </a:t>
            </a:r>
            <a:r>
              <a:rPr lang="en-US" sz="1800" b="0" dirty="0" err="1">
                <a:latin typeface="Calibri"/>
                <a:ea typeface="Calibri"/>
                <a:cs typeface="Calibri"/>
                <a:sym typeface="Calibri"/>
              </a:rPr>
              <a:t>sürecindeki</a:t>
            </a:r>
            <a:r>
              <a:rPr lang="en-US" sz="1800" b="0" dirty="0">
                <a:latin typeface="Calibri"/>
                <a:ea typeface="Calibri"/>
                <a:cs typeface="Calibri"/>
                <a:sym typeface="Calibri"/>
              </a:rPr>
              <a:t> </a:t>
            </a:r>
            <a:r>
              <a:rPr lang="en-US" sz="1800" b="0" dirty="0" err="1">
                <a:latin typeface="Calibri"/>
                <a:ea typeface="Calibri"/>
                <a:cs typeface="Calibri"/>
                <a:sym typeface="Calibri"/>
              </a:rPr>
              <a:t>hurda</a:t>
            </a:r>
            <a:r>
              <a:rPr lang="en-US" sz="1800" b="0" dirty="0">
                <a:latin typeface="Calibri"/>
                <a:ea typeface="Calibri"/>
                <a:cs typeface="Calibri"/>
                <a:sym typeface="Calibri"/>
              </a:rPr>
              <a:t> </a:t>
            </a:r>
            <a:r>
              <a:rPr lang="en-US" sz="1800" b="0" dirty="0" err="1">
                <a:latin typeface="Calibri"/>
                <a:ea typeface="Calibri"/>
                <a:cs typeface="Calibri"/>
                <a:sym typeface="Calibri"/>
              </a:rPr>
              <a:t>malzemeleri</a:t>
            </a:r>
            <a:r>
              <a:rPr lang="en-US" sz="1800" b="0" dirty="0">
                <a:latin typeface="Calibri"/>
                <a:ea typeface="Calibri"/>
                <a:cs typeface="Calibri"/>
                <a:sym typeface="Calibri"/>
              </a:rPr>
              <a:t> </a:t>
            </a:r>
            <a:r>
              <a:rPr lang="en-US" sz="1800" b="0" dirty="0" err="1">
                <a:latin typeface="Calibri"/>
                <a:ea typeface="Calibri"/>
                <a:cs typeface="Calibri"/>
                <a:sym typeface="Calibri"/>
              </a:rPr>
              <a:t>geri</a:t>
            </a:r>
            <a:r>
              <a:rPr lang="en-US" sz="1800" b="0" dirty="0">
                <a:latin typeface="Calibri"/>
                <a:ea typeface="Calibri"/>
                <a:cs typeface="Calibri"/>
                <a:sym typeface="Calibri"/>
              </a:rPr>
              <a:t> </a:t>
            </a:r>
            <a:r>
              <a:rPr lang="en-US" sz="1800" b="0" dirty="0" err="1">
                <a:latin typeface="Calibri"/>
                <a:ea typeface="Calibri"/>
                <a:cs typeface="Calibri"/>
                <a:sym typeface="Calibri"/>
              </a:rPr>
              <a:t>dönüştürmek</a:t>
            </a:r>
            <a:r>
              <a:rPr lang="en-US" sz="1800" b="0" dirty="0">
                <a:latin typeface="Calibri"/>
                <a:ea typeface="Calibri"/>
                <a:cs typeface="Calibri"/>
                <a:sym typeface="Calibri"/>
              </a:rPr>
              <a:t>.</a:t>
            </a:r>
            <a:endParaRPr lang="tr-TR" sz="1800" b="0" dirty="0">
              <a:solidFill>
                <a:srgbClr val="374151"/>
              </a:solidFill>
              <a:latin typeface="Calibri"/>
              <a:ea typeface="Calibri"/>
              <a:cs typeface="Calibri"/>
              <a:sym typeface="Calibri"/>
            </a:endParaRPr>
          </a:p>
          <a:p>
            <a:pPr marL="0" marR="0" lvl="0" indent="0" algn="just" rtl="0">
              <a:lnSpc>
                <a:spcPct val="100000"/>
              </a:lnSpc>
              <a:spcBef>
                <a:spcPts val="0"/>
              </a:spcBef>
              <a:spcAft>
                <a:spcPts val="0"/>
              </a:spcAft>
              <a:buSzPts val="1400"/>
              <a:buNone/>
            </a:pPr>
            <a:endParaRPr sz="1800" dirty="0">
              <a:latin typeface="Calibri"/>
              <a:ea typeface="Calibri"/>
              <a:cs typeface="Calibri"/>
              <a:sym typeface="Calibri"/>
            </a:endParaRPr>
          </a:p>
          <a:p>
            <a:pPr marL="0" marR="0" lvl="0" indent="0" algn="just" rtl="0">
              <a:lnSpc>
                <a:spcPct val="100000"/>
              </a:lnSpc>
              <a:spcBef>
                <a:spcPts val="0"/>
              </a:spcBef>
              <a:spcAft>
                <a:spcPts val="0"/>
              </a:spcAft>
              <a:buSzPts val="1400"/>
              <a:buNone/>
            </a:pPr>
            <a:r>
              <a:rPr lang="en-US" sz="1800" b="1" dirty="0" err="1">
                <a:latin typeface="Calibri"/>
                <a:ea typeface="Calibri"/>
                <a:cs typeface="Calibri"/>
                <a:sym typeface="Calibri"/>
              </a:rPr>
              <a:t>Sökme</a:t>
            </a:r>
            <a:r>
              <a:rPr lang="en-US" sz="1800" b="1" dirty="0">
                <a:latin typeface="Calibri"/>
                <a:ea typeface="Calibri"/>
                <a:cs typeface="Calibri"/>
                <a:sym typeface="Calibri"/>
              </a:rPr>
              <a:t> </a:t>
            </a:r>
            <a:r>
              <a:rPr lang="en-US" sz="1800" b="1" dirty="0" err="1">
                <a:latin typeface="Calibri"/>
                <a:ea typeface="Calibri"/>
                <a:cs typeface="Calibri"/>
                <a:sym typeface="Calibri"/>
              </a:rPr>
              <a:t>için</a:t>
            </a:r>
            <a:r>
              <a:rPr lang="en-US" sz="1800" b="1" dirty="0">
                <a:latin typeface="Calibri"/>
                <a:ea typeface="Calibri"/>
                <a:cs typeface="Calibri"/>
                <a:sym typeface="Calibri"/>
              </a:rPr>
              <a:t> </a:t>
            </a:r>
            <a:r>
              <a:rPr lang="en-US" sz="1800" b="1" dirty="0" err="1">
                <a:latin typeface="Calibri"/>
                <a:ea typeface="Calibri"/>
                <a:cs typeface="Calibri"/>
                <a:sym typeface="Calibri"/>
              </a:rPr>
              <a:t>Tasarım</a:t>
            </a:r>
            <a:r>
              <a:rPr lang="en-US" sz="1800" b="1" dirty="0">
                <a:latin typeface="Calibri"/>
                <a:ea typeface="Calibri"/>
                <a:cs typeface="Calibri"/>
                <a:sym typeface="Calibri"/>
              </a:rPr>
              <a:t> (</a:t>
            </a:r>
            <a:r>
              <a:rPr lang="en-US" sz="1800" b="1" dirty="0" err="1">
                <a:latin typeface="Calibri"/>
                <a:ea typeface="Calibri"/>
                <a:cs typeface="Calibri"/>
                <a:sym typeface="Calibri"/>
              </a:rPr>
              <a:t>DfD</a:t>
            </a:r>
            <a:r>
              <a:rPr lang="en-US" sz="1800" b="1" dirty="0">
                <a:latin typeface="Calibri"/>
                <a:ea typeface="Calibri"/>
                <a:cs typeface="Calibri"/>
                <a:sym typeface="Calibri"/>
              </a:rPr>
              <a:t>): </a:t>
            </a:r>
            <a:r>
              <a:rPr lang="en-US" sz="1800" b="0" dirty="0" err="1">
                <a:latin typeface="Calibri"/>
                <a:ea typeface="Calibri"/>
                <a:cs typeface="Calibri"/>
                <a:sym typeface="Calibri"/>
              </a:rPr>
              <a:t>Verimli</a:t>
            </a:r>
            <a:r>
              <a:rPr lang="en-US" sz="1800" b="0" dirty="0">
                <a:latin typeface="Calibri"/>
                <a:ea typeface="Calibri"/>
                <a:cs typeface="Calibri"/>
                <a:sym typeface="Calibri"/>
              </a:rPr>
              <a:t> </a:t>
            </a:r>
            <a:r>
              <a:rPr lang="en-US" sz="1800" b="0" dirty="0" err="1">
                <a:latin typeface="Calibri"/>
                <a:ea typeface="Calibri"/>
                <a:cs typeface="Calibri"/>
                <a:sym typeface="Calibri"/>
              </a:rPr>
              <a:t>bileşen</a:t>
            </a:r>
            <a:r>
              <a:rPr lang="en-US" sz="1800" b="0" dirty="0">
                <a:latin typeface="Calibri"/>
                <a:ea typeface="Calibri"/>
                <a:cs typeface="Calibri"/>
                <a:sym typeface="Calibri"/>
              </a:rPr>
              <a:t> </a:t>
            </a:r>
            <a:r>
              <a:rPr lang="en-US" sz="1800" b="0" dirty="0" err="1">
                <a:latin typeface="Calibri"/>
                <a:ea typeface="Calibri"/>
                <a:cs typeface="Calibri"/>
                <a:sym typeface="Calibri"/>
              </a:rPr>
              <a:t>ayırma</a:t>
            </a:r>
            <a:r>
              <a:rPr lang="en-US" sz="1800" b="0" dirty="0">
                <a:latin typeface="Calibri"/>
                <a:ea typeface="Calibri"/>
                <a:cs typeface="Calibri"/>
                <a:sym typeface="Calibri"/>
              </a:rPr>
              <a:t> ve </a:t>
            </a:r>
            <a:r>
              <a:rPr lang="en-US" sz="1800" b="0" dirty="0" err="1">
                <a:latin typeface="Calibri"/>
                <a:ea typeface="Calibri"/>
                <a:cs typeface="Calibri"/>
                <a:sym typeface="Calibri"/>
              </a:rPr>
              <a:t>geri</a:t>
            </a:r>
            <a:r>
              <a:rPr lang="en-US" sz="1800" b="0" dirty="0">
                <a:latin typeface="Calibri"/>
                <a:ea typeface="Calibri"/>
                <a:cs typeface="Calibri"/>
                <a:sym typeface="Calibri"/>
              </a:rPr>
              <a:t> </a:t>
            </a:r>
            <a:r>
              <a:rPr lang="en-US" sz="1800" b="0" dirty="0" err="1">
                <a:latin typeface="Calibri"/>
                <a:ea typeface="Calibri"/>
                <a:cs typeface="Calibri"/>
                <a:sym typeface="Calibri"/>
              </a:rPr>
              <a:t>dönüşüme</a:t>
            </a:r>
            <a:r>
              <a:rPr lang="en-US" sz="1800" b="0" dirty="0">
                <a:latin typeface="Calibri"/>
                <a:ea typeface="Calibri"/>
                <a:cs typeface="Calibri"/>
                <a:sym typeface="Calibri"/>
              </a:rPr>
              <a:t> </a:t>
            </a:r>
            <a:r>
              <a:rPr lang="en-US" sz="1800" b="0" dirty="0" err="1">
                <a:latin typeface="Calibri"/>
                <a:ea typeface="Calibri"/>
                <a:cs typeface="Calibri"/>
                <a:sym typeface="Calibri"/>
              </a:rPr>
              <a:t>olanak</a:t>
            </a:r>
            <a:r>
              <a:rPr lang="en-US" sz="1800" b="0" dirty="0">
                <a:latin typeface="Calibri"/>
                <a:ea typeface="Calibri"/>
                <a:cs typeface="Calibri"/>
                <a:sym typeface="Calibri"/>
              </a:rPr>
              <a:t> </a:t>
            </a:r>
            <a:r>
              <a:rPr lang="en-US" sz="1800" b="0" dirty="0" err="1">
                <a:latin typeface="Calibri"/>
                <a:ea typeface="Calibri"/>
                <a:cs typeface="Calibri"/>
                <a:sym typeface="Calibri"/>
              </a:rPr>
              <a:t>tanıyan</a:t>
            </a:r>
            <a:r>
              <a:rPr lang="en-US" sz="1800" b="0" dirty="0">
                <a:latin typeface="Calibri"/>
                <a:ea typeface="Calibri"/>
                <a:cs typeface="Calibri"/>
                <a:sym typeface="Calibri"/>
              </a:rPr>
              <a:t>, </a:t>
            </a:r>
            <a:r>
              <a:rPr lang="en-US" sz="1800" b="0" dirty="0" err="1">
                <a:latin typeface="Calibri"/>
                <a:ea typeface="Calibri"/>
                <a:cs typeface="Calibri"/>
                <a:sym typeface="Calibri"/>
              </a:rPr>
              <a:t>kolay</a:t>
            </a:r>
            <a:r>
              <a:rPr lang="en-US" sz="1800" b="0" dirty="0">
                <a:latin typeface="Calibri"/>
                <a:ea typeface="Calibri"/>
                <a:cs typeface="Calibri"/>
                <a:sym typeface="Calibri"/>
              </a:rPr>
              <a:t> </a:t>
            </a:r>
            <a:r>
              <a:rPr lang="en-US" sz="1800" b="0" dirty="0" err="1">
                <a:latin typeface="Calibri"/>
                <a:ea typeface="Calibri"/>
                <a:cs typeface="Calibri"/>
                <a:sym typeface="Calibri"/>
              </a:rPr>
              <a:t>sökme</a:t>
            </a:r>
            <a:r>
              <a:rPr lang="en-US" sz="1800" b="0" dirty="0">
                <a:latin typeface="Calibri"/>
                <a:ea typeface="Calibri"/>
                <a:cs typeface="Calibri"/>
                <a:sym typeface="Calibri"/>
              </a:rPr>
              <a:t> </a:t>
            </a:r>
            <a:r>
              <a:rPr lang="en-US" sz="1800" b="0" dirty="0" err="1">
                <a:latin typeface="Calibri"/>
                <a:ea typeface="Calibri"/>
                <a:cs typeface="Calibri"/>
                <a:sym typeface="Calibri"/>
              </a:rPr>
              <a:t>göz</a:t>
            </a:r>
            <a:r>
              <a:rPr lang="en-US" sz="1800" b="0" dirty="0">
                <a:latin typeface="Calibri"/>
                <a:ea typeface="Calibri"/>
                <a:cs typeface="Calibri"/>
                <a:sym typeface="Calibri"/>
              </a:rPr>
              <a:t> </a:t>
            </a:r>
            <a:r>
              <a:rPr lang="en-US" sz="1800" b="0" dirty="0" err="1">
                <a:latin typeface="Calibri"/>
                <a:ea typeface="Calibri"/>
                <a:cs typeface="Calibri"/>
                <a:sym typeface="Calibri"/>
              </a:rPr>
              <a:t>önünde</a:t>
            </a:r>
            <a:r>
              <a:rPr lang="en-US" sz="1800" b="0" dirty="0">
                <a:latin typeface="Calibri"/>
                <a:ea typeface="Calibri"/>
                <a:cs typeface="Calibri"/>
                <a:sym typeface="Calibri"/>
              </a:rPr>
              <a:t> </a:t>
            </a:r>
            <a:r>
              <a:rPr lang="en-US" sz="1800" b="0" dirty="0" err="1">
                <a:latin typeface="Calibri"/>
                <a:ea typeface="Calibri"/>
                <a:cs typeface="Calibri"/>
                <a:sym typeface="Calibri"/>
              </a:rPr>
              <a:t>bulundurularak</a:t>
            </a:r>
            <a:r>
              <a:rPr lang="en-US" sz="1800" b="0" dirty="0">
                <a:latin typeface="Calibri"/>
                <a:ea typeface="Calibri"/>
                <a:cs typeface="Calibri"/>
                <a:sym typeface="Calibri"/>
              </a:rPr>
              <a:t> </a:t>
            </a:r>
            <a:r>
              <a:rPr lang="en-US" sz="1800" b="0" dirty="0" err="1">
                <a:latin typeface="Calibri"/>
                <a:ea typeface="Calibri"/>
                <a:cs typeface="Calibri"/>
                <a:sym typeface="Calibri"/>
              </a:rPr>
              <a:t>ürünler</a:t>
            </a:r>
            <a:r>
              <a:rPr lang="en-US" sz="1800" b="0" dirty="0">
                <a:latin typeface="Calibri"/>
                <a:ea typeface="Calibri"/>
                <a:cs typeface="Calibri"/>
                <a:sym typeface="Calibri"/>
              </a:rPr>
              <a:t> </a:t>
            </a:r>
            <a:r>
              <a:rPr lang="en-US" sz="1800" b="0" dirty="0" err="1">
                <a:latin typeface="Calibri"/>
                <a:ea typeface="Calibri"/>
                <a:cs typeface="Calibri"/>
                <a:sym typeface="Calibri"/>
              </a:rPr>
              <a:t>tasarlamaya</a:t>
            </a:r>
            <a:r>
              <a:rPr lang="en-US" sz="1800" b="0" dirty="0">
                <a:latin typeface="Calibri"/>
                <a:ea typeface="Calibri"/>
                <a:cs typeface="Calibri"/>
                <a:sym typeface="Calibri"/>
              </a:rPr>
              <a:t> </a:t>
            </a:r>
            <a:r>
              <a:rPr lang="en-US" sz="1800" b="0" dirty="0" err="1">
                <a:latin typeface="Calibri"/>
                <a:ea typeface="Calibri"/>
                <a:cs typeface="Calibri"/>
                <a:sym typeface="Calibri"/>
              </a:rPr>
              <a:t>odaklanır</a:t>
            </a:r>
            <a:r>
              <a:rPr lang="en-US" sz="1800" b="0" dirty="0">
                <a:latin typeface="Calibri"/>
                <a:ea typeface="Calibri"/>
                <a:cs typeface="Calibri"/>
                <a:sym typeface="Calibri"/>
              </a:rPr>
              <a:t>.</a:t>
            </a:r>
            <a:r>
              <a:rPr lang="en-US" sz="1800" b="1" dirty="0">
                <a:latin typeface="Calibri"/>
                <a:ea typeface="Calibri"/>
                <a:cs typeface="Calibri"/>
                <a:sym typeface="Calibri"/>
              </a:rPr>
              <a:t>
</a:t>
            </a:r>
            <a:r>
              <a:rPr lang="en-US" sz="1800" b="1" dirty="0" err="1">
                <a:latin typeface="Calibri"/>
                <a:ea typeface="Calibri"/>
                <a:cs typeface="Calibri"/>
                <a:sym typeface="Calibri"/>
              </a:rPr>
              <a:t>Uygulama</a:t>
            </a:r>
            <a:r>
              <a:rPr lang="en-US" sz="1800" b="1" dirty="0">
                <a:latin typeface="Calibri"/>
                <a:ea typeface="Calibri"/>
                <a:cs typeface="Calibri"/>
                <a:sym typeface="Calibri"/>
              </a:rPr>
              <a:t>: </a:t>
            </a:r>
            <a:r>
              <a:rPr lang="en-US" sz="1800" b="0" dirty="0" err="1">
                <a:latin typeface="Calibri"/>
                <a:ea typeface="Calibri"/>
                <a:cs typeface="Calibri"/>
                <a:sym typeface="Calibri"/>
              </a:rPr>
              <a:t>DfD</a:t>
            </a:r>
            <a:r>
              <a:rPr lang="en-US" sz="1800" b="0" dirty="0">
                <a:latin typeface="Calibri"/>
                <a:ea typeface="Calibri"/>
                <a:cs typeface="Calibri"/>
                <a:sym typeface="Calibri"/>
              </a:rPr>
              <a:t> </a:t>
            </a:r>
            <a:r>
              <a:rPr lang="en-US" sz="1800" b="0" dirty="0" err="1">
                <a:latin typeface="Calibri"/>
                <a:ea typeface="Calibri"/>
                <a:cs typeface="Calibri"/>
                <a:sym typeface="Calibri"/>
              </a:rPr>
              <a:t>ilkeleri</a:t>
            </a:r>
            <a:r>
              <a:rPr lang="en-US" sz="1800" b="0" dirty="0">
                <a:latin typeface="Calibri"/>
                <a:ea typeface="Calibri"/>
                <a:cs typeface="Calibri"/>
                <a:sym typeface="Calibri"/>
              </a:rPr>
              <a:t>, </a:t>
            </a:r>
            <a:r>
              <a:rPr lang="en-US" sz="1800" b="0" dirty="0" err="1">
                <a:latin typeface="Calibri"/>
                <a:ea typeface="Calibri"/>
                <a:cs typeface="Calibri"/>
                <a:sym typeface="Calibri"/>
              </a:rPr>
              <a:t>kullanım</a:t>
            </a:r>
            <a:r>
              <a:rPr lang="en-US" sz="1800" b="0" dirty="0">
                <a:latin typeface="Calibri"/>
                <a:ea typeface="Calibri"/>
                <a:cs typeface="Calibri"/>
                <a:sym typeface="Calibri"/>
              </a:rPr>
              <a:t> </a:t>
            </a:r>
            <a:r>
              <a:rPr lang="en-US" sz="1800" b="0" dirty="0" err="1">
                <a:latin typeface="Calibri"/>
                <a:ea typeface="Calibri"/>
                <a:cs typeface="Calibri"/>
                <a:sym typeface="Calibri"/>
              </a:rPr>
              <a:t>ömrü</a:t>
            </a:r>
            <a:r>
              <a:rPr lang="en-US" sz="1800" b="0" dirty="0">
                <a:latin typeface="Calibri"/>
                <a:ea typeface="Calibri"/>
                <a:cs typeface="Calibri"/>
                <a:sym typeface="Calibri"/>
              </a:rPr>
              <a:t> </a:t>
            </a:r>
            <a:r>
              <a:rPr lang="en-US" sz="1800" b="0" dirty="0" err="1">
                <a:latin typeface="Calibri"/>
                <a:ea typeface="Calibri"/>
                <a:cs typeface="Calibri"/>
                <a:sym typeface="Calibri"/>
              </a:rPr>
              <a:t>sona</a:t>
            </a:r>
            <a:r>
              <a:rPr lang="en-US" sz="1800" b="0" dirty="0">
                <a:latin typeface="Calibri"/>
                <a:ea typeface="Calibri"/>
                <a:cs typeface="Calibri"/>
                <a:sym typeface="Calibri"/>
              </a:rPr>
              <a:t> </a:t>
            </a:r>
            <a:r>
              <a:rPr lang="en-US" sz="1800" b="0" dirty="0" err="1">
                <a:latin typeface="Calibri"/>
                <a:ea typeface="Calibri"/>
                <a:cs typeface="Calibri"/>
                <a:sym typeface="Calibri"/>
              </a:rPr>
              <a:t>eren</a:t>
            </a:r>
            <a:r>
              <a:rPr lang="en-US" sz="1800" b="0" dirty="0">
                <a:latin typeface="Calibri"/>
                <a:ea typeface="Calibri"/>
                <a:cs typeface="Calibri"/>
                <a:sym typeface="Calibri"/>
              </a:rPr>
              <a:t> </a:t>
            </a:r>
            <a:r>
              <a:rPr lang="en-US" sz="1800" b="0" dirty="0" err="1">
                <a:latin typeface="Calibri"/>
                <a:ea typeface="Calibri"/>
                <a:cs typeface="Calibri"/>
                <a:sym typeface="Calibri"/>
              </a:rPr>
              <a:t>ürünlerden</a:t>
            </a:r>
            <a:r>
              <a:rPr lang="en-US" sz="1800" b="0" dirty="0">
                <a:latin typeface="Calibri"/>
                <a:ea typeface="Calibri"/>
                <a:cs typeface="Calibri"/>
                <a:sym typeface="Calibri"/>
              </a:rPr>
              <a:t> </a:t>
            </a:r>
            <a:r>
              <a:rPr lang="en-US" sz="1800" b="0" dirty="0" err="1">
                <a:latin typeface="Calibri"/>
                <a:ea typeface="Calibri"/>
                <a:cs typeface="Calibri"/>
                <a:sym typeface="Calibri"/>
              </a:rPr>
              <a:t>değerli</a:t>
            </a:r>
            <a:r>
              <a:rPr lang="en-US" sz="1800" b="0" dirty="0">
                <a:latin typeface="Calibri"/>
                <a:ea typeface="Calibri"/>
                <a:cs typeface="Calibri"/>
                <a:sym typeface="Calibri"/>
              </a:rPr>
              <a:t> </a:t>
            </a:r>
            <a:r>
              <a:rPr lang="en-US" sz="1800" b="0" dirty="0" err="1">
                <a:latin typeface="Calibri"/>
                <a:ea typeface="Calibri"/>
                <a:cs typeface="Calibri"/>
                <a:sym typeface="Calibri"/>
              </a:rPr>
              <a:t>malzemelerin</a:t>
            </a:r>
            <a:r>
              <a:rPr lang="en-US" sz="1800" b="0" dirty="0">
                <a:latin typeface="Calibri"/>
                <a:ea typeface="Calibri"/>
                <a:cs typeface="Calibri"/>
                <a:sym typeface="Calibri"/>
              </a:rPr>
              <a:t> </a:t>
            </a:r>
            <a:r>
              <a:rPr lang="en-US" sz="1800" b="0" dirty="0" err="1">
                <a:latin typeface="Calibri"/>
                <a:ea typeface="Calibri"/>
                <a:cs typeface="Calibri"/>
                <a:sym typeface="Calibri"/>
              </a:rPr>
              <a:t>geri</a:t>
            </a:r>
            <a:r>
              <a:rPr lang="en-US" sz="1800" b="0" dirty="0">
                <a:latin typeface="Calibri"/>
                <a:ea typeface="Calibri"/>
                <a:cs typeface="Calibri"/>
                <a:sym typeface="Calibri"/>
              </a:rPr>
              <a:t> </a:t>
            </a:r>
            <a:r>
              <a:rPr lang="en-US" sz="1800" b="0" dirty="0" err="1">
                <a:latin typeface="Calibri"/>
                <a:ea typeface="Calibri"/>
                <a:cs typeface="Calibri"/>
                <a:sym typeface="Calibri"/>
              </a:rPr>
              <a:t>kazanılmasını</a:t>
            </a:r>
            <a:r>
              <a:rPr lang="en-US" sz="1800" b="0" dirty="0">
                <a:latin typeface="Calibri"/>
                <a:ea typeface="Calibri"/>
                <a:cs typeface="Calibri"/>
                <a:sym typeface="Calibri"/>
              </a:rPr>
              <a:t> </a:t>
            </a:r>
            <a:r>
              <a:rPr lang="en-US" sz="1800" b="0" dirty="0" err="1">
                <a:latin typeface="Calibri"/>
                <a:ea typeface="Calibri"/>
                <a:cs typeface="Calibri"/>
                <a:sym typeface="Calibri"/>
              </a:rPr>
              <a:t>sağlar</a:t>
            </a:r>
            <a:r>
              <a:rPr lang="en-US" sz="1800" b="0" dirty="0">
                <a:latin typeface="Calibri"/>
                <a:ea typeface="Calibri"/>
                <a:cs typeface="Calibri"/>
                <a:sym typeface="Calibri"/>
              </a:rPr>
              <a:t> ve </a:t>
            </a:r>
            <a:r>
              <a:rPr lang="en-US" sz="1800" b="0" dirty="0" err="1">
                <a:latin typeface="Calibri"/>
                <a:ea typeface="Calibri"/>
                <a:cs typeface="Calibri"/>
                <a:sym typeface="Calibri"/>
              </a:rPr>
              <a:t>döngüsel</a:t>
            </a:r>
            <a:r>
              <a:rPr lang="en-US" sz="1800" b="0" dirty="0">
                <a:latin typeface="Calibri"/>
                <a:ea typeface="Calibri"/>
                <a:cs typeface="Calibri"/>
                <a:sym typeface="Calibri"/>
              </a:rPr>
              <a:t> </a:t>
            </a:r>
            <a:r>
              <a:rPr lang="en-US" sz="1800" b="0" dirty="0" err="1">
                <a:latin typeface="Calibri"/>
                <a:ea typeface="Calibri"/>
                <a:cs typeface="Calibri"/>
                <a:sym typeface="Calibri"/>
              </a:rPr>
              <a:t>ekonomi</a:t>
            </a:r>
            <a:r>
              <a:rPr lang="en-US" sz="1800" b="0" dirty="0">
                <a:latin typeface="Calibri"/>
                <a:ea typeface="Calibri"/>
                <a:cs typeface="Calibri"/>
                <a:sym typeface="Calibri"/>
              </a:rPr>
              <a:t> </a:t>
            </a:r>
            <a:r>
              <a:rPr lang="en-US" sz="1800" b="0" dirty="0" err="1">
                <a:latin typeface="Calibri"/>
                <a:ea typeface="Calibri"/>
                <a:cs typeface="Calibri"/>
                <a:sym typeface="Calibri"/>
              </a:rPr>
              <a:t>uygulamalarına</a:t>
            </a:r>
            <a:r>
              <a:rPr lang="en-US" sz="1800" b="0" dirty="0">
                <a:latin typeface="Calibri"/>
                <a:ea typeface="Calibri"/>
                <a:cs typeface="Calibri"/>
                <a:sym typeface="Calibri"/>
              </a:rPr>
              <a:t> </a:t>
            </a:r>
            <a:r>
              <a:rPr lang="en-US" sz="1800" b="0" dirty="0" err="1">
                <a:latin typeface="Calibri"/>
                <a:ea typeface="Calibri"/>
                <a:cs typeface="Calibri"/>
                <a:sym typeface="Calibri"/>
              </a:rPr>
              <a:t>katkıda</a:t>
            </a:r>
            <a:r>
              <a:rPr lang="en-US" sz="1800" b="0" dirty="0">
                <a:latin typeface="Calibri"/>
                <a:ea typeface="Calibri"/>
                <a:cs typeface="Calibri"/>
                <a:sym typeface="Calibri"/>
              </a:rPr>
              <a:t> </a:t>
            </a:r>
            <a:r>
              <a:rPr lang="en-US" sz="1800" b="0" dirty="0" err="1">
                <a:latin typeface="Calibri"/>
                <a:ea typeface="Calibri"/>
                <a:cs typeface="Calibri"/>
                <a:sym typeface="Calibri"/>
              </a:rPr>
              <a:t>bulunur</a:t>
            </a:r>
            <a:r>
              <a:rPr lang="en-US" sz="1800" b="0" dirty="0">
                <a:latin typeface="Calibri"/>
                <a:ea typeface="Calibri"/>
                <a:cs typeface="Calibri"/>
                <a:sym typeface="Calibri"/>
              </a:rPr>
              <a:t>.
</a:t>
            </a:r>
            <a:r>
              <a:rPr lang="en-US" sz="1800" b="0" dirty="0" err="1">
                <a:latin typeface="Calibri"/>
                <a:ea typeface="Calibri"/>
                <a:cs typeface="Calibri"/>
                <a:sym typeface="Calibri"/>
              </a:rPr>
              <a:t>Ayakkabıların</a:t>
            </a:r>
            <a:r>
              <a:rPr lang="en-US" sz="1800" b="0" dirty="0">
                <a:latin typeface="Calibri"/>
                <a:ea typeface="Calibri"/>
                <a:cs typeface="Calibri"/>
                <a:sym typeface="Calibri"/>
              </a:rPr>
              <a:t> </a:t>
            </a:r>
            <a:r>
              <a:rPr lang="en-US" sz="1800" b="0" dirty="0" err="1">
                <a:latin typeface="Calibri"/>
                <a:ea typeface="Calibri"/>
                <a:cs typeface="Calibri"/>
                <a:sym typeface="Calibri"/>
              </a:rPr>
              <a:t>demontaj</a:t>
            </a:r>
            <a:r>
              <a:rPr lang="en-US" sz="1800" b="0" dirty="0">
                <a:latin typeface="Calibri"/>
                <a:ea typeface="Calibri"/>
                <a:cs typeface="Calibri"/>
                <a:sym typeface="Calibri"/>
              </a:rPr>
              <a:t> </a:t>
            </a:r>
            <a:r>
              <a:rPr lang="en-US" sz="1800" b="0" dirty="0" err="1">
                <a:latin typeface="Calibri"/>
                <a:ea typeface="Calibri"/>
                <a:cs typeface="Calibri"/>
                <a:sym typeface="Calibri"/>
              </a:rPr>
              <a:t>göz</a:t>
            </a:r>
            <a:r>
              <a:rPr lang="en-US" sz="1800" b="0" dirty="0">
                <a:latin typeface="Calibri"/>
                <a:ea typeface="Calibri"/>
                <a:cs typeface="Calibri"/>
                <a:sym typeface="Calibri"/>
              </a:rPr>
              <a:t> </a:t>
            </a:r>
            <a:r>
              <a:rPr lang="en-US" sz="1800" b="0" dirty="0" err="1">
                <a:latin typeface="Calibri"/>
                <a:ea typeface="Calibri"/>
                <a:cs typeface="Calibri"/>
                <a:sym typeface="Calibri"/>
              </a:rPr>
              <a:t>önünde</a:t>
            </a:r>
            <a:r>
              <a:rPr lang="en-US" sz="1800" b="0" dirty="0">
                <a:latin typeface="Calibri"/>
                <a:ea typeface="Calibri"/>
                <a:cs typeface="Calibri"/>
                <a:sym typeface="Calibri"/>
              </a:rPr>
              <a:t> </a:t>
            </a:r>
            <a:r>
              <a:rPr lang="en-US" sz="1800" b="0" dirty="0" err="1">
                <a:latin typeface="Calibri"/>
                <a:ea typeface="Calibri"/>
                <a:cs typeface="Calibri"/>
                <a:sym typeface="Calibri"/>
              </a:rPr>
              <a:t>bulundurularak</a:t>
            </a:r>
            <a:r>
              <a:rPr lang="en-US" sz="1800" b="0" dirty="0">
                <a:latin typeface="Calibri"/>
                <a:ea typeface="Calibri"/>
                <a:cs typeface="Calibri"/>
                <a:sym typeface="Calibri"/>
              </a:rPr>
              <a:t> </a:t>
            </a:r>
            <a:r>
              <a:rPr lang="en-US" sz="1800" b="0" dirty="0" err="1">
                <a:latin typeface="Calibri"/>
                <a:ea typeface="Calibri"/>
                <a:cs typeface="Calibri"/>
                <a:sym typeface="Calibri"/>
              </a:rPr>
              <a:t>tasarlanması</a:t>
            </a:r>
            <a:r>
              <a:rPr lang="en-US" sz="1800" b="0" dirty="0">
                <a:latin typeface="Calibri"/>
                <a:ea typeface="Calibri"/>
                <a:cs typeface="Calibri"/>
                <a:sym typeface="Calibri"/>
              </a:rPr>
              <a:t>, </a:t>
            </a:r>
            <a:r>
              <a:rPr lang="en-US" sz="1800" b="0" dirty="0" err="1">
                <a:latin typeface="Calibri"/>
                <a:ea typeface="Calibri"/>
                <a:cs typeface="Calibri"/>
                <a:sym typeface="Calibri"/>
              </a:rPr>
              <a:t>geri</a:t>
            </a:r>
            <a:r>
              <a:rPr lang="en-US" sz="1800" b="0" dirty="0">
                <a:latin typeface="Calibri"/>
                <a:ea typeface="Calibri"/>
                <a:cs typeface="Calibri"/>
                <a:sym typeface="Calibri"/>
              </a:rPr>
              <a:t> </a:t>
            </a:r>
            <a:r>
              <a:rPr lang="en-US" sz="1800" b="0" dirty="0" err="1">
                <a:latin typeface="Calibri"/>
                <a:ea typeface="Calibri"/>
                <a:cs typeface="Calibri"/>
                <a:sym typeface="Calibri"/>
              </a:rPr>
              <a:t>dönüşümü</a:t>
            </a:r>
            <a:r>
              <a:rPr lang="en-US" sz="1800" b="0" dirty="0">
                <a:latin typeface="Calibri"/>
                <a:ea typeface="Calibri"/>
                <a:cs typeface="Calibri"/>
                <a:sym typeface="Calibri"/>
              </a:rPr>
              <a:t> ve </a:t>
            </a:r>
            <a:r>
              <a:rPr lang="en-US" sz="1800" b="0" dirty="0" err="1">
                <a:latin typeface="Calibri"/>
                <a:ea typeface="Calibri"/>
                <a:cs typeface="Calibri"/>
                <a:sym typeface="Calibri"/>
              </a:rPr>
              <a:t>değerli</a:t>
            </a:r>
            <a:r>
              <a:rPr lang="en-US" sz="1800" b="0" dirty="0">
                <a:latin typeface="Calibri"/>
                <a:ea typeface="Calibri"/>
                <a:cs typeface="Calibri"/>
                <a:sym typeface="Calibri"/>
              </a:rPr>
              <a:t> </a:t>
            </a:r>
            <a:r>
              <a:rPr lang="en-US" sz="1800" b="0" dirty="0" err="1">
                <a:latin typeface="Calibri"/>
                <a:ea typeface="Calibri"/>
                <a:cs typeface="Calibri"/>
                <a:sym typeface="Calibri"/>
              </a:rPr>
              <a:t>malzemelerin</a:t>
            </a:r>
            <a:r>
              <a:rPr lang="en-US" sz="1800" b="0" dirty="0">
                <a:latin typeface="Calibri"/>
                <a:ea typeface="Calibri"/>
                <a:cs typeface="Calibri"/>
                <a:sym typeface="Calibri"/>
              </a:rPr>
              <a:t> </a:t>
            </a:r>
            <a:r>
              <a:rPr lang="en-US" sz="1800" b="0" dirty="0" err="1">
                <a:latin typeface="Calibri"/>
                <a:ea typeface="Calibri"/>
                <a:cs typeface="Calibri"/>
                <a:sym typeface="Calibri"/>
              </a:rPr>
              <a:t>geri</a:t>
            </a:r>
            <a:r>
              <a:rPr lang="en-US" sz="1800" b="0" dirty="0">
                <a:latin typeface="Calibri"/>
                <a:ea typeface="Calibri"/>
                <a:cs typeface="Calibri"/>
                <a:sym typeface="Calibri"/>
              </a:rPr>
              <a:t> </a:t>
            </a:r>
            <a:r>
              <a:rPr lang="en-US" sz="1800" b="0" dirty="0" err="1">
                <a:latin typeface="Calibri"/>
                <a:ea typeface="Calibri"/>
                <a:cs typeface="Calibri"/>
                <a:sym typeface="Calibri"/>
              </a:rPr>
              <a:t>kazanılmasını</a:t>
            </a:r>
            <a:r>
              <a:rPr lang="en-US" sz="1800" b="0" dirty="0">
                <a:latin typeface="Calibri"/>
                <a:ea typeface="Calibri"/>
                <a:cs typeface="Calibri"/>
                <a:sym typeface="Calibri"/>
              </a:rPr>
              <a:t> </a:t>
            </a:r>
            <a:r>
              <a:rPr lang="en-US" sz="1800" b="0" dirty="0" err="1">
                <a:latin typeface="Calibri"/>
                <a:ea typeface="Calibri"/>
                <a:cs typeface="Calibri"/>
                <a:sym typeface="Calibri"/>
              </a:rPr>
              <a:t>kolaylaştırabilir</a:t>
            </a:r>
            <a:r>
              <a:rPr lang="en-US" sz="1800" b="0" dirty="0">
                <a:latin typeface="Calibri"/>
                <a:ea typeface="Calibri"/>
                <a:cs typeface="Calibri"/>
                <a:sym typeface="Calibri"/>
              </a:rPr>
              <a:t>. </a:t>
            </a:r>
            <a:r>
              <a:rPr lang="en-US" sz="1800" b="0" dirty="0" err="1">
                <a:latin typeface="Calibri"/>
                <a:ea typeface="Calibri"/>
                <a:cs typeface="Calibri"/>
                <a:sym typeface="Calibri"/>
              </a:rPr>
              <a:t>Örneğin</a:t>
            </a:r>
            <a:r>
              <a:rPr lang="en-US" sz="1800" b="0" dirty="0">
                <a:latin typeface="Calibri"/>
                <a:ea typeface="Calibri"/>
                <a:cs typeface="Calibri"/>
                <a:sym typeface="Calibri"/>
              </a:rPr>
              <a:t>, </a:t>
            </a:r>
            <a:r>
              <a:rPr lang="en-US" sz="1800" b="0" dirty="0" err="1">
                <a:latin typeface="Calibri"/>
                <a:ea typeface="Calibri"/>
                <a:cs typeface="Calibri"/>
                <a:sym typeface="Calibri"/>
              </a:rPr>
              <a:t>daha</a:t>
            </a:r>
            <a:r>
              <a:rPr lang="en-US" sz="1800" b="0" dirty="0">
                <a:latin typeface="Calibri"/>
                <a:ea typeface="Calibri"/>
                <a:cs typeface="Calibri"/>
                <a:sym typeface="Calibri"/>
              </a:rPr>
              <a:t> </a:t>
            </a:r>
            <a:r>
              <a:rPr lang="en-US" sz="1800" b="0" dirty="0" err="1">
                <a:latin typeface="Calibri"/>
                <a:ea typeface="Calibri"/>
                <a:cs typeface="Calibri"/>
                <a:sym typeface="Calibri"/>
              </a:rPr>
              <a:t>az</a:t>
            </a:r>
            <a:r>
              <a:rPr lang="en-US" sz="1800" b="0" dirty="0">
                <a:latin typeface="Calibri"/>
                <a:ea typeface="Calibri"/>
                <a:cs typeface="Calibri"/>
                <a:sym typeface="Calibri"/>
              </a:rPr>
              <a:t> </a:t>
            </a:r>
            <a:r>
              <a:rPr lang="en-US" sz="1800" b="0" dirty="0" err="1">
                <a:latin typeface="Calibri"/>
                <a:ea typeface="Calibri"/>
                <a:cs typeface="Calibri"/>
                <a:sym typeface="Calibri"/>
              </a:rPr>
              <a:t>yapıştırıcı</a:t>
            </a:r>
            <a:r>
              <a:rPr lang="en-US" sz="1800" b="0" dirty="0">
                <a:latin typeface="Calibri"/>
                <a:ea typeface="Calibri"/>
                <a:cs typeface="Calibri"/>
                <a:sym typeface="Calibri"/>
              </a:rPr>
              <a:t> ve </a:t>
            </a:r>
            <a:r>
              <a:rPr lang="en-US" sz="1800" b="0" dirty="0" err="1">
                <a:latin typeface="Calibri"/>
                <a:ea typeface="Calibri"/>
                <a:cs typeface="Calibri"/>
                <a:sym typeface="Calibri"/>
              </a:rPr>
              <a:t>daha</a:t>
            </a:r>
            <a:r>
              <a:rPr lang="en-US" sz="1800" b="0" dirty="0">
                <a:latin typeface="Calibri"/>
                <a:ea typeface="Calibri"/>
                <a:cs typeface="Calibri"/>
                <a:sym typeface="Calibri"/>
              </a:rPr>
              <a:t> </a:t>
            </a:r>
            <a:r>
              <a:rPr lang="en-US" sz="1800" b="0" dirty="0" err="1">
                <a:latin typeface="Calibri"/>
                <a:ea typeface="Calibri"/>
                <a:cs typeface="Calibri"/>
                <a:sym typeface="Calibri"/>
              </a:rPr>
              <a:t>kolay</a:t>
            </a:r>
            <a:r>
              <a:rPr lang="en-US" sz="1800" b="0" dirty="0">
                <a:latin typeface="Calibri"/>
                <a:ea typeface="Calibri"/>
                <a:cs typeface="Calibri"/>
                <a:sym typeface="Calibri"/>
              </a:rPr>
              <a:t> </a:t>
            </a:r>
            <a:r>
              <a:rPr lang="en-US" sz="1800" b="0" dirty="0" err="1">
                <a:latin typeface="Calibri"/>
                <a:ea typeface="Calibri"/>
                <a:cs typeface="Calibri"/>
                <a:sym typeface="Calibri"/>
              </a:rPr>
              <a:t>ayrılabilir</a:t>
            </a:r>
            <a:r>
              <a:rPr lang="en-US" sz="1800" b="0" dirty="0">
                <a:latin typeface="Calibri"/>
                <a:ea typeface="Calibri"/>
                <a:cs typeface="Calibri"/>
                <a:sym typeface="Calibri"/>
              </a:rPr>
              <a:t> </a:t>
            </a:r>
            <a:r>
              <a:rPr lang="en-US" sz="1800" b="0" dirty="0" err="1">
                <a:latin typeface="Calibri"/>
                <a:ea typeface="Calibri"/>
                <a:cs typeface="Calibri"/>
                <a:sym typeface="Calibri"/>
              </a:rPr>
              <a:t>bileşenler</a:t>
            </a:r>
            <a:r>
              <a:rPr lang="en-US" sz="1800" b="0" dirty="0">
                <a:latin typeface="Calibri"/>
                <a:ea typeface="Calibri"/>
                <a:cs typeface="Calibri"/>
                <a:sym typeface="Calibri"/>
              </a:rPr>
              <a:t> </a:t>
            </a:r>
            <a:r>
              <a:rPr lang="en-US" sz="1800" b="0" dirty="0" err="1">
                <a:latin typeface="Calibri"/>
                <a:ea typeface="Calibri"/>
                <a:cs typeface="Calibri"/>
                <a:sym typeface="Calibri"/>
              </a:rPr>
              <a:t>kullanmak</a:t>
            </a:r>
            <a:r>
              <a:rPr lang="en-US" sz="1800" b="0" dirty="0">
                <a:latin typeface="Calibri"/>
                <a:ea typeface="Calibri"/>
                <a:cs typeface="Calibri"/>
                <a:sym typeface="Calibri"/>
              </a:rPr>
              <a:t>, </a:t>
            </a:r>
            <a:r>
              <a:rPr lang="en-US" sz="1800" b="0" dirty="0" err="1">
                <a:latin typeface="Calibri"/>
                <a:ea typeface="Calibri"/>
                <a:cs typeface="Calibri"/>
                <a:sym typeface="Calibri"/>
              </a:rPr>
              <a:t>ayakkabıların</a:t>
            </a:r>
            <a:r>
              <a:rPr lang="en-US" sz="1800" b="0" dirty="0">
                <a:latin typeface="Calibri"/>
                <a:ea typeface="Calibri"/>
                <a:cs typeface="Calibri"/>
                <a:sym typeface="Calibri"/>
              </a:rPr>
              <a:t> </a:t>
            </a:r>
            <a:r>
              <a:rPr lang="en-US" sz="1800" b="0" dirty="0" err="1">
                <a:latin typeface="Calibri"/>
                <a:ea typeface="Calibri"/>
                <a:cs typeface="Calibri"/>
                <a:sym typeface="Calibri"/>
              </a:rPr>
              <a:t>sökülmesini</a:t>
            </a:r>
            <a:r>
              <a:rPr lang="en-US" sz="1800" b="0" dirty="0">
                <a:latin typeface="Calibri"/>
                <a:ea typeface="Calibri"/>
                <a:cs typeface="Calibri"/>
                <a:sym typeface="Calibri"/>
              </a:rPr>
              <a:t> ve </a:t>
            </a:r>
            <a:r>
              <a:rPr lang="en-US" sz="1800" b="0" dirty="0" err="1">
                <a:latin typeface="Calibri"/>
                <a:ea typeface="Calibri"/>
                <a:cs typeface="Calibri"/>
                <a:sym typeface="Calibri"/>
              </a:rPr>
              <a:t>geri</a:t>
            </a:r>
            <a:r>
              <a:rPr lang="en-US" sz="1800" b="0" dirty="0">
                <a:latin typeface="Calibri"/>
                <a:ea typeface="Calibri"/>
                <a:cs typeface="Calibri"/>
                <a:sym typeface="Calibri"/>
              </a:rPr>
              <a:t> </a:t>
            </a:r>
            <a:r>
              <a:rPr lang="en-US" sz="1800" b="0" dirty="0" err="1">
                <a:latin typeface="Calibri"/>
                <a:ea typeface="Calibri"/>
                <a:cs typeface="Calibri"/>
                <a:sym typeface="Calibri"/>
              </a:rPr>
              <a:t>dönüştürülmesini</a:t>
            </a:r>
            <a:r>
              <a:rPr lang="en-US" sz="1800" b="0" dirty="0">
                <a:latin typeface="Calibri"/>
                <a:ea typeface="Calibri"/>
                <a:cs typeface="Calibri"/>
                <a:sym typeface="Calibri"/>
              </a:rPr>
              <a:t> </a:t>
            </a:r>
            <a:r>
              <a:rPr lang="en-US" sz="1800" b="0" dirty="0" err="1">
                <a:latin typeface="Calibri"/>
                <a:ea typeface="Calibri"/>
                <a:cs typeface="Calibri"/>
                <a:sym typeface="Calibri"/>
              </a:rPr>
              <a:t>kolaylaştırabilir</a:t>
            </a:r>
            <a:r>
              <a:rPr lang="en-US" sz="1800" b="0" dirty="0">
                <a:latin typeface="Calibri"/>
                <a:ea typeface="Calibri"/>
                <a:cs typeface="Calibri"/>
                <a:sym typeface="Calibri"/>
              </a:rPr>
              <a:t>.</a:t>
            </a:r>
            <a:endParaRPr lang="tr-TR" sz="1800" b="0" dirty="0">
              <a:solidFill>
                <a:srgbClr val="374151"/>
              </a:solidFill>
              <a:latin typeface="Calibri"/>
              <a:ea typeface="Calibri"/>
              <a:cs typeface="Calibri"/>
              <a:sym typeface="Calibri"/>
            </a:endParaRPr>
          </a:p>
          <a:p>
            <a:pPr marL="0" marR="0" lvl="0" indent="0" algn="just" rtl="0">
              <a:lnSpc>
                <a:spcPct val="100000"/>
              </a:lnSpc>
              <a:spcBef>
                <a:spcPts val="0"/>
              </a:spcBef>
              <a:spcAft>
                <a:spcPts val="0"/>
              </a:spcAft>
              <a:buSzPts val="1400"/>
              <a:buNone/>
            </a:pPr>
            <a:endParaRPr sz="1800" dirty="0">
              <a:latin typeface="Calibri"/>
              <a:ea typeface="Calibri"/>
              <a:cs typeface="Calibri"/>
              <a:sym typeface="Calibri"/>
            </a:endParaRPr>
          </a:p>
          <a:p>
            <a:pPr marL="0" marR="0" lvl="0" indent="0" algn="just" rtl="0">
              <a:lnSpc>
                <a:spcPct val="100000"/>
              </a:lnSpc>
              <a:spcBef>
                <a:spcPts val="0"/>
              </a:spcBef>
              <a:spcAft>
                <a:spcPts val="0"/>
              </a:spcAft>
              <a:buSzPts val="1400"/>
              <a:buNone/>
            </a:pPr>
            <a:r>
              <a:rPr lang="en-US" sz="1800" b="1" dirty="0" err="1">
                <a:latin typeface="Calibri"/>
                <a:ea typeface="Calibri"/>
                <a:cs typeface="Calibri"/>
                <a:sym typeface="Calibri"/>
              </a:rPr>
              <a:t>Eko-Malzeme</a:t>
            </a:r>
            <a:r>
              <a:rPr lang="en-US" sz="1800" b="1" dirty="0">
                <a:latin typeface="Calibri"/>
                <a:ea typeface="Calibri"/>
                <a:cs typeface="Calibri"/>
                <a:sym typeface="Calibri"/>
              </a:rPr>
              <a:t> </a:t>
            </a:r>
            <a:r>
              <a:rPr lang="en-US" sz="1800" b="1" dirty="0" err="1">
                <a:latin typeface="Calibri"/>
                <a:ea typeface="Calibri"/>
                <a:cs typeface="Calibri"/>
                <a:sym typeface="Calibri"/>
              </a:rPr>
              <a:t>Seçim</a:t>
            </a:r>
            <a:r>
              <a:rPr lang="en-US" sz="1800" b="1" dirty="0">
                <a:latin typeface="Calibri"/>
                <a:ea typeface="Calibri"/>
                <a:cs typeface="Calibri"/>
                <a:sym typeface="Calibri"/>
              </a:rPr>
              <a:t> </a:t>
            </a:r>
            <a:r>
              <a:rPr lang="en-US" sz="1800" b="1" dirty="0" err="1">
                <a:latin typeface="Calibri"/>
                <a:ea typeface="Calibri"/>
                <a:cs typeface="Calibri"/>
                <a:sym typeface="Calibri"/>
              </a:rPr>
              <a:t>Araçları</a:t>
            </a:r>
            <a:r>
              <a:rPr lang="en-US" sz="1800" b="1" dirty="0">
                <a:latin typeface="Calibri"/>
                <a:ea typeface="Calibri"/>
                <a:cs typeface="Calibri"/>
                <a:sym typeface="Calibri"/>
              </a:rPr>
              <a:t>: </a:t>
            </a:r>
            <a:r>
              <a:rPr lang="en-US" sz="1800" b="0" dirty="0" err="1">
                <a:latin typeface="Calibri"/>
                <a:ea typeface="Calibri"/>
                <a:cs typeface="Calibri"/>
                <a:sym typeface="Calibri"/>
              </a:rPr>
              <a:t>Çeşitli</a:t>
            </a:r>
            <a:r>
              <a:rPr lang="en-US" sz="1800" b="0" dirty="0">
                <a:latin typeface="Calibri"/>
                <a:ea typeface="Calibri"/>
                <a:cs typeface="Calibri"/>
                <a:sym typeface="Calibri"/>
              </a:rPr>
              <a:t> </a:t>
            </a:r>
            <a:r>
              <a:rPr lang="en-US" sz="1800" b="0" dirty="0" err="1">
                <a:latin typeface="Calibri"/>
                <a:ea typeface="Calibri"/>
                <a:cs typeface="Calibri"/>
                <a:sym typeface="Calibri"/>
              </a:rPr>
              <a:t>yazılım</a:t>
            </a:r>
            <a:r>
              <a:rPr lang="en-US" sz="1800" b="0" dirty="0">
                <a:latin typeface="Calibri"/>
                <a:ea typeface="Calibri"/>
                <a:cs typeface="Calibri"/>
                <a:sym typeface="Calibri"/>
              </a:rPr>
              <a:t> </a:t>
            </a:r>
            <a:r>
              <a:rPr lang="en-US" sz="1800" b="0" dirty="0" err="1">
                <a:latin typeface="Calibri"/>
                <a:ea typeface="Calibri"/>
                <a:cs typeface="Calibri"/>
                <a:sym typeface="Calibri"/>
              </a:rPr>
              <a:t>araçları</a:t>
            </a:r>
            <a:r>
              <a:rPr lang="en-US" sz="1800" b="0" dirty="0">
                <a:latin typeface="Calibri"/>
                <a:ea typeface="Calibri"/>
                <a:cs typeface="Calibri"/>
                <a:sym typeface="Calibri"/>
              </a:rPr>
              <a:t> ve </a:t>
            </a:r>
            <a:r>
              <a:rPr lang="en-US" sz="1800" b="0" dirty="0" err="1">
                <a:latin typeface="Calibri"/>
                <a:ea typeface="Calibri"/>
                <a:cs typeface="Calibri"/>
                <a:sym typeface="Calibri"/>
              </a:rPr>
              <a:t>veri</a:t>
            </a:r>
            <a:r>
              <a:rPr lang="en-US" sz="1800" b="0" dirty="0">
                <a:latin typeface="Calibri"/>
                <a:ea typeface="Calibri"/>
                <a:cs typeface="Calibri"/>
                <a:sym typeface="Calibri"/>
              </a:rPr>
              <a:t> </a:t>
            </a:r>
            <a:r>
              <a:rPr lang="en-US" sz="1800" b="0" dirty="0" err="1">
                <a:latin typeface="Calibri"/>
                <a:ea typeface="Calibri"/>
                <a:cs typeface="Calibri"/>
                <a:sym typeface="Calibri"/>
              </a:rPr>
              <a:t>tabanları</a:t>
            </a:r>
            <a:r>
              <a:rPr lang="en-US" sz="1800" b="0" dirty="0">
                <a:latin typeface="Calibri"/>
                <a:ea typeface="Calibri"/>
                <a:cs typeface="Calibri"/>
                <a:sym typeface="Calibri"/>
              </a:rPr>
              <a:t>, </a:t>
            </a:r>
            <a:r>
              <a:rPr lang="en-US" sz="1800" b="0" dirty="0" err="1">
                <a:latin typeface="Calibri"/>
                <a:ea typeface="Calibri"/>
                <a:cs typeface="Calibri"/>
                <a:sym typeface="Calibri"/>
              </a:rPr>
              <a:t>karbon</a:t>
            </a:r>
            <a:r>
              <a:rPr lang="en-US" sz="1800" b="0" dirty="0">
                <a:latin typeface="Calibri"/>
                <a:ea typeface="Calibri"/>
                <a:cs typeface="Calibri"/>
                <a:sym typeface="Calibri"/>
              </a:rPr>
              <a:t> </a:t>
            </a:r>
            <a:r>
              <a:rPr lang="en-US" sz="1800" b="0" dirty="0" err="1">
                <a:latin typeface="Calibri"/>
                <a:ea typeface="Calibri"/>
                <a:cs typeface="Calibri"/>
                <a:sym typeface="Calibri"/>
              </a:rPr>
              <a:t>ayak</a:t>
            </a:r>
            <a:r>
              <a:rPr lang="en-US" sz="1800" b="0" dirty="0">
                <a:latin typeface="Calibri"/>
                <a:ea typeface="Calibri"/>
                <a:cs typeface="Calibri"/>
                <a:sym typeface="Calibri"/>
              </a:rPr>
              <a:t> </a:t>
            </a:r>
            <a:r>
              <a:rPr lang="en-US" sz="1800" b="0" dirty="0" err="1">
                <a:latin typeface="Calibri"/>
                <a:ea typeface="Calibri"/>
                <a:cs typeface="Calibri"/>
                <a:sym typeface="Calibri"/>
              </a:rPr>
              <a:t>izi</a:t>
            </a:r>
            <a:r>
              <a:rPr lang="en-US" sz="1800" b="0" dirty="0">
                <a:latin typeface="Calibri"/>
                <a:ea typeface="Calibri"/>
                <a:cs typeface="Calibri"/>
                <a:sym typeface="Calibri"/>
              </a:rPr>
              <a:t>, </a:t>
            </a:r>
            <a:r>
              <a:rPr lang="en-US" sz="1800" b="0" dirty="0" err="1">
                <a:latin typeface="Calibri"/>
                <a:ea typeface="Calibri"/>
                <a:cs typeface="Calibri"/>
                <a:sym typeface="Calibri"/>
              </a:rPr>
              <a:t>toksisiteleri</a:t>
            </a:r>
            <a:r>
              <a:rPr lang="en-US" sz="1800" b="0" dirty="0">
                <a:latin typeface="Calibri"/>
                <a:ea typeface="Calibri"/>
                <a:cs typeface="Calibri"/>
                <a:sym typeface="Calibri"/>
              </a:rPr>
              <a:t> ve </a:t>
            </a:r>
            <a:r>
              <a:rPr lang="en-US" sz="1800" b="0" dirty="0" err="1">
                <a:latin typeface="Calibri"/>
                <a:ea typeface="Calibri"/>
                <a:cs typeface="Calibri"/>
                <a:sym typeface="Calibri"/>
              </a:rPr>
              <a:t>geri</a:t>
            </a:r>
            <a:r>
              <a:rPr lang="en-US" sz="1800" b="0" dirty="0">
                <a:latin typeface="Calibri"/>
                <a:ea typeface="Calibri"/>
                <a:cs typeface="Calibri"/>
                <a:sym typeface="Calibri"/>
              </a:rPr>
              <a:t> </a:t>
            </a:r>
            <a:r>
              <a:rPr lang="en-US" sz="1800" b="0" dirty="0" err="1">
                <a:latin typeface="Calibri"/>
                <a:ea typeface="Calibri"/>
                <a:cs typeface="Calibri"/>
                <a:sym typeface="Calibri"/>
              </a:rPr>
              <a:t>dönüştürülebilirlikleri</a:t>
            </a:r>
            <a:r>
              <a:rPr lang="en-US" sz="1800" b="0" dirty="0">
                <a:latin typeface="Calibri"/>
                <a:ea typeface="Calibri"/>
                <a:cs typeface="Calibri"/>
                <a:sym typeface="Calibri"/>
              </a:rPr>
              <a:t> </a:t>
            </a:r>
            <a:r>
              <a:rPr lang="en-US" sz="1800" b="0" dirty="0" err="1">
                <a:latin typeface="Calibri"/>
                <a:ea typeface="Calibri"/>
                <a:cs typeface="Calibri"/>
                <a:sym typeface="Calibri"/>
              </a:rPr>
              <a:t>dahil</a:t>
            </a:r>
            <a:r>
              <a:rPr lang="en-US" sz="1800" b="0" dirty="0">
                <a:latin typeface="Calibri"/>
                <a:ea typeface="Calibri"/>
                <a:cs typeface="Calibri"/>
                <a:sym typeface="Calibri"/>
              </a:rPr>
              <a:t> </a:t>
            </a:r>
            <a:r>
              <a:rPr lang="en-US" sz="1800" b="0" dirty="0" err="1">
                <a:latin typeface="Calibri"/>
                <a:ea typeface="Calibri"/>
                <a:cs typeface="Calibri"/>
                <a:sym typeface="Calibri"/>
              </a:rPr>
              <a:t>olmak</a:t>
            </a:r>
            <a:r>
              <a:rPr lang="en-US" sz="1800" b="0" dirty="0">
                <a:latin typeface="Calibri"/>
                <a:ea typeface="Calibri"/>
                <a:cs typeface="Calibri"/>
                <a:sym typeface="Calibri"/>
              </a:rPr>
              <a:t> </a:t>
            </a:r>
            <a:r>
              <a:rPr lang="en-US" sz="1800" b="0" dirty="0" err="1">
                <a:latin typeface="Calibri"/>
                <a:ea typeface="Calibri"/>
                <a:cs typeface="Calibri"/>
                <a:sym typeface="Calibri"/>
              </a:rPr>
              <a:t>üzere</a:t>
            </a:r>
            <a:r>
              <a:rPr lang="en-US" sz="1800" b="0" dirty="0">
                <a:latin typeface="Calibri"/>
                <a:ea typeface="Calibri"/>
                <a:cs typeface="Calibri"/>
                <a:sym typeface="Calibri"/>
              </a:rPr>
              <a:t> </a:t>
            </a:r>
            <a:r>
              <a:rPr lang="en-US" sz="1800" b="0" dirty="0" err="1">
                <a:latin typeface="Calibri"/>
                <a:ea typeface="Calibri"/>
                <a:cs typeface="Calibri"/>
                <a:sym typeface="Calibri"/>
              </a:rPr>
              <a:t>malzemelerin</a:t>
            </a:r>
            <a:r>
              <a:rPr lang="en-US" sz="1800" b="0" dirty="0">
                <a:latin typeface="Calibri"/>
                <a:ea typeface="Calibri"/>
                <a:cs typeface="Calibri"/>
                <a:sym typeface="Calibri"/>
              </a:rPr>
              <a:t> </a:t>
            </a:r>
            <a:r>
              <a:rPr lang="en-US" sz="1800" b="0" dirty="0" err="1">
                <a:latin typeface="Calibri"/>
                <a:ea typeface="Calibri"/>
                <a:cs typeface="Calibri"/>
                <a:sym typeface="Calibri"/>
              </a:rPr>
              <a:t>çevresel</a:t>
            </a:r>
            <a:r>
              <a:rPr lang="en-US" sz="1800" b="0" dirty="0">
                <a:latin typeface="Calibri"/>
                <a:ea typeface="Calibri"/>
                <a:cs typeface="Calibri"/>
                <a:sym typeface="Calibri"/>
              </a:rPr>
              <a:t> </a:t>
            </a:r>
            <a:r>
              <a:rPr lang="en-US" sz="1800" b="0" dirty="0" err="1">
                <a:latin typeface="Calibri"/>
                <a:ea typeface="Calibri"/>
                <a:cs typeface="Calibri"/>
                <a:sym typeface="Calibri"/>
              </a:rPr>
              <a:t>özellikleri</a:t>
            </a:r>
            <a:r>
              <a:rPr lang="en-US" sz="1800" b="0" dirty="0">
                <a:latin typeface="Calibri"/>
                <a:ea typeface="Calibri"/>
                <a:cs typeface="Calibri"/>
                <a:sym typeface="Calibri"/>
              </a:rPr>
              <a:t> </a:t>
            </a:r>
            <a:r>
              <a:rPr lang="en-US" sz="1800" b="0" dirty="0" err="1">
                <a:latin typeface="Calibri"/>
                <a:ea typeface="Calibri"/>
                <a:cs typeface="Calibri"/>
                <a:sym typeface="Calibri"/>
              </a:rPr>
              <a:t>hakkında</a:t>
            </a:r>
            <a:r>
              <a:rPr lang="en-US" sz="1800" b="0" dirty="0">
                <a:latin typeface="Calibri"/>
                <a:ea typeface="Calibri"/>
                <a:cs typeface="Calibri"/>
                <a:sym typeface="Calibri"/>
              </a:rPr>
              <a:t> bilgi </a:t>
            </a:r>
            <a:r>
              <a:rPr lang="en-US" sz="1800" b="0" dirty="0" err="1">
                <a:latin typeface="Calibri"/>
                <a:ea typeface="Calibri"/>
                <a:cs typeface="Calibri"/>
                <a:sym typeface="Calibri"/>
              </a:rPr>
              <a:t>sağlar</a:t>
            </a:r>
            <a:r>
              <a:rPr lang="en-US" sz="1800" b="0" dirty="0">
                <a:latin typeface="Calibri"/>
                <a:ea typeface="Calibri"/>
                <a:cs typeface="Calibri"/>
                <a:sym typeface="Calibri"/>
              </a:rPr>
              <a:t>.</a:t>
            </a:r>
            <a:r>
              <a:rPr lang="en-US" sz="1800" b="1" dirty="0">
                <a:latin typeface="Calibri"/>
                <a:ea typeface="Calibri"/>
                <a:cs typeface="Calibri"/>
                <a:sym typeface="Calibri"/>
              </a:rPr>
              <a:t>
</a:t>
            </a:r>
            <a:r>
              <a:rPr lang="en-US" sz="1800" b="1" dirty="0" err="1">
                <a:latin typeface="Calibri"/>
                <a:ea typeface="Calibri"/>
                <a:cs typeface="Calibri"/>
                <a:sym typeface="Calibri"/>
              </a:rPr>
              <a:t>Uygulama</a:t>
            </a:r>
            <a:r>
              <a:rPr lang="en-US" sz="1800" b="1" dirty="0">
                <a:latin typeface="Calibri"/>
                <a:ea typeface="Calibri"/>
                <a:cs typeface="Calibri"/>
                <a:sym typeface="Calibri"/>
              </a:rPr>
              <a:t>: </a:t>
            </a:r>
            <a:r>
              <a:rPr lang="en-US" sz="1800" b="0" dirty="0" err="1">
                <a:latin typeface="Calibri"/>
                <a:ea typeface="Calibri"/>
                <a:cs typeface="Calibri"/>
                <a:sym typeface="Calibri"/>
              </a:rPr>
              <a:t>Tasarımcılar</a:t>
            </a:r>
            <a:r>
              <a:rPr lang="en-US" sz="1800" b="0" dirty="0">
                <a:latin typeface="Calibri"/>
                <a:ea typeface="Calibri"/>
                <a:cs typeface="Calibri"/>
                <a:sym typeface="Calibri"/>
              </a:rPr>
              <a:t>, </a:t>
            </a:r>
            <a:r>
              <a:rPr lang="en-US" sz="1800" b="0" dirty="0" err="1">
                <a:latin typeface="Calibri"/>
                <a:ea typeface="Calibri"/>
                <a:cs typeface="Calibri"/>
                <a:sym typeface="Calibri"/>
              </a:rPr>
              <a:t>sürdürülebilirlik</a:t>
            </a:r>
            <a:r>
              <a:rPr lang="en-US" sz="1800" b="0" dirty="0">
                <a:latin typeface="Calibri"/>
                <a:ea typeface="Calibri"/>
                <a:cs typeface="Calibri"/>
                <a:sym typeface="Calibri"/>
              </a:rPr>
              <a:t> </a:t>
            </a:r>
            <a:r>
              <a:rPr lang="en-US" sz="1800" b="0" dirty="0" err="1">
                <a:latin typeface="Calibri"/>
                <a:ea typeface="Calibri"/>
                <a:cs typeface="Calibri"/>
                <a:sym typeface="Calibri"/>
              </a:rPr>
              <a:t>hedefleriyle</a:t>
            </a:r>
            <a:r>
              <a:rPr lang="en-US" sz="1800" b="0" dirty="0">
                <a:latin typeface="Calibri"/>
                <a:ea typeface="Calibri"/>
                <a:cs typeface="Calibri"/>
                <a:sym typeface="Calibri"/>
              </a:rPr>
              <a:t> </a:t>
            </a:r>
            <a:r>
              <a:rPr lang="en-US" sz="1800" b="0" dirty="0" err="1">
                <a:latin typeface="Calibri"/>
                <a:ea typeface="Calibri"/>
                <a:cs typeface="Calibri"/>
                <a:sym typeface="Calibri"/>
              </a:rPr>
              <a:t>uyumlu</a:t>
            </a:r>
            <a:r>
              <a:rPr lang="en-US" sz="1800" b="0" dirty="0">
                <a:latin typeface="Calibri"/>
                <a:ea typeface="Calibri"/>
                <a:cs typeface="Calibri"/>
                <a:sym typeface="Calibri"/>
              </a:rPr>
              <a:t> </a:t>
            </a:r>
            <a:r>
              <a:rPr lang="en-US" sz="1800" b="0" dirty="0" err="1">
                <a:latin typeface="Calibri"/>
                <a:ea typeface="Calibri"/>
                <a:cs typeface="Calibri"/>
                <a:sym typeface="Calibri"/>
              </a:rPr>
              <a:t>malzemeleri</a:t>
            </a:r>
            <a:r>
              <a:rPr lang="en-US" sz="1800" b="0" dirty="0">
                <a:latin typeface="Calibri"/>
                <a:ea typeface="Calibri"/>
                <a:cs typeface="Calibri"/>
                <a:sym typeface="Calibri"/>
              </a:rPr>
              <a:t> </a:t>
            </a:r>
            <a:r>
              <a:rPr lang="en-US" sz="1800" b="0" dirty="0" err="1">
                <a:latin typeface="Calibri"/>
                <a:ea typeface="Calibri"/>
                <a:cs typeface="Calibri"/>
                <a:sym typeface="Calibri"/>
              </a:rPr>
              <a:t>seçerken</a:t>
            </a:r>
            <a:r>
              <a:rPr lang="en-US" sz="1800" b="0" dirty="0">
                <a:latin typeface="Calibri"/>
                <a:ea typeface="Calibri"/>
                <a:cs typeface="Calibri"/>
                <a:sym typeface="Calibri"/>
              </a:rPr>
              <a:t> </a:t>
            </a:r>
            <a:r>
              <a:rPr lang="en-US" sz="1800" b="0" dirty="0" err="1">
                <a:latin typeface="Calibri"/>
                <a:ea typeface="Calibri"/>
                <a:cs typeface="Calibri"/>
                <a:sym typeface="Calibri"/>
              </a:rPr>
              <a:t>bilinçli</a:t>
            </a:r>
            <a:r>
              <a:rPr lang="en-US" sz="1800" b="0" dirty="0">
                <a:latin typeface="Calibri"/>
                <a:ea typeface="Calibri"/>
                <a:cs typeface="Calibri"/>
                <a:sym typeface="Calibri"/>
              </a:rPr>
              <a:t> </a:t>
            </a:r>
            <a:r>
              <a:rPr lang="en-US" sz="1800" b="0" dirty="0" err="1">
                <a:latin typeface="Calibri"/>
                <a:ea typeface="Calibri"/>
                <a:cs typeface="Calibri"/>
                <a:sym typeface="Calibri"/>
              </a:rPr>
              <a:t>kararlar</a:t>
            </a:r>
            <a:r>
              <a:rPr lang="en-US" sz="1800" b="0" dirty="0">
                <a:latin typeface="Calibri"/>
                <a:ea typeface="Calibri"/>
                <a:cs typeface="Calibri"/>
                <a:sym typeface="Calibri"/>
              </a:rPr>
              <a:t> </a:t>
            </a:r>
            <a:r>
              <a:rPr lang="en-US" sz="1800" b="0" dirty="0" err="1">
                <a:latin typeface="Calibri"/>
                <a:ea typeface="Calibri"/>
                <a:cs typeface="Calibri"/>
                <a:sym typeface="Calibri"/>
              </a:rPr>
              <a:t>vermek</a:t>
            </a:r>
            <a:r>
              <a:rPr lang="en-US" sz="1800" b="0" dirty="0">
                <a:latin typeface="Calibri"/>
                <a:ea typeface="Calibri"/>
                <a:cs typeface="Calibri"/>
                <a:sym typeface="Calibri"/>
              </a:rPr>
              <a:t> </a:t>
            </a:r>
            <a:r>
              <a:rPr lang="en-US" sz="1800" b="0" dirty="0" err="1">
                <a:latin typeface="Calibri"/>
                <a:ea typeface="Calibri"/>
                <a:cs typeface="Calibri"/>
                <a:sym typeface="Calibri"/>
              </a:rPr>
              <a:t>için</a:t>
            </a:r>
            <a:r>
              <a:rPr lang="en-US" sz="1800" b="0" dirty="0">
                <a:latin typeface="Calibri"/>
                <a:ea typeface="Calibri"/>
                <a:cs typeface="Calibri"/>
                <a:sym typeface="Calibri"/>
              </a:rPr>
              <a:t> </a:t>
            </a:r>
            <a:r>
              <a:rPr lang="en-US" sz="1800" b="0" dirty="0" err="1">
                <a:latin typeface="Calibri"/>
                <a:ea typeface="Calibri"/>
                <a:cs typeface="Calibri"/>
                <a:sym typeface="Calibri"/>
              </a:rPr>
              <a:t>bu</a:t>
            </a:r>
            <a:r>
              <a:rPr lang="en-US" sz="1800" b="0" dirty="0">
                <a:latin typeface="Calibri"/>
                <a:ea typeface="Calibri"/>
                <a:cs typeface="Calibri"/>
                <a:sym typeface="Calibri"/>
              </a:rPr>
              <a:t> </a:t>
            </a:r>
            <a:r>
              <a:rPr lang="en-US" sz="1800" b="0" dirty="0" err="1">
                <a:latin typeface="Calibri"/>
                <a:ea typeface="Calibri"/>
                <a:cs typeface="Calibri"/>
                <a:sym typeface="Calibri"/>
              </a:rPr>
              <a:t>araçları</a:t>
            </a:r>
            <a:r>
              <a:rPr lang="en-US" sz="1800" b="0" dirty="0">
                <a:latin typeface="Calibri"/>
                <a:ea typeface="Calibri"/>
                <a:cs typeface="Calibri"/>
                <a:sym typeface="Calibri"/>
              </a:rPr>
              <a:t> </a:t>
            </a:r>
            <a:r>
              <a:rPr lang="en-US" sz="1800" b="0" dirty="0" err="1">
                <a:latin typeface="Calibri"/>
                <a:ea typeface="Calibri"/>
                <a:cs typeface="Calibri"/>
                <a:sym typeface="Calibri"/>
              </a:rPr>
              <a:t>kullanır</a:t>
            </a:r>
            <a:r>
              <a:rPr lang="en-US" sz="1800" b="0" dirty="0">
                <a:latin typeface="Calibri"/>
                <a:ea typeface="Calibri"/>
                <a:cs typeface="Calibri"/>
                <a:sym typeface="Calibri"/>
              </a:rPr>
              <a:t>.
</a:t>
            </a:r>
            <a:r>
              <a:rPr lang="en-US" sz="1800" b="0" dirty="0" err="1">
                <a:latin typeface="Calibri"/>
                <a:ea typeface="Calibri"/>
                <a:cs typeface="Calibri"/>
                <a:sym typeface="Calibri"/>
              </a:rPr>
              <a:t>Ayakkabı</a:t>
            </a:r>
            <a:r>
              <a:rPr lang="en-US" sz="1800" b="0" dirty="0">
                <a:latin typeface="Calibri"/>
                <a:ea typeface="Calibri"/>
                <a:cs typeface="Calibri"/>
                <a:sym typeface="Calibri"/>
              </a:rPr>
              <a:t> </a:t>
            </a:r>
            <a:r>
              <a:rPr lang="en-US" sz="1800" b="0" dirty="0" err="1">
                <a:latin typeface="Calibri"/>
                <a:ea typeface="Calibri"/>
                <a:cs typeface="Calibri"/>
                <a:sym typeface="Calibri"/>
              </a:rPr>
              <a:t>şirketleri</a:t>
            </a:r>
            <a:r>
              <a:rPr lang="en-US" sz="1800" b="0" dirty="0">
                <a:latin typeface="Calibri"/>
                <a:ea typeface="Calibri"/>
                <a:cs typeface="Calibri"/>
                <a:sym typeface="Calibri"/>
              </a:rPr>
              <a:t>, </a:t>
            </a:r>
            <a:r>
              <a:rPr lang="en-US" sz="1800" b="0" dirty="0" err="1">
                <a:latin typeface="Calibri"/>
                <a:ea typeface="Calibri"/>
                <a:cs typeface="Calibri"/>
                <a:sym typeface="Calibri"/>
              </a:rPr>
              <a:t>çeşitli</a:t>
            </a:r>
            <a:r>
              <a:rPr lang="en-US" sz="1800" b="0" dirty="0">
                <a:latin typeface="Calibri"/>
                <a:ea typeface="Calibri"/>
                <a:cs typeface="Calibri"/>
                <a:sym typeface="Calibri"/>
              </a:rPr>
              <a:t> </a:t>
            </a:r>
            <a:r>
              <a:rPr lang="en-US" sz="1800" b="0" dirty="0" err="1">
                <a:latin typeface="Calibri"/>
                <a:ea typeface="Calibri"/>
                <a:cs typeface="Calibri"/>
                <a:sym typeface="Calibri"/>
              </a:rPr>
              <a:t>ayakkabı</a:t>
            </a:r>
            <a:r>
              <a:rPr lang="en-US" sz="1800" b="0" dirty="0">
                <a:latin typeface="Calibri"/>
                <a:ea typeface="Calibri"/>
                <a:cs typeface="Calibri"/>
                <a:sym typeface="Calibri"/>
              </a:rPr>
              <a:t> </a:t>
            </a:r>
            <a:r>
              <a:rPr lang="en-US" sz="1800" b="0" dirty="0" err="1">
                <a:latin typeface="Calibri"/>
                <a:ea typeface="Calibri"/>
                <a:cs typeface="Calibri"/>
                <a:sym typeface="Calibri"/>
              </a:rPr>
              <a:t>malzemelerinin</a:t>
            </a:r>
            <a:r>
              <a:rPr lang="en-US" sz="1800" b="0" dirty="0">
                <a:latin typeface="Calibri"/>
                <a:ea typeface="Calibri"/>
                <a:cs typeface="Calibri"/>
                <a:sym typeface="Calibri"/>
              </a:rPr>
              <a:t> </a:t>
            </a:r>
            <a:r>
              <a:rPr lang="en-US" sz="1800" b="0" dirty="0" err="1">
                <a:latin typeface="Calibri"/>
                <a:ea typeface="Calibri"/>
                <a:cs typeface="Calibri"/>
                <a:sym typeface="Calibri"/>
              </a:rPr>
              <a:t>çevresel</a:t>
            </a:r>
            <a:r>
              <a:rPr lang="en-US" sz="1800" b="0" dirty="0">
                <a:latin typeface="Calibri"/>
                <a:ea typeface="Calibri"/>
                <a:cs typeface="Calibri"/>
                <a:sym typeface="Calibri"/>
              </a:rPr>
              <a:t> </a:t>
            </a:r>
            <a:r>
              <a:rPr lang="en-US" sz="1800" b="0" dirty="0" err="1">
                <a:latin typeface="Calibri"/>
                <a:ea typeface="Calibri"/>
                <a:cs typeface="Calibri"/>
                <a:sym typeface="Calibri"/>
              </a:rPr>
              <a:t>özelliklerini</a:t>
            </a:r>
            <a:r>
              <a:rPr lang="en-US" sz="1800" b="0" dirty="0">
                <a:latin typeface="Calibri"/>
                <a:ea typeface="Calibri"/>
                <a:cs typeface="Calibri"/>
                <a:sym typeface="Calibri"/>
              </a:rPr>
              <a:t> </a:t>
            </a:r>
            <a:r>
              <a:rPr lang="en-US" sz="1800" b="0" dirty="0" err="1">
                <a:latin typeface="Calibri"/>
                <a:ea typeface="Calibri"/>
                <a:cs typeface="Calibri"/>
                <a:sym typeface="Calibri"/>
              </a:rPr>
              <a:t>değerlendirmek</a:t>
            </a:r>
            <a:r>
              <a:rPr lang="en-US" sz="1800" b="0" dirty="0">
                <a:latin typeface="Calibri"/>
                <a:ea typeface="Calibri"/>
                <a:cs typeface="Calibri"/>
                <a:sym typeface="Calibri"/>
              </a:rPr>
              <a:t> </a:t>
            </a:r>
            <a:r>
              <a:rPr lang="en-US" sz="1800" b="0" dirty="0" err="1">
                <a:latin typeface="Calibri"/>
                <a:ea typeface="Calibri"/>
                <a:cs typeface="Calibri"/>
                <a:sym typeface="Calibri"/>
              </a:rPr>
              <a:t>için</a:t>
            </a:r>
            <a:r>
              <a:rPr lang="en-US" sz="1800" b="0" dirty="0">
                <a:latin typeface="Calibri"/>
                <a:ea typeface="Calibri"/>
                <a:cs typeface="Calibri"/>
                <a:sym typeface="Calibri"/>
              </a:rPr>
              <a:t> </a:t>
            </a:r>
            <a:r>
              <a:rPr lang="en-US" sz="1800" b="0" dirty="0" err="1">
                <a:latin typeface="Calibri"/>
                <a:ea typeface="Calibri"/>
                <a:cs typeface="Calibri"/>
                <a:sym typeface="Calibri"/>
              </a:rPr>
              <a:t>yazılım</a:t>
            </a:r>
            <a:r>
              <a:rPr lang="en-US" sz="1800" b="0" dirty="0">
                <a:latin typeface="Calibri"/>
                <a:ea typeface="Calibri"/>
                <a:cs typeface="Calibri"/>
                <a:sym typeface="Calibri"/>
              </a:rPr>
              <a:t> </a:t>
            </a:r>
            <a:r>
              <a:rPr lang="en-US" sz="1800" b="0" dirty="0" err="1">
                <a:latin typeface="Calibri"/>
                <a:ea typeface="Calibri"/>
                <a:cs typeface="Calibri"/>
                <a:sym typeface="Calibri"/>
              </a:rPr>
              <a:t>araçlarını</a:t>
            </a:r>
            <a:r>
              <a:rPr lang="en-US" sz="1800" b="0" dirty="0">
                <a:latin typeface="Calibri"/>
                <a:ea typeface="Calibri"/>
                <a:cs typeface="Calibri"/>
                <a:sym typeface="Calibri"/>
              </a:rPr>
              <a:t> ve </a:t>
            </a:r>
            <a:r>
              <a:rPr lang="en-US" sz="1800" b="0" dirty="0" err="1">
                <a:latin typeface="Calibri"/>
                <a:ea typeface="Calibri"/>
                <a:cs typeface="Calibri"/>
                <a:sym typeface="Calibri"/>
              </a:rPr>
              <a:t>veritabanlarını</a:t>
            </a:r>
            <a:r>
              <a:rPr lang="en-US" sz="1800" b="0" dirty="0">
                <a:latin typeface="Calibri"/>
                <a:ea typeface="Calibri"/>
                <a:cs typeface="Calibri"/>
                <a:sym typeface="Calibri"/>
              </a:rPr>
              <a:t> </a:t>
            </a:r>
            <a:r>
              <a:rPr lang="en-US" sz="1800" b="0" dirty="0" err="1">
                <a:latin typeface="Calibri"/>
                <a:ea typeface="Calibri"/>
                <a:cs typeface="Calibri"/>
                <a:sym typeface="Calibri"/>
              </a:rPr>
              <a:t>kullanabilir</a:t>
            </a:r>
            <a:r>
              <a:rPr lang="en-US" sz="1800" b="0" dirty="0">
                <a:latin typeface="Calibri"/>
                <a:ea typeface="Calibri"/>
                <a:cs typeface="Calibri"/>
                <a:sym typeface="Calibri"/>
              </a:rPr>
              <a:t>. Bu, </a:t>
            </a:r>
            <a:r>
              <a:rPr lang="en-US" sz="1800" b="0" dirty="0" err="1">
                <a:latin typeface="Calibri"/>
                <a:ea typeface="Calibri"/>
                <a:cs typeface="Calibri"/>
                <a:sym typeface="Calibri"/>
              </a:rPr>
              <a:t>daha</a:t>
            </a:r>
            <a:r>
              <a:rPr lang="en-US" sz="1800" b="0" dirty="0">
                <a:latin typeface="Calibri"/>
                <a:ea typeface="Calibri"/>
                <a:cs typeface="Calibri"/>
                <a:sym typeface="Calibri"/>
              </a:rPr>
              <a:t> </a:t>
            </a:r>
            <a:r>
              <a:rPr lang="en-US" sz="1800" b="0" dirty="0" err="1">
                <a:latin typeface="Calibri"/>
                <a:ea typeface="Calibri"/>
                <a:cs typeface="Calibri"/>
                <a:sym typeface="Calibri"/>
              </a:rPr>
              <a:t>düşük</a:t>
            </a:r>
            <a:r>
              <a:rPr lang="en-US" sz="1800" b="0" dirty="0">
                <a:latin typeface="Calibri"/>
                <a:ea typeface="Calibri"/>
                <a:cs typeface="Calibri"/>
                <a:sym typeface="Calibri"/>
              </a:rPr>
              <a:t> </a:t>
            </a:r>
            <a:r>
              <a:rPr lang="en-US" sz="1800" b="0" dirty="0" err="1">
                <a:latin typeface="Calibri"/>
                <a:ea typeface="Calibri"/>
                <a:cs typeface="Calibri"/>
                <a:sym typeface="Calibri"/>
              </a:rPr>
              <a:t>karbon</a:t>
            </a:r>
            <a:r>
              <a:rPr lang="en-US" sz="1800" b="0" dirty="0">
                <a:latin typeface="Calibri"/>
                <a:ea typeface="Calibri"/>
                <a:cs typeface="Calibri"/>
                <a:sym typeface="Calibri"/>
              </a:rPr>
              <a:t> </a:t>
            </a:r>
            <a:r>
              <a:rPr lang="en-US" sz="1800" b="0" dirty="0" err="1">
                <a:latin typeface="Calibri"/>
                <a:ea typeface="Calibri"/>
                <a:cs typeface="Calibri"/>
                <a:sym typeface="Calibri"/>
              </a:rPr>
              <a:t>ayak</a:t>
            </a:r>
            <a:r>
              <a:rPr lang="en-US" sz="1800" b="0" dirty="0">
                <a:latin typeface="Calibri"/>
                <a:ea typeface="Calibri"/>
                <a:cs typeface="Calibri"/>
                <a:sym typeface="Calibri"/>
              </a:rPr>
              <a:t> </a:t>
            </a:r>
            <a:r>
              <a:rPr lang="en-US" sz="1800" b="0" dirty="0" err="1">
                <a:latin typeface="Calibri"/>
                <a:ea typeface="Calibri"/>
                <a:cs typeface="Calibri"/>
                <a:sym typeface="Calibri"/>
              </a:rPr>
              <a:t>izine</a:t>
            </a:r>
            <a:r>
              <a:rPr lang="en-US" sz="1800" b="0" dirty="0">
                <a:latin typeface="Calibri"/>
                <a:ea typeface="Calibri"/>
                <a:cs typeface="Calibri"/>
                <a:sym typeface="Calibri"/>
              </a:rPr>
              <a:t>, </a:t>
            </a:r>
            <a:r>
              <a:rPr lang="en-US" sz="1800" b="0" dirty="0" err="1">
                <a:latin typeface="Calibri"/>
                <a:ea typeface="Calibri"/>
                <a:cs typeface="Calibri"/>
                <a:sym typeface="Calibri"/>
              </a:rPr>
              <a:t>daha</a:t>
            </a:r>
            <a:r>
              <a:rPr lang="en-US" sz="1800" b="0" dirty="0">
                <a:latin typeface="Calibri"/>
                <a:ea typeface="Calibri"/>
                <a:cs typeface="Calibri"/>
                <a:sym typeface="Calibri"/>
              </a:rPr>
              <a:t> </a:t>
            </a:r>
            <a:r>
              <a:rPr lang="en-US" sz="1800" b="0" dirty="0" err="1">
                <a:latin typeface="Calibri"/>
                <a:ea typeface="Calibri"/>
                <a:cs typeface="Calibri"/>
                <a:sym typeface="Calibri"/>
              </a:rPr>
              <a:t>az</a:t>
            </a:r>
            <a:r>
              <a:rPr lang="en-US" sz="1800" b="0" dirty="0">
                <a:latin typeface="Calibri"/>
                <a:ea typeface="Calibri"/>
                <a:cs typeface="Calibri"/>
                <a:sym typeface="Calibri"/>
              </a:rPr>
              <a:t> </a:t>
            </a:r>
            <a:r>
              <a:rPr lang="en-US" sz="1800" b="0" dirty="0" err="1">
                <a:latin typeface="Calibri"/>
                <a:ea typeface="Calibri"/>
                <a:cs typeface="Calibri"/>
                <a:sym typeface="Calibri"/>
              </a:rPr>
              <a:t>toksisiteye</a:t>
            </a:r>
            <a:r>
              <a:rPr lang="en-US" sz="1800" b="0" dirty="0">
                <a:latin typeface="Calibri"/>
                <a:ea typeface="Calibri"/>
                <a:cs typeface="Calibri"/>
                <a:sym typeface="Calibri"/>
              </a:rPr>
              <a:t> ve </a:t>
            </a:r>
            <a:r>
              <a:rPr lang="en-US" sz="1800" b="0" dirty="0" err="1">
                <a:latin typeface="Calibri"/>
                <a:ea typeface="Calibri"/>
                <a:cs typeface="Calibri"/>
                <a:sym typeface="Calibri"/>
              </a:rPr>
              <a:t>daha</a:t>
            </a:r>
            <a:r>
              <a:rPr lang="en-US" sz="1800" b="0" dirty="0">
                <a:latin typeface="Calibri"/>
                <a:ea typeface="Calibri"/>
                <a:cs typeface="Calibri"/>
                <a:sym typeface="Calibri"/>
              </a:rPr>
              <a:t> </a:t>
            </a:r>
            <a:r>
              <a:rPr lang="en-US" sz="1800" b="0" dirty="0" err="1">
                <a:latin typeface="Calibri"/>
                <a:ea typeface="Calibri"/>
                <a:cs typeface="Calibri"/>
                <a:sym typeface="Calibri"/>
              </a:rPr>
              <a:t>fazla</a:t>
            </a:r>
            <a:r>
              <a:rPr lang="en-US" sz="1800" b="0" dirty="0">
                <a:latin typeface="Calibri"/>
                <a:ea typeface="Calibri"/>
                <a:cs typeface="Calibri"/>
                <a:sym typeface="Calibri"/>
              </a:rPr>
              <a:t> </a:t>
            </a:r>
            <a:r>
              <a:rPr lang="en-US" sz="1800" b="0" dirty="0" err="1">
                <a:latin typeface="Calibri"/>
                <a:ea typeface="Calibri"/>
                <a:cs typeface="Calibri"/>
                <a:sym typeface="Calibri"/>
              </a:rPr>
              <a:t>geri</a:t>
            </a:r>
            <a:r>
              <a:rPr lang="en-US" sz="1800" b="0" dirty="0">
                <a:latin typeface="Calibri"/>
                <a:ea typeface="Calibri"/>
                <a:cs typeface="Calibri"/>
                <a:sym typeface="Calibri"/>
              </a:rPr>
              <a:t> </a:t>
            </a:r>
            <a:r>
              <a:rPr lang="en-US" sz="1800" b="0" dirty="0" err="1">
                <a:latin typeface="Calibri"/>
                <a:ea typeface="Calibri"/>
                <a:cs typeface="Calibri"/>
                <a:sym typeface="Calibri"/>
              </a:rPr>
              <a:t>dönüştürülebilirliğe</a:t>
            </a:r>
            <a:r>
              <a:rPr lang="en-US" sz="1800" b="0" dirty="0">
                <a:latin typeface="Calibri"/>
                <a:ea typeface="Calibri"/>
                <a:cs typeface="Calibri"/>
                <a:sym typeface="Calibri"/>
              </a:rPr>
              <a:t> </a:t>
            </a:r>
            <a:r>
              <a:rPr lang="en-US" sz="1800" b="0" dirty="0" err="1">
                <a:latin typeface="Calibri"/>
                <a:ea typeface="Calibri"/>
                <a:cs typeface="Calibri"/>
                <a:sym typeface="Calibri"/>
              </a:rPr>
              <a:t>sahip</a:t>
            </a:r>
            <a:r>
              <a:rPr lang="en-US" sz="1800" b="0" dirty="0">
                <a:latin typeface="Calibri"/>
                <a:ea typeface="Calibri"/>
                <a:cs typeface="Calibri"/>
                <a:sym typeface="Calibri"/>
              </a:rPr>
              <a:t> </a:t>
            </a:r>
            <a:r>
              <a:rPr lang="en-US" sz="1800" b="0" dirty="0" err="1">
                <a:latin typeface="Calibri"/>
                <a:ea typeface="Calibri"/>
                <a:cs typeface="Calibri"/>
                <a:sym typeface="Calibri"/>
              </a:rPr>
              <a:t>malzemelerin</a:t>
            </a:r>
            <a:r>
              <a:rPr lang="en-US" sz="1800" b="0" dirty="0">
                <a:latin typeface="Calibri"/>
                <a:ea typeface="Calibri"/>
                <a:cs typeface="Calibri"/>
                <a:sym typeface="Calibri"/>
              </a:rPr>
              <a:t> </a:t>
            </a:r>
            <a:r>
              <a:rPr lang="en-US" sz="1800" b="0" dirty="0" err="1">
                <a:latin typeface="Calibri"/>
                <a:ea typeface="Calibri"/>
                <a:cs typeface="Calibri"/>
                <a:sym typeface="Calibri"/>
              </a:rPr>
              <a:t>seçilmesine</a:t>
            </a:r>
            <a:r>
              <a:rPr lang="en-US" sz="1800" b="0" dirty="0">
                <a:latin typeface="Calibri"/>
                <a:ea typeface="Calibri"/>
                <a:cs typeface="Calibri"/>
                <a:sym typeface="Calibri"/>
              </a:rPr>
              <a:t> </a:t>
            </a:r>
            <a:r>
              <a:rPr lang="en-US" sz="1800" b="0" dirty="0" err="1">
                <a:latin typeface="Calibri"/>
                <a:ea typeface="Calibri"/>
                <a:cs typeface="Calibri"/>
                <a:sym typeface="Calibri"/>
              </a:rPr>
              <a:t>yardımcı</a:t>
            </a:r>
            <a:r>
              <a:rPr lang="en-US" sz="1800" b="0" dirty="0">
                <a:latin typeface="Calibri"/>
                <a:ea typeface="Calibri"/>
                <a:cs typeface="Calibri"/>
                <a:sym typeface="Calibri"/>
              </a:rPr>
              <a:t> </a:t>
            </a:r>
            <a:r>
              <a:rPr lang="en-US" sz="1800" b="0" dirty="0" err="1">
                <a:latin typeface="Calibri"/>
                <a:ea typeface="Calibri"/>
                <a:cs typeface="Calibri"/>
                <a:sym typeface="Calibri"/>
              </a:rPr>
              <a:t>olabilir</a:t>
            </a:r>
            <a:r>
              <a:rPr lang="en-US" sz="1800" b="0" dirty="0">
                <a:latin typeface="Calibri"/>
                <a:ea typeface="Calibri"/>
                <a:cs typeface="Calibri"/>
                <a:sym typeface="Calibri"/>
              </a:rPr>
              <a:t>.</a:t>
            </a:r>
            <a:endParaRPr lang="tr-TR" sz="1800" b="0" dirty="0">
              <a:solidFill>
                <a:srgbClr val="374151"/>
              </a:solidFill>
              <a:latin typeface="Calibri"/>
              <a:ea typeface="Calibri"/>
              <a:cs typeface="Calibri"/>
              <a:sym typeface="Calibri"/>
            </a:endParaRPr>
          </a:p>
          <a:p>
            <a:pPr marL="0" marR="0" lvl="0" indent="0" algn="just" rtl="0">
              <a:lnSpc>
                <a:spcPct val="100000"/>
              </a:lnSpc>
              <a:spcBef>
                <a:spcPts val="0"/>
              </a:spcBef>
              <a:spcAft>
                <a:spcPts val="0"/>
              </a:spcAft>
              <a:buSzPts val="1400"/>
              <a:buNone/>
            </a:pPr>
            <a:endParaRPr sz="1800" dirty="0">
              <a:latin typeface="Calibri"/>
              <a:ea typeface="Calibri"/>
              <a:cs typeface="Calibri"/>
              <a:sym typeface="Calibri"/>
            </a:endParaRPr>
          </a:p>
          <a:p>
            <a:pPr marL="0" marR="0" lvl="0" indent="0" algn="just" rtl="0">
              <a:lnSpc>
                <a:spcPct val="100000"/>
              </a:lnSpc>
              <a:spcBef>
                <a:spcPts val="0"/>
              </a:spcBef>
              <a:spcAft>
                <a:spcPts val="0"/>
              </a:spcAft>
              <a:buSzPts val="1400"/>
              <a:buNone/>
            </a:pPr>
            <a:r>
              <a:rPr lang="en-US" sz="1800" b="1" dirty="0" err="1">
                <a:latin typeface="Calibri"/>
                <a:ea typeface="Calibri"/>
                <a:cs typeface="Calibri"/>
                <a:sym typeface="Calibri"/>
              </a:rPr>
              <a:t>Eko-Tasarım</a:t>
            </a:r>
            <a:r>
              <a:rPr lang="en-US" sz="1800" b="1" dirty="0">
                <a:latin typeface="Calibri"/>
                <a:ea typeface="Calibri"/>
                <a:cs typeface="Calibri"/>
                <a:sym typeface="Calibri"/>
              </a:rPr>
              <a:t> </a:t>
            </a:r>
            <a:r>
              <a:rPr lang="en-US" sz="1800" b="1" dirty="0" err="1">
                <a:latin typeface="Calibri"/>
                <a:ea typeface="Calibri"/>
                <a:cs typeface="Calibri"/>
                <a:sym typeface="Calibri"/>
              </a:rPr>
              <a:t>Kontrol</a:t>
            </a:r>
            <a:r>
              <a:rPr lang="en-US" sz="1800" b="1" dirty="0">
                <a:latin typeface="Calibri"/>
                <a:ea typeface="Calibri"/>
                <a:cs typeface="Calibri"/>
                <a:sym typeface="Calibri"/>
              </a:rPr>
              <a:t> </a:t>
            </a:r>
            <a:r>
              <a:rPr lang="en-US" sz="1800" b="1" dirty="0" err="1">
                <a:latin typeface="Calibri"/>
                <a:ea typeface="Calibri"/>
                <a:cs typeface="Calibri"/>
                <a:sym typeface="Calibri"/>
              </a:rPr>
              <a:t>Listeleri</a:t>
            </a:r>
            <a:r>
              <a:rPr lang="en-US" sz="1800" b="1" dirty="0">
                <a:latin typeface="Calibri"/>
                <a:ea typeface="Calibri"/>
                <a:cs typeface="Calibri"/>
                <a:sym typeface="Calibri"/>
              </a:rPr>
              <a:t> ve </a:t>
            </a:r>
            <a:r>
              <a:rPr lang="en-US" sz="1800" b="1" dirty="0" err="1">
                <a:latin typeface="Calibri"/>
                <a:ea typeface="Calibri"/>
                <a:cs typeface="Calibri"/>
                <a:sym typeface="Calibri"/>
              </a:rPr>
              <a:t>Yönergeleri</a:t>
            </a:r>
            <a:r>
              <a:rPr lang="en-US" sz="1800" b="1" dirty="0">
                <a:latin typeface="Calibri"/>
                <a:ea typeface="Calibri"/>
                <a:cs typeface="Calibri"/>
                <a:sym typeface="Calibri"/>
              </a:rPr>
              <a:t>: </a:t>
            </a:r>
            <a:r>
              <a:rPr lang="en-US" sz="1800" b="0" dirty="0" err="1">
                <a:latin typeface="Calibri"/>
                <a:ea typeface="Calibri"/>
                <a:cs typeface="Calibri"/>
                <a:sym typeface="Calibri"/>
              </a:rPr>
              <a:t>Bunlar</a:t>
            </a:r>
            <a:r>
              <a:rPr lang="en-US" sz="1800" b="0" dirty="0">
                <a:latin typeface="Calibri"/>
                <a:ea typeface="Calibri"/>
                <a:cs typeface="Calibri"/>
                <a:sym typeface="Calibri"/>
              </a:rPr>
              <a:t>, </a:t>
            </a:r>
            <a:r>
              <a:rPr lang="en-US" sz="1800" b="0" dirty="0" err="1">
                <a:latin typeface="Calibri"/>
                <a:ea typeface="Calibri"/>
                <a:cs typeface="Calibri"/>
                <a:sym typeface="Calibri"/>
              </a:rPr>
              <a:t>tasarımcılara</a:t>
            </a:r>
            <a:r>
              <a:rPr lang="en-US" sz="1800" b="0" dirty="0">
                <a:latin typeface="Calibri"/>
                <a:ea typeface="Calibri"/>
                <a:cs typeface="Calibri"/>
                <a:sym typeface="Calibri"/>
              </a:rPr>
              <a:t> </a:t>
            </a:r>
            <a:r>
              <a:rPr lang="en-US" sz="1800" b="0" dirty="0" err="1">
                <a:latin typeface="Calibri"/>
                <a:ea typeface="Calibri"/>
                <a:cs typeface="Calibri"/>
                <a:sym typeface="Calibri"/>
              </a:rPr>
              <a:t>tasarım</a:t>
            </a:r>
            <a:r>
              <a:rPr lang="en-US" sz="1800" b="0" dirty="0">
                <a:latin typeface="Calibri"/>
                <a:ea typeface="Calibri"/>
                <a:cs typeface="Calibri"/>
                <a:sym typeface="Calibri"/>
              </a:rPr>
              <a:t> </a:t>
            </a:r>
            <a:r>
              <a:rPr lang="en-US" sz="1800" b="0" dirty="0" err="1">
                <a:latin typeface="Calibri"/>
                <a:ea typeface="Calibri"/>
                <a:cs typeface="Calibri"/>
                <a:sym typeface="Calibri"/>
              </a:rPr>
              <a:t>sürecinde</a:t>
            </a:r>
            <a:r>
              <a:rPr lang="en-US" sz="1800" b="0" dirty="0">
                <a:latin typeface="Calibri"/>
                <a:ea typeface="Calibri"/>
                <a:cs typeface="Calibri"/>
                <a:sym typeface="Calibri"/>
              </a:rPr>
              <a:t> </a:t>
            </a:r>
            <a:r>
              <a:rPr lang="en-US" sz="1800" b="0" dirty="0" err="1">
                <a:latin typeface="Calibri"/>
                <a:ea typeface="Calibri"/>
                <a:cs typeface="Calibri"/>
                <a:sym typeface="Calibri"/>
              </a:rPr>
              <a:t>çevreye</a:t>
            </a:r>
            <a:r>
              <a:rPr lang="en-US" sz="1800" b="0" dirty="0">
                <a:latin typeface="Calibri"/>
                <a:ea typeface="Calibri"/>
                <a:cs typeface="Calibri"/>
                <a:sym typeface="Calibri"/>
              </a:rPr>
              <a:t> </a:t>
            </a:r>
            <a:r>
              <a:rPr lang="en-US" sz="1800" b="0" dirty="0" err="1">
                <a:latin typeface="Calibri"/>
                <a:ea typeface="Calibri"/>
                <a:cs typeface="Calibri"/>
                <a:sym typeface="Calibri"/>
              </a:rPr>
              <a:t>duyarlı</a:t>
            </a:r>
            <a:r>
              <a:rPr lang="en-US" sz="1800" b="0" dirty="0">
                <a:latin typeface="Calibri"/>
                <a:ea typeface="Calibri"/>
                <a:cs typeface="Calibri"/>
                <a:sym typeface="Calibri"/>
              </a:rPr>
              <a:t> </a:t>
            </a:r>
            <a:r>
              <a:rPr lang="en-US" sz="1800" b="0" dirty="0" err="1">
                <a:latin typeface="Calibri"/>
                <a:ea typeface="Calibri"/>
                <a:cs typeface="Calibri"/>
                <a:sym typeface="Calibri"/>
              </a:rPr>
              <a:t>seçimler</a:t>
            </a:r>
            <a:r>
              <a:rPr lang="en-US" sz="1800" b="0" dirty="0">
                <a:latin typeface="Calibri"/>
                <a:ea typeface="Calibri"/>
                <a:cs typeface="Calibri"/>
                <a:sym typeface="Calibri"/>
              </a:rPr>
              <a:t> </a:t>
            </a:r>
            <a:r>
              <a:rPr lang="en-US" sz="1800" b="0" dirty="0" err="1">
                <a:latin typeface="Calibri"/>
                <a:ea typeface="Calibri"/>
                <a:cs typeface="Calibri"/>
                <a:sym typeface="Calibri"/>
              </a:rPr>
              <a:t>yapma</a:t>
            </a:r>
            <a:r>
              <a:rPr lang="en-US" sz="1800" b="0" dirty="0">
                <a:latin typeface="Calibri"/>
                <a:ea typeface="Calibri"/>
                <a:cs typeface="Calibri"/>
                <a:sym typeface="Calibri"/>
              </a:rPr>
              <a:t> </a:t>
            </a:r>
            <a:r>
              <a:rPr lang="en-US" sz="1800" b="0" dirty="0" err="1">
                <a:latin typeface="Calibri"/>
                <a:ea typeface="Calibri"/>
                <a:cs typeface="Calibri"/>
                <a:sym typeface="Calibri"/>
              </a:rPr>
              <a:t>konusunda</a:t>
            </a:r>
            <a:r>
              <a:rPr lang="en-US" sz="1800" b="0" dirty="0">
                <a:latin typeface="Calibri"/>
                <a:ea typeface="Calibri"/>
                <a:cs typeface="Calibri"/>
                <a:sym typeface="Calibri"/>
              </a:rPr>
              <a:t> </a:t>
            </a:r>
            <a:r>
              <a:rPr lang="en-US" sz="1800" b="0" dirty="0" err="1">
                <a:latin typeface="Calibri"/>
                <a:ea typeface="Calibri"/>
                <a:cs typeface="Calibri"/>
                <a:sym typeface="Calibri"/>
              </a:rPr>
              <a:t>rehberlik</a:t>
            </a:r>
            <a:r>
              <a:rPr lang="en-US" sz="1800" b="0" dirty="0">
                <a:latin typeface="Calibri"/>
                <a:ea typeface="Calibri"/>
                <a:cs typeface="Calibri"/>
                <a:sym typeface="Calibri"/>
              </a:rPr>
              <a:t> </a:t>
            </a:r>
            <a:r>
              <a:rPr lang="en-US" sz="1800" b="0" dirty="0" err="1">
                <a:latin typeface="Calibri"/>
                <a:ea typeface="Calibri"/>
                <a:cs typeface="Calibri"/>
                <a:sym typeface="Calibri"/>
              </a:rPr>
              <a:t>eden</a:t>
            </a:r>
            <a:r>
              <a:rPr lang="en-US" sz="1800" b="0" dirty="0">
                <a:latin typeface="Calibri"/>
                <a:ea typeface="Calibri"/>
                <a:cs typeface="Calibri"/>
                <a:sym typeface="Calibri"/>
              </a:rPr>
              <a:t> </a:t>
            </a:r>
            <a:r>
              <a:rPr lang="en-US" sz="1800" b="0" dirty="0" err="1">
                <a:latin typeface="Calibri"/>
                <a:ea typeface="Calibri"/>
                <a:cs typeface="Calibri"/>
                <a:sym typeface="Calibri"/>
              </a:rPr>
              <a:t>öneriler</a:t>
            </a:r>
            <a:r>
              <a:rPr lang="en-US" sz="1800" b="0" dirty="0">
                <a:latin typeface="Calibri"/>
                <a:ea typeface="Calibri"/>
                <a:cs typeface="Calibri"/>
                <a:sym typeface="Calibri"/>
              </a:rPr>
              <a:t> ve </a:t>
            </a:r>
            <a:r>
              <a:rPr lang="en-US" sz="1800" b="0" dirty="0" err="1">
                <a:latin typeface="Calibri"/>
                <a:ea typeface="Calibri"/>
                <a:cs typeface="Calibri"/>
                <a:sym typeface="Calibri"/>
              </a:rPr>
              <a:t>en</a:t>
            </a:r>
            <a:r>
              <a:rPr lang="en-US" sz="1800" b="0" dirty="0">
                <a:latin typeface="Calibri"/>
                <a:ea typeface="Calibri"/>
                <a:cs typeface="Calibri"/>
                <a:sym typeface="Calibri"/>
              </a:rPr>
              <a:t> iyi </a:t>
            </a:r>
            <a:r>
              <a:rPr lang="en-US" sz="1800" b="0" dirty="0" err="1">
                <a:latin typeface="Calibri"/>
                <a:ea typeface="Calibri"/>
                <a:cs typeface="Calibri"/>
                <a:sym typeface="Calibri"/>
              </a:rPr>
              <a:t>uygulamalardır</a:t>
            </a:r>
            <a:r>
              <a:rPr lang="en-US" sz="1800" b="0" dirty="0">
                <a:latin typeface="Calibri"/>
                <a:ea typeface="Calibri"/>
                <a:cs typeface="Calibri"/>
                <a:sym typeface="Calibri"/>
              </a:rPr>
              <a:t>.</a:t>
            </a:r>
            <a:r>
              <a:rPr lang="en-US" sz="1800" b="1" dirty="0">
                <a:latin typeface="Calibri"/>
                <a:ea typeface="Calibri"/>
                <a:cs typeface="Calibri"/>
                <a:sym typeface="Calibri"/>
              </a:rPr>
              <a:t>
</a:t>
            </a:r>
            <a:r>
              <a:rPr lang="en-US" sz="1800" b="1" dirty="0" err="1">
                <a:latin typeface="Calibri"/>
                <a:ea typeface="Calibri"/>
                <a:cs typeface="Calibri"/>
                <a:sym typeface="Calibri"/>
              </a:rPr>
              <a:t>Uygulama</a:t>
            </a:r>
            <a:r>
              <a:rPr lang="en-US" sz="1800" b="1" dirty="0">
                <a:latin typeface="Calibri"/>
                <a:ea typeface="Calibri"/>
                <a:cs typeface="Calibri"/>
                <a:sym typeface="Calibri"/>
              </a:rPr>
              <a:t>: </a:t>
            </a:r>
            <a:r>
              <a:rPr lang="en-US" sz="1800" b="0" dirty="0" err="1">
                <a:latin typeface="Calibri"/>
                <a:ea typeface="Calibri"/>
                <a:cs typeface="Calibri"/>
                <a:sym typeface="Calibri"/>
              </a:rPr>
              <a:t>Eko-tasarım</a:t>
            </a:r>
            <a:r>
              <a:rPr lang="en-US" sz="1800" b="0" dirty="0">
                <a:latin typeface="Calibri"/>
                <a:ea typeface="Calibri"/>
                <a:cs typeface="Calibri"/>
                <a:sym typeface="Calibri"/>
              </a:rPr>
              <a:t> </a:t>
            </a:r>
            <a:r>
              <a:rPr lang="en-US" sz="1800" b="0" dirty="0" err="1">
                <a:latin typeface="Calibri"/>
                <a:ea typeface="Calibri"/>
                <a:cs typeface="Calibri"/>
                <a:sym typeface="Calibri"/>
              </a:rPr>
              <a:t>kontrol</a:t>
            </a:r>
            <a:r>
              <a:rPr lang="en-US" sz="1800" b="0" dirty="0">
                <a:latin typeface="Calibri"/>
                <a:ea typeface="Calibri"/>
                <a:cs typeface="Calibri"/>
                <a:sym typeface="Calibri"/>
              </a:rPr>
              <a:t> </a:t>
            </a:r>
            <a:r>
              <a:rPr lang="en-US" sz="1800" b="0" dirty="0" err="1">
                <a:latin typeface="Calibri"/>
                <a:ea typeface="Calibri"/>
                <a:cs typeface="Calibri"/>
                <a:sym typeface="Calibri"/>
              </a:rPr>
              <a:t>listeleri</a:t>
            </a:r>
            <a:r>
              <a:rPr lang="en-US" sz="1800" b="0" dirty="0">
                <a:latin typeface="Calibri"/>
                <a:ea typeface="Calibri"/>
                <a:cs typeface="Calibri"/>
                <a:sym typeface="Calibri"/>
              </a:rPr>
              <a:t> ve </a:t>
            </a:r>
            <a:r>
              <a:rPr lang="en-US" sz="1800" b="0" dirty="0" err="1">
                <a:latin typeface="Calibri"/>
                <a:ea typeface="Calibri"/>
                <a:cs typeface="Calibri"/>
                <a:sym typeface="Calibri"/>
              </a:rPr>
              <a:t>yönergeleri</a:t>
            </a:r>
            <a:r>
              <a:rPr lang="en-US" sz="1800" b="0" dirty="0">
                <a:latin typeface="Calibri"/>
                <a:ea typeface="Calibri"/>
                <a:cs typeface="Calibri"/>
                <a:sym typeface="Calibri"/>
              </a:rPr>
              <a:t>, </a:t>
            </a:r>
            <a:r>
              <a:rPr lang="en-US" sz="1800" b="0" dirty="0" err="1">
                <a:latin typeface="Calibri"/>
                <a:ea typeface="Calibri"/>
                <a:cs typeface="Calibri"/>
                <a:sym typeface="Calibri"/>
              </a:rPr>
              <a:t>sürdürülebilirlik</a:t>
            </a:r>
            <a:r>
              <a:rPr lang="en-US" sz="1800" b="0" dirty="0">
                <a:latin typeface="Calibri"/>
                <a:ea typeface="Calibri"/>
                <a:cs typeface="Calibri"/>
                <a:sym typeface="Calibri"/>
              </a:rPr>
              <a:t> </a:t>
            </a:r>
            <a:r>
              <a:rPr lang="en-US" sz="1800" b="0" dirty="0" err="1">
                <a:latin typeface="Calibri"/>
                <a:ea typeface="Calibri"/>
                <a:cs typeface="Calibri"/>
                <a:sym typeface="Calibri"/>
              </a:rPr>
              <a:t>hususlarını</a:t>
            </a:r>
            <a:r>
              <a:rPr lang="en-US" sz="1800" b="0" dirty="0">
                <a:latin typeface="Calibri"/>
                <a:ea typeface="Calibri"/>
                <a:cs typeface="Calibri"/>
                <a:sym typeface="Calibri"/>
              </a:rPr>
              <a:t> </a:t>
            </a:r>
            <a:r>
              <a:rPr lang="en-US" sz="1800" b="0" dirty="0" err="1">
                <a:latin typeface="Calibri"/>
                <a:ea typeface="Calibri"/>
                <a:cs typeface="Calibri"/>
                <a:sym typeface="Calibri"/>
              </a:rPr>
              <a:t>ürün</a:t>
            </a:r>
            <a:r>
              <a:rPr lang="en-US" sz="1800" b="0" dirty="0">
                <a:latin typeface="Calibri"/>
                <a:ea typeface="Calibri"/>
                <a:cs typeface="Calibri"/>
                <a:sym typeface="Calibri"/>
              </a:rPr>
              <a:t> </a:t>
            </a:r>
            <a:r>
              <a:rPr lang="en-US" sz="1800" b="0" dirty="0" err="1">
                <a:latin typeface="Calibri"/>
                <a:ea typeface="Calibri"/>
                <a:cs typeface="Calibri"/>
                <a:sym typeface="Calibri"/>
              </a:rPr>
              <a:t>geliştirmeye</a:t>
            </a:r>
            <a:r>
              <a:rPr lang="en-US" sz="1800" b="0" dirty="0">
                <a:latin typeface="Calibri"/>
                <a:ea typeface="Calibri"/>
                <a:cs typeface="Calibri"/>
                <a:sym typeface="Calibri"/>
              </a:rPr>
              <a:t> </a:t>
            </a:r>
            <a:r>
              <a:rPr lang="en-US" sz="1800" b="0" dirty="0" err="1">
                <a:latin typeface="Calibri"/>
                <a:ea typeface="Calibri"/>
                <a:cs typeface="Calibri"/>
                <a:sym typeface="Calibri"/>
              </a:rPr>
              <a:t>entegre</a:t>
            </a:r>
            <a:r>
              <a:rPr lang="en-US" sz="1800" b="0" dirty="0">
                <a:latin typeface="Calibri"/>
                <a:ea typeface="Calibri"/>
                <a:cs typeface="Calibri"/>
                <a:sym typeface="Calibri"/>
              </a:rPr>
              <a:t> </a:t>
            </a:r>
            <a:r>
              <a:rPr lang="en-US" sz="1800" b="0" dirty="0" err="1">
                <a:latin typeface="Calibri"/>
                <a:ea typeface="Calibri"/>
                <a:cs typeface="Calibri"/>
                <a:sym typeface="Calibri"/>
              </a:rPr>
              <a:t>etmek</a:t>
            </a:r>
            <a:r>
              <a:rPr lang="en-US" sz="1800" b="0" dirty="0">
                <a:latin typeface="Calibri"/>
                <a:ea typeface="Calibri"/>
                <a:cs typeface="Calibri"/>
                <a:sym typeface="Calibri"/>
              </a:rPr>
              <a:t> </a:t>
            </a:r>
            <a:r>
              <a:rPr lang="en-US" sz="1800" b="0" dirty="0" err="1">
                <a:latin typeface="Calibri"/>
                <a:ea typeface="Calibri"/>
                <a:cs typeface="Calibri"/>
                <a:sym typeface="Calibri"/>
              </a:rPr>
              <a:t>için</a:t>
            </a:r>
            <a:r>
              <a:rPr lang="en-US" sz="1800" b="0" dirty="0">
                <a:latin typeface="Calibri"/>
                <a:ea typeface="Calibri"/>
                <a:cs typeface="Calibri"/>
                <a:sym typeface="Calibri"/>
              </a:rPr>
              <a:t> </a:t>
            </a:r>
            <a:r>
              <a:rPr lang="en-US" sz="1800" b="0" dirty="0" err="1">
                <a:latin typeface="Calibri"/>
                <a:ea typeface="Calibri"/>
                <a:cs typeface="Calibri"/>
                <a:sym typeface="Calibri"/>
              </a:rPr>
              <a:t>pratik</a:t>
            </a:r>
            <a:r>
              <a:rPr lang="en-US" sz="1800" b="0" dirty="0">
                <a:latin typeface="Calibri"/>
                <a:ea typeface="Calibri"/>
                <a:cs typeface="Calibri"/>
                <a:sym typeface="Calibri"/>
              </a:rPr>
              <a:t> </a:t>
            </a:r>
            <a:r>
              <a:rPr lang="en-US" sz="1800" b="0" dirty="0" err="1">
                <a:latin typeface="Calibri"/>
                <a:ea typeface="Calibri"/>
                <a:cs typeface="Calibri"/>
                <a:sym typeface="Calibri"/>
              </a:rPr>
              <a:t>rehberlik</a:t>
            </a:r>
            <a:r>
              <a:rPr lang="en-US" sz="1800" b="0" dirty="0">
                <a:latin typeface="Calibri"/>
                <a:ea typeface="Calibri"/>
                <a:cs typeface="Calibri"/>
                <a:sym typeface="Calibri"/>
              </a:rPr>
              <a:t> </a:t>
            </a:r>
            <a:r>
              <a:rPr lang="en-US" sz="1800" b="0" dirty="0" err="1">
                <a:latin typeface="Calibri"/>
                <a:ea typeface="Calibri"/>
                <a:cs typeface="Calibri"/>
                <a:sym typeface="Calibri"/>
              </a:rPr>
              <a:t>sağlar</a:t>
            </a:r>
            <a:r>
              <a:rPr lang="en-US" sz="1800" b="0" dirty="0">
                <a:latin typeface="Calibri"/>
                <a:ea typeface="Calibri"/>
                <a:cs typeface="Calibri"/>
                <a:sym typeface="Calibri"/>
              </a:rPr>
              <a:t>.
</a:t>
            </a:r>
            <a:r>
              <a:rPr lang="en-US" sz="1800" b="0" dirty="0" err="1">
                <a:latin typeface="Calibri"/>
                <a:ea typeface="Calibri"/>
                <a:cs typeface="Calibri"/>
                <a:sym typeface="Calibri"/>
              </a:rPr>
              <a:t>Ayakkabı</a:t>
            </a:r>
            <a:r>
              <a:rPr lang="en-US" sz="1800" b="0" dirty="0">
                <a:latin typeface="Calibri"/>
                <a:ea typeface="Calibri"/>
                <a:cs typeface="Calibri"/>
                <a:sym typeface="Calibri"/>
              </a:rPr>
              <a:t> </a:t>
            </a:r>
            <a:r>
              <a:rPr lang="en-US" sz="1800" b="0" dirty="0" err="1">
                <a:latin typeface="Calibri"/>
                <a:ea typeface="Calibri"/>
                <a:cs typeface="Calibri"/>
                <a:sym typeface="Calibri"/>
              </a:rPr>
              <a:t>endüstrisi</a:t>
            </a:r>
            <a:r>
              <a:rPr lang="en-US" sz="1800" b="0" dirty="0">
                <a:latin typeface="Calibri"/>
                <a:ea typeface="Calibri"/>
                <a:cs typeface="Calibri"/>
                <a:sym typeface="Calibri"/>
              </a:rPr>
              <a:t>, </a:t>
            </a:r>
            <a:r>
              <a:rPr lang="en-US" sz="1800" b="0" dirty="0" err="1">
                <a:latin typeface="Calibri"/>
                <a:ea typeface="Calibri"/>
                <a:cs typeface="Calibri"/>
                <a:sym typeface="Calibri"/>
              </a:rPr>
              <a:t>sürdürülebilir</a:t>
            </a:r>
            <a:r>
              <a:rPr lang="en-US" sz="1800" b="0" dirty="0">
                <a:latin typeface="Calibri"/>
                <a:ea typeface="Calibri"/>
                <a:cs typeface="Calibri"/>
                <a:sym typeface="Calibri"/>
              </a:rPr>
              <a:t> </a:t>
            </a:r>
            <a:r>
              <a:rPr lang="en-US" sz="1800" b="0" dirty="0" err="1">
                <a:latin typeface="Calibri"/>
                <a:ea typeface="Calibri"/>
                <a:cs typeface="Calibri"/>
                <a:sym typeface="Calibri"/>
              </a:rPr>
              <a:t>ayakkabı</a:t>
            </a:r>
            <a:r>
              <a:rPr lang="en-US" sz="1800" b="0" dirty="0">
                <a:latin typeface="Calibri"/>
                <a:ea typeface="Calibri"/>
                <a:cs typeface="Calibri"/>
                <a:sym typeface="Calibri"/>
              </a:rPr>
              <a:t> </a:t>
            </a:r>
            <a:r>
              <a:rPr lang="en-US" sz="1800" b="0" dirty="0" err="1">
                <a:latin typeface="Calibri"/>
                <a:ea typeface="Calibri"/>
                <a:cs typeface="Calibri"/>
                <a:sym typeface="Calibri"/>
              </a:rPr>
              <a:t>tasarımı</a:t>
            </a:r>
            <a:r>
              <a:rPr lang="en-US" sz="1800" b="0" dirty="0">
                <a:latin typeface="Calibri"/>
                <a:ea typeface="Calibri"/>
                <a:cs typeface="Calibri"/>
                <a:sym typeface="Calibri"/>
              </a:rPr>
              <a:t> </a:t>
            </a:r>
            <a:r>
              <a:rPr lang="en-US" sz="1800" b="0" dirty="0" err="1">
                <a:latin typeface="Calibri"/>
                <a:ea typeface="Calibri"/>
                <a:cs typeface="Calibri"/>
                <a:sym typeface="Calibri"/>
              </a:rPr>
              <a:t>için</a:t>
            </a:r>
            <a:r>
              <a:rPr lang="en-US" sz="1800" b="0" dirty="0">
                <a:latin typeface="Calibri"/>
                <a:ea typeface="Calibri"/>
                <a:cs typeface="Calibri"/>
                <a:sym typeface="Calibri"/>
              </a:rPr>
              <a:t> </a:t>
            </a:r>
            <a:r>
              <a:rPr lang="en-US" sz="1800" b="0" dirty="0" err="1">
                <a:latin typeface="Calibri"/>
                <a:ea typeface="Calibri"/>
                <a:cs typeface="Calibri"/>
                <a:sym typeface="Calibri"/>
              </a:rPr>
              <a:t>özel</a:t>
            </a:r>
            <a:r>
              <a:rPr lang="en-US" sz="1800" b="0" dirty="0">
                <a:latin typeface="Calibri"/>
                <a:ea typeface="Calibri"/>
                <a:cs typeface="Calibri"/>
                <a:sym typeface="Calibri"/>
              </a:rPr>
              <a:t> </a:t>
            </a:r>
            <a:r>
              <a:rPr lang="en-US" sz="1800" b="0" dirty="0" err="1">
                <a:latin typeface="Calibri"/>
                <a:ea typeface="Calibri"/>
                <a:cs typeface="Calibri"/>
                <a:sym typeface="Calibri"/>
              </a:rPr>
              <a:t>öneriler</a:t>
            </a:r>
            <a:r>
              <a:rPr lang="en-US" sz="1800" b="0" dirty="0">
                <a:latin typeface="Calibri"/>
                <a:ea typeface="Calibri"/>
                <a:cs typeface="Calibri"/>
                <a:sym typeface="Calibri"/>
              </a:rPr>
              <a:t> </a:t>
            </a:r>
            <a:r>
              <a:rPr lang="en-US" sz="1800" b="0" dirty="0" err="1">
                <a:latin typeface="Calibri"/>
                <a:ea typeface="Calibri"/>
                <a:cs typeface="Calibri"/>
                <a:sym typeface="Calibri"/>
              </a:rPr>
              <a:t>sunan</a:t>
            </a:r>
            <a:r>
              <a:rPr lang="en-US" sz="1800" b="0" dirty="0">
                <a:latin typeface="Calibri"/>
                <a:ea typeface="Calibri"/>
                <a:cs typeface="Calibri"/>
                <a:sym typeface="Calibri"/>
              </a:rPr>
              <a:t> </a:t>
            </a:r>
            <a:r>
              <a:rPr lang="en-US" sz="1800" b="0" dirty="0" err="1">
                <a:latin typeface="Calibri"/>
                <a:ea typeface="Calibri"/>
                <a:cs typeface="Calibri"/>
                <a:sym typeface="Calibri"/>
              </a:rPr>
              <a:t>eko-tasarım</a:t>
            </a:r>
            <a:r>
              <a:rPr lang="en-US" sz="1800" b="0" dirty="0">
                <a:latin typeface="Calibri"/>
                <a:ea typeface="Calibri"/>
                <a:cs typeface="Calibri"/>
                <a:sym typeface="Calibri"/>
              </a:rPr>
              <a:t> </a:t>
            </a:r>
            <a:r>
              <a:rPr lang="en-US" sz="1800" b="0" dirty="0" err="1">
                <a:latin typeface="Calibri"/>
                <a:ea typeface="Calibri"/>
                <a:cs typeface="Calibri"/>
                <a:sym typeface="Calibri"/>
              </a:rPr>
              <a:t>kontrol</a:t>
            </a:r>
            <a:r>
              <a:rPr lang="en-US" sz="1800" b="0" dirty="0">
                <a:latin typeface="Calibri"/>
                <a:ea typeface="Calibri"/>
                <a:cs typeface="Calibri"/>
                <a:sym typeface="Calibri"/>
              </a:rPr>
              <a:t> </a:t>
            </a:r>
            <a:r>
              <a:rPr lang="en-US" sz="1800" b="0" dirty="0" err="1">
                <a:latin typeface="Calibri"/>
                <a:ea typeface="Calibri"/>
                <a:cs typeface="Calibri"/>
                <a:sym typeface="Calibri"/>
              </a:rPr>
              <a:t>listelerinden</a:t>
            </a:r>
            <a:r>
              <a:rPr lang="en-US" sz="1800" b="0" dirty="0">
                <a:latin typeface="Calibri"/>
                <a:ea typeface="Calibri"/>
                <a:cs typeface="Calibri"/>
                <a:sym typeface="Calibri"/>
              </a:rPr>
              <a:t> ve </a:t>
            </a:r>
            <a:r>
              <a:rPr lang="en-US" sz="1800" b="0" dirty="0" err="1">
                <a:latin typeface="Calibri"/>
                <a:ea typeface="Calibri"/>
                <a:cs typeface="Calibri"/>
                <a:sym typeface="Calibri"/>
              </a:rPr>
              <a:t>yönergelerinden</a:t>
            </a:r>
            <a:r>
              <a:rPr lang="en-US" sz="1800" b="0" dirty="0">
                <a:latin typeface="Calibri"/>
                <a:ea typeface="Calibri"/>
                <a:cs typeface="Calibri"/>
                <a:sym typeface="Calibri"/>
              </a:rPr>
              <a:t> </a:t>
            </a:r>
            <a:r>
              <a:rPr lang="en-US" sz="1800" b="0" dirty="0" err="1">
                <a:latin typeface="Calibri"/>
                <a:ea typeface="Calibri"/>
                <a:cs typeface="Calibri"/>
                <a:sym typeface="Calibri"/>
              </a:rPr>
              <a:t>yararlanabilir</a:t>
            </a:r>
            <a:r>
              <a:rPr lang="en-US" sz="1800" b="0" dirty="0">
                <a:latin typeface="Calibri"/>
                <a:ea typeface="Calibri"/>
                <a:cs typeface="Calibri"/>
                <a:sym typeface="Calibri"/>
              </a:rPr>
              <a:t>. </a:t>
            </a:r>
            <a:r>
              <a:rPr lang="en-US" sz="1800" b="0" dirty="0" err="1">
                <a:latin typeface="Calibri"/>
                <a:ea typeface="Calibri"/>
                <a:cs typeface="Calibri"/>
                <a:sym typeface="Calibri"/>
              </a:rPr>
              <a:t>Bunlar</a:t>
            </a:r>
            <a:r>
              <a:rPr lang="en-US" sz="1800" b="0" dirty="0">
                <a:latin typeface="Calibri"/>
                <a:ea typeface="Calibri"/>
                <a:cs typeface="Calibri"/>
                <a:sym typeface="Calibri"/>
              </a:rPr>
              <a:t>, </a:t>
            </a:r>
            <a:r>
              <a:rPr lang="en-US" sz="1800" b="0" dirty="0" err="1">
                <a:latin typeface="Calibri"/>
                <a:ea typeface="Calibri"/>
                <a:cs typeface="Calibri"/>
                <a:sym typeface="Calibri"/>
              </a:rPr>
              <a:t>sürdürülebilir</a:t>
            </a:r>
            <a:r>
              <a:rPr lang="en-US" sz="1800" b="0" dirty="0">
                <a:latin typeface="Calibri"/>
                <a:ea typeface="Calibri"/>
                <a:cs typeface="Calibri"/>
                <a:sym typeface="Calibri"/>
              </a:rPr>
              <a:t> </a:t>
            </a:r>
            <a:r>
              <a:rPr lang="en-US" sz="1800" b="0" dirty="0" err="1">
                <a:latin typeface="Calibri"/>
                <a:ea typeface="Calibri"/>
                <a:cs typeface="Calibri"/>
                <a:sym typeface="Calibri"/>
              </a:rPr>
              <a:t>malzemelerin</a:t>
            </a:r>
            <a:r>
              <a:rPr lang="en-US" sz="1800" b="0" dirty="0">
                <a:latin typeface="Calibri"/>
                <a:ea typeface="Calibri"/>
                <a:cs typeface="Calibri"/>
                <a:sym typeface="Calibri"/>
              </a:rPr>
              <a:t> </a:t>
            </a:r>
            <a:r>
              <a:rPr lang="en-US" sz="1800" b="0" dirty="0" err="1">
                <a:latin typeface="Calibri"/>
                <a:ea typeface="Calibri"/>
                <a:cs typeface="Calibri"/>
                <a:sym typeface="Calibri"/>
              </a:rPr>
              <a:t>seçilmesi</a:t>
            </a:r>
            <a:r>
              <a:rPr lang="en-US" sz="1800" b="0" dirty="0">
                <a:latin typeface="Calibri"/>
                <a:ea typeface="Calibri"/>
                <a:cs typeface="Calibri"/>
                <a:sym typeface="Calibri"/>
              </a:rPr>
              <a:t>, </a:t>
            </a:r>
            <a:r>
              <a:rPr lang="en-US" sz="1800" b="0" dirty="0" err="1">
                <a:latin typeface="Calibri"/>
                <a:ea typeface="Calibri"/>
                <a:cs typeface="Calibri"/>
                <a:sym typeface="Calibri"/>
              </a:rPr>
              <a:t>ambalaj</a:t>
            </a:r>
            <a:r>
              <a:rPr lang="en-US" sz="1800" b="0" dirty="0">
                <a:latin typeface="Calibri"/>
                <a:ea typeface="Calibri"/>
                <a:cs typeface="Calibri"/>
                <a:sym typeface="Calibri"/>
              </a:rPr>
              <a:t> </a:t>
            </a:r>
            <a:r>
              <a:rPr lang="en-US" sz="1800" b="0" dirty="0" err="1">
                <a:latin typeface="Calibri"/>
                <a:ea typeface="Calibri"/>
                <a:cs typeface="Calibri"/>
                <a:sym typeface="Calibri"/>
              </a:rPr>
              <a:t>atıklarının</a:t>
            </a:r>
            <a:r>
              <a:rPr lang="en-US" sz="1800" b="0" dirty="0">
                <a:latin typeface="Calibri"/>
                <a:ea typeface="Calibri"/>
                <a:cs typeface="Calibri"/>
                <a:sym typeface="Calibri"/>
              </a:rPr>
              <a:t> </a:t>
            </a:r>
            <a:r>
              <a:rPr lang="en-US" sz="1800" b="0" dirty="0" err="1">
                <a:latin typeface="Calibri"/>
                <a:ea typeface="Calibri"/>
                <a:cs typeface="Calibri"/>
                <a:sym typeface="Calibri"/>
              </a:rPr>
              <a:t>azaltılması</a:t>
            </a:r>
            <a:r>
              <a:rPr lang="en-US" sz="1800" b="0" dirty="0">
                <a:latin typeface="Calibri"/>
                <a:ea typeface="Calibri"/>
                <a:cs typeface="Calibri"/>
                <a:sym typeface="Calibri"/>
              </a:rPr>
              <a:t> ve </a:t>
            </a:r>
            <a:r>
              <a:rPr lang="en-US" sz="1800" b="0" dirty="0" err="1">
                <a:latin typeface="Calibri"/>
                <a:ea typeface="Calibri"/>
                <a:cs typeface="Calibri"/>
                <a:sym typeface="Calibri"/>
              </a:rPr>
              <a:t>ürün</a:t>
            </a:r>
            <a:r>
              <a:rPr lang="en-US" sz="1800" b="0" dirty="0">
                <a:latin typeface="Calibri"/>
                <a:ea typeface="Calibri"/>
                <a:cs typeface="Calibri"/>
                <a:sym typeface="Calibri"/>
              </a:rPr>
              <a:t> </a:t>
            </a:r>
            <a:r>
              <a:rPr lang="en-US" sz="1800" b="0" dirty="0" err="1">
                <a:latin typeface="Calibri"/>
                <a:ea typeface="Calibri"/>
                <a:cs typeface="Calibri"/>
                <a:sym typeface="Calibri"/>
              </a:rPr>
              <a:t>dayanıklılığının</a:t>
            </a:r>
            <a:r>
              <a:rPr lang="en-US" sz="1800" b="0" dirty="0">
                <a:latin typeface="Calibri"/>
                <a:ea typeface="Calibri"/>
                <a:cs typeface="Calibri"/>
                <a:sym typeface="Calibri"/>
              </a:rPr>
              <a:t> </a:t>
            </a:r>
            <a:r>
              <a:rPr lang="en-US" sz="1800" b="0" dirty="0" err="1">
                <a:latin typeface="Calibri"/>
                <a:ea typeface="Calibri"/>
                <a:cs typeface="Calibri"/>
                <a:sym typeface="Calibri"/>
              </a:rPr>
              <a:t>artırılması</a:t>
            </a:r>
            <a:r>
              <a:rPr lang="en-US" sz="1800" b="0" dirty="0">
                <a:latin typeface="Calibri"/>
                <a:ea typeface="Calibri"/>
                <a:cs typeface="Calibri"/>
                <a:sym typeface="Calibri"/>
              </a:rPr>
              <a:t> </a:t>
            </a:r>
            <a:r>
              <a:rPr lang="en-US" sz="1800" b="0" dirty="0" err="1">
                <a:latin typeface="Calibri"/>
                <a:ea typeface="Calibri"/>
                <a:cs typeface="Calibri"/>
                <a:sym typeface="Calibri"/>
              </a:rPr>
              <a:t>konusunda</a:t>
            </a:r>
            <a:r>
              <a:rPr lang="en-US" sz="1800" b="0" dirty="0">
                <a:latin typeface="Calibri"/>
                <a:ea typeface="Calibri"/>
                <a:cs typeface="Calibri"/>
                <a:sym typeface="Calibri"/>
              </a:rPr>
              <a:t> </a:t>
            </a:r>
            <a:r>
              <a:rPr lang="en-US" sz="1800" b="0" dirty="0" err="1">
                <a:latin typeface="Calibri"/>
                <a:ea typeface="Calibri"/>
                <a:cs typeface="Calibri"/>
                <a:sym typeface="Calibri"/>
              </a:rPr>
              <a:t>rehberlik</a:t>
            </a:r>
            <a:r>
              <a:rPr lang="en-US" sz="1800" b="0" dirty="0">
                <a:latin typeface="Calibri"/>
                <a:ea typeface="Calibri"/>
                <a:cs typeface="Calibri"/>
                <a:sym typeface="Calibri"/>
              </a:rPr>
              <a:t> </a:t>
            </a:r>
            <a:r>
              <a:rPr lang="en-US" sz="1800" b="0" dirty="0" err="1">
                <a:latin typeface="Calibri"/>
                <a:ea typeface="Calibri"/>
                <a:cs typeface="Calibri"/>
                <a:sym typeface="Calibri"/>
              </a:rPr>
              <a:t>içerebilir</a:t>
            </a:r>
            <a:r>
              <a:rPr lang="en-US" sz="1800" b="0" dirty="0">
                <a:latin typeface="Calibri"/>
                <a:ea typeface="Calibri"/>
                <a:cs typeface="Calibri"/>
                <a:sym typeface="Calibri"/>
              </a:rPr>
              <a:t>.</a:t>
            </a:r>
            <a:endParaRPr lang="tr-TR" sz="1800" b="0" dirty="0">
              <a:solidFill>
                <a:srgbClr val="374151"/>
              </a:solidFill>
              <a:latin typeface="Calibri"/>
              <a:ea typeface="Calibri"/>
              <a:cs typeface="Calibri"/>
              <a:sym typeface="Calibri"/>
            </a:endParaRPr>
          </a:p>
          <a:p>
            <a:pPr marL="0" marR="0" lvl="0" indent="0" algn="just" rtl="0">
              <a:lnSpc>
                <a:spcPct val="100000"/>
              </a:lnSpc>
              <a:spcBef>
                <a:spcPts val="0"/>
              </a:spcBef>
              <a:spcAft>
                <a:spcPts val="0"/>
              </a:spcAft>
              <a:buSzPts val="1400"/>
              <a:buNone/>
            </a:pPr>
            <a:endParaRPr sz="1800" dirty="0">
              <a:latin typeface="Calibri"/>
              <a:ea typeface="Calibri"/>
              <a:cs typeface="Calibri"/>
              <a:sym typeface="Calibri"/>
            </a:endParaRPr>
          </a:p>
          <a:p>
            <a:pPr marL="0" marR="0" lvl="0" indent="0" algn="just" rtl="0">
              <a:lnSpc>
                <a:spcPct val="100000"/>
              </a:lnSpc>
              <a:spcBef>
                <a:spcPts val="0"/>
              </a:spcBef>
              <a:spcAft>
                <a:spcPts val="0"/>
              </a:spcAft>
              <a:buSzPts val="1400"/>
              <a:buNone/>
            </a:pPr>
            <a:r>
              <a:rPr lang="en-US" sz="1800" b="1" dirty="0" err="1">
                <a:latin typeface="Calibri"/>
                <a:ea typeface="Calibri"/>
                <a:cs typeface="Calibri"/>
                <a:sym typeface="Calibri"/>
              </a:rPr>
              <a:t>Simülasyon</a:t>
            </a:r>
            <a:r>
              <a:rPr lang="en-US" sz="1800" b="1" dirty="0">
                <a:latin typeface="Calibri"/>
                <a:ea typeface="Calibri"/>
                <a:cs typeface="Calibri"/>
                <a:sym typeface="Calibri"/>
              </a:rPr>
              <a:t> ve </a:t>
            </a:r>
            <a:r>
              <a:rPr lang="en-US" sz="1800" b="1" dirty="0" err="1">
                <a:latin typeface="Calibri"/>
                <a:ea typeface="Calibri"/>
                <a:cs typeface="Calibri"/>
                <a:sym typeface="Calibri"/>
              </a:rPr>
              <a:t>Modelleme</a:t>
            </a:r>
            <a:r>
              <a:rPr lang="en-US" sz="1800" b="1" dirty="0">
                <a:latin typeface="Calibri"/>
                <a:ea typeface="Calibri"/>
                <a:cs typeface="Calibri"/>
                <a:sym typeface="Calibri"/>
              </a:rPr>
              <a:t> </a:t>
            </a:r>
            <a:r>
              <a:rPr lang="en-US" sz="1800" b="1" dirty="0" err="1">
                <a:latin typeface="Calibri"/>
                <a:ea typeface="Calibri"/>
                <a:cs typeface="Calibri"/>
                <a:sym typeface="Calibri"/>
              </a:rPr>
              <a:t>Yazılımı</a:t>
            </a:r>
            <a:r>
              <a:rPr lang="en-US" sz="1800" b="1" dirty="0">
                <a:latin typeface="Calibri"/>
                <a:ea typeface="Calibri"/>
                <a:cs typeface="Calibri"/>
                <a:sym typeface="Calibri"/>
              </a:rPr>
              <a:t>: </a:t>
            </a:r>
            <a:r>
              <a:rPr lang="en-US" sz="1800" b="0" dirty="0" err="1">
                <a:latin typeface="Calibri"/>
                <a:ea typeface="Calibri"/>
                <a:cs typeface="Calibri"/>
                <a:sym typeface="Calibri"/>
              </a:rPr>
              <a:t>Simülasyon</a:t>
            </a:r>
            <a:r>
              <a:rPr lang="en-US" sz="1800" b="0" dirty="0">
                <a:latin typeface="Calibri"/>
                <a:ea typeface="Calibri"/>
                <a:cs typeface="Calibri"/>
                <a:sym typeface="Calibri"/>
              </a:rPr>
              <a:t> </a:t>
            </a:r>
            <a:r>
              <a:rPr lang="en-US" sz="1800" b="0" dirty="0" err="1">
                <a:latin typeface="Calibri"/>
                <a:ea typeface="Calibri"/>
                <a:cs typeface="Calibri"/>
                <a:sym typeface="Calibri"/>
              </a:rPr>
              <a:t>araçları</a:t>
            </a:r>
            <a:r>
              <a:rPr lang="en-US" sz="1800" b="0" dirty="0">
                <a:latin typeface="Calibri"/>
                <a:ea typeface="Calibri"/>
                <a:cs typeface="Calibri"/>
                <a:sym typeface="Calibri"/>
              </a:rPr>
              <a:t>, </a:t>
            </a:r>
            <a:r>
              <a:rPr lang="en-US" sz="1800" b="0" dirty="0" err="1">
                <a:latin typeface="Calibri"/>
                <a:ea typeface="Calibri"/>
                <a:cs typeface="Calibri"/>
                <a:sym typeface="Calibri"/>
              </a:rPr>
              <a:t>tasarımcıların</a:t>
            </a:r>
            <a:r>
              <a:rPr lang="en-US" sz="1800" b="0" dirty="0">
                <a:latin typeface="Calibri"/>
                <a:ea typeface="Calibri"/>
                <a:cs typeface="Calibri"/>
                <a:sym typeface="Calibri"/>
              </a:rPr>
              <a:t> </a:t>
            </a:r>
            <a:r>
              <a:rPr lang="en-US" sz="1800" b="0" dirty="0" err="1">
                <a:latin typeface="Calibri"/>
                <a:ea typeface="Calibri"/>
                <a:cs typeface="Calibri"/>
                <a:sym typeface="Calibri"/>
              </a:rPr>
              <a:t>çeşitli</a:t>
            </a:r>
            <a:r>
              <a:rPr lang="en-US" sz="1800" b="0" dirty="0">
                <a:latin typeface="Calibri"/>
                <a:ea typeface="Calibri"/>
                <a:cs typeface="Calibri"/>
                <a:sym typeface="Calibri"/>
              </a:rPr>
              <a:t> </a:t>
            </a:r>
            <a:r>
              <a:rPr lang="en-US" sz="1800" b="0" dirty="0" err="1">
                <a:latin typeface="Calibri"/>
                <a:ea typeface="Calibri"/>
                <a:cs typeface="Calibri"/>
                <a:sym typeface="Calibri"/>
              </a:rPr>
              <a:t>tasarım</a:t>
            </a:r>
            <a:r>
              <a:rPr lang="en-US" sz="1800" b="0" dirty="0">
                <a:latin typeface="Calibri"/>
                <a:ea typeface="Calibri"/>
                <a:cs typeface="Calibri"/>
                <a:sym typeface="Calibri"/>
              </a:rPr>
              <a:t> </a:t>
            </a:r>
            <a:r>
              <a:rPr lang="en-US" sz="1800" b="0" dirty="0" err="1">
                <a:latin typeface="Calibri"/>
                <a:ea typeface="Calibri"/>
                <a:cs typeface="Calibri"/>
                <a:sym typeface="Calibri"/>
              </a:rPr>
              <a:t>senaryolarını</a:t>
            </a:r>
            <a:r>
              <a:rPr lang="en-US" sz="1800" b="0" dirty="0">
                <a:latin typeface="Calibri"/>
                <a:ea typeface="Calibri"/>
                <a:cs typeface="Calibri"/>
                <a:sym typeface="Calibri"/>
              </a:rPr>
              <a:t> </a:t>
            </a:r>
            <a:r>
              <a:rPr lang="en-US" sz="1800" b="0" dirty="0" err="1">
                <a:latin typeface="Calibri"/>
                <a:ea typeface="Calibri"/>
                <a:cs typeface="Calibri"/>
                <a:sym typeface="Calibri"/>
              </a:rPr>
              <a:t>sanal</a:t>
            </a:r>
            <a:r>
              <a:rPr lang="en-US" sz="1800" b="0" dirty="0">
                <a:latin typeface="Calibri"/>
                <a:ea typeface="Calibri"/>
                <a:cs typeface="Calibri"/>
                <a:sym typeface="Calibri"/>
              </a:rPr>
              <a:t> </a:t>
            </a:r>
            <a:r>
              <a:rPr lang="en-US" sz="1800" b="0" dirty="0" err="1">
                <a:latin typeface="Calibri"/>
                <a:ea typeface="Calibri"/>
                <a:cs typeface="Calibri"/>
                <a:sym typeface="Calibri"/>
              </a:rPr>
              <a:t>olarak</a:t>
            </a:r>
            <a:r>
              <a:rPr lang="en-US" sz="1800" b="0" dirty="0">
                <a:latin typeface="Calibri"/>
                <a:ea typeface="Calibri"/>
                <a:cs typeface="Calibri"/>
                <a:sym typeface="Calibri"/>
              </a:rPr>
              <a:t> test </a:t>
            </a:r>
            <a:r>
              <a:rPr lang="en-US" sz="1800" b="0" dirty="0" err="1">
                <a:latin typeface="Calibri"/>
                <a:ea typeface="Calibri"/>
                <a:cs typeface="Calibri"/>
                <a:sym typeface="Calibri"/>
              </a:rPr>
              <a:t>etmesine</a:t>
            </a:r>
            <a:r>
              <a:rPr lang="en-US" sz="1800" b="0" dirty="0">
                <a:latin typeface="Calibri"/>
                <a:ea typeface="Calibri"/>
                <a:cs typeface="Calibri"/>
                <a:sym typeface="Calibri"/>
              </a:rPr>
              <a:t> ve optimize </a:t>
            </a:r>
            <a:r>
              <a:rPr lang="en-US" sz="1800" b="0" dirty="0" err="1">
                <a:latin typeface="Calibri"/>
                <a:ea typeface="Calibri"/>
                <a:cs typeface="Calibri"/>
                <a:sym typeface="Calibri"/>
              </a:rPr>
              <a:t>etmesine</a:t>
            </a:r>
            <a:r>
              <a:rPr lang="en-US" sz="1800" b="0" dirty="0">
                <a:latin typeface="Calibri"/>
                <a:ea typeface="Calibri"/>
                <a:cs typeface="Calibri"/>
                <a:sym typeface="Calibri"/>
              </a:rPr>
              <a:t> </a:t>
            </a:r>
            <a:r>
              <a:rPr lang="en-US" sz="1800" b="0" dirty="0" err="1">
                <a:latin typeface="Calibri"/>
                <a:ea typeface="Calibri"/>
                <a:cs typeface="Calibri"/>
                <a:sym typeface="Calibri"/>
              </a:rPr>
              <a:t>olanak</a:t>
            </a:r>
            <a:r>
              <a:rPr lang="en-US" sz="1800" b="0" dirty="0">
                <a:latin typeface="Calibri"/>
                <a:ea typeface="Calibri"/>
                <a:cs typeface="Calibri"/>
                <a:sym typeface="Calibri"/>
              </a:rPr>
              <a:t> </a:t>
            </a:r>
            <a:r>
              <a:rPr lang="en-US" sz="1800" b="0" dirty="0" err="1">
                <a:latin typeface="Calibri"/>
                <a:ea typeface="Calibri"/>
                <a:cs typeface="Calibri"/>
                <a:sym typeface="Calibri"/>
              </a:rPr>
              <a:t>tanıyarak</a:t>
            </a:r>
            <a:r>
              <a:rPr lang="en-US" sz="1800" b="0" dirty="0">
                <a:latin typeface="Calibri"/>
                <a:ea typeface="Calibri"/>
                <a:cs typeface="Calibri"/>
                <a:sym typeface="Calibri"/>
              </a:rPr>
              <a:t> </a:t>
            </a:r>
            <a:r>
              <a:rPr lang="en-US" sz="1800" b="0" dirty="0" err="1">
                <a:latin typeface="Calibri"/>
                <a:ea typeface="Calibri"/>
                <a:cs typeface="Calibri"/>
                <a:sym typeface="Calibri"/>
              </a:rPr>
              <a:t>fiziksel</a:t>
            </a:r>
            <a:r>
              <a:rPr lang="en-US" sz="1800" b="0" dirty="0">
                <a:latin typeface="Calibri"/>
                <a:ea typeface="Calibri"/>
                <a:cs typeface="Calibri"/>
                <a:sym typeface="Calibri"/>
              </a:rPr>
              <a:t> </a:t>
            </a:r>
            <a:r>
              <a:rPr lang="en-US" sz="1800" b="0" dirty="0" err="1">
                <a:latin typeface="Calibri"/>
                <a:ea typeface="Calibri"/>
                <a:cs typeface="Calibri"/>
                <a:sym typeface="Calibri"/>
              </a:rPr>
              <a:t>prototiplere</a:t>
            </a:r>
            <a:r>
              <a:rPr lang="en-US" sz="1800" b="0" dirty="0">
                <a:latin typeface="Calibri"/>
                <a:ea typeface="Calibri"/>
                <a:cs typeface="Calibri"/>
                <a:sym typeface="Calibri"/>
              </a:rPr>
              <a:t> </a:t>
            </a:r>
            <a:r>
              <a:rPr lang="en-US" sz="1800" b="0" dirty="0" err="1">
                <a:latin typeface="Calibri"/>
                <a:ea typeface="Calibri"/>
                <a:cs typeface="Calibri"/>
                <a:sym typeface="Calibri"/>
              </a:rPr>
              <a:t>olan</a:t>
            </a:r>
            <a:r>
              <a:rPr lang="en-US" sz="1800" b="0" dirty="0">
                <a:latin typeface="Calibri"/>
                <a:ea typeface="Calibri"/>
                <a:cs typeface="Calibri"/>
                <a:sym typeface="Calibri"/>
              </a:rPr>
              <a:t> </a:t>
            </a:r>
            <a:r>
              <a:rPr lang="en-US" sz="1800" b="0" dirty="0" err="1">
                <a:latin typeface="Calibri"/>
                <a:ea typeface="Calibri"/>
                <a:cs typeface="Calibri"/>
                <a:sym typeface="Calibri"/>
              </a:rPr>
              <a:t>ihtiyacı</a:t>
            </a:r>
            <a:r>
              <a:rPr lang="en-US" sz="1800" b="0" dirty="0">
                <a:latin typeface="Calibri"/>
                <a:ea typeface="Calibri"/>
                <a:cs typeface="Calibri"/>
                <a:sym typeface="Calibri"/>
              </a:rPr>
              <a:t> </a:t>
            </a:r>
            <a:r>
              <a:rPr lang="en-US" sz="1800" b="0" dirty="0" err="1">
                <a:latin typeface="Calibri"/>
                <a:ea typeface="Calibri"/>
                <a:cs typeface="Calibri"/>
                <a:sym typeface="Calibri"/>
              </a:rPr>
              <a:t>azaltır</a:t>
            </a:r>
            <a:r>
              <a:rPr lang="en-US" sz="1800" b="0" dirty="0">
                <a:latin typeface="Calibri"/>
                <a:ea typeface="Calibri"/>
                <a:cs typeface="Calibri"/>
                <a:sym typeface="Calibri"/>
              </a:rPr>
              <a:t>.</a:t>
            </a:r>
            <a:endParaRPr lang="tr-TR" sz="1800" b="0" dirty="0">
              <a:latin typeface="Calibri"/>
              <a:ea typeface="Calibri"/>
              <a:cs typeface="Calibri"/>
              <a:sym typeface="Calibri"/>
            </a:endParaRPr>
          </a:p>
          <a:p>
            <a:pPr marL="0" marR="0" lvl="0" indent="0" algn="just" rtl="0">
              <a:lnSpc>
                <a:spcPct val="100000"/>
              </a:lnSpc>
              <a:spcBef>
                <a:spcPts val="0"/>
              </a:spcBef>
              <a:spcAft>
                <a:spcPts val="0"/>
              </a:spcAft>
              <a:buSzPts val="1400"/>
              <a:buNone/>
            </a:pPr>
            <a:r>
              <a:rPr lang="en-US" sz="1800" b="1" dirty="0">
                <a:latin typeface="Calibri"/>
                <a:ea typeface="Calibri"/>
                <a:cs typeface="Calibri"/>
                <a:sym typeface="Calibri"/>
              </a:rPr>
              <a:t>
</a:t>
            </a:r>
            <a:r>
              <a:rPr lang="en-US" sz="1800" b="1" dirty="0" err="1">
                <a:latin typeface="Calibri"/>
                <a:ea typeface="Calibri"/>
                <a:cs typeface="Calibri"/>
                <a:sym typeface="Calibri"/>
              </a:rPr>
              <a:t>Uygulama</a:t>
            </a:r>
            <a:r>
              <a:rPr lang="en-US" sz="1800" b="1" dirty="0">
                <a:latin typeface="Calibri"/>
                <a:ea typeface="Calibri"/>
                <a:cs typeface="Calibri"/>
                <a:sym typeface="Calibri"/>
              </a:rPr>
              <a:t>: </a:t>
            </a:r>
            <a:r>
              <a:rPr lang="en-US" sz="1800" b="0" dirty="0" err="1">
                <a:latin typeface="Calibri"/>
                <a:ea typeface="Calibri"/>
                <a:cs typeface="Calibri"/>
                <a:sym typeface="Calibri"/>
              </a:rPr>
              <a:t>Tasarımcılar</a:t>
            </a:r>
            <a:r>
              <a:rPr lang="en-US" sz="1800" b="0" dirty="0">
                <a:latin typeface="Calibri"/>
                <a:ea typeface="Calibri"/>
                <a:cs typeface="Calibri"/>
                <a:sym typeface="Calibri"/>
              </a:rPr>
              <a:t>, </a:t>
            </a:r>
            <a:r>
              <a:rPr lang="en-US" sz="1800" b="0" dirty="0" err="1">
                <a:latin typeface="Calibri"/>
                <a:ea typeface="Calibri"/>
                <a:cs typeface="Calibri"/>
                <a:sym typeface="Calibri"/>
              </a:rPr>
              <a:t>farklı</a:t>
            </a:r>
            <a:r>
              <a:rPr lang="en-US" sz="1800" b="0" dirty="0">
                <a:latin typeface="Calibri"/>
                <a:ea typeface="Calibri"/>
                <a:cs typeface="Calibri"/>
                <a:sym typeface="Calibri"/>
              </a:rPr>
              <a:t> </a:t>
            </a:r>
            <a:r>
              <a:rPr lang="en-US" sz="1800" b="0" dirty="0" err="1">
                <a:latin typeface="Calibri"/>
                <a:ea typeface="Calibri"/>
                <a:cs typeface="Calibri"/>
                <a:sym typeface="Calibri"/>
              </a:rPr>
              <a:t>tasarım</a:t>
            </a:r>
            <a:r>
              <a:rPr lang="en-US" sz="1800" b="0" dirty="0">
                <a:latin typeface="Calibri"/>
                <a:ea typeface="Calibri"/>
                <a:cs typeface="Calibri"/>
                <a:sym typeface="Calibri"/>
              </a:rPr>
              <a:t> </a:t>
            </a:r>
            <a:r>
              <a:rPr lang="en-US" sz="1800" b="0" dirty="0" err="1">
                <a:latin typeface="Calibri"/>
                <a:ea typeface="Calibri"/>
                <a:cs typeface="Calibri"/>
                <a:sym typeface="Calibri"/>
              </a:rPr>
              <a:t>seçeneklerini</a:t>
            </a:r>
            <a:r>
              <a:rPr lang="en-US" sz="1800" b="0" dirty="0">
                <a:latin typeface="Calibri"/>
                <a:ea typeface="Calibri"/>
                <a:cs typeface="Calibri"/>
                <a:sym typeface="Calibri"/>
              </a:rPr>
              <a:t> </a:t>
            </a:r>
            <a:r>
              <a:rPr lang="en-US" sz="1800" b="0" dirty="0" err="1">
                <a:latin typeface="Calibri"/>
                <a:ea typeface="Calibri"/>
                <a:cs typeface="Calibri"/>
                <a:sym typeface="Calibri"/>
              </a:rPr>
              <a:t>simüle</a:t>
            </a:r>
            <a:r>
              <a:rPr lang="en-US" sz="1800" b="0" dirty="0">
                <a:latin typeface="Calibri"/>
                <a:ea typeface="Calibri"/>
                <a:cs typeface="Calibri"/>
                <a:sym typeface="Calibri"/>
              </a:rPr>
              <a:t> </a:t>
            </a:r>
            <a:r>
              <a:rPr lang="en-US" sz="1800" b="0" dirty="0" err="1">
                <a:latin typeface="Calibri"/>
                <a:ea typeface="Calibri"/>
                <a:cs typeface="Calibri"/>
                <a:sym typeface="Calibri"/>
              </a:rPr>
              <a:t>ederek</a:t>
            </a:r>
            <a:r>
              <a:rPr lang="en-US" sz="1800" b="0" dirty="0">
                <a:latin typeface="Calibri"/>
                <a:ea typeface="Calibri"/>
                <a:cs typeface="Calibri"/>
                <a:sym typeface="Calibri"/>
              </a:rPr>
              <a:t> </a:t>
            </a:r>
            <a:r>
              <a:rPr lang="en-US" sz="1800" b="0" dirty="0" err="1">
                <a:latin typeface="Calibri"/>
                <a:ea typeface="Calibri"/>
                <a:cs typeface="Calibri"/>
                <a:sym typeface="Calibri"/>
              </a:rPr>
              <a:t>enerji</a:t>
            </a:r>
            <a:r>
              <a:rPr lang="en-US" sz="1800" b="0" dirty="0">
                <a:latin typeface="Calibri"/>
                <a:ea typeface="Calibri"/>
                <a:cs typeface="Calibri"/>
                <a:sym typeface="Calibri"/>
              </a:rPr>
              <a:t> </a:t>
            </a:r>
            <a:r>
              <a:rPr lang="en-US" sz="1800" b="0" dirty="0" err="1">
                <a:latin typeface="Calibri"/>
                <a:ea typeface="Calibri"/>
                <a:cs typeface="Calibri"/>
                <a:sym typeface="Calibri"/>
              </a:rPr>
              <a:t>tasarruflu</a:t>
            </a:r>
            <a:r>
              <a:rPr lang="en-US" sz="1800" b="0" dirty="0">
                <a:latin typeface="Calibri"/>
                <a:ea typeface="Calibri"/>
                <a:cs typeface="Calibri"/>
                <a:sym typeface="Calibri"/>
              </a:rPr>
              <a:t> ve </a:t>
            </a:r>
            <a:r>
              <a:rPr lang="en-US" sz="1800" b="0" dirty="0" err="1">
                <a:latin typeface="Calibri"/>
                <a:ea typeface="Calibri"/>
                <a:cs typeface="Calibri"/>
                <a:sym typeface="Calibri"/>
              </a:rPr>
              <a:t>çevre</a:t>
            </a:r>
            <a:r>
              <a:rPr lang="en-US" sz="1800" b="0" dirty="0">
                <a:latin typeface="Calibri"/>
                <a:ea typeface="Calibri"/>
                <a:cs typeface="Calibri"/>
                <a:sym typeface="Calibri"/>
              </a:rPr>
              <a:t> </a:t>
            </a:r>
            <a:r>
              <a:rPr lang="en-US" sz="1800" b="0" dirty="0" err="1">
                <a:latin typeface="Calibri"/>
                <a:ea typeface="Calibri"/>
                <a:cs typeface="Calibri"/>
                <a:sym typeface="Calibri"/>
              </a:rPr>
              <a:t>dostu</a:t>
            </a:r>
            <a:r>
              <a:rPr lang="en-US" sz="1800" b="0" dirty="0">
                <a:latin typeface="Calibri"/>
                <a:ea typeface="Calibri"/>
                <a:cs typeface="Calibri"/>
                <a:sym typeface="Calibri"/>
              </a:rPr>
              <a:t> </a:t>
            </a:r>
            <a:r>
              <a:rPr lang="en-US" sz="1800" b="0" dirty="0" err="1">
                <a:latin typeface="Calibri"/>
                <a:ea typeface="Calibri"/>
                <a:cs typeface="Calibri"/>
                <a:sym typeface="Calibri"/>
              </a:rPr>
              <a:t>çözümleri</a:t>
            </a:r>
            <a:r>
              <a:rPr lang="en-US" sz="1800" b="0" dirty="0">
                <a:latin typeface="Calibri"/>
                <a:ea typeface="Calibri"/>
                <a:cs typeface="Calibri"/>
                <a:sym typeface="Calibri"/>
              </a:rPr>
              <a:t> </a:t>
            </a:r>
            <a:r>
              <a:rPr lang="en-US" sz="1800" b="0" dirty="0" err="1">
                <a:latin typeface="Calibri"/>
                <a:ea typeface="Calibri"/>
                <a:cs typeface="Calibri"/>
                <a:sym typeface="Calibri"/>
              </a:rPr>
              <a:t>belirleyebilirler</a:t>
            </a:r>
            <a:r>
              <a:rPr lang="en-US" sz="1800" b="0" dirty="0">
                <a:latin typeface="Calibri"/>
                <a:ea typeface="Calibri"/>
                <a:cs typeface="Calibri"/>
                <a:sym typeface="Calibri"/>
              </a:rPr>
              <a:t>.
</a:t>
            </a:r>
            <a:r>
              <a:rPr lang="en-US" sz="1800" b="0" dirty="0" err="1">
                <a:latin typeface="Calibri"/>
                <a:ea typeface="Calibri"/>
                <a:cs typeface="Calibri"/>
                <a:sym typeface="Calibri"/>
              </a:rPr>
              <a:t>Ayakkabı</a:t>
            </a:r>
            <a:r>
              <a:rPr lang="en-US" sz="1800" b="0" dirty="0">
                <a:latin typeface="Calibri"/>
                <a:ea typeface="Calibri"/>
                <a:cs typeface="Calibri"/>
                <a:sym typeface="Calibri"/>
              </a:rPr>
              <a:t> </a:t>
            </a:r>
            <a:r>
              <a:rPr lang="en-US" sz="1800" b="0" dirty="0" err="1">
                <a:latin typeface="Calibri"/>
                <a:ea typeface="Calibri"/>
                <a:cs typeface="Calibri"/>
                <a:sym typeface="Calibri"/>
              </a:rPr>
              <a:t>tasarımcıları</a:t>
            </a:r>
            <a:r>
              <a:rPr lang="en-US" sz="1800" b="0" dirty="0">
                <a:latin typeface="Calibri"/>
                <a:ea typeface="Calibri"/>
                <a:cs typeface="Calibri"/>
                <a:sym typeface="Calibri"/>
              </a:rPr>
              <a:t>, </a:t>
            </a:r>
            <a:r>
              <a:rPr lang="en-US" sz="1800" b="0" dirty="0" err="1">
                <a:latin typeface="Calibri"/>
                <a:ea typeface="Calibri"/>
                <a:cs typeface="Calibri"/>
                <a:sym typeface="Calibri"/>
              </a:rPr>
              <a:t>ayakkabı</a:t>
            </a:r>
            <a:r>
              <a:rPr lang="en-US" sz="1800" b="0" dirty="0">
                <a:latin typeface="Calibri"/>
                <a:ea typeface="Calibri"/>
                <a:cs typeface="Calibri"/>
                <a:sym typeface="Calibri"/>
              </a:rPr>
              <a:t> </a:t>
            </a:r>
            <a:r>
              <a:rPr lang="en-US" sz="1800" b="0" dirty="0" err="1">
                <a:latin typeface="Calibri"/>
                <a:ea typeface="Calibri"/>
                <a:cs typeface="Calibri"/>
                <a:sym typeface="Calibri"/>
              </a:rPr>
              <a:t>tasarımlarını</a:t>
            </a:r>
            <a:r>
              <a:rPr lang="en-US" sz="1800" b="0" dirty="0">
                <a:latin typeface="Calibri"/>
                <a:ea typeface="Calibri"/>
                <a:cs typeface="Calibri"/>
                <a:sym typeface="Calibri"/>
              </a:rPr>
              <a:t> </a:t>
            </a:r>
            <a:r>
              <a:rPr lang="en-US" sz="1800" b="0" dirty="0" err="1">
                <a:latin typeface="Calibri"/>
                <a:ea typeface="Calibri"/>
                <a:cs typeface="Calibri"/>
                <a:sym typeface="Calibri"/>
              </a:rPr>
              <a:t>sanal</a:t>
            </a:r>
            <a:r>
              <a:rPr lang="en-US" sz="1800" b="0" dirty="0">
                <a:latin typeface="Calibri"/>
                <a:ea typeface="Calibri"/>
                <a:cs typeface="Calibri"/>
                <a:sym typeface="Calibri"/>
              </a:rPr>
              <a:t> </a:t>
            </a:r>
            <a:r>
              <a:rPr lang="en-US" sz="1800" b="0" dirty="0" err="1">
                <a:latin typeface="Calibri"/>
                <a:ea typeface="Calibri"/>
                <a:cs typeface="Calibri"/>
                <a:sym typeface="Calibri"/>
              </a:rPr>
              <a:t>olarak</a:t>
            </a:r>
            <a:r>
              <a:rPr lang="en-US" sz="1800" b="0" dirty="0">
                <a:latin typeface="Calibri"/>
                <a:ea typeface="Calibri"/>
                <a:cs typeface="Calibri"/>
                <a:sym typeface="Calibri"/>
              </a:rPr>
              <a:t> optimize </a:t>
            </a:r>
            <a:r>
              <a:rPr lang="en-US" sz="1800" b="0" dirty="0" err="1">
                <a:latin typeface="Calibri"/>
                <a:ea typeface="Calibri"/>
                <a:cs typeface="Calibri"/>
                <a:sym typeface="Calibri"/>
              </a:rPr>
              <a:t>etmek</a:t>
            </a:r>
            <a:r>
              <a:rPr lang="en-US" sz="1800" b="0" dirty="0">
                <a:latin typeface="Calibri"/>
                <a:ea typeface="Calibri"/>
                <a:cs typeface="Calibri"/>
                <a:sym typeface="Calibri"/>
              </a:rPr>
              <a:t> </a:t>
            </a:r>
            <a:r>
              <a:rPr lang="en-US" sz="1800" b="0" dirty="0" err="1">
                <a:latin typeface="Calibri"/>
                <a:ea typeface="Calibri"/>
                <a:cs typeface="Calibri"/>
                <a:sym typeface="Calibri"/>
              </a:rPr>
              <a:t>için</a:t>
            </a:r>
            <a:r>
              <a:rPr lang="en-US" sz="1800" b="0" dirty="0">
                <a:latin typeface="Calibri"/>
                <a:ea typeface="Calibri"/>
                <a:cs typeface="Calibri"/>
                <a:sym typeface="Calibri"/>
              </a:rPr>
              <a:t> </a:t>
            </a:r>
            <a:r>
              <a:rPr lang="en-US" sz="1800" b="0" dirty="0" err="1">
                <a:latin typeface="Calibri"/>
                <a:ea typeface="Calibri"/>
                <a:cs typeface="Calibri"/>
                <a:sym typeface="Calibri"/>
              </a:rPr>
              <a:t>simülasyon</a:t>
            </a:r>
            <a:r>
              <a:rPr lang="en-US" sz="1800" b="0" dirty="0">
                <a:latin typeface="Calibri"/>
                <a:ea typeface="Calibri"/>
                <a:cs typeface="Calibri"/>
                <a:sym typeface="Calibri"/>
              </a:rPr>
              <a:t> </a:t>
            </a:r>
            <a:r>
              <a:rPr lang="en-US" sz="1800" b="0" dirty="0" err="1">
                <a:latin typeface="Calibri"/>
                <a:ea typeface="Calibri"/>
                <a:cs typeface="Calibri"/>
                <a:sym typeface="Calibri"/>
              </a:rPr>
              <a:t>araçlarını</a:t>
            </a:r>
            <a:r>
              <a:rPr lang="en-US" sz="1800" b="0" dirty="0">
                <a:latin typeface="Calibri"/>
                <a:ea typeface="Calibri"/>
                <a:cs typeface="Calibri"/>
                <a:sym typeface="Calibri"/>
              </a:rPr>
              <a:t> </a:t>
            </a:r>
            <a:r>
              <a:rPr lang="en-US" sz="1800" b="0" dirty="0" err="1">
                <a:latin typeface="Calibri"/>
                <a:ea typeface="Calibri"/>
                <a:cs typeface="Calibri"/>
                <a:sym typeface="Calibri"/>
              </a:rPr>
              <a:t>kullanabilir</a:t>
            </a:r>
            <a:r>
              <a:rPr lang="en-US" sz="1800" b="0" dirty="0">
                <a:latin typeface="Calibri"/>
                <a:ea typeface="Calibri"/>
                <a:cs typeface="Calibri"/>
                <a:sym typeface="Calibri"/>
              </a:rPr>
              <a:t> ve </a:t>
            </a:r>
            <a:r>
              <a:rPr lang="en-US" sz="1800" b="0" dirty="0" err="1">
                <a:latin typeface="Calibri"/>
                <a:ea typeface="Calibri"/>
                <a:cs typeface="Calibri"/>
                <a:sym typeface="Calibri"/>
              </a:rPr>
              <a:t>fiziksel</a:t>
            </a:r>
            <a:r>
              <a:rPr lang="en-US" sz="1800" b="0" dirty="0">
                <a:latin typeface="Calibri"/>
                <a:ea typeface="Calibri"/>
                <a:cs typeface="Calibri"/>
                <a:sym typeface="Calibri"/>
              </a:rPr>
              <a:t> </a:t>
            </a:r>
            <a:r>
              <a:rPr lang="en-US" sz="1800" b="0" dirty="0" err="1">
                <a:latin typeface="Calibri"/>
                <a:ea typeface="Calibri"/>
                <a:cs typeface="Calibri"/>
                <a:sym typeface="Calibri"/>
              </a:rPr>
              <a:t>prototiplere</a:t>
            </a:r>
            <a:r>
              <a:rPr lang="en-US" sz="1800" b="0" dirty="0">
                <a:latin typeface="Calibri"/>
                <a:ea typeface="Calibri"/>
                <a:cs typeface="Calibri"/>
                <a:sym typeface="Calibri"/>
              </a:rPr>
              <a:t> </a:t>
            </a:r>
            <a:r>
              <a:rPr lang="en-US" sz="1800" b="0" dirty="0" err="1">
                <a:latin typeface="Calibri"/>
                <a:ea typeface="Calibri"/>
                <a:cs typeface="Calibri"/>
                <a:sym typeface="Calibri"/>
              </a:rPr>
              <a:t>olan</a:t>
            </a:r>
            <a:r>
              <a:rPr lang="en-US" sz="1800" b="0" dirty="0">
                <a:latin typeface="Calibri"/>
                <a:ea typeface="Calibri"/>
                <a:cs typeface="Calibri"/>
                <a:sym typeface="Calibri"/>
              </a:rPr>
              <a:t> </a:t>
            </a:r>
            <a:r>
              <a:rPr lang="en-US" sz="1800" b="0" dirty="0" err="1">
                <a:latin typeface="Calibri"/>
                <a:ea typeface="Calibri"/>
                <a:cs typeface="Calibri"/>
                <a:sym typeface="Calibri"/>
              </a:rPr>
              <a:t>ihtiyacı</a:t>
            </a:r>
            <a:r>
              <a:rPr lang="en-US" sz="1800" b="0" dirty="0">
                <a:latin typeface="Calibri"/>
                <a:ea typeface="Calibri"/>
                <a:cs typeface="Calibri"/>
                <a:sym typeface="Calibri"/>
              </a:rPr>
              <a:t> </a:t>
            </a:r>
            <a:r>
              <a:rPr lang="en-US" sz="1800" b="0" dirty="0" err="1">
                <a:latin typeface="Calibri"/>
                <a:ea typeface="Calibri"/>
                <a:cs typeface="Calibri"/>
                <a:sym typeface="Calibri"/>
              </a:rPr>
              <a:t>azaltabilir</a:t>
            </a:r>
            <a:r>
              <a:rPr lang="en-US" sz="1800" b="0" dirty="0">
                <a:latin typeface="Calibri"/>
                <a:ea typeface="Calibri"/>
                <a:cs typeface="Calibri"/>
                <a:sym typeface="Calibri"/>
              </a:rPr>
              <a:t>. Bu, </a:t>
            </a:r>
            <a:r>
              <a:rPr lang="en-US" sz="1800" b="0" dirty="0" err="1">
                <a:latin typeface="Calibri"/>
                <a:ea typeface="Calibri"/>
                <a:cs typeface="Calibri"/>
                <a:sym typeface="Calibri"/>
              </a:rPr>
              <a:t>kaynakları</a:t>
            </a:r>
            <a:r>
              <a:rPr lang="en-US" sz="1800" b="0" dirty="0">
                <a:latin typeface="Calibri"/>
                <a:ea typeface="Calibri"/>
                <a:cs typeface="Calibri"/>
                <a:sym typeface="Calibri"/>
              </a:rPr>
              <a:t> </a:t>
            </a:r>
            <a:r>
              <a:rPr lang="en-US" sz="1800" b="0" dirty="0" err="1">
                <a:latin typeface="Calibri"/>
                <a:ea typeface="Calibri"/>
                <a:cs typeface="Calibri"/>
                <a:sym typeface="Calibri"/>
              </a:rPr>
              <a:t>daha</a:t>
            </a:r>
            <a:r>
              <a:rPr lang="en-US" sz="1800" b="0" dirty="0">
                <a:latin typeface="Calibri"/>
                <a:ea typeface="Calibri"/>
                <a:cs typeface="Calibri"/>
                <a:sym typeface="Calibri"/>
              </a:rPr>
              <a:t> </a:t>
            </a:r>
            <a:r>
              <a:rPr lang="en-US" sz="1800" b="0" dirty="0" err="1">
                <a:latin typeface="Calibri"/>
                <a:ea typeface="Calibri"/>
                <a:cs typeface="Calibri"/>
                <a:sym typeface="Calibri"/>
              </a:rPr>
              <a:t>verimli</a:t>
            </a:r>
            <a:r>
              <a:rPr lang="en-US" sz="1800" b="0" dirty="0">
                <a:latin typeface="Calibri"/>
                <a:ea typeface="Calibri"/>
                <a:cs typeface="Calibri"/>
                <a:sym typeface="Calibri"/>
              </a:rPr>
              <a:t> </a:t>
            </a:r>
            <a:r>
              <a:rPr lang="en-US" sz="1800" b="0" dirty="0" err="1">
                <a:latin typeface="Calibri"/>
                <a:ea typeface="Calibri"/>
                <a:cs typeface="Calibri"/>
                <a:sym typeface="Calibri"/>
              </a:rPr>
              <a:t>kullanan</a:t>
            </a:r>
            <a:r>
              <a:rPr lang="en-US" sz="1800" b="0" dirty="0">
                <a:latin typeface="Calibri"/>
                <a:ea typeface="Calibri"/>
                <a:cs typeface="Calibri"/>
                <a:sym typeface="Calibri"/>
              </a:rPr>
              <a:t> ve </a:t>
            </a:r>
            <a:r>
              <a:rPr lang="en-US" sz="1800" b="0" dirty="0" err="1">
                <a:latin typeface="Calibri"/>
                <a:ea typeface="Calibri"/>
                <a:cs typeface="Calibri"/>
                <a:sym typeface="Calibri"/>
              </a:rPr>
              <a:t>çevre</a:t>
            </a:r>
            <a:r>
              <a:rPr lang="en-US" sz="1800" b="0" dirty="0">
                <a:latin typeface="Calibri"/>
                <a:ea typeface="Calibri"/>
                <a:cs typeface="Calibri"/>
                <a:sym typeface="Calibri"/>
              </a:rPr>
              <a:t> </a:t>
            </a:r>
            <a:r>
              <a:rPr lang="en-US" sz="1800" b="0" dirty="0" err="1">
                <a:latin typeface="Calibri"/>
                <a:ea typeface="Calibri"/>
                <a:cs typeface="Calibri"/>
                <a:sym typeface="Calibri"/>
              </a:rPr>
              <a:t>dostu</a:t>
            </a:r>
            <a:r>
              <a:rPr lang="en-US" sz="1800" b="0" dirty="0">
                <a:latin typeface="Calibri"/>
                <a:ea typeface="Calibri"/>
                <a:cs typeface="Calibri"/>
                <a:sym typeface="Calibri"/>
              </a:rPr>
              <a:t> </a:t>
            </a:r>
            <a:r>
              <a:rPr lang="en-US" sz="1800" b="0" dirty="0" err="1">
                <a:latin typeface="Calibri"/>
                <a:ea typeface="Calibri"/>
                <a:cs typeface="Calibri"/>
                <a:sym typeface="Calibri"/>
              </a:rPr>
              <a:t>ayakkabı</a:t>
            </a:r>
            <a:r>
              <a:rPr lang="en-US" sz="1800" b="0" dirty="0">
                <a:latin typeface="Calibri"/>
                <a:ea typeface="Calibri"/>
                <a:cs typeface="Calibri"/>
                <a:sym typeface="Calibri"/>
              </a:rPr>
              <a:t> </a:t>
            </a:r>
            <a:r>
              <a:rPr lang="en-US" sz="1800" b="0" dirty="0" err="1">
                <a:latin typeface="Calibri"/>
                <a:ea typeface="Calibri"/>
                <a:cs typeface="Calibri"/>
                <a:sym typeface="Calibri"/>
              </a:rPr>
              <a:t>tasarımlarına</a:t>
            </a:r>
            <a:r>
              <a:rPr lang="en-US" sz="1800" b="0" dirty="0">
                <a:latin typeface="Calibri"/>
                <a:ea typeface="Calibri"/>
                <a:cs typeface="Calibri"/>
                <a:sym typeface="Calibri"/>
              </a:rPr>
              <a:t> </a:t>
            </a:r>
            <a:r>
              <a:rPr lang="en-US" sz="1800" b="0" dirty="0" err="1">
                <a:latin typeface="Calibri"/>
                <a:ea typeface="Calibri"/>
                <a:cs typeface="Calibri"/>
                <a:sym typeface="Calibri"/>
              </a:rPr>
              <a:t>yol</a:t>
            </a:r>
            <a:r>
              <a:rPr lang="en-US" sz="1800" b="0" dirty="0">
                <a:latin typeface="Calibri"/>
                <a:ea typeface="Calibri"/>
                <a:cs typeface="Calibri"/>
                <a:sym typeface="Calibri"/>
              </a:rPr>
              <a:t> </a:t>
            </a:r>
            <a:r>
              <a:rPr lang="en-US" sz="1800" b="0" dirty="0" err="1">
                <a:latin typeface="Calibri"/>
                <a:ea typeface="Calibri"/>
                <a:cs typeface="Calibri"/>
                <a:sym typeface="Calibri"/>
              </a:rPr>
              <a:t>açabilir</a:t>
            </a:r>
            <a:r>
              <a:rPr lang="en-US" sz="1800" b="0" dirty="0">
                <a:latin typeface="Calibri"/>
                <a:ea typeface="Calibri"/>
                <a:cs typeface="Calibri"/>
                <a:sym typeface="Calibri"/>
              </a:rPr>
              <a:t>.</a:t>
            </a:r>
            <a:endParaRPr lang="tr-TR" sz="1800" b="0" dirty="0">
              <a:solidFill>
                <a:srgbClr val="374151"/>
              </a:solidFill>
              <a:latin typeface="Calibri"/>
              <a:ea typeface="Calibri"/>
              <a:cs typeface="Calibri"/>
              <a:sym typeface="Calibri"/>
            </a:endParaRPr>
          </a:p>
          <a:p>
            <a:pPr marL="0" marR="0" lvl="0" indent="0" algn="just" rtl="0">
              <a:lnSpc>
                <a:spcPct val="100000"/>
              </a:lnSpc>
              <a:spcBef>
                <a:spcPts val="0"/>
              </a:spcBef>
              <a:spcAft>
                <a:spcPts val="0"/>
              </a:spcAft>
              <a:buSzPts val="1400"/>
              <a:buNone/>
            </a:pPr>
            <a:endParaRPr sz="1800" dirty="0">
              <a:latin typeface="Calibri"/>
              <a:ea typeface="Calibri"/>
              <a:cs typeface="Calibri"/>
              <a:sym typeface="Calibri"/>
            </a:endParaRPr>
          </a:p>
          <a:p>
            <a:pPr marL="0" marR="0" lvl="0" indent="0" algn="just" rtl="0">
              <a:lnSpc>
                <a:spcPct val="100000"/>
              </a:lnSpc>
              <a:spcBef>
                <a:spcPts val="0"/>
              </a:spcBef>
              <a:spcAft>
                <a:spcPts val="0"/>
              </a:spcAft>
              <a:buSzPts val="1400"/>
              <a:buNone/>
            </a:pPr>
            <a:r>
              <a:rPr lang="en-US" sz="1800" b="1" dirty="0" err="1">
                <a:latin typeface="Calibri"/>
                <a:ea typeface="Calibri"/>
                <a:cs typeface="Calibri"/>
                <a:sym typeface="Calibri"/>
              </a:rPr>
              <a:t>İşbirlikçi</a:t>
            </a:r>
            <a:r>
              <a:rPr lang="en-US" sz="1800" b="1" dirty="0">
                <a:latin typeface="Calibri"/>
                <a:ea typeface="Calibri"/>
                <a:cs typeface="Calibri"/>
                <a:sym typeface="Calibri"/>
              </a:rPr>
              <a:t> </a:t>
            </a:r>
            <a:r>
              <a:rPr lang="en-US" sz="1800" b="1" dirty="0" err="1">
                <a:latin typeface="Calibri"/>
                <a:ea typeface="Calibri"/>
                <a:cs typeface="Calibri"/>
                <a:sym typeface="Calibri"/>
              </a:rPr>
              <a:t>Tasarım</a:t>
            </a:r>
            <a:r>
              <a:rPr lang="en-US" sz="1800" b="1" dirty="0">
                <a:latin typeface="Calibri"/>
                <a:ea typeface="Calibri"/>
                <a:cs typeface="Calibri"/>
                <a:sym typeface="Calibri"/>
              </a:rPr>
              <a:t> </a:t>
            </a:r>
            <a:r>
              <a:rPr lang="en-US" sz="1800" b="1" dirty="0" err="1">
                <a:latin typeface="Calibri"/>
                <a:ea typeface="Calibri"/>
                <a:cs typeface="Calibri"/>
                <a:sym typeface="Calibri"/>
              </a:rPr>
              <a:t>Platformları</a:t>
            </a:r>
            <a:r>
              <a:rPr lang="en-US" sz="1800" b="1" dirty="0">
                <a:latin typeface="Calibri"/>
                <a:ea typeface="Calibri"/>
                <a:cs typeface="Calibri"/>
                <a:sym typeface="Calibri"/>
              </a:rPr>
              <a:t>: </a:t>
            </a:r>
            <a:r>
              <a:rPr lang="en-US" sz="1800" b="0" dirty="0" err="1">
                <a:latin typeface="Calibri"/>
                <a:ea typeface="Calibri"/>
                <a:cs typeface="Calibri"/>
                <a:sym typeface="Calibri"/>
              </a:rPr>
              <a:t>Çevrimiçi</a:t>
            </a:r>
            <a:r>
              <a:rPr lang="en-US" sz="1800" b="0" dirty="0">
                <a:latin typeface="Calibri"/>
                <a:ea typeface="Calibri"/>
                <a:cs typeface="Calibri"/>
                <a:sym typeface="Calibri"/>
              </a:rPr>
              <a:t> </a:t>
            </a:r>
            <a:r>
              <a:rPr lang="en-US" sz="1800" b="0" dirty="0" err="1">
                <a:latin typeface="Calibri"/>
                <a:ea typeface="Calibri"/>
                <a:cs typeface="Calibri"/>
                <a:sym typeface="Calibri"/>
              </a:rPr>
              <a:t>platformlar</a:t>
            </a:r>
            <a:r>
              <a:rPr lang="en-US" sz="1800" b="0" dirty="0">
                <a:latin typeface="Calibri"/>
                <a:ea typeface="Calibri"/>
                <a:cs typeface="Calibri"/>
                <a:sym typeface="Calibri"/>
              </a:rPr>
              <a:t>, </a:t>
            </a:r>
            <a:r>
              <a:rPr lang="en-US" sz="1800" b="0" dirty="0" err="1">
                <a:latin typeface="Calibri"/>
                <a:ea typeface="Calibri"/>
                <a:cs typeface="Calibri"/>
                <a:sym typeface="Calibri"/>
              </a:rPr>
              <a:t>çok</a:t>
            </a:r>
            <a:r>
              <a:rPr lang="en-US" sz="1800" b="0" dirty="0">
                <a:latin typeface="Calibri"/>
                <a:ea typeface="Calibri"/>
                <a:cs typeface="Calibri"/>
                <a:sym typeface="Calibri"/>
              </a:rPr>
              <a:t> </a:t>
            </a:r>
            <a:r>
              <a:rPr lang="en-US" sz="1800" b="0" dirty="0" err="1">
                <a:latin typeface="Calibri"/>
                <a:ea typeface="Calibri"/>
                <a:cs typeface="Calibri"/>
                <a:sym typeface="Calibri"/>
              </a:rPr>
              <a:t>disiplinli</a:t>
            </a:r>
            <a:r>
              <a:rPr lang="en-US" sz="1800" b="0" dirty="0">
                <a:latin typeface="Calibri"/>
                <a:ea typeface="Calibri"/>
                <a:cs typeface="Calibri"/>
                <a:sym typeface="Calibri"/>
              </a:rPr>
              <a:t> </a:t>
            </a:r>
            <a:r>
              <a:rPr lang="en-US" sz="1800" b="0" dirty="0" err="1">
                <a:latin typeface="Calibri"/>
                <a:ea typeface="Calibri"/>
                <a:cs typeface="Calibri"/>
                <a:sym typeface="Calibri"/>
              </a:rPr>
              <a:t>ekiplerin</a:t>
            </a:r>
            <a:r>
              <a:rPr lang="en-US" sz="1800" b="0" dirty="0">
                <a:latin typeface="Calibri"/>
                <a:ea typeface="Calibri"/>
                <a:cs typeface="Calibri"/>
                <a:sym typeface="Calibri"/>
              </a:rPr>
              <a:t> </a:t>
            </a:r>
            <a:r>
              <a:rPr lang="en-US" sz="1800" b="0" dirty="0" err="1">
                <a:latin typeface="Calibri"/>
                <a:ea typeface="Calibri"/>
                <a:cs typeface="Calibri"/>
                <a:sym typeface="Calibri"/>
              </a:rPr>
              <a:t>eko-tasarım</a:t>
            </a:r>
            <a:r>
              <a:rPr lang="en-US" sz="1800" b="0" dirty="0">
                <a:latin typeface="Calibri"/>
                <a:ea typeface="Calibri"/>
                <a:cs typeface="Calibri"/>
                <a:sym typeface="Calibri"/>
              </a:rPr>
              <a:t> </a:t>
            </a:r>
            <a:r>
              <a:rPr lang="en-US" sz="1800" b="0" dirty="0" err="1">
                <a:latin typeface="Calibri"/>
                <a:ea typeface="Calibri"/>
                <a:cs typeface="Calibri"/>
                <a:sym typeface="Calibri"/>
              </a:rPr>
              <a:t>projeleri</a:t>
            </a:r>
            <a:r>
              <a:rPr lang="en-US" sz="1800" b="0" dirty="0">
                <a:latin typeface="Calibri"/>
                <a:ea typeface="Calibri"/>
                <a:cs typeface="Calibri"/>
                <a:sym typeface="Calibri"/>
              </a:rPr>
              <a:t> </a:t>
            </a:r>
            <a:r>
              <a:rPr lang="en-US" sz="1800" b="0" dirty="0" err="1">
                <a:latin typeface="Calibri"/>
                <a:ea typeface="Calibri"/>
                <a:cs typeface="Calibri"/>
                <a:sym typeface="Calibri"/>
              </a:rPr>
              <a:t>üzerinde</a:t>
            </a:r>
            <a:r>
              <a:rPr lang="en-US" sz="1800" b="0" dirty="0">
                <a:latin typeface="Calibri"/>
                <a:ea typeface="Calibri"/>
                <a:cs typeface="Calibri"/>
                <a:sym typeface="Calibri"/>
              </a:rPr>
              <a:t> </a:t>
            </a:r>
            <a:r>
              <a:rPr lang="en-US" sz="1800" b="0" dirty="0" err="1">
                <a:latin typeface="Calibri"/>
                <a:ea typeface="Calibri"/>
                <a:cs typeface="Calibri"/>
                <a:sym typeface="Calibri"/>
              </a:rPr>
              <a:t>işbirliği</a:t>
            </a:r>
            <a:r>
              <a:rPr lang="en-US" sz="1800" b="0" dirty="0">
                <a:latin typeface="Calibri"/>
                <a:ea typeface="Calibri"/>
                <a:cs typeface="Calibri"/>
                <a:sym typeface="Calibri"/>
              </a:rPr>
              <a:t> </a:t>
            </a:r>
            <a:r>
              <a:rPr lang="en-US" sz="1800" b="0" dirty="0" err="1">
                <a:latin typeface="Calibri"/>
                <a:ea typeface="Calibri"/>
                <a:cs typeface="Calibri"/>
                <a:sym typeface="Calibri"/>
              </a:rPr>
              <a:t>yapmasına</a:t>
            </a:r>
            <a:r>
              <a:rPr lang="en-US" sz="1800" b="0" dirty="0">
                <a:latin typeface="Calibri"/>
                <a:ea typeface="Calibri"/>
                <a:cs typeface="Calibri"/>
                <a:sym typeface="Calibri"/>
              </a:rPr>
              <a:t>, </a:t>
            </a:r>
            <a:r>
              <a:rPr lang="en-US" sz="1800" b="0" dirty="0" err="1">
                <a:latin typeface="Calibri"/>
                <a:ea typeface="Calibri"/>
                <a:cs typeface="Calibri"/>
                <a:sym typeface="Calibri"/>
              </a:rPr>
              <a:t>veri</a:t>
            </a:r>
            <a:r>
              <a:rPr lang="en-US" sz="1800" b="0" dirty="0">
                <a:latin typeface="Calibri"/>
                <a:ea typeface="Calibri"/>
                <a:cs typeface="Calibri"/>
                <a:sym typeface="Calibri"/>
              </a:rPr>
              <a:t> </a:t>
            </a:r>
            <a:r>
              <a:rPr lang="en-US" sz="1800" b="0" dirty="0" err="1">
                <a:latin typeface="Calibri"/>
                <a:ea typeface="Calibri"/>
                <a:cs typeface="Calibri"/>
                <a:sym typeface="Calibri"/>
              </a:rPr>
              <a:t>paylaşmasına</a:t>
            </a:r>
            <a:r>
              <a:rPr lang="en-US" sz="1800" b="0" dirty="0">
                <a:latin typeface="Calibri"/>
                <a:ea typeface="Calibri"/>
                <a:cs typeface="Calibri"/>
                <a:sym typeface="Calibri"/>
              </a:rPr>
              <a:t> ve </a:t>
            </a:r>
            <a:r>
              <a:rPr lang="en-US" sz="1800" b="0" dirty="0" err="1">
                <a:latin typeface="Calibri"/>
                <a:ea typeface="Calibri"/>
                <a:cs typeface="Calibri"/>
                <a:sym typeface="Calibri"/>
              </a:rPr>
              <a:t>ilerlemeyi</a:t>
            </a:r>
            <a:r>
              <a:rPr lang="en-US" sz="1800" b="0" dirty="0">
                <a:latin typeface="Calibri"/>
                <a:ea typeface="Calibri"/>
                <a:cs typeface="Calibri"/>
                <a:sym typeface="Calibri"/>
              </a:rPr>
              <a:t> </a:t>
            </a:r>
            <a:r>
              <a:rPr lang="en-US" sz="1800" b="0" dirty="0" err="1">
                <a:latin typeface="Calibri"/>
                <a:ea typeface="Calibri"/>
                <a:cs typeface="Calibri"/>
                <a:sym typeface="Calibri"/>
              </a:rPr>
              <a:t>izlemesine</a:t>
            </a:r>
            <a:r>
              <a:rPr lang="en-US" sz="1800" b="0" dirty="0">
                <a:latin typeface="Calibri"/>
                <a:ea typeface="Calibri"/>
                <a:cs typeface="Calibri"/>
                <a:sym typeface="Calibri"/>
              </a:rPr>
              <a:t> </a:t>
            </a:r>
            <a:r>
              <a:rPr lang="en-US" sz="1800" b="0" dirty="0" err="1">
                <a:latin typeface="Calibri"/>
                <a:ea typeface="Calibri"/>
                <a:cs typeface="Calibri"/>
                <a:sym typeface="Calibri"/>
              </a:rPr>
              <a:t>olanak</a:t>
            </a:r>
            <a:r>
              <a:rPr lang="en-US" sz="1800" b="0" dirty="0">
                <a:latin typeface="Calibri"/>
                <a:ea typeface="Calibri"/>
                <a:cs typeface="Calibri"/>
                <a:sym typeface="Calibri"/>
              </a:rPr>
              <a:t> </a:t>
            </a:r>
            <a:r>
              <a:rPr lang="en-US" sz="1800" b="0" dirty="0" err="1">
                <a:latin typeface="Calibri"/>
                <a:ea typeface="Calibri"/>
                <a:cs typeface="Calibri"/>
                <a:sym typeface="Calibri"/>
              </a:rPr>
              <a:t>tanır</a:t>
            </a:r>
            <a:r>
              <a:rPr lang="en-US" sz="1800" b="0" dirty="0">
                <a:latin typeface="Calibri"/>
                <a:ea typeface="Calibri"/>
                <a:cs typeface="Calibri"/>
                <a:sym typeface="Calibri"/>
              </a:rPr>
              <a:t>.
</a:t>
            </a:r>
            <a:r>
              <a:rPr lang="en-US" sz="1800" b="0" dirty="0" err="1">
                <a:latin typeface="Calibri"/>
                <a:ea typeface="Calibri"/>
                <a:cs typeface="Calibri"/>
                <a:sym typeface="Calibri"/>
              </a:rPr>
              <a:t>Uygulama</a:t>
            </a:r>
            <a:r>
              <a:rPr lang="en-US" sz="1800" b="0" dirty="0">
                <a:latin typeface="Calibri"/>
                <a:ea typeface="Calibri"/>
                <a:cs typeface="Calibri"/>
                <a:sym typeface="Calibri"/>
              </a:rPr>
              <a:t>: </a:t>
            </a:r>
            <a:r>
              <a:rPr lang="en-US" sz="1800" b="0" dirty="0" err="1">
                <a:latin typeface="Calibri"/>
                <a:ea typeface="Calibri"/>
                <a:cs typeface="Calibri"/>
                <a:sym typeface="Calibri"/>
              </a:rPr>
              <a:t>İşbirlikçi</a:t>
            </a:r>
            <a:r>
              <a:rPr lang="en-US" sz="1800" b="0" dirty="0">
                <a:latin typeface="Calibri"/>
                <a:ea typeface="Calibri"/>
                <a:cs typeface="Calibri"/>
                <a:sym typeface="Calibri"/>
              </a:rPr>
              <a:t> </a:t>
            </a:r>
            <a:r>
              <a:rPr lang="en-US" sz="1800" b="0" dirty="0" err="1">
                <a:latin typeface="Calibri"/>
                <a:ea typeface="Calibri"/>
                <a:cs typeface="Calibri"/>
                <a:sym typeface="Calibri"/>
              </a:rPr>
              <a:t>tasarım</a:t>
            </a:r>
            <a:r>
              <a:rPr lang="en-US" sz="1800" b="0" dirty="0">
                <a:latin typeface="Calibri"/>
                <a:ea typeface="Calibri"/>
                <a:cs typeface="Calibri"/>
                <a:sym typeface="Calibri"/>
              </a:rPr>
              <a:t> </a:t>
            </a:r>
            <a:r>
              <a:rPr lang="en-US" sz="1800" b="0" dirty="0" err="1">
                <a:latin typeface="Calibri"/>
                <a:ea typeface="Calibri"/>
                <a:cs typeface="Calibri"/>
                <a:sym typeface="Calibri"/>
              </a:rPr>
              <a:t>platformları</a:t>
            </a:r>
            <a:r>
              <a:rPr lang="en-US" sz="1800" b="0" dirty="0">
                <a:latin typeface="Calibri"/>
                <a:ea typeface="Calibri"/>
                <a:cs typeface="Calibri"/>
                <a:sym typeface="Calibri"/>
              </a:rPr>
              <a:t>, </a:t>
            </a:r>
            <a:r>
              <a:rPr lang="en-US" sz="1800" b="0" dirty="0" err="1">
                <a:latin typeface="Calibri"/>
                <a:ea typeface="Calibri"/>
                <a:cs typeface="Calibri"/>
                <a:sym typeface="Calibri"/>
              </a:rPr>
              <a:t>ekip</a:t>
            </a:r>
            <a:r>
              <a:rPr lang="en-US" sz="1800" b="0" dirty="0">
                <a:latin typeface="Calibri"/>
                <a:ea typeface="Calibri"/>
                <a:cs typeface="Calibri"/>
                <a:sym typeface="Calibri"/>
              </a:rPr>
              <a:t> </a:t>
            </a:r>
            <a:r>
              <a:rPr lang="en-US" sz="1800" b="0" dirty="0" err="1">
                <a:latin typeface="Calibri"/>
                <a:ea typeface="Calibri"/>
                <a:cs typeface="Calibri"/>
                <a:sym typeface="Calibri"/>
              </a:rPr>
              <a:t>üyeleri</a:t>
            </a:r>
            <a:r>
              <a:rPr lang="en-US" sz="1800" b="0" dirty="0">
                <a:latin typeface="Calibri"/>
                <a:ea typeface="Calibri"/>
                <a:cs typeface="Calibri"/>
                <a:sym typeface="Calibri"/>
              </a:rPr>
              <a:t> </a:t>
            </a:r>
            <a:r>
              <a:rPr lang="en-US" sz="1800" b="0" dirty="0" err="1">
                <a:latin typeface="Calibri"/>
                <a:ea typeface="Calibri"/>
                <a:cs typeface="Calibri"/>
                <a:sym typeface="Calibri"/>
              </a:rPr>
              <a:t>arasındaki</a:t>
            </a:r>
            <a:r>
              <a:rPr lang="en-US" sz="1800" b="0" dirty="0">
                <a:latin typeface="Calibri"/>
                <a:ea typeface="Calibri"/>
                <a:cs typeface="Calibri"/>
                <a:sym typeface="Calibri"/>
              </a:rPr>
              <a:t> </a:t>
            </a:r>
            <a:r>
              <a:rPr lang="en-US" sz="1800" b="0" dirty="0" err="1">
                <a:latin typeface="Calibri"/>
                <a:ea typeface="Calibri"/>
                <a:cs typeface="Calibri"/>
                <a:sym typeface="Calibri"/>
              </a:rPr>
              <a:t>iletişimi</a:t>
            </a:r>
            <a:r>
              <a:rPr lang="en-US" sz="1800" b="0" dirty="0">
                <a:latin typeface="Calibri"/>
                <a:ea typeface="Calibri"/>
                <a:cs typeface="Calibri"/>
                <a:sym typeface="Calibri"/>
              </a:rPr>
              <a:t> ve </a:t>
            </a:r>
            <a:r>
              <a:rPr lang="en-US" sz="1800" b="0" dirty="0" err="1">
                <a:latin typeface="Calibri"/>
                <a:ea typeface="Calibri"/>
                <a:cs typeface="Calibri"/>
                <a:sym typeface="Calibri"/>
              </a:rPr>
              <a:t>koordinasyonu</a:t>
            </a:r>
            <a:r>
              <a:rPr lang="en-US" sz="1800" b="0" dirty="0">
                <a:latin typeface="Calibri"/>
                <a:ea typeface="Calibri"/>
                <a:cs typeface="Calibri"/>
                <a:sym typeface="Calibri"/>
              </a:rPr>
              <a:t> </a:t>
            </a:r>
            <a:r>
              <a:rPr lang="en-US" sz="1800" b="0" dirty="0" err="1">
                <a:latin typeface="Calibri"/>
                <a:ea typeface="Calibri"/>
                <a:cs typeface="Calibri"/>
                <a:sym typeface="Calibri"/>
              </a:rPr>
              <a:t>geliştirerek</a:t>
            </a:r>
            <a:r>
              <a:rPr lang="en-US" sz="1800" b="0" dirty="0">
                <a:latin typeface="Calibri"/>
                <a:ea typeface="Calibri"/>
                <a:cs typeface="Calibri"/>
                <a:sym typeface="Calibri"/>
              </a:rPr>
              <a:t> </a:t>
            </a:r>
            <a:r>
              <a:rPr lang="en-US" sz="1800" b="0" dirty="0" err="1">
                <a:latin typeface="Calibri"/>
                <a:ea typeface="Calibri"/>
                <a:cs typeface="Calibri"/>
                <a:sym typeface="Calibri"/>
              </a:rPr>
              <a:t>eko-tasarım</a:t>
            </a:r>
            <a:r>
              <a:rPr lang="en-US" sz="1800" b="0" dirty="0">
                <a:latin typeface="Calibri"/>
                <a:ea typeface="Calibri"/>
                <a:cs typeface="Calibri"/>
                <a:sym typeface="Calibri"/>
              </a:rPr>
              <a:t> </a:t>
            </a:r>
            <a:r>
              <a:rPr lang="en-US" sz="1800" b="0" dirty="0" err="1">
                <a:latin typeface="Calibri"/>
                <a:ea typeface="Calibri"/>
                <a:cs typeface="Calibri"/>
                <a:sym typeface="Calibri"/>
              </a:rPr>
              <a:t>uygulamasını</a:t>
            </a:r>
            <a:r>
              <a:rPr lang="en-US" sz="1800" b="0" dirty="0">
                <a:latin typeface="Calibri"/>
                <a:ea typeface="Calibri"/>
                <a:cs typeface="Calibri"/>
                <a:sym typeface="Calibri"/>
              </a:rPr>
              <a:t> </a:t>
            </a:r>
            <a:r>
              <a:rPr lang="en-US" sz="1800" b="0" dirty="0" err="1">
                <a:latin typeface="Calibri"/>
                <a:ea typeface="Calibri"/>
                <a:cs typeface="Calibri"/>
                <a:sym typeface="Calibri"/>
              </a:rPr>
              <a:t>kolaylaştırır</a:t>
            </a:r>
            <a:r>
              <a:rPr lang="en-US" sz="1800" b="0" dirty="0">
                <a:latin typeface="Calibri"/>
                <a:ea typeface="Calibri"/>
                <a:cs typeface="Calibri"/>
                <a:sym typeface="Calibri"/>
              </a:rPr>
              <a:t>.</a:t>
            </a:r>
            <a:endParaRPr lang="tr-TR" sz="1800" b="0" dirty="0">
              <a:latin typeface="Calibri"/>
              <a:cs typeface="Calibri"/>
              <a:sym typeface="Calibri"/>
            </a:endParaRPr>
          </a:p>
          <a:p>
            <a:pPr marL="0" marR="0" lvl="0" indent="0" algn="just" rtl="0">
              <a:lnSpc>
                <a:spcPct val="100000"/>
              </a:lnSpc>
              <a:spcBef>
                <a:spcPts val="0"/>
              </a:spcBef>
              <a:spcAft>
                <a:spcPts val="0"/>
              </a:spcAft>
              <a:buSzPts val="1400"/>
              <a:buNone/>
            </a:pPr>
            <a:endParaRPr dirty="0"/>
          </a:p>
          <a:p>
            <a:pPr marL="0" marR="0" lvl="0" indent="0" algn="just" rtl="0">
              <a:lnSpc>
                <a:spcPct val="100000"/>
              </a:lnSpc>
              <a:spcBef>
                <a:spcPts val="0"/>
              </a:spcBef>
              <a:spcAft>
                <a:spcPts val="0"/>
              </a:spcAft>
              <a:buSzPts val="1400"/>
              <a:buNone/>
            </a:pPr>
            <a:r>
              <a:rPr lang="en-US" sz="1800" b="1" dirty="0" err="1">
                <a:latin typeface="Calibri"/>
                <a:ea typeface="Calibri"/>
                <a:cs typeface="Calibri"/>
                <a:sym typeface="Calibri"/>
              </a:rPr>
              <a:t>Mevzuata</a:t>
            </a:r>
            <a:r>
              <a:rPr lang="en-US" sz="1800" b="1" dirty="0">
                <a:latin typeface="Calibri"/>
                <a:ea typeface="Calibri"/>
                <a:cs typeface="Calibri"/>
                <a:sym typeface="Calibri"/>
              </a:rPr>
              <a:t> </a:t>
            </a:r>
            <a:r>
              <a:rPr lang="en-US" sz="1800" b="1" dirty="0" err="1">
                <a:latin typeface="Calibri"/>
                <a:ea typeface="Calibri"/>
                <a:cs typeface="Calibri"/>
                <a:sym typeface="Calibri"/>
              </a:rPr>
              <a:t>Uygunluk</a:t>
            </a:r>
            <a:r>
              <a:rPr lang="en-US" sz="1800" b="1" dirty="0">
                <a:latin typeface="Calibri"/>
                <a:ea typeface="Calibri"/>
                <a:cs typeface="Calibri"/>
                <a:sym typeface="Calibri"/>
              </a:rPr>
              <a:t> ve </a:t>
            </a:r>
            <a:r>
              <a:rPr lang="en-US" sz="1800" b="1" dirty="0" err="1">
                <a:latin typeface="Calibri"/>
                <a:ea typeface="Calibri"/>
                <a:cs typeface="Calibri"/>
                <a:sym typeface="Calibri"/>
              </a:rPr>
              <a:t>Sertifikasyon</a:t>
            </a:r>
            <a:r>
              <a:rPr lang="en-US" sz="1800" b="1" dirty="0">
                <a:latin typeface="Calibri"/>
                <a:ea typeface="Calibri"/>
                <a:cs typeface="Calibri"/>
                <a:sym typeface="Calibri"/>
              </a:rPr>
              <a:t> </a:t>
            </a:r>
            <a:r>
              <a:rPr lang="en-US" sz="1800" b="1" dirty="0" err="1">
                <a:latin typeface="Calibri"/>
                <a:ea typeface="Calibri"/>
                <a:cs typeface="Calibri"/>
                <a:sym typeface="Calibri"/>
              </a:rPr>
              <a:t>Standartları</a:t>
            </a:r>
            <a:r>
              <a:rPr lang="en-US" sz="1800" b="1" dirty="0">
                <a:latin typeface="Calibri"/>
                <a:ea typeface="Calibri"/>
                <a:cs typeface="Calibri"/>
                <a:sym typeface="Calibri"/>
              </a:rPr>
              <a:t>: </a:t>
            </a:r>
            <a:r>
              <a:rPr lang="en-US" sz="1800" b="0" dirty="0" err="1">
                <a:latin typeface="Calibri"/>
                <a:ea typeface="Calibri"/>
                <a:cs typeface="Calibri"/>
                <a:sym typeface="Calibri"/>
              </a:rPr>
              <a:t>Devlet</a:t>
            </a:r>
            <a:r>
              <a:rPr lang="en-US" sz="1800" b="0" dirty="0">
                <a:latin typeface="Calibri"/>
                <a:ea typeface="Calibri"/>
                <a:cs typeface="Calibri"/>
                <a:sym typeface="Calibri"/>
              </a:rPr>
              <a:t> </a:t>
            </a:r>
            <a:r>
              <a:rPr lang="en-US" sz="1800" b="0" dirty="0" err="1">
                <a:latin typeface="Calibri"/>
                <a:ea typeface="Calibri"/>
                <a:cs typeface="Calibri"/>
                <a:sym typeface="Calibri"/>
              </a:rPr>
              <a:t>düzenlemeleri</a:t>
            </a:r>
            <a:r>
              <a:rPr lang="en-US" sz="1800" b="0" dirty="0">
                <a:latin typeface="Calibri"/>
                <a:ea typeface="Calibri"/>
                <a:cs typeface="Calibri"/>
                <a:sym typeface="Calibri"/>
              </a:rPr>
              <a:t> ve </a:t>
            </a:r>
            <a:r>
              <a:rPr lang="en-US" sz="1800" b="0" dirty="0" err="1">
                <a:latin typeface="Calibri"/>
                <a:ea typeface="Calibri"/>
                <a:cs typeface="Calibri"/>
                <a:sym typeface="Calibri"/>
              </a:rPr>
              <a:t>sektöre</a:t>
            </a:r>
            <a:r>
              <a:rPr lang="en-US" sz="1800" b="0" dirty="0">
                <a:latin typeface="Calibri"/>
                <a:ea typeface="Calibri"/>
                <a:cs typeface="Calibri"/>
                <a:sym typeface="Calibri"/>
              </a:rPr>
              <a:t> </a:t>
            </a:r>
            <a:r>
              <a:rPr lang="en-US" sz="1800" b="0" dirty="0" err="1">
                <a:latin typeface="Calibri"/>
                <a:ea typeface="Calibri"/>
                <a:cs typeface="Calibri"/>
                <a:sym typeface="Calibri"/>
              </a:rPr>
              <a:t>özel</a:t>
            </a:r>
            <a:r>
              <a:rPr lang="en-US" sz="1800" b="0" dirty="0">
                <a:latin typeface="Calibri"/>
                <a:ea typeface="Calibri"/>
                <a:cs typeface="Calibri"/>
                <a:sym typeface="Calibri"/>
              </a:rPr>
              <a:t> </a:t>
            </a:r>
            <a:r>
              <a:rPr lang="en-US" sz="1800" b="0" dirty="0" err="1">
                <a:latin typeface="Calibri"/>
                <a:ea typeface="Calibri"/>
                <a:cs typeface="Calibri"/>
                <a:sym typeface="Calibri"/>
              </a:rPr>
              <a:t>sertifikasyon</a:t>
            </a:r>
            <a:r>
              <a:rPr lang="en-US" sz="1800" b="0" dirty="0">
                <a:latin typeface="Calibri"/>
                <a:ea typeface="Calibri"/>
                <a:cs typeface="Calibri"/>
                <a:sym typeface="Calibri"/>
              </a:rPr>
              <a:t> </a:t>
            </a:r>
            <a:r>
              <a:rPr lang="en-US" sz="1800" b="0" dirty="0" err="1">
                <a:latin typeface="Calibri"/>
                <a:ea typeface="Calibri"/>
                <a:cs typeface="Calibri"/>
                <a:sym typeface="Calibri"/>
              </a:rPr>
              <a:t>standartları</a:t>
            </a:r>
            <a:r>
              <a:rPr lang="en-US" sz="1800" b="0" dirty="0">
                <a:latin typeface="Calibri"/>
                <a:ea typeface="Calibri"/>
                <a:cs typeface="Calibri"/>
                <a:sym typeface="Calibri"/>
              </a:rPr>
              <a:t>, </a:t>
            </a:r>
            <a:r>
              <a:rPr lang="en-US" sz="1800" b="0" dirty="0" err="1">
                <a:latin typeface="Calibri"/>
                <a:ea typeface="Calibri"/>
                <a:cs typeface="Calibri"/>
                <a:sym typeface="Calibri"/>
              </a:rPr>
              <a:t>ürünlerin</a:t>
            </a:r>
            <a:r>
              <a:rPr lang="en-US" sz="1800" b="0" dirty="0">
                <a:latin typeface="Calibri"/>
                <a:ea typeface="Calibri"/>
                <a:cs typeface="Calibri"/>
                <a:sym typeface="Calibri"/>
              </a:rPr>
              <a:t> </a:t>
            </a:r>
            <a:r>
              <a:rPr lang="en-US" sz="1800" b="0" dirty="0" err="1">
                <a:latin typeface="Calibri"/>
                <a:ea typeface="Calibri"/>
                <a:cs typeface="Calibri"/>
                <a:sym typeface="Calibri"/>
              </a:rPr>
              <a:t>karşılaması</a:t>
            </a:r>
            <a:r>
              <a:rPr lang="en-US" sz="1800" b="0" dirty="0">
                <a:latin typeface="Calibri"/>
                <a:ea typeface="Calibri"/>
                <a:cs typeface="Calibri"/>
                <a:sym typeface="Calibri"/>
              </a:rPr>
              <a:t> </a:t>
            </a:r>
            <a:r>
              <a:rPr lang="en-US" sz="1800" b="0" dirty="0" err="1">
                <a:latin typeface="Calibri"/>
                <a:ea typeface="Calibri"/>
                <a:cs typeface="Calibri"/>
                <a:sym typeface="Calibri"/>
              </a:rPr>
              <a:t>gereken</a:t>
            </a:r>
            <a:r>
              <a:rPr lang="en-US" sz="1800" b="0" dirty="0">
                <a:latin typeface="Calibri"/>
                <a:ea typeface="Calibri"/>
                <a:cs typeface="Calibri"/>
                <a:sym typeface="Calibri"/>
              </a:rPr>
              <a:t> </a:t>
            </a:r>
            <a:r>
              <a:rPr lang="en-US" sz="1800" b="0" dirty="0" err="1">
                <a:latin typeface="Calibri"/>
                <a:ea typeface="Calibri"/>
                <a:cs typeface="Calibri"/>
                <a:sym typeface="Calibri"/>
              </a:rPr>
              <a:t>çevresel</a:t>
            </a:r>
            <a:r>
              <a:rPr lang="en-US" sz="1800" b="0" dirty="0">
                <a:latin typeface="Calibri"/>
                <a:ea typeface="Calibri"/>
                <a:cs typeface="Calibri"/>
                <a:sym typeface="Calibri"/>
              </a:rPr>
              <a:t> </a:t>
            </a:r>
            <a:r>
              <a:rPr lang="en-US" sz="1800" b="0" dirty="0" err="1">
                <a:latin typeface="Calibri"/>
                <a:ea typeface="Calibri"/>
                <a:cs typeface="Calibri"/>
                <a:sym typeface="Calibri"/>
              </a:rPr>
              <a:t>gereksinimleri</a:t>
            </a:r>
            <a:r>
              <a:rPr lang="en-US" sz="1800" b="0" dirty="0">
                <a:latin typeface="Calibri"/>
                <a:ea typeface="Calibri"/>
                <a:cs typeface="Calibri"/>
                <a:sym typeface="Calibri"/>
              </a:rPr>
              <a:t> </a:t>
            </a:r>
            <a:r>
              <a:rPr lang="en-US" sz="1800" b="0" dirty="0" err="1">
                <a:latin typeface="Calibri"/>
                <a:ea typeface="Calibri"/>
                <a:cs typeface="Calibri"/>
                <a:sym typeface="Calibri"/>
              </a:rPr>
              <a:t>belirler</a:t>
            </a:r>
            <a:r>
              <a:rPr lang="en-US" sz="1800" b="0" dirty="0">
                <a:latin typeface="Calibri"/>
                <a:ea typeface="Calibri"/>
                <a:cs typeface="Calibri"/>
                <a:sym typeface="Calibri"/>
              </a:rPr>
              <a:t>.
</a:t>
            </a:r>
            <a:r>
              <a:rPr lang="en-US" sz="1800" b="0" dirty="0" err="1">
                <a:latin typeface="Calibri"/>
                <a:ea typeface="Calibri"/>
                <a:cs typeface="Calibri"/>
                <a:sym typeface="Calibri"/>
              </a:rPr>
              <a:t>Uygulama</a:t>
            </a:r>
            <a:r>
              <a:rPr lang="en-US" sz="1800" b="0" dirty="0">
                <a:latin typeface="Calibri"/>
                <a:ea typeface="Calibri"/>
                <a:cs typeface="Calibri"/>
                <a:sym typeface="Calibri"/>
              </a:rPr>
              <a:t>: Bu </a:t>
            </a:r>
            <a:r>
              <a:rPr lang="en-US" sz="1800" b="0" dirty="0" err="1">
                <a:latin typeface="Calibri"/>
                <a:ea typeface="Calibri"/>
                <a:cs typeface="Calibri"/>
                <a:sym typeface="Calibri"/>
              </a:rPr>
              <a:t>standartlara</a:t>
            </a:r>
            <a:r>
              <a:rPr lang="en-US" sz="1800" b="0" dirty="0">
                <a:latin typeface="Calibri"/>
                <a:ea typeface="Calibri"/>
                <a:cs typeface="Calibri"/>
                <a:sym typeface="Calibri"/>
              </a:rPr>
              <a:t> </a:t>
            </a:r>
            <a:r>
              <a:rPr lang="en-US" sz="1800" b="0" dirty="0" err="1">
                <a:latin typeface="Calibri"/>
                <a:ea typeface="Calibri"/>
                <a:cs typeface="Calibri"/>
                <a:sym typeface="Calibri"/>
              </a:rPr>
              <a:t>uygunluk</a:t>
            </a:r>
            <a:r>
              <a:rPr lang="en-US" sz="1800" b="0" dirty="0">
                <a:latin typeface="Calibri"/>
                <a:ea typeface="Calibri"/>
                <a:cs typeface="Calibri"/>
                <a:sym typeface="Calibri"/>
              </a:rPr>
              <a:t>, </a:t>
            </a:r>
            <a:r>
              <a:rPr lang="en-US" sz="1800" b="0" dirty="0" err="1">
                <a:latin typeface="Calibri"/>
                <a:ea typeface="Calibri"/>
                <a:cs typeface="Calibri"/>
                <a:sym typeface="Calibri"/>
              </a:rPr>
              <a:t>ürünlerin</a:t>
            </a:r>
            <a:r>
              <a:rPr lang="en-US" sz="1800" b="0" dirty="0">
                <a:latin typeface="Calibri"/>
                <a:ea typeface="Calibri"/>
                <a:cs typeface="Calibri"/>
                <a:sym typeface="Calibri"/>
              </a:rPr>
              <a:t> minimum </a:t>
            </a:r>
            <a:r>
              <a:rPr lang="en-US" sz="1800" b="0" dirty="0" err="1">
                <a:latin typeface="Calibri"/>
                <a:ea typeface="Calibri"/>
                <a:cs typeface="Calibri"/>
                <a:sym typeface="Calibri"/>
              </a:rPr>
              <a:t>çevresel</a:t>
            </a:r>
            <a:r>
              <a:rPr lang="en-US" sz="1800" b="0" dirty="0">
                <a:latin typeface="Calibri"/>
                <a:ea typeface="Calibri"/>
                <a:cs typeface="Calibri"/>
                <a:sym typeface="Calibri"/>
              </a:rPr>
              <a:t> </a:t>
            </a:r>
            <a:r>
              <a:rPr lang="en-US" sz="1800" b="0" dirty="0" err="1">
                <a:latin typeface="Calibri"/>
                <a:ea typeface="Calibri"/>
                <a:cs typeface="Calibri"/>
                <a:sym typeface="Calibri"/>
              </a:rPr>
              <a:t>performans</a:t>
            </a:r>
            <a:r>
              <a:rPr lang="en-US" sz="1800" b="0" dirty="0">
                <a:latin typeface="Calibri"/>
                <a:ea typeface="Calibri"/>
                <a:cs typeface="Calibri"/>
                <a:sym typeface="Calibri"/>
              </a:rPr>
              <a:t> </a:t>
            </a:r>
            <a:r>
              <a:rPr lang="en-US" sz="1800" b="0" dirty="0" err="1">
                <a:latin typeface="Calibri"/>
                <a:ea typeface="Calibri"/>
                <a:cs typeface="Calibri"/>
                <a:sym typeface="Calibri"/>
              </a:rPr>
              <a:t>kriterlerine</a:t>
            </a:r>
            <a:r>
              <a:rPr lang="en-US" sz="1800" b="0" dirty="0">
                <a:latin typeface="Calibri"/>
                <a:ea typeface="Calibri"/>
                <a:cs typeface="Calibri"/>
                <a:sym typeface="Calibri"/>
              </a:rPr>
              <a:t> </a:t>
            </a:r>
            <a:r>
              <a:rPr lang="en-US" sz="1800" b="0" dirty="0" err="1">
                <a:latin typeface="Calibri"/>
                <a:ea typeface="Calibri"/>
                <a:cs typeface="Calibri"/>
                <a:sym typeface="Calibri"/>
              </a:rPr>
              <a:t>uymasını</a:t>
            </a:r>
            <a:r>
              <a:rPr lang="en-US" sz="1800" b="0" dirty="0">
                <a:latin typeface="Calibri"/>
                <a:ea typeface="Calibri"/>
                <a:cs typeface="Calibri"/>
                <a:sym typeface="Calibri"/>
              </a:rPr>
              <a:t> </a:t>
            </a:r>
            <a:r>
              <a:rPr lang="en-US" sz="1800" b="0" dirty="0" err="1">
                <a:latin typeface="Calibri"/>
                <a:ea typeface="Calibri"/>
                <a:cs typeface="Calibri"/>
                <a:sym typeface="Calibri"/>
              </a:rPr>
              <a:t>sağlar</a:t>
            </a:r>
            <a:r>
              <a:rPr lang="en-US" sz="1800" b="0" dirty="0">
                <a:latin typeface="Calibri"/>
                <a:ea typeface="Calibri"/>
                <a:cs typeface="Calibri"/>
                <a:sym typeface="Calibri"/>
              </a:rPr>
              <a:t> ve </a:t>
            </a:r>
            <a:r>
              <a:rPr lang="en-US" sz="1800" b="0" dirty="0" err="1">
                <a:latin typeface="Calibri"/>
                <a:ea typeface="Calibri"/>
                <a:cs typeface="Calibri"/>
                <a:sym typeface="Calibri"/>
              </a:rPr>
              <a:t>genellikle</a:t>
            </a:r>
            <a:r>
              <a:rPr lang="en-US" sz="1800" b="0" dirty="0">
                <a:latin typeface="Calibri"/>
                <a:ea typeface="Calibri"/>
                <a:cs typeface="Calibri"/>
                <a:sym typeface="Calibri"/>
              </a:rPr>
              <a:t> </a:t>
            </a:r>
            <a:r>
              <a:rPr lang="en-US" sz="1800" b="0" dirty="0" err="1">
                <a:latin typeface="Calibri"/>
                <a:ea typeface="Calibri"/>
                <a:cs typeface="Calibri"/>
                <a:sym typeface="Calibri"/>
              </a:rPr>
              <a:t>pazar</a:t>
            </a:r>
            <a:r>
              <a:rPr lang="en-US" sz="1800" b="0" dirty="0">
                <a:latin typeface="Calibri"/>
                <a:ea typeface="Calibri"/>
                <a:cs typeface="Calibri"/>
                <a:sym typeface="Calibri"/>
              </a:rPr>
              <a:t> </a:t>
            </a:r>
            <a:r>
              <a:rPr lang="en-US" sz="1800" b="0" dirty="0" err="1">
                <a:latin typeface="Calibri"/>
                <a:ea typeface="Calibri"/>
                <a:cs typeface="Calibri"/>
                <a:sym typeface="Calibri"/>
              </a:rPr>
              <a:t>avantajları</a:t>
            </a:r>
            <a:r>
              <a:rPr lang="en-US" sz="1800" b="0" dirty="0">
                <a:latin typeface="Calibri"/>
                <a:ea typeface="Calibri"/>
                <a:cs typeface="Calibri"/>
                <a:sym typeface="Calibri"/>
              </a:rPr>
              <a:t> </a:t>
            </a:r>
            <a:r>
              <a:rPr lang="en-US" sz="1800" b="0" dirty="0" err="1">
                <a:latin typeface="Calibri"/>
                <a:ea typeface="Calibri"/>
                <a:cs typeface="Calibri"/>
                <a:sym typeface="Calibri"/>
              </a:rPr>
              <a:t>sağlar</a:t>
            </a:r>
            <a:r>
              <a:rPr lang="en-US" sz="1800" b="0" dirty="0">
                <a:latin typeface="Calibri"/>
                <a:ea typeface="Calibri"/>
                <a:cs typeface="Calibri"/>
                <a:sym typeface="Calibri"/>
              </a:rPr>
              <a:t>.
</a:t>
            </a:r>
            <a:r>
              <a:rPr lang="en-US" sz="1800" b="0" dirty="0" err="1">
                <a:latin typeface="Calibri"/>
                <a:ea typeface="Calibri"/>
                <a:cs typeface="Calibri"/>
                <a:sym typeface="Calibri"/>
              </a:rPr>
              <a:t>Çevresel</a:t>
            </a:r>
            <a:r>
              <a:rPr lang="en-US" sz="1800" b="0" dirty="0">
                <a:latin typeface="Calibri"/>
                <a:ea typeface="Calibri"/>
                <a:cs typeface="Calibri"/>
                <a:sym typeface="Calibri"/>
              </a:rPr>
              <a:t> </a:t>
            </a:r>
            <a:r>
              <a:rPr lang="en-US" sz="1800" b="0" dirty="0" err="1">
                <a:latin typeface="Calibri"/>
                <a:ea typeface="Calibri"/>
                <a:cs typeface="Calibri"/>
                <a:sym typeface="Calibri"/>
              </a:rPr>
              <a:t>düzenlemelere</a:t>
            </a:r>
            <a:r>
              <a:rPr lang="en-US" sz="1800" b="0" dirty="0">
                <a:latin typeface="Calibri"/>
                <a:ea typeface="Calibri"/>
                <a:cs typeface="Calibri"/>
                <a:sym typeface="Calibri"/>
              </a:rPr>
              <a:t> ve </a:t>
            </a:r>
            <a:r>
              <a:rPr lang="en-US" sz="1800" b="0" dirty="0" err="1">
                <a:latin typeface="Calibri"/>
                <a:ea typeface="Calibri"/>
                <a:cs typeface="Calibri"/>
                <a:sym typeface="Calibri"/>
              </a:rPr>
              <a:t>sertifikasyon</a:t>
            </a:r>
            <a:r>
              <a:rPr lang="en-US" sz="1800" b="0" dirty="0">
                <a:latin typeface="Calibri"/>
                <a:ea typeface="Calibri"/>
                <a:cs typeface="Calibri"/>
                <a:sym typeface="Calibri"/>
              </a:rPr>
              <a:t> </a:t>
            </a:r>
            <a:r>
              <a:rPr lang="en-US" sz="1800" b="0" dirty="0" err="1">
                <a:latin typeface="Calibri"/>
                <a:ea typeface="Calibri"/>
                <a:cs typeface="Calibri"/>
                <a:sym typeface="Calibri"/>
              </a:rPr>
              <a:t>standartlarına</a:t>
            </a:r>
            <a:r>
              <a:rPr lang="en-US" sz="1800" b="0" dirty="0">
                <a:latin typeface="Calibri"/>
                <a:ea typeface="Calibri"/>
                <a:cs typeface="Calibri"/>
                <a:sym typeface="Calibri"/>
              </a:rPr>
              <a:t> (</a:t>
            </a:r>
            <a:r>
              <a:rPr lang="en-US" sz="1800" b="0" dirty="0" err="1">
                <a:latin typeface="Calibri"/>
                <a:ea typeface="Calibri"/>
                <a:cs typeface="Calibri"/>
                <a:sym typeface="Calibri"/>
              </a:rPr>
              <a:t>örn</a:t>
            </a:r>
            <a:r>
              <a:rPr lang="en-US" sz="1800" b="0" dirty="0">
                <a:latin typeface="Calibri"/>
                <a:ea typeface="Calibri"/>
                <a:cs typeface="Calibri"/>
                <a:sym typeface="Calibri"/>
              </a:rPr>
              <a:t>. </a:t>
            </a:r>
            <a:r>
              <a:rPr lang="en-US" sz="1800" b="0" dirty="0" err="1">
                <a:latin typeface="Calibri"/>
                <a:ea typeface="Calibri"/>
                <a:cs typeface="Calibri"/>
                <a:sym typeface="Calibri"/>
              </a:rPr>
              <a:t>eko</a:t>
            </a:r>
            <a:r>
              <a:rPr lang="en-US" sz="1800" b="0" dirty="0">
                <a:latin typeface="Calibri"/>
                <a:ea typeface="Calibri"/>
                <a:cs typeface="Calibri"/>
                <a:sym typeface="Calibri"/>
              </a:rPr>
              <a:t> </a:t>
            </a:r>
            <a:r>
              <a:rPr lang="en-US" sz="1800" b="0" dirty="0" err="1">
                <a:latin typeface="Calibri"/>
                <a:ea typeface="Calibri"/>
                <a:cs typeface="Calibri"/>
                <a:sym typeface="Calibri"/>
              </a:rPr>
              <a:t>etiketler</a:t>
            </a:r>
            <a:r>
              <a:rPr lang="en-US" sz="1800" b="0" dirty="0">
                <a:latin typeface="Calibri"/>
                <a:ea typeface="Calibri"/>
                <a:cs typeface="Calibri"/>
                <a:sym typeface="Calibri"/>
              </a:rPr>
              <a:t>) </a:t>
            </a:r>
            <a:r>
              <a:rPr lang="en-US" sz="1800" b="0" dirty="0" err="1">
                <a:latin typeface="Calibri"/>
                <a:ea typeface="Calibri"/>
                <a:cs typeface="Calibri"/>
                <a:sym typeface="Calibri"/>
              </a:rPr>
              <a:t>uygunluk</a:t>
            </a:r>
            <a:r>
              <a:rPr lang="en-US" sz="1800" b="0" dirty="0">
                <a:latin typeface="Calibri"/>
                <a:ea typeface="Calibri"/>
                <a:cs typeface="Calibri"/>
                <a:sym typeface="Calibri"/>
              </a:rPr>
              <a:t>, </a:t>
            </a:r>
            <a:r>
              <a:rPr lang="en-US" sz="1800" b="0" dirty="0" err="1">
                <a:latin typeface="Calibri"/>
                <a:ea typeface="Calibri"/>
                <a:cs typeface="Calibri"/>
                <a:sym typeface="Calibri"/>
              </a:rPr>
              <a:t>ayakkabı</a:t>
            </a:r>
            <a:r>
              <a:rPr lang="en-US" sz="1800" b="0" dirty="0">
                <a:latin typeface="Calibri"/>
                <a:ea typeface="Calibri"/>
                <a:cs typeface="Calibri"/>
                <a:sym typeface="Calibri"/>
              </a:rPr>
              <a:t> </a:t>
            </a:r>
            <a:r>
              <a:rPr lang="en-US" sz="1800" b="0" dirty="0" err="1">
                <a:latin typeface="Calibri"/>
                <a:ea typeface="Calibri"/>
                <a:cs typeface="Calibri"/>
                <a:sym typeface="Calibri"/>
              </a:rPr>
              <a:t>endüstrisinde</a:t>
            </a:r>
            <a:r>
              <a:rPr lang="en-US" sz="1800" b="0" dirty="0">
                <a:latin typeface="Calibri"/>
                <a:ea typeface="Calibri"/>
                <a:cs typeface="Calibri"/>
                <a:sym typeface="Calibri"/>
              </a:rPr>
              <a:t> </a:t>
            </a:r>
            <a:r>
              <a:rPr lang="en-US" sz="1800" b="0" dirty="0" err="1">
                <a:latin typeface="Calibri"/>
                <a:ea typeface="Calibri"/>
                <a:cs typeface="Calibri"/>
                <a:sym typeface="Calibri"/>
              </a:rPr>
              <a:t>sürdürülebilirliğe</a:t>
            </a:r>
            <a:r>
              <a:rPr lang="en-US" sz="1800" b="0" dirty="0">
                <a:latin typeface="Calibri"/>
                <a:ea typeface="Calibri"/>
                <a:cs typeface="Calibri"/>
                <a:sym typeface="Calibri"/>
              </a:rPr>
              <a:t> </a:t>
            </a:r>
            <a:r>
              <a:rPr lang="en-US" sz="1800" b="0" dirty="0" err="1">
                <a:latin typeface="Calibri"/>
                <a:ea typeface="Calibri"/>
                <a:cs typeface="Calibri"/>
                <a:sym typeface="Calibri"/>
              </a:rPr>
              <a:t>olan</a:t>
            </a:r>
            <a:r>
              <a:rPr lang="en-US" sz="1800" b="0" dirty="0">
                <a:latin typeface="Calibri"/>
                <a:ea typeface="Calibri"/>
                <a:cs typeface="Calibri"/>
                <a:sym typeface="Calibri"/>
              </a:rPr>
              <a:t> </a:t>
            </a:r>
            <a:r>
              <a:rPr lang="en-US" sz="1800" b="0" dirty="0" err="1">
                <a:latin typeface="Calibri"/>
                <a:ea typeface="Calibri"/>
                <a:cs typeface="Calibri"/>
                <a:sym typeface="Calibri"/>
              </a:rPr>
              <a:t>bağlılığı</a:t>
            </a:r>
            <a:r>
              <a:rPr lang="en-US" sz="1800" b="0" dirty="0">
                <a:latin typeface="Calibri"/>
                <a:ea typeface="Calibri"/>
                <a:cs typeface="Calibri"/>
                <a:sym typeface="Calibri"/>
              </a:rPr>
              <a:t> </a:t>
            </a:r>
            <a:r>
              <a:rPr lang="en-US" sz="1800" b="0" dirty="0" err="1">
                <a:latin typeface="Calibri"/>
                <a:ea typeface="Calibri"/>
                <a:cs typeface="Calibri"/>
                <a:sym typeface="Calibri"/>
              </a:rPr>
              <a:t>gösterebilir</a:t>
            </a:r>
            <a:r>
              <a:rPr lang="en-US" sz="1800" b="0" dirty="0">
                <a:latin typeface="Calibri"/>
                <a:ea typeface="Calibri"/>
                <a:cs typeface="Calibri"/>
                <a:sym typeface="Calibri"/>
              </a:rPr>
              <a:t>. Bu </a:t>
            </a:r>
            <a:r>
              <a:rPr lang="en-US" sz="1800" b="0" dirty="0" err="1">
                <a:latin typeface="Calibri"/>
                <a:ea typeface="Calibri"/>
                <a:cs typeface="Calibri"/>
                <a:sym typeface="Calibri"/>
              </a:rPr>
              <a:t>standartları</a:t>
            </a:r>
            <a:r>
              <a:rPr lang="en-US" sz="1800" b="0" dirty="0">
                <a:latin typeface="Calibri"/>
                <a:ea typeface="Calibri"/>
                <a:cs typeface="Calibri"/>
                <a:sym typeface="Calibri"/>
              </a:rPr>
              <a:t> </a:t>
            </a:r>
            <a:r>
              <a:rPr lang="en-US" sz="1800" b="0" dirty="0" err="1">
                <a:latin typeface="Calibri"/>
                <a:ea typeface="Calibri"/>
                <a:cs typeface="Calibri"/>
                <a:sym typeface="Calibri"/>
              </a:rPr>
              <a:t>karşılamak</a:t>
            </a:r>
            <a:r>
              <a:rPr lang="en-US" sz="1800" b="0" dirty="0">
                <a:latin typeface="Calibri"/>
                <a:ea typeface="Calibri"/>
                <a:cs typeface="Calibri"/>
                <a:sym typeface="Calibri"/>
              </a:rPr>
              <a:t> da </a:t>
            </a:r>
            <a:r>
              <a:rPr lang="en-US" sz="1800" b="0" dirty="0" err="1">
                <a:latin typeface="Calibri"/>
                <a:ea typeface="Calibri"/>
                <a:cs typeface="Calibri"/>
                <a:sym typeface="Calibri"/>
              </a:rPr>
              <a:t>bir</a:t>
            </a:r>
            <a:r>
              <a:rPr lang="en-US" sz="1800" b="0" dirty="0">
                <a:latin typeface="Calibri"/>
                <a:ea typeface="Calibri"/>
                <a:cs typeface="Calibri"/>
                <a:sym typeface="Calibri"/>
              </a:rPr>
              <a:t> </a:t>
            </a:r>
            <a:r>
              <a:rPr lang="en-US" sz="1800" b="0" dirty="0" err="1">
                <a:latin typeface="Calibri"/>
                <a:ea typeface="Calibri"/>
                <a:cs typeface="Calibri"/>
                <a:sym typeface="Calibri"/>
              </a:rPr>
              <a:t>pazarlama</a:t>
            </a:r>
            <a:r>
              <a:rPr lang="en-US" sz="1800" b="0" dirty="0">
                <a:latin typeface="Calibri"/>
                <a:ea typeface="Calibri"/>
                <a:cs typeface="Calibri"/>
                <a:sym typeface="Calibri"/>
              </a:rPr>
              <a:t> </a:t>
            </a:r>
            <a:r>
              <a:rPr lang="en-US" sz="1800" b="0" dirty="0" err="1">
                <a:latin typeface="Calibri"/>
                <a:ea typeface="Calibri"/>
                <a:cs typeface="Calibri"/>
                <a:sym typeface="Calibri"/>
              </a:rPr>
              <a:t>avantajı</a:t>
            </a:r>
            <a:r>
              <a:rPr lang="en-US" sz="1800" b="0" dirty="0">
                <a:latin typeface="Calibri"/>
                <a:ea typeface="Calibri"/>
                <a:cs typeface="Calibri"/>
                <a:sym typeface="Calibri"/>
              </a:rPr>
              <a:t> </a:t>
            </a:r>
            <a:r>
              <a:rPr lang="en-US" sz="1800" b="0" dirty="0" err="1">
                <a:latin typeface="Calibri"/>
                <a:ea typeface="Calibri"/>
                <a:cs typeface="Calibri"/>
                <a:sym typeface="Calibri"/>
              </a:rPr>
              <a:t>olabilir</a:t>
            </a:r>
            <a:r>
              <a:rPr lang="en-US" sz="1800" b="0" dirty="0">
                <a:latin typeface="Calibri"/>
                <a:ea typeface="Calibri"/>
                <a:cs typeface="Calibri"/>
                <a:sym typeface="Calibri"/>
              </a:rPr>
              <a:t>.</a:t>
            </a:r>
            <a:endParaRPr lang="tr-TR" sz="1800" b="0" dirty="0">
              <a:solidFill>
                <a:srgbClr val="374151"/>
              </a:solidFill>
              <a:latin typeface="Calibri"/>
              <a:ea typeface="Calibri"/>
              <a:cs typeface="Calibri"/>
              <a:sym typeface="Calibri"/>
            </a:endParaRPr>
          </a:p>
          <a:p>
            <a:pPr marL="0" marR="0" lvl="0" indent="0" algn="just" rtl="0">
              <a:lnSpc>
                <a:spcPct val="100000"/>
              </a:lnSpc>
              <a:spcBef>
                <a:spcPts val="0"/>
              </a:spcBef>
              <a:spcAft>
                <a:spcPts val="0"/>
              </a:spcAft>
              <a:buSzPts val="1400"/>
              <a:buNone/>
            </a:pPr>
            <a:endParaRPr sz="1800" dirty="0">
              <a:latin typeface="Calibri"/>
              <a:ea typeface="Calibri"/>
              <a:cs typeface="Calibri"/>
              <a:sym typeface="Calibri"/>
            </a:endParaRPr>
          </a:p>
          <a:p>
            <a:pPr marL="0" marR="0" lvl="0" indent="0" algn="just" rtl="0">
              <a:lnSpc>
                <a:spcPct val="100000"/>
              </a:lnSpc>
              <a:spcBef>
                <a:spcPts val="0"/>
              </a:spcBef>
              <a:spcAft>
                <a:spcPts val="0"/>
              </a:spcAft>
              <a:buSzPts val="1400"/>
              <a:buNone/>
            </a:pPr>
            <a:r>
              <a:rPr lang="en-US" sz="1800" b="1" dirty="0" err="1">
                <a:latin typeface="Calibri"/>
                <a:ea typeface="Calibri"/>
                <a:cs typeface="Calibri"/>
                <a:sym typeface="Calibri"/>
              </a:rPr>
              <a:t>Tasarım</a:t>
            </a:r>
            <a:r>
              <a:rPr lang="en-US" sz="1800" b="1" dirty="0">
                <a:latin typeface="Calibri"/>
                <a:ea typeface="Calibri"/>
                <a:cs typeface="Calibri"/>
                <a:sym typeface="Calibri"/>
              </a:rPr>
              <a:t> </a:t>
            </a:r>
            <a:r>
              <a:rPr lang="en-US" sz="1800" b="1" dirty="0" err="1">
                <a:latin typeface="Calibri"/>
                <a:ea typeface="Calibri"/>
                <a:cs typeface="Calibri"/>
                <a:sym typeface="Calibri"/>
              </a:rPr>
              <a:t>Odaklı</a:t>
            </a:r>
            <a:r>
              <a:rPr lang="en-US" sz="1800" b="1" dirty="0">
                <a:latin typeface="Calibri"/>
                <a:ea typeface="Calibri"/>
                <a:cs typeface="Calibri"/>
                <a:sym typeface="Calibri"/>
              </a:rPr>
              <a:t> </a:t>
            </a:r>
            <a:r>
              <a:rPr lang="en-US" sz="1800" b="1" dirty="0" err="1">
                <a:latin typeface="Calibri"/>
                <a:ea typeface="Calibri"/>
                <a:cs typeface="Calibri"/>
                <a:sym typeface="Calibri"/>
              </a:rPr>
              <a:t>Düşünme</a:t>
            </a:r>
            <a:r>
              <a:rPr lang="en-US" sz="1800" b="1" dirty="0">
                <a:latin typeface="Calibri"/>
                <a:ea typeface="Calibri"/>
                <a:cs typeface="Calibri"/>
                <a:sym typeface="Calibri"/>
              </a:rPr>
              <a:t> ve </a:t>
            </a:r>
            <a:r>
              <a:rPr lang="en-US" sz="1800" b="1" dirty="0" err="1">
                <a:latin typeface="Calibri"/>
                <a:ea typeface="Calibri"/>
                <a:cs typeface="Calibri"/>
                <a:sym typeface="Calibri"/>
              </a:rPr>
              <a:t>Kullanıcı</a:t>
            </a:r>
            <a:r>
              <a:rPr lang="en-US" sz="1800" b="1" dirty="0">
                <a:latin typeface="Calibri"/>
                <a:ea typeface="Calibri"/>
                <a:cs typeface="Calibri"/>
                <a:sym typeface="Calibri"/>
              </a:rPr>
              <a:t> </a:t>
            </a:r>
            <a:r>
              <a:rPr lang="en-US" sz="1800" b="1" dirty="0" err="1">
                <a:latin typeface="Calibri"/>
                <a:ea typeface="Calibri"/>
                <a:cs typeface="Calibri"/>
                <a:sym typeface="Calibri"/>
              </a:rPr>
              <a:t>Merkezli</a:t>
            </a:r>
            <a:r>
              <a:rPr lang="en-US" sz="1800" b="1" dirty="0">
                <a:latin typeface="Calibri"/>
                <a:ea typeface="Calibri"/>
                <a:cs typeface="Calibri"/>
                <a:sym typeface="Calibri"/>
              </a:rPr>
              <a:t> </a:t>
            </a:r>
            <a:r>
              <a:rPr lang="en-US" sz="1800" b="1" dirty="0" err="1">
                <a:latin typeface="Calibri"/>
                <a:ea typeface="Calibri"/>
                <a:cs typeface="Calibri"/>
                <a:sym typeface="Calibri"/>
              </a:rPr>
              <a:t>Tasarım</a:t>
            </a:r>
            <a:r>
              <a:rPr lang="en-US" sz="1800" b="1" dirty="0">
                <a:latin typeface="Calibri"/>
                <a:ea typeface="Calibri"/>
                <a:cs typeface="Calibri"/>
                <a:sym typeface="Calibri"/>
              </a:rPr>
              <a:t>: </a:t>
            </a:r>
            <a:r>
              <a:rPr lang="en-US" sz="1800" b="0" dirty="0">
                <a:latin typeface="Calibri"/>
                <a:ea typeface="Calibri"/>
                <a:cs typeface="Calibri"/>
                <a:sym typeface="Calibri"/>
              </a:rPr>
              <a:t>Bu </a:t>
            </a:r>
            <a:r>
              <a:rPr lang="en-US" sz="1800" b="0" dirty="0" err="1">
                <a:latin typeface="Calibri"/>
                <a:ea typeface="Calibri"/>
                <a:cs typeface="Calibri"/>
                <a:sym typeface="Calibri"/>
              </a:rPr>
              <a:t>insan</a:t>
            </a:r>
            <a:r>
              <a:rPr lang="en-US" sz="1800" b="0" dirty="0">
                <a:latin typeface="Calibri"/>
                <a:ea typeface="Calibri"/>
                <a:cs typeface="Calibri"/>
                <a:sym typeface="Calibri"/>
              </a:rPr>
              <a:t> </a:t>
            </a:r>
            <a:r>
              <a:rPr lang="en-US" sz="1800" b="0" dirty="0" err="1">
                <a:latin typeface="Calibri"/>
                <a:ea typeface="Calibri"/>
                <a:cs typeface="Calibri"/>
                <a:sym typeface="Calibri"/>
              </a:rPr>
              <a:t>merkezli</a:t>
            </a:r>
            <a:r>
              <a:rPr lang="en-US" sz="1800" b="0" dirty="0">
                <a:latin typeface="Calibri"/>
                <a:ea typeface="Calibri"/>
                <a:cs typeface="Calibri"/>
                <a:sym typeface="Calibri"/>
              </a:rPr>
              <a:t> </a:t>
            </a:r>
            <a:r>
              <a:rPr lang="en-US" sz="1800" b="0" dirty="0" err="1">
                <a:latin typeface="Calibri"/>
                <a:ea typeface="Calibri"/>
                <a:cs typeface="Calibri"/>
                <a:sym typeface="Calibri"/>
              </a:rPr>
              <a:t>tasarım</a:t>
            </a:r>
            <a:r>
              <a:rPr lang="en-US" sz="1800" b="0" dirty="0">
                <a:latin typeface="Calibri"/>
                <a:ea typeface="Calibri"/>
                <a:cs typeface="Calibri"/>
                <a:sym typeface="Calibri"/>
              </a:rPr>
              <a:t> </a:t>
            </a:r>
            <a:r>
              <a:rPr lang="en-US" sz="1800" b="0" dirty="0" err="1">
                <a:latin typeface="Calibri"/>
                <a:ea typeface="Calibri"/>
                <a:cs typeface="Calibri"/>
                <a:sym typeface="Calibri"/>
              </a:rPr>
              <a:t>yaklaşımları</a:t>
            </a:r>
            <a:r>
              <a:rPr lang="en-US" sz="1800" b="0" dirty="0">
                <a:latin typeface="Calibri"/>
                <a:ea typeface="Calibri"/>
                <a:cs typeface="Calibri"/>
                <a:sym typeface="Calibri"/>
              </a:rPr>
              <a:t>, </a:t>
            </a:r>
            <a:r>
              <a:rPr lang="en-US" sz="1800" b="0" dirty="0" err="1">
                <a:latin typeface="Calibri"/>
                <a:ea typeface="Calibri"/>
                <a:cs typeface="Calibri"/>
                <a:sym typeface="Calibri"/>
              </a:rPr>
              <a:t>daha</a:t>
            </a:r>
            <a:r>
              <a:rPr lang="en-US" sz="1800" b="0" dirty="0">
                <a:latin typeface="Calibri"/>
                <a:ea typeface="Calibri"/>
                <a:cs typeface="Calibri"/>
                <a:sym typeface="Calibri"/>
              </a:rPr>
              <a:t> </a:t>
            </a:r>
            <a:r>
              <a:rPr lang="en-US" sz="1800" b="0" dirty="0" err="1">
                <a:latin typeface="Calibri"/>
                <a:ea typeface="Calibri"/>
                <a:cs typeface="Calibri"/>
                <a:sym typeface="Calibri"/>
              </a:rPr>
              <a:t>uzun</a:t>
            </a:r>
            <a:r>
              <a:rPr lang="en-US" sz="1800" b="0" dirty="0">
                <a:latin typeface="Calibri"/>
                <a:ea typeface="Calibri"/>
                <a:cs typeface="Calibri"/>
                <a:sym typeface="Calibri"/>
              </a:rPr>
              <a:t> </a:t>
            </a:r>
            <a:r>
              <a:rPr lang="en-US" sz="1800" b="0" dirty="0" err="1">
                <a:latin typeface="Calibri"/>
                <a:ea typeface="Calibri"/>
                <a:cs typeface="Calibri"/>
                <a:sym typeface="Calibri"/>
              </a:rPr>
              <a:t>süre</a:t>
            </a:r>
            <a:r>
              <a:rPr lang="en-US" sz="1800" b="0" dirty="0">
                <a:latin typeface="Calibri"/>
                <a:ea typeface="Calibri"/>
                <a:cs typeface="Calibri"/>
                <a:sym typeface="Calibri"/>
              </a:rPr>
              <a:t> </a:t>
            </a:r>
            <a:r>
              <a:rPr lang="en-US" sz="1800" b="0" dirty="0" err="1">
                <a:latin typeface="Calibri"/>
                <a:ea typeface="Calibri"/>
                <a:cs typeface="Calibri"/>
                <a:sym typeface="Calibri"/>
              </a:rPr>
              <a:t>kullanılma</a:t>
            </a:r>
            <a:r>
              <a:rPr lang="en-US" sz="1800" b="0" dirty="0">
                <a:latin typeface="Calibri"/>
                <a:ea typeface="Calibri"/>
                <a:cs typeface="Calibri"/>
                <a:sym typeface="Calibri"/>
              </a:rPr>
              <a:t> ve </a:t>
            </a:r>
            <a:r>
              <a:rPr lang="en-US" sz="1800" b="0" dirty="0" err="1">
                <a:latin typeface="Calibri"/>
                <a:ea typeface="Calibri"/>
                <a:cs typeface="Calibri"/>
                <a:sym typeface="Calibri"/>
              </a:rPr>
              <a:t>elde</a:t>
            </a:r>
            <a:r>
              <a:rPr lang="en-US" sz="1800" b="0" dirty="0">
                <a:latin typeface="Calibri"/>
                <a:ea typeface="Calibri"/>
                <a:cs typeface="Calibri"/>
                <a:sym typeface="Calibri"/>
              </a:rPr>
              <a:t> </a:t>
            </a:r>
            <a:r>
              <a:rPr lang="en-US" sz="1800" b="0" dirty="0" err="1">
                <a:latin typeface="Calibri"/>
                <a:ea typeface="Calibri"/>
                <a:cs typeface="Calibri"/>
                <a:sym typeface="Calibri"/>
              </a:rPr>
              <a:t>tutulma</a:t>
            </a:r>
            <a:r>
              <a:rPr lang="en-US" sz="1800" b="0" dirty="0">
                <a:latin typeface="Calibri"/>
                <a:ea typeface="Calibri"/>
                <a:cs typeface="Calibri"/>
                <a:sym typeface="Calibri"/>
              </a:rPr>
              <a:t> </a:t>
            </a:r>
            <a:r>
              <a:rPr lang="en-US" sz="1800" b="0" dirty="0" err="1">
                <a:latin typeface="Calibri"/>
                <a:ea typeface="Calibri"/>
                <a:cs typeface="Calibri"/>
                <a:sym typeface="Calibri"/>
              </a:rPr>
              <a:t>olasılığı</a:t>
            </a:r>
            <a:r>
              <a:rPr lang="en-US" sz="1800" b="0" dirty="0">
                <a:latin typeface="Calibri"/>
                <a:ea typeface="Calibri"/>
                <a:cs typeface="Calibri"/>
                <a:sym typeface="Calibri"/>
              </a:rPr>
              <a:t> </a:t>
            </a:r>
            <a:r>
              <a:rPr lang="en-US" sz="1800" b="0" dirty="0" err="1">
                <a:latin typeface="Calibri"/>
                <a:ea typeface="Calibri"/>
                <a:cs typeface="Calibri"/>
                <a:sym typeface="Calibri"/>
              </a:rPr>
              <a:t>daha</a:t>
            </a:r>
            <a:r>
              <a:rPr lang="en-US" sz="1800" b="0" dirty="0">
                <a:latin typeface="Calibri"/>
                <a:ea typeface="Calibri"/>
                <a:cs typeface="Calibri"/>
                <a:sym typeface="Calibri"/>
              </a:rPr>
              <a:t> </a:t>
            </a:r>
            <a:r>
              <a:rPr lang="en-US" sz="1800" b="0" dirty="0" err="1">
                <a:latin typeface="Calibri"/>
                <a:ea typeface="Calibri"/>
                <a:cs typeface="Calibri"/>
                <a:sym typeface="Calibri"/>
              </a:rPr>
              <a:t>yüksek</a:t>
            </a:r>
            <a:r>
              <a:rPr lang="en-US" sz="1800" b="0" dirty="0">
                <a:latin typeface="Calibri"/>
                <a:ea typeface="Calibri"/>
                <a:cs typeface="Calibri"/>
                <a:sym typeface="Calibri"/>
              </a:rPr>
              <a:t> </a:t>
            </a:r>
            <a:r>
              <a:rPr lang="en-US" sz="1800" b="0" dirty="0" err="1">
                <a:latin typeface="Calibri"/>
                <a:ea typeface="Calibri"/>
                <a:cs typeface="Calibri"/>
                <a:sym typeface="Calibri"/>
              </a:rPr>
              <a:t>olan</a:t>
            </a:r>
            <a:r>
              <a:rPr lang="en-US" sz="1800" b="0" dirty="0">
                <a:latin typeface="Calibri"/>
                <a:ea typeface="Calibri"/>
                <a:cs typeface="Calibri"/>
                <a:sym typeface="Calibri"/>
              </a:rPr>
              <a:t> </a:t>
            </a:r>
            <a:r>
              <a:rPr lang="en-US" sz="1800" b="0" dirty="0" err="1">
                <a:latin typeface="Calibri"/>
                <a:ea typeface="Calibri"/>
                <a:cs typeface="Calibri"/>
                <a:sym typeface="Calibri"/>
              </a:rPr>
              <a:t>ürünler</a:t>
            </a:r>
            <a:r>
              <a:rPr lang="en-US" sz="1800" b="0" dirty="0">
                <a:latin typeface="Calibri"/>
                <a:ea typeface="Calibri"/>
                <a:cs typeface="Calibri"/>
                <a:sym typeface="Calibri"/>
              </a:rPr>
              <a:t> </a:t>
            </a:r>
            <a:r>
              <a:rPr lang="en-US" sz="1800" b="0" dirty="0" err="1">
                <a:latin typeface="Calibri"/>
                <a:ea typeface="Calibri"/>
                <a:cs typeface="Calibri"/>
                <a:sym typeface="Calibri"/>
              </a:rPr>
              <a:t>yaratmak</a:t>
            </a:r>
            <a:r>
              <a:rPr lang="en-US" sz="1800" b="0" dirty="0">
                <a:latin typeface="Calibri"/>
                <a:ea typeface="Calibri"/>
                <a:cs typeface="Calibri"/>
                <a:sym typeface="Calibri"/>
              </a:rPr>
              <a:t> </a:t>
            </a:r>
            <a:r>
              <a:rPr lang="en-US" sz="1800" b="0" dirty="0" err="1">
                <a:latin typeface="Calibri"/>
                <a:ea typeface="Calibri"/>
                <a:cs typeface="Calibri"/>
                <a:sym typeface="Calibri"/>
              </a:rPr>
              <a:t>için</a:t>
            </a:r>
            <a:r>
              <a:rPr lang="en-US" sz="1800" b="0" dirty="0">
                <a:latin typeface="Calibri"/>
                <a:ea typeface="Calibri"/>
                <a:cs typeface="Calibri"/>
                <a:sym typeface="Calibri"/>
              </a:rPr>
              <a:t> </a:t>
            </a:r>
            <a:r>
              <a:rPr lang="en-US" sz="1800" b="0" dirty="0" err="1">
                <a:latin typeface="Calibri"/>
                <a:ea typeface="Calibri"/>
                <a:cs typeface="Calibri"/>
                <a:sym typeface="Calibri"/>
              </a:rPr>
              <a:t>kullanıcı</a:t>
            </a:r>
            <a:r>
              <a:rPr lang="en-US" sz="1800" b="0" dirty="0">
                <a:latin typeface="Calibri"/>
                <a:ea typeface="Calibri"/>
                <a:cs typeface="Calibri"/>
                <a:sym typeface="Calibri"/>
              </a:rPr>
              <a:t> </a:t>
            </a:r>
            <a:r>
              <a:rPr lang="en-US" sz="1800" b="0" dirty="0" err="1">
                <a:latin typeface="Calibri"/>
                <a:ea typeface="Calibri"/>
                <a:cs typeface="Calibri"/>
                <a:sym typeface="Calibri"/>
              </a:rPr>
              <a:t>ihtiyaçlarını</a:t>
            </a:r>
            <a:r>
              <a:rPr lang="en-US" sz="1800" b="0" dirty="0">
                <a:latin typeface="Calibri"/>
                <a:ea typeface="Calibri"/>
                <a:cs typeface="Calibri"/>
                <a:sym typeface="Calibri"/>
              </a:rPr>
              <a:t> ve </a:t>
            </a:r>
            <a:r>
              <a:rPr lang="en-US" sz="1800" b="0" dirty="0" err="1">
                <a:latin typeface="Calibri"/>
                <a:ea typeface="Calibri"/>
                <a:cs typeface="Calibri"/>
                <a:sym typeface="Calibri"/>
              </a:rPr>
              <a:t>tercihlerini</a:t>
            </a:r>
            <a:r>
              <a:rPr lang="en-US" sz="1800" b="0" dirty="0">
                <a:latin typeface="Calibri"/>
                <a:ea typeface="Calibri"/>
                <a:cs typeface="Calibri"/>
                <a:sym typeface="Calibri"/>
              </a:rPr>
              <a:t> </a:t>
            </a:r>
            <a:r>
              <a:rPr lang="en-US" sz="1800" b="0" dirty="0" err="1">
                <a:latin typeface="Calibri"/>
                <a:ea typeface="Calibri"/>
                <a:cs typeface="Calibri"/>
                <a:sym typeface="Calibri"/>
              </a:rPr>
              <a:t>anlamayı</a:t>
            </a:r>
            <a:r>
              <a:rPr lang="en-US" sz="1800" b="0" dirty="0">
                <a:latin typeface="Calibri"/>
                <a:ea typeface="Calibri"/>
                <a:cs typeface="Calibri"/>
                <a:sym typeface="Calibri"/>
              </a:rPr>
              <a:t> </a:t>
            </a:r>
            <a:r>
              <a:rPr lang="en-US" sz="1800" b="0" dirty="0" err="1">
                <a:latin typeface="Calibri"/>
                <a:ea typeface="Calibri"/>
                <a:cs typeface="Calibri"/>
                <a:sym typeface="Calibri"/>
              </a:rPr>
              <a:t>içerir</a:t>
            </a:r>
            <a:r>
              <a:rPr lang="en-US" sz="1800" b="0" dirty="0">
                <a:latin typeface="Calibri"/>
                <a:ea typeface="Calibri"/>
                <a:cs typeface="Calibri"/>
                <a:sym typeface="Calibri"/>
              </a:rPr>
              <a:t>.</a:t>
            </a:r>
            <a:endParaRPr lang="tr-TR" sz="1800" b="0" dirty="0">
              <a:latin typeface="Calibri"/>
              <a:cs typeface="Calibri"/>
              <a:sym typeface="Calibri"/>
            </a:endParaRPr>
          </a:p>
          <a:p>
            <a:pPr marL="0" marR="0" lvl="0" indent="0" algn="just" rtl="0">
              <a:lnSpc>
                <a:spcPct val="100000"/>
              </a:lnSpc>
              <a:spcBef>
                <a:spcPts val="0"/>
              </a:spcBef>
              <a:spcAft>
                <a:spcPts val="0"/>
              </a:spcAft>
              <a:buSzPts val="1400"/>
              <a:buNone/>
            </a:pPr>
            <a:endParaRPr dirty="0"/>
          </a:p>
          <a:p>
            <a:pPr marL="0" marR="0" lvl="0" indent="0" algn="just" rtl="0">
              <a:lnSpc>
                <a:spcPct val="100000"/>
              </a:lnSpc>
              <a:spcBef>
                <a:spcPts val="0"/>
              </a:spcBef>
              <a:spcAft>
                <a:spcPts val="0"/>
              </a:spcAft>
              <a:buSzPts val="1400"/>
              <a:buNone/>
            </a:pPr>
            <a:r>
              <a:rPr lang="en-US" sz="1800" b="1" dirty="0" err="1">
                <a:latin typeface="Calibri"/>
                <a:ea typeface="Calibri"/>
                <a:cs typeface="Calibri"/>
                <a:sym typeface="Calibri"/>
              </a:rPr>
              <a:t>Uygulama</a:t>
            </a:r>
            <a:r>
              <a:rPr lang="en-US" sz="1800" b="1" dirty="0">
                <a:latin typeface="Calibri"/>
                <a:ea typeface="Calibri"/>
                <a:cs typeface="Calibri"/>
                <a:sym typeface="Calibri"/>
              </a:rPr>
              <a:t>: </a:t>
            </a:r>
            <a:r>
              <a:rPr lang="en-US" sz="1800" dirty="0" err="1">
                <a:latin typeface="Calibri"/>
                <a:ea typeface="Calibri"/>
                <a:cs typeface="Calibri"/>
                <a:sym typeface="Calibri"/>
              </a:rPr>
              <a:t>Tasarımcılar</a:t>
            </a:r>
            <a:r>
              <a:rPr lang="en-US" sz="1800" dirty="0">
                <a:latin typeface="Calibri"/>
                <a:ea typeface="Calibri"/>
                <a:cs typeface="Calibri"/>
                <a:sym typeface="Calibri"/>
              </a:rPr>
              <a:t>, </a:t>
            </a:r>
            <a:r>
              <a:rPr lang="en-US" sz="1800" dirty="0" err="1">
                <a:latin typeface="Calibri"/>
                <a:ea typeface="Calibri"/>
                <a:cs typeface="Calibri"/>
                <a:sym typeface="Calibri"/>
              </a:rPr>
              <a:t>kullanıcı</a:t>
            </a:r>
            <a:r>
              <a:rPr lang="en-US" sz="1800" dirty="0">
                <a:latin typeface="Calibri"/>
                <a:ea typeface="Calibri"/>
                <a:cs typeface="Calibri"/>
                <a:sym typeface="Calibri"/>
              </a:rPr>
              <a:t> </a:t>
            </a:r>
            <a:r>
              <a:rPr lang="en-US" sz="1800" dirty="0" err="1">
                <a:latin typeface="Calibri"/>
                <a:ea typeface="Calibri"/>
                <a:cs typeface="Calibri"/>
                <a:sym typeface="Calibri"/>
              </a:rPr>
              <a:t>beklentileriyle</a:t>
            </a:r>
            <a:r>
              <a:rPr lang="en-US" sz="1800" dirty="0">
                <a:latin typeface="Calibri"/>
                <a:ea typeface="Calibri"/>
                <a:cs typeface="Calibri"/>
                <a:sym typeface="Calibri"/>
              </a:rPr>
              <a:t> </a:t>
            </a:r>
            <a:r>
              <a:rPr lang="en-US" sz="1800" dirty="0" err="1">
                <a:latin typeface="Calibri"/>
                <a:ea typeface="Calibri"/>
                <a:cs typeface="Calibri"/>
                <a:sym typeface="Calibri"/>
              </a:rPr>
              <a:t>uyumlu</a:t>
            </a:r>
            <a:r>
              <a:rPr lang="en-US" sz="1800" dirty="0">
                <a:latin typeface="Calibri"/>
                <a:ea typeface="Calibri"/>
                <a:cs typeface="Calibri"/>
                <a:sym typeface="Calibri"/>
              </a:rPr>
              <a:t> </a:t>
            </a:r>
            <a:r>
              <a:rPr lang="en-US" sz="1800" dirty="0" err="1">
                <a:latin typeface="Calibri"/>
                <a:ea typeface="Calibri"/>
                <a:cs typeface="Calibri"/>
                <a:sym typeface="Calibri"/>
              </a:rPr>
              <a:t>sürdürülebilir</a:t>
            </a:r>
            <a:r>
              <a:rPr lang="en-US" sz="1800" dirty="0">
                <a:latin typeface="Calibri"/>
                <a:ea typeface="Calibri"/>
                <a:cs typeface="Calibri"/>
                <a:sym typeface="Calibri"/>
              </a:rPr>
              <a:t> </a:t>
            </a:r>
            <a:r>
              <a:rPr lang="en-US" sz="1800" dirty="0" err="1">
                <a:latin typeface="Calibri"/>
                <a:ea typeface="Calibri"/>
                <a:cs typeface="Calibri"/>
                <a:sym typeface="Calibri"/>
              </a:rPr>
              <a:t>ürünler</a:t>
            </a:r>
            <a:r>
              <a:rPr lang="en-US" sz="1800" dirty="0">
                <a:latin typeface="Calibri"/>
                <a:ea typeface="Calibri"/>
                <a:cs typeface="Calibri"/>
                <a:sym typeface="Calibri"/>
              </a:rPr>
              <a:t> </a:t>
            </a:r>
            <a:r>
              <a:rPr lang="en-US" sz="1800" dirty="0" err="1">
                <a:latin typeface="Calibri"/>
                <a:ea typeface="Calibri"/>
                <a:cs typeface="Calibri"/>
                <a:sym typeface="Calibri"/>
              </a:rPr>
              <a:t>geliştirmek</a:t>
            </a:r>
            <a:r>
              <a:rPr lang="en-US" sz="1800" dirty="0">
                <a:latin typeface="Calibri"/>
                <a:ea typeface="Calibri"/>
                <a:cs typeface="Calibri"/>
                <a:sym typeface="Calibri"/>
              </a:rPr>
              <a:t> </a:t>
            </a:r>
            <a:r>
              <a:rPr lang="en-US" sz="1800" dirty="0" err="1">
                <a:latin typeface="Calibri"/>
                <a:ea typeface="Calibri"/>
                <a:cs typeface="Calibri"/>
                <a:sym typeface="Calibri"/>
              </a:rPr>
              <a:t>için</a:t>
            </a:r>
            <a:r>
              <a:rPr lang="en-US" sz="1800" dirty="0">
                <a:latin typeface="Calibri"/>
                <a:ea typeface="Calibri"/>
                <a:cs typeface="Calibri"/>
                <a:sym typeface="Calibri"/>
              </a:rPr>
              <a:t> </a:t>
            </a:r>
            <a:r>
              <a:rPr lang="en-US" sz="1800" dirty="0" err="1">
                <a:latin typeface="Calibri"/>
                <a:ea typeface="Calibri"/>
                <a:cs typeface="Calibri"/>
                <a:sym typeface="Calibri"/>
              </a:rPr>
              <a:t>bu</a:t>
            </a:r>
            <a:r>
              <a:rPr lang="en-US" sz="1800" dirty="0">
                <a:latin typeface="Calibri"/>
                <a:ea typeface="Calibri"/>
                <a:cs typeface="Calibri"/>
                <a:sym typeface="Calibri"/>
              </a:rPr>
              <a:t> </a:t>
            </a:r>
            <a:r>
              <a:rPr lang="en-US" sz="1800" dirty="0" err="1">
                <a:latin typeface="Calibri"/>
                <a:ea typeface="Calibri"/>
                <a:cs typeface="Calibri"/>
                <a:sym typeface="Calibri"/>
              </a:rPr>
              <a:t>yöntemleri</a:t>
            </a:r>
            <a:r>
              <a:rPr lang="en-US" sz="1800" dirty="0">
                <a:latin typeface="Calibri"/>
                <a:ea typeface="Calibri"/>
                <a:cs typeface="Calibri"/>
                <a:sym typeface="Calibri"/>
              </a:rPr>
              <a:t> </a:t>
            </a:r>
            <a:r>
              <a:rPr lang="en-US" sz="1800" dirty="0" err="1">
                <a:latin typeface="Calibri"/>
                <a:ea typeface="Calibri"/>
                <a:cs typeface="Calibri"/>
                <a:sym typeface="Calibri"/>
              </a:rPr>
              <a:t>uygular</a:t>
            </a:r>
            <a:r>
              <a:rPr lang="en-US" sz="1800" dirty="0">
                <a:latin typeface="Calibri"/>
                <a:ea typeface="Calibri"/>
                <a:cs typeface="Calibri"/>
                <a:sym typeface="Calibri"/>
              </a:rPr>
              <a:t> ve </a:t>
            </a:r>
            <a:r>
              <a:rPr lang="en-US" sz="1800" dirty="0" err="1">
                <a:latin typeface="Calibri"/>
                <a:ea typeface="Calibri"/>
                <a:cs typeface="Calibri"/>
                <a:sym typeface="Calibri"/>
              </a:rPr>
              <a:t>daha</a:t>
            </a:r>
            <a:r>
              <a:rPr lang="en-US" sz="1800" dirty="0">
                <a:latin typeface="Calibri"/>
                <a:ea typeface="Calibri"/>
                <a:cs typeface="Calibri"/>
                <a:sym typeface="Calibri"/>
              </a:rPr>
              <a:t> </a:t>
            </a:r>
            <a:r>
              <a:rPr lang="en-US" sz="1800" dirty="0" err="1">
                <a:latin typeface="Calibri"/>
                <a:ea typeface="Calibri"/>
                <a:cs typeface="Calibri"/>
                <a:sym typeface="Calibri"/>
              </a:rPr>
              <a:t>uzun</a:t>
            </a:r>
            <a:r>
              <a:rPr lang="en-US" sz="1800" dirty="0">
                <a:latin typeface="Calibri"/>
                <a:ea typeface="Calibri"/>
                <a:cs typeface="Calibri"/>
                <a:sym typeface="Calibri"/>
              </a:rPr>
              <a:t> </a:t>
            </a:r>
            <a:r>
              <a:rPr lang="en-US" sz="1800" dirty="0" err="1">
                <a:latin typeface="Calibri"/>
                <a:ea typeface="Calibri"/>
                <a:cs typeface="Calibri"/>
                <a:sym typeface="Calibri"/>
              </a:rPr>
              <a:t>ürün</a:t>
            </a:r>
            <a:r>
              <a:rPr lang="en-US" sz="1800" dirty="0">
                <a:latin typeface="Calibri"/>
                <a:ea typeface="Calibri"/>
                <a:cs typeface="Calibri"/>
                <a:sym typeface="Calibri"/>
              </a:rPr>
              <a:t> </a:t>
            </a:r>
            <a:r>
              <a:rPr lang="en-US" sz="1800" dirty="0" err="1">
                <a:latin typeface="Calibri"/>
                <a:ea typeface="Calibri"/>
                <a:cs typeface="Calibri"/>
                <a:sym typeface="Calibri"/>
              </a:rPr>
              <a:t>yaşam</a:t>
            </a:r>
            <a:r>
              <a:rPr lang="en-US" sz="1800" dirty="0">
                <a:latin typeface="Calibri"/>
                <a:ea typeface="Calibri"/>
                <a:cs typeface="Calibri"/>
                <a:sym typeface="Calibri"/>
              </a:rPr>
              <a:t> </a:t>
            </a:r>
            <a:r>
              <a:rPr lang="en-US" sz="1800" dirty="0" err="1">
                <a:latin typeface="Calibri"/>
                <a:ea typeface="Calibri"/>
                <a:cs typeface="Calibri"/>
                <a:sym typeface="Calibri"/>
              </a:rPr>
              <a:t>döngülerini</a:t>
            </a:r>
            <a:r>
              <a:rPr lang="en-US" sz="1800" dirty="0">
                <a:latin typeface="Calibri"/>
                <a:ea typeface="Calibri"/>
                <a:cs typeface="Calibri"/>
                <a:sym typeface="Calibri"/>
              </a:rPr>
              <a:t> </a:t>
            </a:r>
            <a:r>
              <a:rPr lang="en-US" sz="1800" dirty="0" err="1">
                <a:latin typeface="Calibri"/>
                <a:ea typeface="Calibri"/>
                <a:cs typeface="Calibri"/>
                <a:sym typeface="Calibri"/>
              </a:rPr>
              <a:t>teşvik</a:t>
            </a:r>
            <a:r>
              <a:rPr lang="en-US" sz="1800" dirty="0">
                <a:latin typeface="Calibri"/>
                <a:ea typeface="Calibri"/>
                <a:cs typeface="Calibri"/>
                <a:sym typeface="Calibri"/>
              </a:rPr>
              <a:t> </a:t>
            </a:r>
            <a:r>
              <a:rPr lang="en-US" sz="1800" dirty="0" err="1">
                <a:latin typeface="Calibri"/>
                <a:ea typeface="Calibri"/>
                <a:cs typeface="Calibri"/>
                <a:sym typeface="Calibri"/>
              </a:rPr>
              <a:t>eder</a:t>
            </a:r>
            <a:r>
              <a:rPr lang="en-US" sz="1800" dirty="0">
                <a:latin typeface="Calibri"/>
                <a:ea typeface="Calibri"/>
                <a:cs typeface="Calibri"/>
                <a:sym typeface="Calibri"/>
              </a:rPr>
              <a:t>.
</a:t>
            </a:r>
            <a:r>
              <a:rPr lang="en-US" sz="1800" dirty="0" err="1">
                <a:latin typeface="Calibri"/>
                <a:ea typeface="Calibri"/>
                <a:cs typeface="Calibri"/>
                <a:sym typeface="Calibri"/>
              </a:rPr>
              <a:t>Ayakkabı</a:t>
            </a:r>
            <a:r>
              <a:rPr lang="en-US" sz="1800" dirty="0">
                <a:latin typeface="Calibri"/>
                <a:ea typeface="Calibri"/>
                <a:cs typeface="Calibri"/>
                <a:sym typeface="Calibri"/>
              </a:rPr>
              <a:t> </a:t>
            </a:r>
            <a:r>
              <a:rPr lang="en-US" sz="1800" dirty="0" err="1">
                <a:latin typeface="Calibri"/>
                <a:ea typeface="Calibri"/>
                <a:cs typeface="Calibri"/>
                <a:sym typeface="Calibri"/>
              </a:rPr>
              <a:t>endüstrisinde</a:t>
            </a:r>
            <a:r>
              <a:rPr lang="en-US" sz="1800" dirty="0">
                <a:latin typeface="Calibri"/>
                <a:ea typeface="Calibri"/>
                <a:cs typeface="Calibri"/>
                <a:sym typeface="Calibri"/>
              </a:rPr>
              <a:t> </a:t>
            </a:r>
            <a:r>
              <a:rPr lang="en-US" sz="1800" dirty="0" err="1">
                <a:latin typeface="Calibri"/>
                <a:ea typeface="Calibri"/>
                <a:cs typeface="Calibri"/>
                <a:sym typeface="Calibri"/>
              </a:rPr>
              <a:t>tüketici</a:t>
            </a:r>
            <a:r>
              <a:rPr lang="en-US" sz="1800" dirty="0">
                <a:latin typeface="Calibri"/>
                <a:ea typeface="Calibri"/>
                <a:cs typeface="Calibri"/>
                <a:sym typeface="Calibri"/>
              </a:rPr>
              <a:t> </a:t>
            </a:r>
            <a:r>
              <a:rPr lang="en-US" sz="1800" dirty="0" err="1">
                <a:latin typeface="Calibri"/>
                <a:ea typeface="Calibri"/>
                <a:cs typeface="Calibri"/>
                <a:sym typeface="Calibri"/>
              </a:rPr>
              <a:t>tercihlerini</a:t>
            </a:r>
            <a:r>
              <a:rPr lang="en-US" sz="1800" dirty="0">
                <a:latin typeface="Calibri"/>
                <a:ea typeface="Calibri"/>
                <a:cs typeface="Calibri"/>
                <a:sym typeface="Calibri"/>
              </a:rPr>
              <a:t> ve </a:t>
            </a:r>
            <a:r>
              <a:rPr lang="en-US" sz="1800" dirty="0" err="1">
                <a:latin typeface="Calibri"/>
                <a:ea typeface="Calibri"/>
                <a:cs typeface="Calibri"/>
                <a:sym typeface="Calibri"/>
              </a:rPr>
              <a:t>ihtiyaçlarını</a:t>
            </a:r>
            <a:r>
              <a:rPr lang="en-US" sz="1800" dirty="0">
                <a:latin typeface="Calibri"/>
                <a:ea typeface="Calibri"/>
                <a:cs typeface="Calibri"/>
                <a:sym typeface="Calibri"/>
              </a:rPr>
              <a:t> </a:t>
            </a:r>
            <a:r>
              <a:rPr lang="en-US" sz="1800" dirty="0" err="1">
                <a:latin typeface="Calibri"/>
                <a:ea typeface="Calibri"/>
                <a:cs typeface="Calibri"/>
                <a:sym typeface="Calibri"/>
              </a:rPr>
              <a:t>anlamak</a:t>
            </a:r>
            <a:r>
              <a:rPr lang="en-US" sz="1800" dirty="0">
                <a:latin typeface="Calibri"/>
                <a:ea typeface="Calibri"/>
                <a:cs typeface="Calibri"/>
                <a:sym typeface="Calibri"/>
              </a:rPr>
              <a:t> </a:t>
            </a:r>
            <a:r>
              <a:rPr lang="en-US" sz="1800" dirty="0" err="1">
                <a:latin typeface="Calibri"/>
                <a:ea typeface="Calibri"/>
                <a:cs typeface="Calibri"/>
                <a:sym typeface="Calibri"/>
              </a:rPr>
              <a:t>çok</a:t>
            </a:r>
            <a:r>
              <a:rPr lang="en-US" sz="1800" dirty="0">
                <a:latin typeface="Calibri"/>
                <a:ea typeface="Calibri"/>
                <a:cs typeface="Calibri"/>
                <a:sym typeface="Calibri"/>
              </a:rPr>
              <a:t> </a:t>
            </a:r>
            <a:r>
              <a:rPr lang="en-US" sz="1800" dirty="0" err="1">
                <a:latin typeface="Calibri"/>
                <a:ea typeface="Calibri"/>
                <a:cs typeface="Calibri"/>
                <a:sym typeface="Calibri"/>
              </a:rPr>
              <a:t>önemlidir</a:t>
            </a:r>
            <a:r>
              <a:rPr lang="en-US" sz="1800" dirty="0">
                <a:latin typeface="Calibri"/>
                <a:ea typeface="Calibri"/>
                <a:cs typeface="Calibri"/>
                <a:sym typeface="Calibri"/>
              </a:rPr>
              <a:t>. </a:t>
            </a:r>
            <a:r>
              <a:rPr lang="en-US" sz="1800" dirty="0" err="1">
                <a:latin typeface="Calibri"/>
                <a:ea typeface="Calibri"/>
                <a:cs typeface="Calibri"/>
                <a:sym typeface="Calibri"/>
              </a:rPr>
              <a:t>Tasarım</a:t>
            </a:r>
            <a:r>
              <a:rPr lang="en-US" sz="1800" dirty="0">
                <a:latin typeface="Calibri"/>
                <a:ea typeface="Calibri"/>
                <a:cs typeface="Calibri"/>
                <a:sym typeface="Calibri"/>
              </a:rPr>
              <a:t> </a:t>
            </a:r>
            <a:r>
              <a:rPr lang="en-US" sz="1800" dirty="0" err="1">
                <a:latin typeface="Calibri"/>
                <a:ea typeface="Calibri"/>
                <a:cs typeface="Calibri"/>
                <a:sym typeface="Calibri"/>
              </a:rPr>
              <a:t>odaklı</a:t>
            </a:r>
            <a:r>
              <a:rPr lang="en-US" sz="1800" dirty="0">
                <a:latin typeface="Calibri"/>
                <a:ea typeface="Calibri"/>
                <a:cs typeface="Calibri"/>
                <a:sym typeface="Calibri"/>
              </a:rPr>
              <a:t> </a:t>
            </a:r>
            <a:r>
              <a:rPr lang="en-US" sz="1800" dirty="0" err="1">
                <a:latin typeface="Calibri"/>
                <a:ea typeface="Calibri"/>
                <a:cs typeface="Calibri"/>
                <a:sym typeface="Calibri"/>
              </a:rPr>
              <a:t>düşünme</a:t>
            </a:r>
            <a:r>
              <a:rPr lang="en-US" sz="1800" dirty="0">
                <a:latin typeface="Calibri"/>
                <a:ea typeface="Calibri"/>
                <a:cs typeface="Calibri"/>
                <a:sym typeface="Calibri"/>
              </a:rPr>
              <a:t> ve </a:t>
            </a:r>
            <a:r>
              <a:rPr lang="en-US" sz="1800" dirty="0" err="1">
                <a:latin typeface="Calibri"/>
                <a:ea typeface="Calibri"/>
                <a:cs typeface="Calibri"/>
                <a:sym typeface="Calibri"/>
              </a:rPr>
              <a:t>kullanıcı</a:t>
            </a:r>
            <a:r>
              <a:rPr lang="en-US" sz="1800" dirty="0">
                <a:latin typeface="Calibri"/>
                <a:ea typeface="Calibri"/>
                <a:cs typeface="Calibri"/>
                <a:sym typeface="Calibri"/>
              </a:rPr>
              <a:t> </a:t>
            </a:r>
            <a:r>
              <a:rPr lang="en-US" sz="1800" dirty="0" err="1">
                <a:latin typeface="Calibri"/>
                <a:ea typeface="Calibri"/>
                <a:cs typeface="Calibri"/>
                <a:sym typeface="Calibri"/>
              </a:rPr>
              <a:t>merkezli</a:t>
            </a:r>
            <a:r>
              <a:rPr lang="en-US" sz="1800" dirty="0">
                <a:latin typeface="Calibri"/>
                <a:ea typeface="Calibri"/>
                <a:cs typeface="Calibri"/>
                <a:sym typeface="Calibri"/>
              </a:rPr>
              <a:t> </a:t>
            </a:r>
            <a:r>
              <a:rPr lang="en-US" sz="1800" dirty="0" err="1">
                <a:latin typeface="Calibri"/>
                <a:ea typeface="Calibri"/>
                <a:cs typeface="Calibri"/>
                <a:sym typeface="Calibri"/>
              </a:rPr>
              <a:t>tasarım</a:t>
            </a:r>
            <a:r>
              <a:rPr lang="en-US" sz="1800" dirty="0">
                <a:latin typeface="Calibri"/>
                <a:ea typeface="Calibri"/>
                <a:cs typeface="Calibri"/>
                <a:sym typeface="Calibri"/>
              </a:rPr>
              <a:t>, </a:t>
            </a:r>
            <a:r>
              <a:rPr lang="en-US" sz="1800" dirty="0" err="1">
                <a:latin typeface="Calibri"/>
                <a:ea typeface="Calibri"/>
                <a:cs typeface="Calibri"/>
                <a:sym typeface="Calibri"/>
              </a:rPr>
              <a:t>yalnızca</a:t>
            </a:r>
            <a:r>
              <a:rPr lang="en-US" sz="1800" dirty="0">
                <a:latin typeface="Calibri"/>
                <a:ea typeface="Calibri"/>
                <a:cs typeface="Calibri"/>
                <a:sym typeface="Calibri"/>
              </a:rPr>
              <a:t> </a:t>
            </a:r>
            <a:r>
              <a:rPr lang="en-US" sz="1800" dirty="0" err="1">
                <a:latin typeface="Calibri"/>
                <a:ea typeface="Calibri"/>
                <a:cs typeface="Calibri"/>
                <a:sym typeface="Calibri"/>
              </a:rPr>
              <a:t>çevre</a:t>
            </a:r>
            <a:r>
              <a:rPr lang="en-US" sz="1800" dirty="0">
                <a:latin typeface="Calibri"/>
                <a:ea typeface="Calibri"/>
                <a:cs typeface="Calibri"/>
                <a:sym typeface="Calibri"/>
              </a:rPr>
              <a:t> </a:t>
            </a:r>
            <a:r>
              <a:rPr lang="en-US" sz="1800" dirty="0" err="1">
                <a:latin typeface="Calibri"/>
                <a:ea typeface="Calibri"/>
                <a:cs typeface="Calibri"/>
                <a:sym typeface="Calibri"/>
              </a:rPr>
              <a:t>dostu</a:t>
            </a:r>
            <a:r>
              <a:rPr lang="en-US" sz="1800" dirty="0">
                <a:latin typeface="Calibri"/>
                <a:ea typeface="Calibri"/>
                <a:cs typeface="Calibri"/>
                <a:sym typeface="Calibri"/>
              </a:rPr>
              <a:t> </a:t>
            </a:r>
            <a:r>
              <a:rPr lang="en-US" sz="1800" dirty="0" err="1">
                <a:latin typeface="Calibri"/>
                <a:ea typeface="Calibri"/>
                <a:cs typeface="Calibri"/>
                <a:sym typeface="Calibri"/>
              </a:rPr>
              <a:t>değil</a:t>
            </a:r>
            <a:r>
              <a:rPr lang="en-US" sz="1800" dirty="0">
                <a:latin typeface="Calibri"/>
                <a:ea typeface="Calibri"/>
                <a:cs typeface="Calibri"/>
                <a:sym typeface="Calibri"/>
              </a:rPr>
              <a:t>, </a:t>
            </a:r>
            <a:r>
              <a:rPr lang="en-US" sz="1800" dirty="0" err="1">
                <a:latin typeface="Calibri"/>
                <a:ea typeface="Calibri"/>
                <a:cs typeface="Calibri"/>
                <a:sym typeface="Calibri"/>
              </a:rPr>
              <a:t>aynı</a:t>
            </a:r>
            <a:r>
              <a:rPr lang="en-US" sz="1800" dirty="0">
                <a:latin typeface="Calibri"/>
                <a:ea typeface="Calibri"/>
                <a:cs typeface="Calibri"/>
                <a:sym typeface="Calibri"/>
              </a:rPr>
              <a:t> </a:t>
            </a:r>
            <a:r>
              <a:rPr lang="en-US" sz="1800" dirty="0" err="1">
                <a:latin typeface="Calibri"/>
                <a:ea typeface="Calibri"/>
                <a:cs typeface="Calibri"/>
                <a:sym typeface="Calibri"/>
              </a:rPr>
              <a:t>zamanda</a:t>
            </a:r>
            <a:r>
              <a:rPr lang="en-US" sz="1800" dirty="0">
                <a:latin typeface="Calibri"/>
                <a:ea typeface="Calibri"/>
                <a:cs typeface="Calibri"/>
                <a:sym typeface="Calibri"/>
              </a:rPr>
              <a:t> </a:t>
            </a:r>
            <a:r>
              <a:rPr lang="en-US" sz="1800" dirty="0" err="1">
                <a:latin typeface="Calibri"/>
                <a:ea typeface="Calibri"/>
                <a:cs typeface="Calibri"/>
                <a:sym typeface="Calibri"/>
              </a:rPr>
              <a:t>tüketiciler</a:t>
            </a:r>
            <a:r>
              <a:rPr lang="en-US" sz="1800" dirty="0">
                <a:latin typeface="Calibri"/>
                <a:ea typeface="Calibri"/>
                <a:cs typeface="Calibri"/>
                <a:sym typeface="Calibri"/>
              </a:rPr>
              <a:t> </a:t>
            </a:r>
            <a:r>
              <a:rPr lang="en-US" sz="1800" dirty="0" err="1">
                <a:latin typeface="Calibri"/>
                <a:ea typeface="Calibri"/>
                <a:cs typeface="Calibri"/>
                <a:sym typeface="Calibri"/>
              </a:rPr>
              <a:t>için</a:t>
            </a:r>
            <a:r>
              <a:rPr lang="en-US" sz="1800" dirty="0">
                <a:latin typeface="Calibri"/>
                <a:ea typeface="Calibri"/>
                <a:cs typeface="Calibri"/>
                <a:sym typeface="Calibri"/>
              </a:rPr>
              <a:t> </a:t>
            </a:r>
            <a:r>
              <a:rPr lang="en-US" sz="1800" dirty="0" err="1">
                <a:latin typeface="Calibri"/>
                <a:ea typeface="Calibri"/>
                <a:cs typeface="Calibri"/>
                <a:sym typeface="Calibri"/>
              </a:rPr>
              <a:t>çekici</a:t>
            </a:r>
            <a:r>
              <a:rPr lang="en-US" sz="1800" dirty="0">
                <a:latin typeface="Calibri"/>
                <a:ea typeface="Calibri"/>
                <a:cs typeface="Calibri"/>
                <a:sym typeface="Calibri"/>
              </a:rPr>
              <a:t> ve </a:t>
            </a:r>
            <a:r>
              <a:rPr lang="en-US" sz="1800" dirty="0" err="1">
                <a:latin typeface="Calibri"/>
                <a:ea typeface="Calibri"/>
                <a:cs typeface="Calibri"/>
                <a:sym typeface="Calibri"/>
              </a:rPr>
              <a:t>rahat</a:t>
            </a:r>
            <a:r>
              <a:rPr lang="en-US" sz="1800" dirty="0">
                <a:latin typeface="Calibri"/>
                <a:ea typeface="Calibri"/>
                <a:cs typeface="Calibri"/>
                <a:sym typeface="Calibri"/>
              </a:rPr>
              <a:t> </a:t>
            </a:r>
            <a:r>
              <a:rPr lang="en-US" sz="1800" dirty="0" err="1">
                <a:latin typeface="Calibri"/>
                <a:ea typeface="Calibri"/>
                <a:cs typeface="Calibri"/>
                <a:sym typeface="Calibri"/>
              </a:rPr>
              <a:t>ayakkabılar</a:t>
            </a:r>
            <a:r>
              <a:rPr lang="en-US" sz="1800" dirty="0">
                <a:latin typeface="Calibri"/>
                <a:ea typeface="Calibri"/>
                <a:cs typeface="Calibri"/>
                <a:sym typeface="Calibri"/>
              </a:rPr>
              <a:t> </a:t>
            </a:r>
            <a:r>
              <a:rPr lang="en-US" sz="1800" dirty="0" err="1">
                <a:latin typeface="Calibri"/>
                <a:ea typeface="Calibri"/>
                <a:cs typeface="Calibri"/>
                <a:sym typeface="Calibri"/>
              </a:rPr>
              <a:t>yaratmaya</a:t>
            </a:r>
            <a:r>
              <a:rPr lang="en-US" sz="1800" dirty="0">
                <a:latin typeface="Calibri"/>
                <a:ea typeface="Calibri"/>
                <a:cs typeface="Calibri"/>
                <a:sym typeface="Calibri"/>
              </a:rPr>
              <a:t> </a:t>
            </a:r>
            <a:r>
              <a:rPr lang="en-US" sz="1800" dirty="0" err="1">
                <a:latin typeface="Calibri"/>
                <a:ea typeface="Calibri"/>
                <a:cs typeface="Calibri"/>
                <a:sym typeface="Calibri"/>
              </a:rPr>
              <a:t>yardımcı</a:t>
            </a:r>
            <a:r>
              <a:rPr lang="en-US" sz="1800" dirty="0">
                <a:latin typeface="Calibri"/>
                <a:ea typeface="Calibri"/>
                <a:cs typeface="Calibri"/>
                <a:sym typeface="Calibri"/>
              </a:rPr>
              <a:t> </a:t>
            </a:r>
            <a:r>
              <a:rPr lang="en-US" sz="1800" dirty="0" err="1">
                <a:latin typeface="Calibri"/>
                <a:ea typeface="Calibri"/>
                <a:cs typeface="Calibri"/>
                <a:sym typeface="Calibri"/>
              </a:rPr>
              <a:t>olabilir</a:t>
            </a:r>
            <a:r>
              <a:rPr lang="en-US" sz="1800" dirty="0">
                <a:latin typeface="Calibri"/>
                <a:ea typeface="Calibri"/>
                <a:cs typeface="Calibri"/>
                <a:sym typeface="Calibri"/>
              </a:rPr>
              <a:t>.</a:t>
            </a:r>
            <a:endParaRPr lang="tr-TR" sz="1800" dirty="0">
              <a:solidFill>
                <a:srgbClr val="374151"/>
              </a:solidFill>
              <a:latin typeface="Calibri"/>
              <a:ea typeface="Calibri"/>
              <a:cs typeface="Calibri"/>
              <a:sym typeface="Calibri"/>
            </a:endParaRPr>
          </a:p>
          <a:p>
            <a:pPr marL="0" marR="0" lvl="0" indent="0" algn="just" rtl="0">
              <a:lnSpc>
                <a:spcPct val="100000"/>
              </a:lnSpc>
              <a:spcBef>
                <a:spcPts val="0"/>
              </a:spcBef>
              <a:spcAft>
                <a:spcPts val="0"/>
              </a:spcAft>
              <a:buSzPts val="1400"/>
              <a:buNone/>
            </a:pPr>
            <a:endParaRPr sz="1800" dirty="0">
              <a:latin typeface="Calibri"/>
              <a:ea typeface="Calibri"/>
              <a:cs typeface="Calibri"/>
              <a:sym typeface="Calibri"/>
            </a:endParaRPr>
          </a:p>
          <a:p>
            <a:pPr marL="0" marR="0" lvl="0" indent="0" algn="just" rtl="0">
              <a:lnSpc>
                <a:spcPct val="100000"/>
              </a:lnSpc>
              <a:spcBef>
                <a:spcPts val="0"/>
              </a:spcBef>
              <a:spcAft>
                <a:spcPts val="0"/>
              </a:spcAft>
              <a:buSzPts val="1400"/>
              <a:buNone/>
            </a:pPr>
            <a:r>
              <a:rPr lang="en-US" sz="1800" b="1" dirty="0" err="1">
                <a:solidFill>
                  <a:srgbClr val="000000"/>
                </a:solidFill>
                <a:latin typeface="Calibri"/>
                <a:ea typeface="Calibri"/>
                <a:cs typeface="Calibri"/>
                <a:sym typeface="Calibri"/>
              </a:rPr>
              <a:t>Döngüsel</a:t>
            </a:r>
            <a:r>
              <a:rPr lang="en-US" sz="1800" b="1" dirty="0">
                <a:solidFill>
                  <a:srgbClr val="000000"/>
                </a:solidFill>
                <a:latin typeface="Calibri"/>
                <a:ea typeface="Calibri"/>
                <a:cs typeface="Calibri"/>
                <a:sym typeface="Calibri"/>
              </a:rPr>
              <a:t> Ekonomi </a:t>
            </a:r>
            <a:r>
              <a:rPr lang="en-US" sz="1800" b="1" dirty="0" err="1">
                <a:solidFill>
                  <a:srgbClr val="000000"/>
                </a:solidFill>
                <a:latin typeface="Calibri"/>
                <a:ea typeface="Calibri"/>
                <a:cs typeface="Calibri"/>
                <a:sym typeface="Calibri"/>
              </a:rPr>
              <a:t>İlkeleri</a:t>
            </a:r>
            <a:r>
              <a:rPr lang="en-US" sz="1800" b="1" dirty="0">
                <a:solidFill>
                  <a:srgbClr val="000000"/>
                </a:solidFill>
                <a:latin typeface="Calibri"/>
                <a:ea typeface="Calibri"/>
                <a:cs typeface="Calibri"/>
                <a:sym typeface="Calibri"/>
              </a:rPr>
              <a:t>: </a:t>
            </a:r>
            <a:r>
              <a:rPr lang="en-US" sz="1800" b="0" dirty="0" err="1">
                <a:solidFill>
                  <a:srgbClr val="000000"/>
                </a:solidFill>
                <a:latin typeface="Calibri"/>
                <a:ea typeface="Calibri"/>
                <a:cs typeface="Calibri"/>
                <a:sym typeface="Calibri"/>
              </a:rPr>
              <a:t>Ayakkabı</a:t>
            </a:r>
            <a:r>
              <a:rPr lang="en-US" sz="1800" b="0" dirty="0">
                <a:solidFill>
                  <a:srgbClr val="000000"/>
                </a:solidFill>
                <a:latin typeface="Calibri"/>
                <a:ea typeface="Calibri"/>
                <a:cs typeface="Calibri"/>
                <a:sym typeface="Calibri"/>
              </a:rPr>
              <a:t> </a:t>
            </a:r>
            <a:r>
              <a:rPr lang="en-US" sz="1800" b="0" dirty="0" err="1">
                <a:solidFill>
                  <a:srgbClr val="000000"/>
                </a:solidFill>
                <a:latin typeface="Calibri"/>
                <a:ea typeface="Calibri"/>
                <a:cs typeface="Calibri"/>
                <a:sym typeface="Calibri"/>
              </a:rPr>
              <a:t>şirketleri</a:t>
            </a:r>
            <a:r>
              <a:rPr lang="en-US" sz="1800" b="0" dirty="0">
                <a:solidFill>
                  <a:srgbClr val="000000"/>
                </a:solidFill>
                <a:latin typeface="Calibri"/>
                <a:ea typeface="Calibri"/>
                <a:cs typeface="Calibri"/>
                <a:sym typeface="Calibri"/>
              </a:rPr>
              <a:t>, </a:t>
            </a:r>
            <a:r>
              <a:rPr lang="en-US" sz="1800" b="0" dirty="0" err="1">
                <a:solidFill>
                  <a:srgbClr val="000000"/>
                </a:solidFill>
                <a:latin typeface="Calibri"/>
                <a:ea typeface="Calibri"/>
                <a:cs typeface="Calibri"/>
                <a:sym typeface="Calibri"/>
              </a:rPr>
              <a:t>ayakkabıları</a:t>
            </a:r>
            <a:r>
              <a:rPr lang="en-US" sz="1800" b="0" dirty="0">
                <a:solidFill>
                  <a:srgbClr val="000000"/>
                </a:solidFill>
                <a:latin typeface="Calibri"/>
                <a:ea typeface="Calibri"/>
                <a:cs typeface="Calibri"/>
                <a:sym typeface="Calibri"/>
              </a:rPr>
              <a:t> </a:t>
            </a:r>
            <a:r>
              <a:rPr lang="en-US" sz="1800" b="0" dirty="0" err="1">
                <a:solidFill>
                  <a:srgbClr val="000000"/>
                </a:solidFill>
                <a:latin typeface="Calibri"/>
                <a:ea typeface="Calibri"/>
                <a:cs typeface="Calibri"/>
                <a:sym typeface="Calibri"/>
              </a:rPr>
              <a:t>yeniden</a:t>
            </a:r>
            <a:r>
              <a:rPr lang="en-US" sz="1800" b="0" dirty="0">
                <a:solidFill>
                  <a:srgbClr val="000000"/>
                </a:solidFill>
                <a:latin typeface="Calibri"/>
                <a:ea typeface="Calibri"/>
                <a:cs typeface="Calibri"/>
                <a:sym typeface="Calibri"/>
              </a:rPr>
              <a:t> </a:t>
            </a:r>
            <a:r>
              <a:rPr lang="en-US" sz="1800" b="0" dirty="0" err="1">
                <a:solidFill>
                  <a:srgbClr val="000000"/>
                </a:solidFill>
                <a:latin typeface="Calibri"/>
                <a:ea typeface="Calibri"/>
                <a:cs typeface="Calibri"/>
                <a:sym typeface="Calibri"/>
              </a:rPr>
              <a:t>kullanım</a:t>
            </a:r>
            <a:r>
              <a:rPr lang="en-US" sz="1800" b="0" dirty="0">
                <a:solidFill>
                  <a:srgbClr val="000000"/>
                </a:solidFill>
                <a:latin typeface="Calibri"/>
                <a:ea typeface="Calibri"/>
                <a:cs typeface="Calibri"/>
                <a:sym typeface="Calibri"/>
              </a:rPr>
              <a:t>, </a:t>
            </a:r>
            <a:r>
              <a:rPr lang="en-US" sz="1800" b="0" dirty="0" err="1">
                <a:solidFill>
                  <a:srgbClr val="000000"/>
                </a:solidFill>
                <a:latin typeface="Calibri"/>
                <a:ea typeface="Calibri"/>
                <a:cs typeface="Calibri"/>
                <a:sym typeface="Calibri"/>
              </a:rPr>
              <a:t>onarım</a:t>
            </a:r>
            <a:r>
              <a:rPr lang="en-US" sz="1800" b="0" dirty="0">
                <a:solidFill>
                  <a:srgbClr val="000000"/>
                </a:solidFill>
                <a:latin typeface="Calibri"/>
                <a:ea typeface="Calibri"/>
                <a:cs typeface="Calibri"/>
                <a:sym typeface="Calibri"/>
              </a:rPr>
              <a:t> ve </a:t>
            </a:r>
            <a:r>
              <a:rPr lang="en-US" sz="1800" b="0" dirty="0" err="1">
                <a:solidFill>
                  <a:srgbClr val="000000"/>
                </a:solidFill>
                <a:latin typeface="Calibri"/>
                <a:ea typeface="Calibri"/>
                <a:cs typeface="Calibri"/>
                <a:sym typeface="Calibri"/>
              </a:rPr>
              <a:t>geri</a:t>
            </a:r>
            <a:r>
              <a:rPr lang="en-US" sz="1800" b="0" dirty="0">
                <a:solidFill>
                  <a:srgbClr val="000000"/>
                </a:solidFill>
                <a:latin typeface="Calibri"/>
                <a:ea typeface="Calibri"/>
                <a:cs typeface="Calibri"/>
                <a:sym typeface="Calibri"/>
              </a:rPr>
              <a:t> </a:t>
            </a:r>
            <a:r>
              <a:rPr lang="en-US" sz="1800" b="0" dirty="0" err="1">
                <a:solidFill>
                  <a:srgbClr val="000000"/>
                </a:solidFill>
                <a:latin typeface="Calibri"/>
                <a:ea typeface="Calibri"/>
                <a:cs typeface="Calibri"/>
                <a:sym typeface="Calibri"/>
              </a:rPr>
              <a:t>dönüşüm</a:t>
            </a:r>
            <a:r>
              <a:rPr lang="en-US" sz="1800" b="0" dirty="0">
                <a:solidFill>
                  <a:srgbClr val="000000"/>
                </a:solidFill>
                <a:latin typeface="Calibri"/>
                <a:ea typeface="Calibri"/>
                <a:cs typeface="Calibri"/>
                <a:sym typeface="Calibri"/>
              </a:rPr>
              <a:t> </a:t>
            </a:r>
            <a:r>
              <a:rPr lang="en-US" sz="1800" b="0" dirty="0" err="1">
                <a:solidFill>
                  <a:srgbClr val="000000"/>
                </a:solidFill>
                <a:latin typeface="Calibri"/>
                <a:ea typeface="Calibri"/>
                <a:cs typeface="Calibri"/>
                <a:sym typeface="Calibri"/>
              </a:rPr>
              <a:t>için</a:t>
            </a:r>
            <a:r>
              <a:rPr lang="en-US" sz="1800" b="0" dirty="0">
                <a:solidFill>
                  <a:srgbClr val="000000"/>
                </a:solidFill>
                <a:latin typeface="Calibri"/>
                <a:ea typeface="Calibri"/>
                <a:cs typeface="Calibri"/>
                <a:sym typeface="Calibri"/>
              </a:rPr>
              <a:t> </a:t>
            </a:r>
            <a:r>
              <a:rPr lang="en-US" sz="1800" b="0" dirty="0" err="1">
                <a:solidFill>
                  <a:srgbClr val="000000"/>
                </a:solidFill>
                <a:latin typeface="Calibri"/>
                <a:ea typeface="Calibri"/>
                <a:cs typeface="Calibri"/>
                <a:sym typeface="Calibri"/>
              </a:rPr>
              <a:t>tasarlayarak</a:t>
            </a:r>
            <a:r>
              <a:rPr lang="en-US" sz="1800" b="0" dirty="0">
                <a:solidFill>
                  <a:srgbClr val="000000"/>
                </a:solidFill>
                <a:latin typeface="Calibri"/>
                <a:ea typeface="Calibri"/>
                <a:cs typeface="Calibri"/>
                <a:sym typeface="Calibri"/>
              </a:rPr>
              <a:t> </a:t>
            </a:r>
            <a:r>
              <a:rPr lang="en-US" sz="1800" b="0" dirty="0" err="1">
                <a:solidFill>
                  <a:srgbClr val="000000"/>
                </a:solidFill>
                <a:latin typeface="Calibri"/>
                <a:ea typeface="Calibri"/>
                <a:cs typeface="Calibri"/>
                <a:sym typeface="Calibri"/>
              </a:rPr>
              <a:t>atıkları</a:t>
            </a:r>
            <a:r>
              <a:rPr lang="en-US" sz="1800" b="0" dirty="0">
                <a:solidFill>
                  <a:srgbClr val="000000"/>
                </a:solidFill>
                <a:latin typeface="Calibri"/>
                <a:ea typeface="Calibri"/>
                <a:cs typeface="Calibri"/>
                <a:sym typeface="Calibri"/>
              </a:rPr>
              <a:t> </a:t>
            </a:r>
            <a:r>
              <a:rPr lang="en-US" sz="1800" b="0" dirty="0" err="1">
                <a:solidFill>
                  <a:srgbClr val="000000"/>
                </a:solidFill>
                <a:latin typeface="Calibri"/>
                <a:ea typeface="Calibri"/>
                <a:cs typeface="Calibri"/>
                <a:sym typeface="Calibri"/>
              </a:rPr>
              <a:t>azaltmak</a:t>
            </a:r>
            <a:r>
              <a:rPr lang="en-US" sz="1800" b="0" dirty="0">
                <a:solidFill>
                  <a:srgbClr val="000000"/>
                </a:solidFill>
                <a:latin typeface="Calibri"/>
                <a:ea typeface="Calibri"/>
                <a:cs typeface="Calibri"/>
                <a:sym typeface="Calibri"/>
              </a:rPr>
              <a:t> </a:t>
            </a:r>
            <a:r>
              <a:rPr lang="en-US" sz="1800" b="0" dirty="0" err="1">
                <a:solidFill>
                  <a:srgbClr val="000000"/>
                </a:solidFill>
                <a:latin typeface="Calibri"/>
                <a:ea typeface="Calibri"/>
                <a:cs typeface="Calibri"/>
                <a:sym typeface="Calibri"/>
              </a:rPr>
              <a:t>için</a:t>
            </a:r>
            <a:r>
              <a:rPr lang="en-US" sz="1800" b="0" dirty="0">
                <a:solidFill>
                  <a:srgbClr val="000000"/>
                </a:solidFill>
                <a:latin typeface="Calibri"/>
                <a:ea typeface="Calibri"/>
                <a:cs typeface="Calibri"/>
                <a:sym typeface="Calibri"/>
              </a:rPr>
              <a:t> </a:t>
            </a:r>
            <a:r>
              <a:rPr lang="en-US" sz="1800" b="0" dirty="0" err="1">
                <a:solidFill>
                  <a:srgbClr val="000000"/>
                </a:solidFill>
                <a:latin typeface="Calibri"/>
                <a:ea typeface="Calibri"/>
                <a:cs typeface="Calibri"/>
                <a:sym typeface="Calibri"/>
              </a:rPr>
              <a:t>döngüsel</a:t>
            </a:r>
            <a:r>
              <a:rPr lang="en-US" sz="1800" b="0" dirty="0">
                <a:solidFill>
                  <a:srgbClr val="000000"/>
                </a:solidFill>
                <a:latin typeface="Calibri"/>
                <a:ea typeface="Calibri"/>
                <a:cs typeface="Calibri"/>
                <a:sym typeface="Calibri"/>
              </a:rPr>
              <a:t> </a:t>
            </a:r>
            <a:r>
              <a:rPr lang="en-US" sz="1800" b="0" dirty="0" err="1">
                <a:solidFill>
                  <a:srgbClr val="000000"/>
                </a:solidFill>
                <a:latin typeface="Calibri"/>
                <a:ea typeface="Calibri"/>
                <a:cs typeface="Calibri"/>
                <a:sym typeface="Calibri"/>
              </a:rPr>
              <a:t>ekonomi</a:t>
            </a:r>
            <a:r>
              <a:rPr lang="en-US" sz="1800" b="0" dirty="0">
                <a:solidFill>
                  <a:srgbClr val="000000"/>
                </a:solidFill>
                <a:latin typeface="Calibri"/>
                <a:ea typeface="Calibri"/>
                <a:cs typeface="Calibri"/>
                <a:sym typeface="Calibri"/>
              </a:rPr>
              <a:t> </a:t>
            </a:r>
            <a:r>
              <a:rPr lang="en-US" sz="1800" b="0" dirty="0" err="1">
                <a:solidFill>
                  <a:srgbClr val="000000"/>
                </a:solidFill>
                <a:latin typeface="Calibri"/>
                <a:ea typeface="Calibri"/>
                <a:cs typeface="Calibri"/>
                <a:sym typeface="Calibri"/>
              </a:rPr>
              <a:t>uygulamalarını</a:t>
            </a:r>
            <a:r>
              <a:rPr lang="en-US" sz="1800" b="0" dirty="0">
                <a:solidFill>
                  <a:srgbClr val="000000"/>
                </a:solidFill>
                <a:latin typeface="Calibri"/>
                <a:ea typeface="Calibri"/>
                <a:cs typeface="Calibri"/>
                <a:sym typeface="Calibri"/>
              </a:rPr>
              <a:t> </a:t>
            </a:r>
            <a:r>
              <a:rPr lang="en-US" sz="1800" b="0" dirty="0" err="1">
                <a:solidFill>
                  <a:srgbClr val="000000"/>
                </a:solidFill>
                <a:latin typeface="Calibri"/>
                <a:ea typeface="Calibri"/>
                <a:cs typeface="Calibri"/>
                <a:sym typeface="Calibri"/>
              </a:rPr>
              <a:t>benimseyebilir</a:t>
            </a:r>
            <a:r>
              <a:rPr lang="en-US" sz="1800" b="0" dirty="0">
                <a:solidFill>
                  <a:srgbClr val="000000"/>
                </a:solidFill>
                <a:latin typeface="Calibri"/>
                <a:ea typeface="Calibri"/>
                <a:cs typeface="Calibri"/>
                <a:sym typeface="Calibri"/>
              </a:rPr>
              <a:t>. </a:t>
            </a:r>
            <a:r>
              <a:rPr lang="en-US" sz="1800" b="0" dirty="0" err="1">
                <a:solidFill>
                  <a:srgbClr val="000000"/>
                </a:solidFill>
                <a:latin typeface="Calibri"/>
                <a:ea typeface="Calibri"/>
                <a:cs typeface="Calibri"/>
                <a:sym typeface="Calibri"/>
              </a:rPr>
              <a:t>Örneğin</a:t>
            </a:r>
            <a:r>
              <a:rPr lang="en-US" sz="1800" b="0" dirty="0">
                <a:solidFill>
                  <a:srgbClr val="000000"/>
                </a:solidFill>
                <a:latin typeface="Calibri"/>
                <a:ea typeface="Calibri"/>
                <a:cs typeface="Calibri"/>
                <a:sym typeface="Calibri"/>
              </a:rPr>
              <a:t>, </a:t>
            </a:r>
            <a:r>
              <a:rPr lang="en-US" sz="1800" b="0" dirty="0" err="1">
                <a:solidFill>
                  <a:srgbClr val="000000"/>
                </a:solidFill>
                <a:latin typeface="Calibri"/>
                <a:ea typeface="Calibri"/>
                <a:cs typeface="Calibri"/>
                <a:sym typeface="Calibri"/>
              </a:rPr>
              <a:t>ayakkabı</a:t>
            </a:r>
            <a:r>
              <a:rPr lang="en-US" sz="1800" b="0" dirty="0">
                <a:solidFill>
                  <a:srgbClr val="000000"/>
                </a:solidFill>
                <a:latin typeface="Calibri"/>
                <a:ea typeface="Calibri"/>
                <a:cs typeface="Calibri"/>
                <a:sym typeface="Calibri"/>
              </a:rPr>
              <a:t> </a:t>
            </a:r>
            <a:r>
              <a:rPr lang="en-US" sz="1800" b="0" dirty="0" err="1">
                <a:solidFill>
                  <a:srgbClr val="000000"/>
                </a:solidFill>
                <a:latin typeface="Calibri"/>
                <a:ea typeface="Calibri"/>
                <a:cs typeface="Calibri"/>
                <a:sym typeface="Calibri"/>
              </a:rPr>
              <a:t>onarım</a:t>
            </a:r>
            <a:r>
              <a:rPr lang="en-US" sz="1800" b="0" dirty="0">
                <a:solidFill>
                  <a:srgbClr val="000000"/>
                </a:solidFill>
                <a:latin typeface="Calibri"/>
                <a:ea typeface="Calibri"/>
                <a:cs typeface="Calibri"/>
                <a:sym typeface="Calibri"/>
              </a:rPr>
              <a:t> </a:t>
            </a:r>
            <a:r>
              <a:rPr lang="en-US" sz="1800" b="0" dirty="0" err="1">
                <a:solidFill>
                  <a:srgbClr val="000000"/>
                </a:solidFill>
                <a:latin typeface="Calibri"/>
                <a:ea typeface="Calibri"/>
                <a:cs typeface="Calibri"/>
                <a:sym typeface="Calibri"/>
              </a:rPr>
              <a:t>hizmetleri</a:t>
            </a:r>
            <a:r>
              <a:rPr lang="en-US" sz="1800" b="0" dirty="0">
                <a:solidFill>
                  <a:srgbClr val="000000"/>
                </a:solidFill>
                <a:latin typeface="Calibri"/>
                <a:ea typeface="Calibri"/>
                <a:cs typeface="Calibri"/>
                <a:sym typeface="Calibri"/>
              </a:rPr>
              <a:t> </a:t>
            </a:r>
            <a:r>
              <a:rPr lang="en-US" sz="1800" b="0" dirty="0" err="1">
                <a:solidFill>
                  <a:srgbClr val="000000"/>
                </a:solidFill>
                <a:latin typeface="Calibri"/>
                <a:ea typeface="Calibri"/>
                <a:cs typeface="Calibri"/>
                <a:sym typeface="Calibri"/>
              </a:rPr>
              <a:t>sunmak</a:t>
            </a:r>
            <a:r>
              <a:rPr lang="en-US" sz="1800" b="0" dirty="0">
                <a:solidFill>
                  <a:srgbClr val="000000"/>
                </a:solidFill>
                <a:latin typeface="Calibri"/>
                <a:ea typeface="Calibri"/>
                <a:cs typeface="Calibri"/>
                <a:sym typeface="Calibri"/>
              </a:rPr>
              <a:t> </a:t>
            </a:r>
            <a:r>
              <a:rPr lang="en-US" sz="1800" b="0" dirty="0" err="1">
                <a:solidFill>
                  <a:srgbClr val="000000"/>
                </a:solidFill>
                <a:latin typeface="Calibri"/>
                <a:ea typeface="Calibri"/>
                <a:cs typeface="Calibri"/>
                <a:sym typeface="Calibri"/>
              </a:rPr>
              <a:t>veya</a:t>
            </a:r>
            <a:r>
              <a:rPr lang="en-US" sz="1800" b="0" dirty="0">
                <a:solidFill>
                  <a:srgbClr val="000000"/>
                </a:solidFill>
                <a:latin typeface="Calibri"/>
                <a:ea typeface="Calibri"/>
                <a:cs typeface="Calibri"/>
                <a:sym typeface="Calibri"/>
              </a:rPr>
              <a:t> yeni </a:t>
            </a:r>
            <a:r>
              <a:rPr lang="en-US" sz="1800" b="0" dirty="0" err="1">
                <a:solidFill>
                  <a:srgbClr val="000000"/>
                </a:solidFill>
                <a:latin typeface="Calibri"/>
                <a:ea typeface="Calibri"/>
                <a:cs typeface="Calibri"/>
                <a:sym typeface="Calibri"/>
              </a:rPr>
              <a:t>ayakkabı</a:t>
            </a:r>
            <a:r>
              <a:rPr lang="en-US" sz="1800" b="0" dirty="0">
                <a:solidFill>
                  <a:srgbClr val="000000"/>
                </a:solidFill>
                <a:latin typeface="Calibri"/>
                <a:ea typeface="Calibri"/>
                <a:cs typeface="Calibri"/>
                <a:sym typeface="Calibri"/>
              </a:rPr>
              <a:t> </a:t>
            </a:r>
            <a:r>
              <a:rPr lang="en-US" sz="1800" b="0" dirty="0" err="1">
                <a:solidFill>
                  <a:srgbClr val="000000"/>
                </a:solidFill>
                <a:latin typeface="Calibri"/>
                <a:ea typeface="Calibri"/>
                <a:cs typeface="Calibri"/>
                <a:sym typeface="Calibri"/>
              </a:rPr>
              <a:t>üretiminde</a:t>
            </a:r>
            <a:r>
              <a:rPr lang="en-US" sz="1800" b="0" dirty="0">
                <a:solidFill>
                  <a:srgbClr val="000000"/>
                </a:solidFill>
                <a:latin typeface="Calibri"/>
                <a:ea typeface="Calibri"/>
                <a:cs typeface="Calibri"/>
                <a:sym typeface="Calibri"/>
              </a:rPr>
              <a:t> </a:t>
            </a:r>
            <a:r>
              <a:rPr lang="en-US" sz="1800" b="0" dirty="0" err="1">
                <a:solidFill>
                  <a:srgbClr val="000000"/>
                </a:solidFill>
                <a:latin typeface="Calibri"/>
                <a:ea typeface="Calibri"/>
                <a:cs typeface="Calibri"/>
                <a:sym typeface="Calibri"/>
              </a:rPr>
              <a:t>geri</a:t>
            </a:r>
            <a:r>
              <a:rPr lang="en-US" sz="1800" b="0" dirty="0">
                <a:solidFill>
                  <a:srgbClr val="000000"/>
                </a:solidFill>
                <a:latin typeface="Calibri"/>
                <a:ea typeface="Calibri"/>
                <a:cs typeface="Calibri"/>
                <a:sym typeface="Calibri"/>
              </a:rPr>
              <a:t> </a:t>
            </a:r>
            <a:r>
              <a:rPr lang="en-US" sz="1800" b="0" dirty="0" err="1">
                <a:solidFill>
                  <a:srgbClr val="000000"/>
                </a:solidFill>
                <a:latin typeface="Calibri"/>
                <a:ea typeface="Calibri"/>
                <a:cs typeface="Calibri"/>
                <a:sym typeface="Calibri"/>
              </a:rPr>
              <a:t>dönüştürülmüş</a:t>
            </a:r>
            <a:r>
              <a:rPr lang="en-US" sz="1800" b="0" dirty="0">
                <a:solidFill>
                  <a:srgbClr val="000000"/>
                </a:solidFill>
                <a:latin typeface="Calibri"/>
                <a:ea typeface="Calibri"/>
                <a:cs typeface="Calibri"/>
                <a:sym typeface="Calibri"/>
              </a:rPr>
              <a:t> </a:t>
            </a:r>
            <a:r>
              <a:rPr lang="en-US" sz="1800" b="0" dirty="0" err="1">
                <a:solidFill>
                  <a:srgbClr val="000000"/>
                </a:solidFill>
                <a:latin typeface="Calibri"/>
                <a:ea typeface="Calibri"/>
                <a:cs typeface="Calibri"/>
                <a:sym typeface="Calibri"/>
              </a:rPr>
              <a:t>malzemeler</a:t>
            </a:r>
            <a:r>
              <a:rPr lang="en-US" sz="1800" b="0" dirty="0">
                <a:solidFill>
                  <a:srgbClr val="000000"/>
                </a:solidFill>
                <a:latin typeface="Calibri"/>
                <a:ea typeface="Calibri"/>
                <a:cs typeface="Calibri"/>
                <a:sym typeface="Calibri"/>
              </a:rPr>
              <a:t> </a:t>
            </a:r>
            <a:r>
              <a:rPr lang="en-US" sz="1800" b="0" dirty="0" err="1">
                <a:solidFill>
                  <a:srgbClr val="000000"/>
                </a:solidFill>
                <a:latin typeface="Calibri"/>
                <a:ea typeface="Calibri"/>
                <a:cs typeface="Calibri"/>
                <a:sym typeface="Calibri"/>
              </a:rPr>
              <a:t>kullanmak</a:t>
            </a:r>
            <a:r>
              <a:rPr lang="en-US" sz="1800" b="0" dirty="0">
                <a:solidFill>
                  <a:srgbClr val="000000"/>
                </a:solidFill>
                <a:latin typeface="Calibri"/>
                <a:ea typeface="Calibri"/>
                <a:cs typeface="Calibri"/>
                <a:sym typeface="Calibri"/>
              </a:rPr>
              <a:t> </a:t>
            </a:r>
            <a:r>
              <a:rPr lang="en-US" sz="1800" b="0" dirty="0" err="1">
                <a:solidFill>
                  <a:srgbClr val="000000"/>
                </a:solidFill>
                <a:latin typeface="Calibri"/>
                <a:ea typeface="Calibri"/>
                <a:cs typeface="Calibri"/>
                <a:sym typeface="Calibri"/>
              </a:rPr>
              <a:t>döngüsel</a:t>
            </a:r>
            <a:r>
              <a:rPr lang="en-US" sz="1800" b="0" dirty="0">
                <a:solidFill>
                  <a:srgbClr val="000000"/>
                </a:solidFill>
                <a:latin typeface="Calibri"/>
                <a:ea typeface="Calibri"/>
                <a:cs typeface="Calibri"/>
                <a:sym typeface="Calibri"/>
              </a:rPr>
              <a:t> </a:t>
            </a:r>
            <a:r>
              <a:rPr lang="en-US" sz="1800" b="0" dirty="0" err="1">
                <a:solidFill>
                  <a:srgbClr val="000000"/>
                </a:solidFill>
                <a:latin typeface="Calibri"/>
                <a:ea typeface="Calibri"/>
                <a:cs typeface="Calibri"/>
                <a:sym typeface="Calibri"/>
              </a:rPr>
              <a:t>ekonomi</a:t>
            </a:r>
            <a:r>
              <a:rPr lang="en-US" sz="1800" b="0" dirty="0">
                <a:solidFill>
                  <a:srgbClr val="000000"/>
                </a:solidFill>
                <a:latin typeface="Calibri"/>
                <a:ea typeface="Calibri"/>
                <a:cs typeface="Calibri"/>
                <a:sym typeface="Calibri"/>
              </a:rPr>
              <a:t> </a:t>
            </a:r>
            <a:r>
              <a:rPr lang="en-US" sz="1800" b="0" dirty="0" err="1">
                <a:solidFill>
                  <a:srgbClr val="000000"/>
                </a:solidFill>
                <a:latin typeface="Calibri"/>
                <a:ea typeface="Calibri"/>
                <a:cs typeface="Calibri"/>
                <a:sym typeface="Calibri"/>
              </a:rPr>
              <a:t>ilkeleriyle</a:t>
            </a:r>
            <a:r>
              <a:rPr lang="en-US" sz="1800" b="0" dirty="0">
                <a:solidFill>
                  <a:srgbClr val="000000"/>
                </a:solidFill>
                <a:latin typeface="Calibri"/>
                <a:ea typeface="Calibri"/>
                <a:cs typeface="Calibri"/>
                <a:sym typeface="Calibri"/>
              </a:rPr>
              <a:t> </a:t>
            </a:r>
            <a:r>
              <a:rPr lang="en-US" sz="1800" b="0" dirty="0" err="1">
                <a:solidFill>
                  <a:srgbClr val="000000"/>
                </a:solidFill>
                <a:latin typeface="Calibri"/>
                <a:ea typeface="Calibri"/>
                <a:cs typeface="Calibri"/>
                <a:sym typeface="Calibri"/>
              </a:rPr>
              <a:t>uyumlu</a:t>
            </a:r>
            <a:r>
              <a:rPr lang="en-US" sz="1800" b="0" dirty="0">
                <a:solidFill>
                  <a:srgbClr val="000000"/>
                </a:solidFill>
                <a:latin typeface="Calibri"/>
                <a:ea typeface="Calibri"/>
                <a:cs typeface="Calibri"/>
                <a:sym typeface="Calibri"/>
              </a:rPr>
              <a:t> </a:t>
            </a:r>
            <a:r>
              <a:rPr lang="en-US" sz="1800" b="0" dirty="0" err="1">
                <a:solidFill>
                  <a:srgbClr val="000000"/>
                </a:solidFill>
                <a:latin typeface="Calibri"/>
                <a:ea typeface="Calibri"/>
                <a:cs typeface="Calibri"/>
                <a:sym typeface="Calibri"/>
              </a:rPr>
              <a:t>olabilir</a:t>
            </a:r>
            <a:r>
              <a:rPr lang="en-US" sz="1800" b="0" dirty="0">
                <a:solidFill>
                  <a:srgbClr val="000000"/>
                </a:solidFill>
                <a:latin typeface="Calibri"/>
                <a:ea typeface="Calibri"/>
                <a:cs typeface="Calibri"/>
                <a:sym typeface="Calibri"/>
              </a:rPr>
              <a:t>.
Bu </a:t>
            </a:r>
            <a:r>
              <a:rPr lang="en-US" sz="1800" b="0" dirty="0" err="1">
                <a:solidFill>
                  <a:srgbClr val="000000"/>
                </a:solidFill>
                <a:latin typeface="Calibri"/>
                <a:ea typeface="Calibri"/>
                <a:cs typeface="Calibri"/>
                <a:sym typeface="Calibri"/>
              </a:rPr>
              <a:t>yöntemleri</a:t>
            </a:r>
            <a:r>
              <a:rPr lang="en-US" sz="1800" b="0" dirty="0">
                <a:solidFill>
                  <a:srgbClr val="000000"/>
                </a:solidFill>
                <a:latin typeface="Calibri"/>
                <a:ea typeface="Calibri"/>
                <a:cs typeface="Calibri"/>
                <a:sym typeface="Calibri"/>
              </a:rPr>
              <a:t> ve </a:t>
            </a:r>
            <a:r>
              <a:rPr lang="en-US" sz="1800" b="0" dirty="0" err="1">
                <a:solidFill>
                  <a:srgbClr val="000000"/>
                </a:solidFill>
                <a:latin typeface="Calibri"/>
                <a:ea typeface="Calibri"/>
                <a:cs typeface="Calibri"/>
                <a:sym typeface="Calibri"/>
              </a:rPr>
              <a:t>araçları</a:t>
            </a:r>
            <a:r>
              <a:rPr lang="en-US" sz="1800" b="0" dirty="0">
                <a:solidFill>
                  <a:srgbClr val="000000"/>
                </a:solidFill>
                <a:latin typeface="Calibri"/>
                <a:ea typeface="Calibri"/>
                <a:cs typeface="Calibri"/>
                <a:sym typeface="Calibri"/>
              </a:rPr>
              <a:t> </a:t>
            </a:r>
            <a:r>
              <a:rPr lang="en-US" sz="1800" b="0" dirty="0" err="1">
                <a:solidFill>
                  <a:srgbClr val="000000"/>
                </a:solidFill>
                <a:latin typeface="Calibri"/>
                <a:ea typeface="Calibri"/>
                <a:cs typeface="Calibri"/>
                <a:sym typeface="Calibri"/>
              </a:rPr>
              <a:t>tasarım</a:t>
            </a:r>
            <a:r>
              <a:rPr lang="en-US" sz="1800" b="0" dirty="0">
                <a:solidFill>
                  <a:srgbClr val="000000"/>
                </a:solidFill>
                <a:latin typeface="Calibri"/>
                <a:ea typeface="Calibri"/>
                <a:cs typeface="Calibri"/>
                <a:sym typeface="Calibri"/>
              </a:rPr>
              <a:t> </a:t>
            </a:r>
            <a:r>
              <a:rPr lang="en-US" sz="1800" b="0" dirty="0" err="1">
                <a:solidFill>
                  <a:srgbClr val="000000"/>
                </a:solidFill>
                <a:latin typeface="Calibri"/>
                <a:ea typeface="Calibri"/>
                <a:cs typeface="Calibri"/>
                <a:sym typeface="Calibri"/>
              </a:rPr>
              <a:t>sürecine</a:t>
            </a:r>
            <a:r>
              <a:rPr lang="en-US" sz="1800" b="0" dirty="0">
                <a:solidFill>
                  <a:srgbClr val="000000"/>
                </a:solidFill>
                <a:latin typeface="Calibri"/>
                <a:ea typeface="Calibri"/>
                <a:cs typeface="Calibri"/>
                <a:sym typeface="Calibri"/>
              </a:rPr>
              <a:t> </a:t>
            </a:r>
            <a:r>
              <a:rPr lang="en-US" sz="1800" b="0" dirty="0" err="1">
                <a:solidFill>
                  <a:srgbClr val="000000"/>
                </a:solidFill>
                <a:latin typeface="Calibri"/>
                <a:ea typeface="Calibri"/>
                <a:cs typeface="Calibri"/>
                <a:sym typeface="Calibri"/>
              </a:rPr>
              <a:t>dahil</a:t>
            </a:r>
            <a:r>
              <a:rPr lang="en-US" sz="1800" b="0" dirty="0">
                <a:solidFill>
                  <a:srgbClr val="000000"/>
                </a:solidFill>
                <a:latin typeface="Calibri"/>
                <a:ea typeface="Calibri"/>
                <a:cs typeface="Calibri"/>
                <a:sym typeface="Calibri"/>
              </a:rPr>
              <a:t> </a:t>
            </a:r>
            <a:r>
              <a:rPr lang="en-US" sz="1800" b="0" dirty="0" err="1">
                <a:solidFill>
                  <a:srgbClr val="000000"/>
                </a:solidFill>
                <a:latin typeface="Calibri"/>
                <a:ea typeface="Calibri"/>
                <a:cs typeface="Calibri"/>
                <a:sym typeface="Calibri"/>
              </a:rPr>
              <a:t>etmek</a:t>
            </a:r>
            <a:r>
              <a:rPr lang="en-US" sz="1800" b="0" dirty="0">
                <a:solidFill>
                  <a:srgbClr val="000000"/>
                </a:solidFill>
                <a:latin typeface="Calibri"/>
                <a:ea typeface="Calibri"/>
                <a:cs typeface="Calibri"/>
                <a:sym typeface="Calibri"/>
              </a:rPr>
              <a:t>, </a:t>
            </a:r>
            <a:r>
              <a:rPr lang="en-US" sz="1800" b="0" dirty="0" err="1">
                <a:solidFill>
                  <a:srgbClr val="000000"/>
                </a:solidFill>
                <a:latin typeface="Calibri"/>
                <a:ea typeface="Calibri"/>
                <a:cs typeface="Calibri"/>
                <a:sym typeface="Calibri"/>
              </a:rPr>
              <a:t>şirketlerin</a:t>
            </a:r>
            <a:r>
              <a:rPr lang="en-US" sz="1800" b="0" dirty="0">
                <a:solidFill>
                  <a:srgbClr val="000000"/>
                </a:solidFill>
                <a:latin typeface="Calibri"/>
                <a:ea typeface="Calibri"/>
                <a:cs typeface="Calibri"/>
                <a:sym typeface="Calibri"/>
              </a:rPr>
              <a:t> </a:t>
            </a:r>
            <a:r>
              <a:rPr lang="en-US" sz="1800" b="0" dirty="0" err="1">
                <a:solidFill>
                  <a:srgbClr val="000000"/>
                </a:solidFill>
                <a:latin typeface="Calibri"/>
                <a:ea typeface="Calibri"/>
                <a:cs typeface="Calibri"/>
                <a:sym typeface="Calibri"/>
              </a:rPr>
              <a:t>çevreye</a:t>
            </a:r>
            <a:r>
              <a:rPr lang="en-US" sz="1800" b="0" dirty="0">
                <a:solidFill>
                  <a:srgbClr val="000000"/>
                </a:solidFill>
                <a:latin typeface="Calibri"/>
                <a:ea typeface="Calibri"/>
                <a:cs typeface="Calibri"/>
                <a:sym typeface="Calibri"/>
              </a:rPr>
              <a:t> </a:t>
            </a:r>
            <a:r>
              <a:rPr lang="en-US" sz="1800" b="0" dirty="0" err="1">
                <a:solidFill>
                  <a:srgbClr val="000000"/>
                </a:solidFill>
                <a:latin typeface="Calibri"/>
                <a:ea typeface="Calibri"/>
                <a:cs typeface="Calibri"/>
                <a:sym typeface="Calibri"/>
              </a:rPr>
              <a:t>duyarlı</a:t>
            </a:r>
            <a:r>
              <a:rPr lang="en-US" sz="1800" b="0" dirty="0">
                <a:solidFill>
                  <a:srgbClr val="000000"/>
                </a:solidFill>
                <a:latin typeface="Calibri"/>
                <a:ea typeface="Calibri"/>
                <a:cs typeface="Calibri"/>
                <a:sym typeface="Calibri"/>
              </a:rPr>
              <a:t> </a:t>
            </a:r>
            <a:r>
              <a:rPr lang="en-US" sz="1800" b="0" dirty="0" err="1">
                <a:solidFill>
                  <a:srgbClr val="000000"/>
                </a:solidFill>
                <a:latin typeface="Calibri"/>
                <a:ea typeface="Calibri"/>
                <a:cs typeface="Calibri"/>
                <a:sym typeface="Calibri"/>
              </a:rPr>
              <a:t>ürünler</a:t>
            </a:r>
            <a:r>
              <a:rPr lang="en-US" sz="1800" b="0" dirty="0">
                <a:solidFill>
                  <a:srgbClr val="000000"/>
                </a:solidFill>
                <a:latin typeface="Calibri"/>
                <a:ea typeface="Calibri"/>
                <a:cs typeface="Calibri"/>
                <a:sym typeface="Calibri"/>
              </a:rPr>
              <a:t> </a:t>
            </a:r>
            <a:r>
              <a:rPr lang="en-US" sz="1800" b="0" dirty="0" err="1">
                <a:solidFill>
                  <a:srgbClr val="000000"/>
                </a:solidFill>
                <a:latin typeface="Calibri"/>
                <a:ea typeface="Calibri"/>
                <a:cs typeface="Calibri"/>
                <a:sym typeface="Calibri"/>
              </a:rPr>
              <a:t>yaratmasına</a:t>
            </a:r>
            <a:r>
              <a:rPr lang="en-US" sz="1800" b="0" dirty="0">
                <a:solidFill>
                  <a:srgbClr val="000000"/>
                </a:solidFill>
                <a:latin typeface="Calibri"/>
                <a:ea typeface="Calibri"/>
                <a:cs typeface="Calibri"/>
                <a:sym typeface="Calibri"/>
              </a:rPr>
              <a:t>, </a:t>
            </a:r>
            <a:r>
              <a:rPr lang="en-US" sz="1800" b="0" dirty="0" err="1">
                <a:solidFill>
                  <a:srgbClr val="000000"/>
                </a:solidFill>
                <a:latin typeface="Calibri"/>
                <a:ea typeface="Calibri"/>
                <a:cs typeface="Calibri"/>
                <a:sym typeface="Calibri"/>
              </a:rPr>
              <a:t>atıkları</a:t>
            </a:r>
            <a:r>
              <a:rPr lang="en-US" sz="1800" b="0" dirty="0">
                <a:solidFill>
                  <a:srgbClr val="000000"/>
                </a:solidFill>
                <a:latin typeface="Calibri"/>
                <a:ea typeface="Calibri"/>
                <a:cs typeface="Calibri"/>
                <a:sym typeface="Calibri"/>
              </a:rPr>
              <a:t> </a:t>
            </a:r>
            <a:r>
              <a:rPr lang="en-US" sz="1800" b="0" dirty="0" err="1">
                <a:solidFill>
                  <a:srgbClr val="000000"/>
                </a:solidFill>
                <a:latin typeface="Calibri"/>
                <a:ea typeface="Calibri"/>
                <a:cs typeface="Calibri"/>
                <a:sym typeface="Calibri"/>
              </a:rPr>
              <a:t>azaltmasına</a:t>
            </a:r>
            <a:r>
              <a:rPr lang="en-US" sz="1800" b="0" dirty="0">
                <a:solidFill>
                  <a:srgbClr val="000000"/>
                </a:solidFill>
                <a:latin typeface="Calibri"/>
                <a:ea typeface="Calibri"/>
                <a:cs typeface="Calibri"/>
                <a:sym typeface="Calibri"/>
              </a:rPr>
              <a:t> ve </a:t>
            </a:r>
            <a:r>
              <a:rPr lang="en-US" sz="1800" b="0" dirty="0" err="1">
                <a:solidFill>
                  <a:srgbClr val="000000"/>
                </a:solidFill>
                <a:latin typeface="Calibri"/>
                <a:ea typeface="Calibri"/>
                <a:cs typeface="Calibri"/>
                <a:sym typeface="Calibri"/>
              </a:rPr>
              <a:t>ekolojik</a:t>
            </a:r>
            <a:r>
              <a:rPr lang="en-US" sz="1800" b="0" dirty="0">
                <a:solidFill>
                  <a:srgbClr val="000000"/>
                </a:solidFill>
                <a:latin typeface="Calibri"/>
                <a:ea typeface="Calibri"/>
                <a:cs typeface="Calibri"/>
                <a:sym typeface="Calibri"/>
              </a:rPr>
              <a:t> </a:t>
            </a:r>
            <a:r>
              <a:rPr lang="en-US" sz="1800" b="0" dirty="0" err="1">
                <a:solidFill>
                  <a:srgbClr val="000000"/>
                </a:solidFill>
                <a:latin typeface="Calibri"/>
                <a:ea typeface="Calibri"/>
                <a:cs typeface="Calibri"/>
                <a:sym typeface="Calibri"/>
              </a:rPr>
              <a:t>ayak</a:t>
            </a:r>
            <a:r>
              <a:rPr lang="en-US" sz="1800" b="0" dirty="0">
                <a:solidFill>
                  <a:srgbClr val="000000"/>
                </a:solidFill>
                <a:latin typeface="Calibri"/>
                <a:ea typeface="Calibri"/>
                <a:cs typeface="Calibri"/>
                <a:sym typeface="Calibri"/>
              </a:rPr>
              <a:t> </a:t>
            </a:r>
            <a:r>
              <a:rPr lang="en-US" sz="1800" b="0" dirty="0" err="1">
                <a:solidFill>
                  <a:srgbClr val="000000"/>
                </a:solidFill>
                <a:latin typeface="Calibri"/>
                <a:ea typeface="Calibri"/>
                <a:cs typeface="Calibri"/>
                <a:sym typeface="Calibri"/>
              </a:rPr>
              <a:t>izlerini</a:t>
            </a:r>
            <a:r>
              <a:rPr lang="en-US" sz="1800" b="0" dirty="0">
                <a:solidFill>
                  <a:srgbClr val="000000"/>
                </a:solidFill>
                <a:latin typeface="Calibri"/>
                <a:ea typeface="Calibri"/>
                <a:cs typeface="Calibri"/>
                <a:sym typeface="Calibri"/>
              </a:rPr>
              <a:t> </a:t>
            </a:r>
            <a:r>
              <a:rPr lang="en-US" sz="1800" b="0" dirty="0" err="1">
                <a:solidFill>
                  <a:srgbClr val="000000"/>
                </a:solidFill>
                <a:latin typeface="Calibri"/>
                <a:ea typeface="Calibri"/>
                <a:cs typeface="Calibri"/>
                <a:sym typeface="Calibri"/>
              </a:rPr>
              <a:t>en</a:t>
            </a:r>
            <a:r>
              <a:rPr lang="en-US" sz="1800" b="0" dirty="0">
                <a:solidFill>
                  <a:srgbClr val="000000"/>
                </a:solidFill>
                <a:latin typeface="Calibri"/>
                <a:ea typeface="Calibri"/>
                <a:cs typeface="Calibri"/>
                <a:sym typeface="Calibri"/>
              </a:rPr>
              <a:t> </a:t>
            </a:r>
            <a:r>
              <a:rPr lang="en-US" sz="1800" b="0" dirty="0" err="1">
                <a:solidFill>
                  <a:srgbClr val="000000"/>
                </a:solidFill>
                <a:latin typeface="Calibri"/>
                <a:ea typeface="Calibri"/>
                <a:cs typeface="Calibri"/>
                <a:sym typeface="Calibri"/>
              </a:rPr>
              <a:t>aza</a:t>
            </a:r>
            <a:r>
              <a:rPr lang="en-US" sz="1800" b="0" dirty="0">
                <a:solidFill>
                  <a:srgbClr val="000000"/>
                </a:solidFill>
                <a:latin typeface="Calibri"/>
                <a:ea typeface="Calibri"/>
                <a:cs typeface="Calibri"/>
                <a:sym typeface="Calibri"/>
              </a:rPr>
              <a:t> </a:t>
            </a:r>
            <a:r>
              <a:rPr lang="en-US" sz="1800" b="0" dirty="0" err="1">
                <a:solidFill>
                  <a:srgbClr val="000000"/>
                </a:solidFill>
                <a:latin typeface="Calibri"/>
                <a:ea typeface="Calibri"/>
                <a:cs typeface="Calibri"/>
                <a:sym typeface="Calibri"/>
              </a:rPr>
              <a:t>indirmesine</a:t>
            </a:r>
            <a:r>
              <a:rPr lang="en-US" sz="1800" b="0" dirty="0">
                <a:solidFill>
                  <a:srgbClr val="000000"/>
                </a:solidFill>
                <a:latin typeface="Calibri"/>
                <a:ea typeface="Calibri"/>
                <a:cs typeface="Calibri"/>
                <a:sym typeface="Calibri"/>
              </a:rPr>
              <a:t> </a:t>
            </a:r>
            <a:r>
              <a:rPr lang="en-US" sz="1800" b="0" dirty="0" err="1">
                <a:solidFill>
                  <a:srgbClr val="000000"/>
                </a:solidFill>
                <a:latin typeface="Calibri"/>
                <a:ea typeface="Calibri"/>
                <a:cs typeface="Calibri"/>
                <a:sym typeface="Calibri"/>
              </a:rPr>
              <a:t>olanak</a:t>
            </a:r>
            <a:r>
              <a:rPr lang="en-US" sz="1800" b="0" dirty="0">
                <a:solidFill>
                  <a:srgbClr val="000000"/>
                </a:solidFill>
                <a:latin typeface="Calibri"/>
                <a:ea typeface="Calibri"/>
                <a:cs typeface="Calibri"/>
                <a:sym typeface="Calibri"/>
              </a:rPr>
              <a:t> </a:t>
            </a:r>
            <a:r>
              <a:rPr lang="en-US" sz="1800" b="0" dirty="0" err="1">
                <a:solidFill>
                  <a:srgbClr val="000000"/>
                </a:solidFill>
                <a:latin typeface="Calibri"/>
                <a:ea typeface="Calibri"/>
                <a:cs typeface="Calibri"/>
                <a:sym typeface="Calibri"/>
              </a:rPr>
              <a:t>tanır</a:t>
            </a:r>
            <a:r>
              <a:rPr lang="en-US" sz="1800" b="0" dirty="0">
                <a:solidFill>
                  <a:srgbClr val="000000"/>
                </a:solidFill>
                <a:latin typeface="Calibri"/>
                <a:ea typeface="Calibri"/>
                <a:cs typeface="Calibri"/>
                <a:sym typeface="Calibri"/>
              </a:rPr>
              <a:t>. </a:t>
            </a:r>
            <a:r>
              <a:rPr lang="en-US" sz="1800" b="0" dirty="0" err="1">
                <a:solidFill>
                  <a:srgbClr val="000000"/>
                </a:solidFill>
                <a:latin typeface="Calibri"/>
                <a:ea typeface="Calibri"/>
                <a:cs typeface="Calibri"/>
                <a:sym typeface="Calibri"/>
              </a:rPr>
              <a:t>Eko-tasarım</a:t>
            </a:r>
            <a:r>
              <a:rPr lang="en-US" sz="1800" b="0" dirty="0">
                <a:solidFill>
                  <a:srgbClr val="000000"/>
                </a:solidFill>
                <a:latin typeface="Calibri"/>
                <a:ea typeface="Calibri"/>
                <a:cs typeface="Calibri"/>
                <a:sym typeface="Calibri"/>
              </a:rPr>
              <a:t> </a:t>
            </a:r>
            <a:r>
              <a:rPr lang="en-US" sz="1800" b="0" dirty="0" err="1">
                <a:solidFill>
                  <a:srgbClr val="000000"/>
                </a:solidFill>
                <a:latin typeface="Calibri"/>
                <a:ea typeface="Calibri"/>
                <a:cs typeface="Calibri"/>
                <a:sym typeface="Calibri"/>
              </a:rPr>
              <a:t>sadece</a:t>
            </a:r>
            <a:r>
              <a:rPr lang="en-US" sz="1800" b="0" dirty="0">
                <a:solidFill>
                  <a:srgbClr val="000000"/>
                </a:solidFill>
                <a:latin typeface="Calibri"/>
                <a:ea typeface="Calibri"/>
                <a:cs typeface="Calibri"/>
                <a:sym typeface="Calibri"/>
              </a:rPr>
              <a:t> </a:t>
            </a:r>
            <a:r>
              <a:rPr lang="en-US" sz="1800" b="0" dirty="0" err="1">
                <a:solidFill>
                  <a:srgbClr val="000000"/>
                </a:solidFill>
                <a:latin typeface="Calibri"/>
                <a:ea typeface="Calibri"/>
                <a:cs typeface="Calibri"/>
                <a:sym typeface="Calibri"/>
              </a:rPr>
              <a:t>çevreye</a:t>
            </a:r>
            <a:r>
              <a:rPr lang="en-US" sz="1800" b="0" dirty="0">
                <a:solidFill>
                  <a:srgbClr val="000000"/>
                </a:solidFill>
                <a:latin typeface="Calibri"/>
                <a:ea typeface="Calibri"/>
                <a:cs typeface="Calibri"/>
                <a:sym typeface="Calibri"/>
              </a:rPr>
              <a:t> </a:t>
            </a:r>
            <a:r>
              <a:rPr lang="en-US" sz="1800" b="0" dirty="0" err="1">
                <a:solidFill>
                  <a:srgbClr val="000000"/>
                </a:solidFill>
                <a:latin typeface="Calibri"/>
                <a:ea typeface="Calibri"/>
                <a:cs typeface="Calibri"/>
                <a:sym typeface="Calibri"/>
              </a:rPr>
              <a:t>fayda</a:t>
            </a:r>
            <a:r>
              <a:rPr lang="en-US" sz="1800" b="0" dirty="0">
                <a:solidFill>
                  <a:srgbClr val="000000"/>
                </a:solidFill>
                <a:latin typeface="Calibri"/>
                <a:ea typeface="Calibri"/>
                <a:cs typeface="Calibri"/>
                <a:sym typeface="Calibri"/>
              </a:rPr>
              <a:t> </a:t>
            </a:r>
            <a:r>
              <a:rPr lang="en-US" sz="1800" b="0" dirty="0" err="1">
                <a:solidFill>
                  <a:srgbClr val="000000"/>
                </a:solidFill>
                <a:latin typeface="Calibri"/>
                <a:ea typeface="Calibri"/>
                <a:cs typeface="Calibri"/>
                <a:sym typeface="Calibri"/>
              </a:rPr>
              <a:t>sağlamakla</a:t>
            </a:r>
            <a:r>
              <a:rPr lang="en-US" sz="1800" b="0" dirty="0">
                <a:solidFill>
                  <a:srgbClr val="000000"/>
                </a:solidFill>
                <a:latin typeface="Calibri"/>
                <a:ea typeface="Calibri"/>
                <a:cs typeface="Calibri"/>
                <a:sym typeface="Calibri"/>
              </a:rPr>
              <a:t> </a:t>
            </a:r>
            <a:r>
              <a:rPr lang="en-US" sz="1800" b="0" dirty="0" err="1">
                <a:solidFill>
                  <a:srgbClr val="000000"/>
                </a:solidFill>
                <a:latin typeface="Calibri"/>
                <a:ea typeface="Calibri"/>
                <a:cs typeface="Calibri"/>
                <a:sym typeface="Calibri"/>
              </a:rPr>
              <a:t>kalmaz</a:t>
            </a:r>
            <a:r>
              <a:rPr lang="en-US" sz="1800" b="0" dirty="0">
                <a:solidFill>
                  <a:srgbClr val="000000"/>
                </a:solidFill>
                <a:latin typeface="Calibri"/>
                <a:ea typeface="Calibri"/>
                <a:cs typeface="Calibri"/>
                <a:sym typeface="Calibri"/>
              </a:rPr>
              <a:t>, </a:t>
            </a:r>
            <a:r>
              <a:rPr lang="en-US" sz="1800" b="0" dirty="0" err="1">
                <a:solidFill>
                  <a:srgbClr val="000000"/>
                </a:solidFill>
                <a:latin typeface="Calibri"/>
                <a:ea typeface="Calibri"/>
                <a:cs typeface="Calibri"/>
                <a:sym typeface="Calibri"/>
              </a:rPr>
              <a:t>aynı</a:t>
            </a:r>
            <a:r>
              <a:rPr lang="en-US" sz="1800" b="0" dirty="0">
                <a:solidFill>
                  <a:srgbClr val="000000"/>
                </a:solidFill>
                <a:latin typeface="Calibri"/>
                <a:ea typeface="Calibri"/>
                <a:cs typeface="Calibri"/>
                <a:sym typeface="Calibri"/>
              </a:rPr>
              <a:t> </a:t>
            </a:r>
            <a:r>
              <a:rPr lang="en-US" sz="1800" b="0" dirty="0" err="1">
                <a:solidFill>
                  <a:srgbClr val="000000"/>
                </a:solidFill>
                <a:latin typeface="Calibri"/>
                <a:ea typeface="Calibri"/>
                <a:cs typeface="Calibri"/>
                <a:sym typeface="Calibri"/>
              </a:rPr>
              <a:t>zamanda</a:t>
            </a:r>
            <a:r>
              <a:rPr lang="en-US" sz="1800" b="0" dirty="0">
                <a:solidFill>
                  <a:srgbClr val="000000"/>
                </a:solidFill>
                <a:latin typeface="Calibri"/>
                <a:ea typeface="Calibri"/>
                <a:cs typeface="Calibri"/>
                <a:sym typeface="Calibri"/>
              </a:rPr>
              <a:t> </a:t>
            </a:r>
            <a:r>
              <a:rPr lang="en-US" sz="1800" b="0" dirty="0" err="1">
                <a:solidFill>
                  <a:srgbClr val="000000"/>
                </a:solidFill>
                <a:latin typeface="Calibri"/>
                <a:ea typeface="Calibri"/>
                <a:cs typeface="Calibri"/>
                <a:sym typeface="Calibri"/>
              </a:rPr>
              <a:t>marka</a:t>
            </a:r>
            <a:r>
              <a:rPr lang="en-US" sz="1800" b="0" dirty="0">
                <a:solidFill>
                  <a:srgbClr val="000000"/>
                </a:solidFill>
                <a:latin typeface="Calibri"/>
                <a:ea typeface="Calibri"/>
                <a:cs typeface="Calibri"/>
                <a:sym typeface="Calibri"/>
              </a:rPr>
              <a:t> </a:t>
            </a:r>
            <a:r>
              <a:rPr lang="en-US" sz="1800" b="0" dirty="0" err="1">
                <a:solidFill>
                  <a:srgbClr val="000000"/>
                </a:solidFill>
                <a:latin typeface="Calibri"/>
                <a:ea typeface="Calibri"/>
                <a:cs typeface="Calibri"/>
                <a:sym typeface="Calibri"/>
              </a:rPr>
              <a:t>itibarını</a:t>
            </a:r>
            <a:r>
              <a:rPr lang="en-US" sz="1800" b="0" dirty="0">
                <a:solidFill>
                  <a:srgbClr val="000000"/>
                </a:solidFill>
                <a:latin typeface="Calibri"/>
                <a:ea typeface="Calibri"/>
                <a:cs typeface="Calibri"/>
                <a:sym typeface="Calibri"/>
              </a:rPr>
              <a:t> da </a:t>
            </a:r>
            <a:r>
              <a:rPr lang="en-US" sz="1800" b="0" dirty="0" err="1">
                <a:solidFill>
                  <a:srgbClr val="000000"/>
                </a:solidFill>
                <a:latin typeface="Calibri"/>
                <a:ea typeface="Calibri"/>
                <a:cs typeface="Calibri"/>
                <a:sym typeface="Calibri"/>
              </a:rPr>
              <a:t>geliştirir</a:t>
            </a:r>
            <a:r>
              <a:rPr lang="en-US" sz="1800" b="0" dirty="0">
                <a:solidFill>
                  <a:srgbClr val="000000"/>
                </a:solidFill>
                <a:latin typeface="Calibri"/>
                <a:ea typeface="Calibri"/>
                <a:cs typeface="Calibri"/>
                <a:sym typeface="Calibri"/>
              </a:rPr>
              <a:t> ve </a:t>
            </a:r>
            <a:r>
              <a:rPr lang="en-US" sz="1800" b="0" dirty="0" err="1">
                <a:solidFill>
                  <a:srgbClr val="000000"/>
                </a:solidFill>
                <a:latin typeface="Calibri"/>
                <a:ea typeface="Calibri"/>
                <a:cs typeface="Calibri"/>
                <a:sym typeface="Calibri"/>
              </a:rPr>
              <a:t>maliyet</a:t>
            </a:r>
            <a:r>
              <a:rPr lang="en-US" sz="1800" b="0" dirty="0">
                <a:solidFill>
                  <a:srgbClr val="000000"/>
                </a:solidFill>
                <a:latin typeface="Calibri"/>
                <a:ea typeface="Calibri"/>
                <a:cs typeface="Calibri"/>
                <a:sym typeface="Calibri"/>
              </a:rPr>
              <a:t> </a:t>
            </a:r>
            <a:r>
              <a:rPr lang="en-US" sz="1800" b="0" dirty="0" err="1">
                <a:solidFill>
                  <a:srgbClr val="000000"/>
                </a:solidFill>
                <a:latin typeface="Calibri"/>
                <a:ea typeface="Calibri"/>
                <a:cs typeface="Calibri"/>
                <a:sym typeface="Calibri"/>
              </a:rPr>
              <a:t>tasarrufuna</a:t>
            </a:r>
            <a:r>
              <a:rPr lang="en-US" sz="1800" b="0" dirty="0">
                <a:solidFill>
                  <a:srgbClr val="000000"/>
                </a:solidFill>
                <a:latin typeface="Calibri"/>
                <a:ea typeface="Calibri"/>
                <a:cs typeface="Calibri"/>
                <a:sym typeface="Calibri"/>
              </a:rPr>
              <a:t> ve </a:t>
            </a:r>
            <a:r>
              <a:rPr lang="en-US" sz="1800" b="0" dirty="0" err="1">
                <a:solidFill>
                  <a:srgbClr val="000000"/>
                </a:solidFill>
                <a:latin typeface="Calibri"/>
                <a:ea typeface="Calibri"/>
                <a:cs typeface="Calibri"/>
                <a:sym typeface="Calibri"/>
              </a:rPr>
              <a:t>pazarda</a:t>
            </a:r>
            <a:r>
              <a:rPr lang="en-US" sz="1800" b="0" dirty="0">
                <a:solidFill>
                  <a:srgbClr val="000000"/>
                </a:solidFill>
                <a:latin typeface="Calibri"/>
                <a:ea typeface="Calibri"/>
                <a:cs typeface="Calibri"/>
                <a:sym typeface="Calibri"/>
              </a:rPr>
              <a:t> </a:t>
            </a:r>
            <a:r>
              <a:rPr lang="en-US" sz="1800" b="0" dirty="0" err="1">
                <a:solidFill>
                  <a:srgbClr val="000000"/>
                </a:solidFill>
                <a:latin typeface="Calibri"/>
                <a:ea typeface="Calibri"/>
                <a:cs typeface="Calibri"/>
                <a:sym typeface="Calibri"/>
              </a:rPr>
              <a:t>rekabet</a:t>
            </a:r>
            <a:r>
              <a:rPr lang="en-US" sz="1800" b="0" dirty="0">
                <a:solidFill>
                  <a:srgbClr val="000000"/>
                </a:solidFill>
                <a:latin typeface="Calibri"/>
                <a:ea typeface="Calibri"/>
                <a:cs typeface="Calibri"/>
                <a:sym typeface="Calibri"/>
              </a:rPr>
              <a:t> </a:t>
            </a:r>
            <a:r>
              <a:rPr lang="en-US" sz="1800" b="0" dirty="0" err="1">
                <a:solidFill>
                  <a:srgbClr val="000000"/>
                </a:solidFill>
                <a:latin typeface="Calibri"/>
                <a:ea typeface="Calibri"/>
                <a:cs typeface="Calibri"/>
                <a:sym typeface="Calibri"/>
              </a:rPr>
              <a:t>gücünün</a:t>
            </a:r>
            <a:r>
              <a:rPr lang="en-US" sz="1800" b="0" dirty="0">
                <a:solidFill>
                  <a:srgbClr val="000000"/>
                </a:solidFill>
                <a:latin typeface="Calibri"/>
                <a:ea typeface="Calibri"/>
                <a:cs typeface="Calibri"/>
                <a:sym typeface="Calibri"/>
              </a:rPr>
              <a:t> </a:t>
            </a:r>
            <a:r>
              <a:rPr lang="en-US" sz="1800" b="0" dirty="0" err="1">
                <a:solidFill>
                  <a:srgbClr val="000000"/>
                </a:solidFill>
                <a:latin typeface="Calibri"/>
                <a:ea typeface="Calibri"/>
                <a:cs typeface="Calibri"/>
                <a:sym typeface="Calibri"/>
              </a:rPr>
              <a:t>artmasına</a:t>
            </a:r>
            <a:r>
              <a:rPr lang="en-US" sz="1800" b="0" dirty="0">
                <a:solidFill>
                  <a:srgbClr val="000000"/>
                </a:solidFill>
                <a:latin typeface="Calibri"/>
                <a:ea typeface="Calibri"/>
                <a:cs typeface="Calibri"/>
                <a:sym typeface="Calibri"/>
              </a:rPr>
              <a:t> </a:t>
            </a:r>
            <a:r>
              <a:rPr lang="en-US" sz="1800" b="0" dirty="0" err="1">
                <a:solidFill>
                  <a:srgbClr val="000000"/>
                </a:solidFill>
                <a:latin typeface="Calibri"/>
                <a:ea typeface="Calibri"/>
                <a:cs typeface="Calibri"/>
                <a:sym typeface="Calibri"/>
              </a:rPr>
              <a:t>yol</a:t>
            </a:r>
            <a:r>
              <a:rPr lang="en-US" sz="1800" b="0" dirty="0">
                <a:solidFill>
                  <a:srgbClr val="000000"/>
                </a:solidFill>
                <a:latin typeface="Calibri"/>
                <a:ea typeface="Calibri"/>
                <a:cs typeface="Calibri"/>
                <a:sym typeface="Calibri"/>
              </a:rPr>
              <a:t> </a:t>
            </a:r>
            <a:r>
              <a:rPr lang="en-US" sz="1800" b="0" dirty="0" err="1">
                <a:solidFill>
                  <a:srgbClr val="000000"/>
                </a:solidFill>
                <a:latin typeface="Calibri"/>
                <a:ea typeface="Calibri"/>
                <a:cs typeface="Calibri"/>
                <a:sym typeface="Calibri"/>
              </a:rPr>
              <a:t>açabilir</a:t>
            </a:r>
            <a:r>
              <a:rPr lang="en-US" sz="1800" b="0" dirty="0">
                <a:solidFill>
                  <a:srgbClr val="000000"/>
                </a:solidFill>
                <a:latin typeface="Calibri"/>
                <a:ea typeface="Calibri"/>
                <a:cs typeface="Calibri"/>
                <a:sym typeface="Calibri"/>
              </a:rPr>
              <a:t>.</a:t>
            </a:r>
            <a:endParaRPr b="0" dirty="0"/>
          </a:p>
        </p:txBody>
      </p:sp>
      <p:sp>
        <p:nvSpPr>
          <p:cNvPr id="338" name="Google Shape;338;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0" name="Google Shape;380;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just" rtl="0">
              <a:lnSpc>
                <a:spcPct val="110000"/>
              </a:lnSpc>
              <a:spcBef>
                <a:spcPts val="0"/>
              </a:spcBef>
              <a:spcAft>
                <a:spcPts val="0"/>
              </a:spcAft>
              <a:buClr>
                <a:schemeClr val="dk1"/>
              </a:buClr>
              <a:buSzPts val="1200"/>
              <a:buFont typeface="Calibri"/>
              <a:buNone/>
            </a:pPr>
            <a:r>
              <a:rPr lang="en-US" dirty="0" err="1">
                <a:solidFill>
                  <a:schemeClr val="dk1"/>
                </a:solidFill>
              </a:rPr>
              <a:t>Tüketici</a:t>
            </a:r>
            <a:r>
              <a:rPr lang="en-US" dirty="0">
                <a:solidFill>
                  <a:schemeClr val="dk1"/>
                </a:solidFill>
              </a:rPr>
              <a:t> </a:t>
            </a:r>
            <a:r>
              <a:rPr lang="en-US" dirty="0" err="1">
                <a:solidFill>
                  <a:schemeClr val="dk1"/>
                </a:solidFill>
              </a:rPr>
              <a:t>davranışı</a:t>
            </a:r>
            <a:r>
              <a:rPr lang="en-US" dirty="0">
                <a:solidFill>
                  <a:schemeClr val="dk1"/>
                </a:solidFill>
              </a:rPr>
              <a:t>, </a:t>
            </a:r>
            <a:r>
              <a:rPr lang="en-US" dirty="0" err="1">
                <a:solidFill>
                  <a:schemeClr val="dk1"/>
                </a:solidFill>
              </a:rPr>
              <a:t>sürdürülebilir</a:t>
            </a:r>
            <a:r>
              <a:rPr lang="en-US" dirty="0">
                <a:solidFill>
                  <a:schemeClr val="dk1"/>
                </a:solidFill>
              </a:rPr>
              <a:t> </a:t>
            </a:r>
            <a:r>
              <a:rPr lang="en-US" dirty="0" err="1">
                <a:solidFill>
                  <a:schemeClr val="dk1"/>
                </a:solidFill>
              </a:rPr>
              <a:t>ayakkabı</a:t>
            </a:r>
            <a:r>
              <a:rPr lang="en-US" dirty="0">
                <a:solidFill>
                  <a:schemeClr val="dk1"/>
                </a:solidFill>
              </a:rPr>
              <a:t> </a:t>
            </a:r>
            <a:r>
              <a:rPr lang="en-US" dirty="0" err="1">
                <a:solidFill>
                  <a:schemeClr val="dk1"/>
                </a:solidFill>
              </a:rPr>
              <a:t>seçimlerinin</a:t>
            </a:r>
            <a:r>
              <a:rPr lang="en-US" dirty="0">
                <a:solidFill>
                  <a:schemeClr val="dk1"/>
                </a:solidFill>
              </a:rPr>
              <a:t> </a:t>
            </a:r>
            <a:r>
              <a:rPr lang="en-US" dirty="0" err="1">
                <a:solidFill>
                  <a:schemeClr val="dk1"/>
                </a:solidFill>
              </a:rPr>
              <a:t>yönlendirilmesinde</a:t>
            </a:r>
            <a:r>
              <a:rPr lang="en-US" dirty="0">
                <a:solidFill>
                  <a:schemeClr val="dk1"/>
                </a:solidFill>
              </a:rPr>
              <a:t> </a:t>
            </a:r>
            <a:r>
              <a:rPr lang="en-US" dirty="0" err="1">
                <a:solidFill>
                  <a:schemeClr val="dk1"/>
                </a:solidFill>
              </a:rPr>
              <a:t>önemli</a:t>
            </a:r>
            <a:r>
              <a:rPr lang="en-US" dirty="0">
                <a:solidFill>
                  <a:schemeClr val="dk1"/>
                </a:solidFill>
              </a:rPr>
              <a:t> </a:t>
            </a:r>
            <a:r>
              <a:rPr lang="en-US" dirty="0" err="1">
                <a:solidFill>
                  <a:schemeClr val="dk1"/>
                </a:solidFill>
              </a:rPr>
              <a:t>bir</a:t>
            </a:r>
            <a:r>
              <a:rPr lang="en-US" dirty="0">
                <a:solidFill>
                  <a:schemeClr val="dk1"/>
                </a:solidFill>
              </a:rPr>
              <a:t> </a:t>
            </a:r>
            <a:r>
              <a:rPr lang="en-US" dirty="0" err="1">
                <a:solidFill>
                  <a:schemeClr val="dk1"/>
                </a:solidFill>
              </a:rPr>
              <a:t>rol</a:t>
            </a:r>
            <a:r>
              <a:rPr lang="en-US" dirty="0">
                <a:solidFill>
                  <a:schemeClr val="dk1"/>
                </a:solidFill>
              </a:rPr>
              <a:t> </a:t>
            </a:r>
            <a:r>
              <a:rPr lang="en-US" dirty="0" err="1">
                <a:solidFill>
                  <a:schemeClr val="dk1"/>
                </a:solidFill>
              </a:rPr>
              <a:t>oynar</a:t>
            </a:r>
            <a:r>
              <a:rPr lang="en-US" dirty="0">
                <a:solidFill>
                  <a:schemeClr val="dk1"/>
                </a:solidFill>
              </a:rPr>
              <a:t>. </a:t>
            </a:r>
            <a:r>
              <a:rPr lang="en-US" dirty="0" err="1">
                <a:solidFill>
                  <a:schemeClr val="dk1"/>
                </a:solidFill>
              </a:rPr>
              <a:t>Tüketiciler</a:t>
            </a:r>
            <a:r>
              <a:rPr lang="en-US" dirty="0">
                <a:solidFill>
                  <a:schemeClr val="dk1"/>
                </a:solidFill>
              </a:rPr>
              <a:t> </a:t>
            </a:r>
            <a:r>
              <a:rPr lang="en-US" dirty="0" err="1">
                <a:solidFill>
                  <a:schemeClr val="dk1"/>
                </a:solidFill>
              </a:rPr>
              <a:t>çevreye</a:t>
            </a:r>
            <a:r>
              <a:rPr lang="en-US" dirty="0">
                <a:solidFill>
                  <a:schemeClr val="dk1"/>
                </a:solidFill>
              </a:rPr>
              <a:t> </a:t>
            </a:r>
            <a:r>
              <a:rPr lang="en-US" dirty="0" err="1">
                <a:solidFill>
                  <a:schemeClr val="dk1"/>
                </a:solidFill>
              </a:rPr>
              <a:t>daha</a:t>
            </a:r>
            <a:r>
              <a:rPr lang="en-US" dirty="0">
                <a:solidFill>
                  <a:schemeClr val="dk1"/>
                </a:solidFill>
              </a:rPr>
              <a:t> </a:t>
            </a:r>
            <a:r>
              <a:rPr lang="en-US" dirty="0" err="1">
                <a:solidFill>
                  <a:schemeClr val="dk1"/>
                </a:solidFill>
              </a:rPr>
              <a:t>duyarlı</a:t>
            </a:r>
            <a:r>
              <a:rPr lang="en-US" dirty="0">
                <a:solidFill>
                  <a:schemeClr val="dk1"/>
                </a:solidFill>
              </a:rPr>
              <a:t> ve </a:t>
            </a:r>
            <a:r>
              <a:rPr lang="en-US" dirty="0" err="1">
                <a:solidFill>
                  <a:schemeClr val="dk1"/>
                </a:solidFill>
              </a:rPr>
              <a:t>sosyal</a:t>
            </a:r>
            <a:r>
              <a:rPr lang="en-US" dirty="0">
                <a:solidFill>
                  <a:schemeClr val="dk1"/>
                </a:solidFill>
              </a:rPr>
              <a:t> </a:t>
            </a:r>
            <a:r>
              <a:rPr lang="en-US" dirty="0" err="1">
                <a:solidFill>
                  <a:schemeClr val="dk1"/>
                </a:solidFill>
              </a:rPr>
              <a:t>açıdan</a:t>
            </a:r>
            <a:r>
              <a:rPr lang="en-US" dirty="0">
                <a:solidFill>
                  <a:schemeClr val="dk1"/>
                </a:solidFill>
              </a:rPr>
              <a:t> </a:t>
            </a:r>
            <a:r>
              <a:rPr lang="en-US" dirty="0" err="1">
                <a:solidFill>
                  <a:schemeClr val="dk1"/>
                </a:solidFill>
              </a:rPr>
              <a:t>sorumlu</a:t>
            </a:r>
            <a:r>
              <a:rPr lang="en-US" dirty="0">
                <a:solidFill>
                  <a:schemeClr val="dk1"/>
                </a:solidFill>
              </a:rPr>
              <a:t> hale </a:t>
            </a:r>
            <a:r>
              <a:rPr lang="en-US" dirty="0" err="1">
                <a:solidFill>
                  <a:schemeClr val="dk1"/>
                </a:solidFill>
              </a:rPr>
              <a:t>geldikçe</a:t>
            </a:r>
            <a:r>
              <a:rPr lang="en-US" dirty="0">
                <a:solidFill>
                  <a:schemeClr val="dk1"/>
                </a:solidFill>
              </a:rPr>
              <a:t>, </a:t>
            </a:r>
            <a:r>
              <a:rPr lang="en-US" dirty="0" err="1">
                <a:solidFill>
                  <a:schemeClr val="dk1"/>
                </a:solidFill>
              </a:rPr>
              <a:t>tercihleri</a:t>
            </a:r>
            <a:r>
              <a:rPr lang="en-US" dirty="0">
                <a:solidFill>
                  <a:schemeClr val="dk1"/>
                </a:solidFill>
              </a:rPr>
              <a:t> ve </a:t>
            </a:r>
            <a:r>
              <a:rPr lang="en-US" dirty="0" err="1">
                <a:solidFill>
                  <a:schemeClr val="dk1"/>
                </a:solidFill>
              </a:rPr>
              <a:t>davranışları</a:t>
            </a:r>
            <a:r>
              <a:rPr lang="en-US" dirty="0">
                <a:solidFill>
                  <a:schemeClr val="dk1"/>
                </a:solidFill>
              </a:rPr>
              <a:t> </a:t>
            </a:r>
            <a:r>
              <a:rPr lang="en-US" dirty="0" err="1">
                <a:solidFill>
                  <a:schemeClr val="dk1"/>
                </a:solidFill>
              </a:rPr>
              <a:t>ayakkabı</a:t>
            </a:r>
            <a:r>
              <a:rPr lang="en-US" dirty="0">
                <a:solidFill>
                  <a:schemeClr val="dk1"/>
                </a:solidFill>
              </a:rPr>
              <a:t> </a:t>
            </a:r>
            <a:r>
              <a:rPr lang="en-US" dirty="0" err="1">
                <a:solidFill>
                  <a:schemeClr val="dk1"/>
                </a:solidFill>
              </a:rPr>
              <a:t>endüstrisini</a:t>
            </a:r>
            <a:r>
              <a:rPr lang="en-US" dirty="0">
                <a:solidFill>
                  <a:schemeClr val="dk1"/>
                </a:solidFill>
              </a:rPr>
              <a:t> </a:t>
            </a:r>
            <a:r>
              <a:rPr lang="en-US" dirty="0" err="1">
                <a:solidFill>
                  <a:schemeClr val="dk1"/>
                </a:solidFill>
              </a:rPr>
              <a:t>etkiliyor</a:t>
            </a:r>
            <a:r>
              <a:rPr lang="en-US" dirty="0">
                <a:solidFill>
                  <a:schemeClr val="dk1"/>
                </a:solidFill>
              </a:rPr>
              <a:t>. Bu </a:t>
            </a:r>
            <a:r>
              <a:rPr lang="en-US" dirty="0" err="1">
                <a:solidFill>
                  <a:schemeClr val="dk1"/>
                </a:solidFill>
              </a:rPr>
              <a:t>nedenle</a:t>
            </a:r>
            <a:r>
              <a:rPr lang="en-US" dirty="0">
                <a:solidFill>
                  <a:schemeClr val="dk1"/>
                </a:solidFill>
              </a:rPr>
              <a:t>, </a:t>
            </a:r>
            <a:r>
              <a:rPr lang="en-US" dirty="0" err="1">
                <a:solidFill>
                  <a:schemeClr val="dk1"/>
                </a:solidFill>
              </a:rPr>
              <a:t>eko-tasarım</a:t>
            </a:r>
            <a:r>
              <a:rPr lang="en-US" dirty="0">
                <a:solidFill>
                  <a:schemeClr val="dk1"/>
                </a:solidFill>
              </a:rPr>
              <a:t> ve </a:t>
            </a:r>
            <a:r>
              <a:rPr lang="en-US" dirty="0" err="1">
                <a:solidFill>
                  <a:schemeClr val="dk1"/>
                </a:solidFill>
              </a:rPr>
              <a:t>döngüsel</a:t>
            </a:r>
            <a:r>
              <a:rPr lang="en-US" dirty="0">
                <a:solidFill>
                  <a:schemeClr val="dk1"/>
                </a:solidFill>
              </a:rPr>
              <a:t> </a:t>
            </a:r>
            <a:r>
              <a:rPr lang="en-US" dirty="0" err="1">
                <a:solidFill>
                  <a:schemeClr val="dk1"/>
                </a:solidFill>
              </a:rPr>
              <a:t>ekonomiye</a:t>
            </a:r>
            <a:r>
              <a:rPr lang="en-US" dirty="0">
                <a:solidFill>
                  <a:schemeClr val="dk1"/>
                </a:solidFill>
              </a:rPr>
              <a:t> </a:t>
            </a:r>
            <a:r>
              <a:rPr lang="en-US" dirty="0" err="1">
                <a:solidFill>
                  <a:schemeClr val="dk1"/>
                </a:solidFill>
              </a:rPr>
              <a:t>yönelik</a:t>
            </a:r>
            <a:r>
              <a:rPr lang="en-US" dirty="0">
                <a:solidFill>
                  <a:schemeClr val="dk1"/>
                </a:solidFill>
              </a:rPr>
              <a:t> </a:t>
            </a:r>
            <a:r>
              <a:rPr lang="en-US" dirty="0" err="1">
                <a:solidFill>
                  <a:schemeClr val="dk1"/>
                </a:solidFill>
              </a:rPr>
              <a:t>hareket</a:t>
            </a:r>
            <a:r>
              <a:rPr lang="en-US" dirty="0">
                <a:solidFill>
                  <a:schemeClr val="dk1"/>
                </a:solidFill>
              </a:rPr>
              <a:t>, </a:t>
            </a:r>
            <a:r>
              <a:rPr lang="en-US" dirty="0" err="1">
                <a:solidFill>
                  <a:schemeClr val="dk1"/>
                </a:solidFill>
              </a:rPr>
              <a:t>tüketicilerin</a:t>
            </a:r>
            <a:r>
              <a:rPr lang="en-US" dirty="0">
                <a:solidFill>
                  <a:schemeClr val="dk1"/>
                </a:solidFill>
              </a:rPr>
              <a:t> </a:t>
            </a:r>
            <a:r>
              <a:rPr lang="en-US" dirty="0" err="1">
                <a:solidFill>
                  <a:schemeClr val="dk1"/>
                </a:solidFill>
              </a:rPr>
              <a:t>ayakkabı</a:t>
            </a:r>
            <a:r>
              <a:rPr lang="en-US" dirty="0">
                <a:solidFill>
                  <a:schemeClr val="dk1"/>
                </a:solidFill>
              </a:rPr>
              <a:t> </a:t>
            </a:r>
            <a:r>
              <a:rPr lang="en-US" dirty="0" err="1">
                <a:solidFill>
                  <a:schemeClr val="dk1"/>
                </a:solidFill>
              </a:rPr>
              <a:t>ürünleriyle</a:t>
            </a:r>
            <a:r>
              <a:rPr lang="en-US" dirty="0">
                <a:solidFill>
                  <a:schemeClr val="dk1"/>
                </a:solidFill>
              </a:rPr>
              <a:t> </a:t>
            </a:r>
            <a:r>
              <a:rPr lang="en-US" dirty="0" err="1">
                <a:solidFill>
                  <a:schemeClr val="dk1"/>
                </a:solidFill>
              </a:rPr>
              <a:t>olan</a:t>
            </a:r>
            <a:r>
              <a:rPr lang="en-US" dirty="0">
                <a:solidFill>
                  <a:schemeClr val="dk1"/>
                </a:solidFill>
              </a:rPr>
              <a:t> </a:t>
            </a:r>
            <a:r>
              <a:rPr lang="en-US" dirty="0" err="1">
                <a:solidFill>
                  <a:schemeClr val="dk1"/>
                </a:solidFill>
              </a:rPr>
              <a:t>etkileşimi</a:t>
            </a:r>
            <a:r>
              <a:rPr lang="en-US" dirty="0">
                <a:solidFill>
                  <a:schemeClr val="dk1"/>
                </a:solidFill>
              </a:rPr>
              <a:t> </a:t>
            </a:r>
            <a:r>
              <a:rPr lang="en-US" dirty="0" err="1">
                <a:solidFill>
                  <a:schemeClr val="dk1"/>
                </a:solidFill>
              </a:rPr>
              <a:t>tarafından</a:t>
            </a:r>
            <a:r>
              <a:rPr lang="en-US" dirty="0">
                <a:solidFill>
                  <a:schemeClr val="dk1"/>
                </a:solidFill>
              </a:rPr>
              <a:t> da </a:t>
            </a:r>
            <a:r>
              <a:rPr lang="en-US" dirty="0" err="1">
                <a:solidFill>
                  <a:schemeClr val="dk1"/>
                </a:solidFill>
              </a:rPr>
              <a:t>desteklenmektedir</a:t>
            </a:r>
            <a:r>
              <a:rPr lang="en-US" dirty="0">
                <a:solidFill>
                  <a:schemeClr val="dk1"/>
                </a:solidFill>
              </a:rPr>
              <a:t>.</a:t>
            </a:r>
            <a:endParaRPr dirty="0"/>
          </a:p>
        </p:txBody>
      </p:sp>
      <p:sp>
        <p:nvSpPr>
          <p:cNvPr id="381" name="Google Shape;381;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3" name="Google Shape;393;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SzPts val="1400"/>
              <a:buNone/>
            </a:pPr>
            <a:r>
              <a:rPr lang="en-US" sz="1800" dirty="0" err="1">
                <a:latin typeface="Calibri"/>
                <a:ea typeface="Calibri"/>
                <a:cs typeface="Calibri"/>
                <a:sym typeface="Calibri"/>
              </a:rPr>
              <a:t>Tüketici</a:t>
            </a:r>
            <a:r>
              <a:rPr lang="en-US" sz="1800" dirty="0">
                <a:latin typeface="Calibri"/>
                <a:ea typeface="Calibri"/>
                <a:cs typeface="Calibri"/>
                <a:sym typeface="Calibri"/>
              </a:rPr>
              <a:t> </a:t>
            </a:r>
            <a:r>
              <a:rPr lang="en-US" sz="1800" dirty="0" err="1">
                <a:latin typeface="Calibri"/>
                <a:ea typeface="Calibri"/>
                <a:cs typeface="Calibri"/>
                <a:sym typeface="Calibri"/>
              </a:rPr>
              <a:t>davranışının</a:t>
            </a:r>
            <a:r>
              <a:rPr lang="en-US" sz="1800" dirty="0">
                <a:latin typeface="Calibri"/>
                <a:ea typeface="Calibri"/>
                <a:cs typeface="Calibri"/>
                <a:sym typeface="Calibri"/>
              </a:rPr>
              <a:t> </a:t>
            </a:r>
            <a:r>
              <a:rPr lang="en-US" sz="1800" dirty="0" err="1">
                <a:latin typeface="Calibri"/>
                <a:ea typeface="Calibri"/>
                <a:cs typeface="Calibri"/>
                <a:sym typeface="Calibri"/>
              </a:rPr>
              <a:t>sürdürülebilir</a:t>
            </a:r>
            <a:r>
              <a:rPr lang="en-US" sz="1800" dirty="0">
                <a:latin typeface="Calibri"/>
                <a:ea typeface="Calibri"/>
                <a:cs typeface="Calibri"/>
                <a:sym typeface="Calibri"/>
              </a:rPr>
              <a:t> </a:t>
            </a:r>
            <a:r>
              <a:rPr lang="en-US" sz="1800" dirty="0" err="1">
                <a:latin typeface="Calibri"/>
                <a:ea typeface="Calibri"/>
                <a:cs typeface="Calibri"/>
                <a:sym typeface="Calibri"/>
              </a:rPr>
              <a:t>ayakkabı</a:t>
            </a:r>
            <a:r>
              <a:rPr lang="en-US" sz="1800" dirty="0">
                <a:latin typeface="Calibri"/>
                <a:ea typeface="Calibri"/>
                <a:cs typeface="Calibri"/>
                <a:sym typeface="Calibri"/>
              </a:rPr>
              <a:t> </a:t>
            </a:r>
            <a:r>
              <a:rPr lang="en-US" sz="1800" dirty="0" err="1">
                <a:latin typeface="Calibri"/>
                <a:ea typeface="Calibri"/>
                <a:cs typeface="Calibri"/>
                <a:sym typeface="Calibri"/>
              </a:rPr>
              <a:t>seçimleri</a:t>
            </a:r>
            <a:r>
              <a:rPr lang="en-US" sz="1800" dirty="0">
                <a:latin typeface="Calibri"/>
                <a:ea typeface="Calibri"/>
                <a:cs typeface="Calibri"/>
                <a:sym typeface="Calibri"/>
              </a:rPr>
              <a:t> </a:t>
            </a:r>
            <a:r>
              <a:rPr lang="en-US" sz="1800" dirty="0" err="1">
                <a:latin typeface="Calibri"/>
                <a:ea typeface="Calibri"/>
                <a:cs typeface="Calibri"/>
                <a:sym typeface="Calibri"/>
              </a:rPr>
              <a:t>üzerindeki</a:t>
            </a:r>
            <a:r>
              <a:rPr lang="en-US" sz="1800" dirty="0">
                <a:latin typeface="Calibri"/>
                <a:ea typeface="Calibri"/>
                <a:cs typeface="Calibri"/>
                <a:sym typeface="Calibri"/>
              </a:rPr>
              <a:t> </a:t>
            </a:r>
            <a:r>
              <a:rPr lang="en-US" sz="1800" dirty="0" err="1">
                <a:latin typeface="Calibri"/>
                <a:ea typeface="Calibri"/>
                <a:cs typeface="Calibri"/>
                <a:sym typeface="Calibri"/>
              </a:rPr>
              <a:t>etkisini</a:t>
            </a:r>
            <a:r>
              <a:rPr lang="en-US" sz="1800" dirty="0">
                <a:latin typeface="Calibri"/>
                <a:ea typeface="Calibri"/>
                <a:cs typeface="Calibri"/>
                <a:sym typeface="Calibri"/>
              </a:rPr>
              <a:t> </a:t>
            </a:r>
            <a:r>
              <a:rPr lang="en-US" sz="1800" dirty="0" err="1">
                <a:latin typeface="Calibri"/>
                <a:ea typeface="Calibri"/>
                <a:cs typeface="Calibri"/>
                <a:sym typeface="Calibri"/>
              </a:rPr>
              <a:t>keşfedin</a:t>
            </a:r>
            <a:r>
              <a:rPr lang="en-US" sz="1800" dirty="0">
                <a:latin typeface="Calibri"/>
                <a:ea typeface="Calibri"/>
                <a:cs typeface="Calibri"/>
                <a:sym typeface="Calibri"/>
              </a:rPr>
              <a:t>.
</a:t>
            </a:r>
            <a:r>
              <a:rPr lang="en-US" sz="1800" dirty="0" err="1">
                <a:latin typeface="Calibri"/>
                <a:ea typeface="Calibri"/>
                <a:cs typeface="Calibri"/>
                <a:sym typeface="Calibri"/>
              </a:rPr>
              <a:t>Tüketici</a:t>
            </a:r>
            <a:r>
              <a:rPr lang="en-US" sz="1800" dirty="0">
                <a:latin typeface="Calibri"/>
                <a:ea typeface="Calibri"/>
                <a:cs typeface="Calibri"/>
                <a:sym typeface="Calibri"/>
              </a:rPr>
              <a:t> </a:t>
            </a:r>
            <a:r>
              <a:rPr lang="en-US" sz="1800" dirty="0" err="1">
                <a:latin typeface="Calibri"/>
                <a:ea typeface="Calibri"/>
                <a:cs typeface="Calibri"/>
                <a:sym typeface="Calibri"/>
              </a:rPr>
              <a:t>davranışı</a:t>
            </a:r>
            <a:r>
              <a:rPr lang="en-US" sz="1800" dirty="0">
                <a:latin typeface="Calibri"/>
                <a:ea typeface="Calibri"/>
                <a:cs typeface="Calibri"/>
                <a:sym typeface="Calibri"/>
              </a:rPr>
              <a:t>, </a:t>
            </a:r>
            <a:r>
              <a:rPr lang="en-US" sz="1800" dirty="0" err="1">
                <a:latin typeface="Calibri"/>
                <a:ea typeface="Calibri"/>
                <a:cs typeface="Calibri"/>
                <a:sym typeface="Calibri"/>
              </a:rPr>
              <a:t>sürdürülebilir</a:t>
            </a:r>
            <a:r>
              <a:rPr lang="en-US" sz="1800" dirty="0">
                <a:latin typeface="Calibri"/>
                <a:ea typeface="Calibri"/>
                <a:cs typeface="Calibri"/>
                <a:sym typeface="Calibri"/>
              </a:rPr>
              <a:t> </a:t>
            </a:r>
            <a:r>
              <a:rPr lang="en-US" sz="1800" dirty="0" err="1">
                <a:latin typeface="Calibri"/>
                <a:ea typeface="Calibri"/>
                <a:cs typeface="Calibri"/>
                <a:sym typeface="Calibri"/>
              </a:rPr>
              <a:t>ayakkabı</a:t>
            </a:r>
            <a:r>
              <a:rPr lang="en-US" sz="1800" dirty="0">
                <a:latin typeface="Calibri"/>
                <a:ea typeface="Calibri"/>
                <a:cs typeface="Calibri"/>
                <a:sym typeface="Calibri"/>
              </a:rPr>
              <a:t> </a:t>
            </a:r>
            <a:r>
              <a:rPr lang="en-US" sz="1800" dirty="0" err="1">
                <a:latin typeface="Calibri"/>
                <a:ea typeface="Calibri"/>
                <a:cs typeface="Calibri"/>
                <a:sym typeface="Calibri"/>
              </a:rPr>
              <a:t>seçimlerinin</a:t>
            </a:r>
            <a:r>
              <a:rPr lang="en-US" sz="1800" dirty="0">
                <a:latin typeface="Calibri"/>
                <a:ea typeface="Calibri"/>
                <a:cs typeface="Calibri"/>
                <a:sym typeface="Calibri"/>
              </a:rPr>
              <a:t> </a:t>
            </a:r>
            <a:r>
              <a:rPr lang="en-US" sz="1800" dirty="0" err="1">
                <a:latin typeface="Calibri"/>
                <a:ea typeface="Calibri"/>
                <a:cs typeface="Calibri"/>
                <a:sym typeface="Calibri"/>
              </a:rPr>
              <a:t>yönlendirilmesinde</a:t>
            </a:r>
            <a:r>
              <a:rPr lang="en-US" sz="1800" dirty="0">
                <a:latin typeface="Calibri"/>
                <a:ea typeface="Calibri"/>
                <a:cs typeface="Calibri"/>
                <a:sym typeface="Calibri"/>
              </a:rPr>
              <a:t> </a:t>
            </a:r>
            <a:r>
              <a:rPr lang="en-US" sz="1800" dirty="0" err="1">
                <a:latin typeface="Calibri"/>
                <a:ea typeface="Calibri"/>
                <a:cs typeface="Calibri"/>
                <a:sym typeface="Calibri"/>
              </a:rPr>
              <a:t>önemli</a:t>
            </a:r>
            <a:r>
              <a:rPr lang="en-US" sz="1800" dirty="0">
                <a:latin typeface="Calibri"/>
                <a:ea typeface="Calibri"/>
                <a:cs typeface="Calibri"/>
                <a:sym typeface="Calibri"/>
              </a:rPr>
              <a:t> </a:t>
            </a:r>
            <a:r>
              <a:rPr lang="en-US" sz="1800" dirty="0" err="1">
                <a:latin typeface="Calibri"/>
                <a:ea typeface="Calibri"/>
                <a:cs typeface="Calibri"/>
                <a:sym typeface="Calibri"/>
              </a:rPr>
              <a:t>bir</a:t>
            </a:r>
            <a:r>
              <a:rPr lang="en-US" sz="1800" dirty="0">
                <a:latin typeface="Calibri"/>
                <a:ea typeface="Calibri"/>
                <a:cs typeface="Calibri"/>
                <a:sym typeface="Calibri"/>
              </a:rPr>
              <a:t> </a:t>
            </a:r>
            <a:r>
              <a:rPr lang="en-US" sz="1800" dirty="0" err="1">
                <a:latin typeface="Calibri"/>
                <a:ea typeface="Calibri"/>
                <a:cs typeface="Calibri"/>
                <a:sym typeface="Calibri"/>
              </a:rPr>
              <a:t>rol</a:t>
            </a:r>
            <a:r>
              <a:rPr lang="en-US" sz="1800" dirty="0">
                <a:latin typeface="Calibri"/>
                <a:ea typeface="Calibri"/>
                <a:cs typeface="Calibri"/>
                <a:sym typeface="Calibri"/>
              </a:rPr>
              <a:t> </a:t>
            </a:r>
            <a:r>
              <a:rPr lang="en-US" sz="1800" dirty="0" err="1">
                <a:latin typeface="Calibri"/>
                <a:ea typeface="Calibri"/>
                <a:cs typeface="Calibri"/>
                <a:sym typeface="Calibri"/>
              </a:rPr>
              <a:t>oynar</a:t>
            </a:r>
            <a:r>
              <a:rPr lang="en-US" sz="1800" dirty="0">
                <a:latin typeface="Calibri"/>
                <a:ea typeface="Calibri"/>
                <a:cs typeface="Calibri"/>
                <a:sym typeface="Calibri"/>
              </a:rPr>
              <a:t>. </a:t>
            </a:r>
            <a:r>
              <a:rPr lang="en-US" sz="1800" dirty="0" err="1">
                <a:latin typeface="Calibri"/>
                <a:ea typeface="Calibri"/>
                <a:cs typeface="Calibri"/>
                <a:sym typeface="Calibri"/>
              </a:rPr>
              <a:t>Tüketiciler</a:t>
            </a:r>
            <a:r>
              <a:rPr lang="en-US" sz="1800" dirty="0">
                <a:latin typeface="Calibri"/>
                <a:ea typeface="Calibri"/>
                <a:cs typeface="Calibri"/>
                <a:sym typeface="Calibri"/>
              </a:rPr>
              <a:t> </a:t>
            </a:r>
            <a:r>
              <a:rPr lang="en-US" sz="1800" dirty="0" err="1">
                <a:latin typeface="Calibri"/>
                <a:ea typeface="Calibri"/>
                <a:cs typeface="Calibri"/>
                <a:sym typeface="Calibri"/>
              </a:rPr>
              <a:t>çevreye</a:t>
            </a:r>
            <a:r>
              <a:rPr lang="en-US" sz="1800" dirty="0">
                <a:latin typeface="Calibri"/>
                <a:ea typeface="Calibri"/>
                <a:cs typeface="Calibri"/>
                <a:sym typeface="Calibri"/>
              </a:rPr>
              <a:t> </a:t>
            </a:r>
            <a:r>
              <a:rPr lang="en-US" sz="1800" dirty="0" err="1">
                <a:latin typeface="Calibri"/>
                <a:ea typeface="Calibri"/>
                <a:cs typeface="Calibri"/>
                <a:sym typeface="Calibri"/>
              </a:rPr>
              <a:t>daha</a:t>
            </a:r>
            <a:r>
              <a:rPr lang="en-US" sz="1800" dirty="0">
                <a:latin typeface="Calibri"/>
                <a:ea typeface="Calibri"/>
                <a:cs typeface="Calibri"/>
                <a:sym typeface="Calibri"/>
              </a:rPr>
              <a:t> </a:t>
            </a:r>
            <a:r>
              <a:rPr lang="en-US" sz="1800" dirty="0" err="1">
                <a:latin typeface="Calibri"/>
                <a:ea typeface="Calibri"/>
                <a:cs typeface="Calibri"/>
                <a:sym typeface="Calibri"/>
              </a:rPr>
              <a:t>duyarlı</a:t>
            </a:r>
            <a:r>
              <a:rPr lang="en-US" sz="1800" dirty="0">
                <a:latin typeface="Calibri"/>
                <a:ea typeface="Calibri"/>
                <a:cs typeface="Calibri"/>
                <a:sym typeface="Calibri"/>
              </a:rPr>
              <a:t> ve </a:t>
            </a:r>
            <a:r>
              <a:rPr lang="en-US" sz="1800" dirty="0" err="1">
                <a:latin typeface="Calibri"/>
                <a:ea typeface="Calibri"/>
                <a:cs typeface="Calibri"/>
                <a:sym typeface="Calibri"/>
              </a:rPr>
              <a:t>sosyal</a:t>
            </a:r>
            <a:r>
              <a:rPr lang="en-US" sz="1800" dirty="0">
                <a:latin typeface="Calibri"/>
                <a:ea typeface="Calibri"/>
                <a:cs typeface="Calibri"/>
                <a:sym typeface="Calibri"/>
              </a:rPr>
              <a:t> </a:t>
            </a:r>
            <a:r>
              <a:rPr lang="en-US" sz="1800" dirty="0" err="1">
                <a:latin typeface="Calibri"/>
                <a:ea typeface="Calibri"/>
                <a:cs typeface="Calibri"/>
                <a:sym typeface="Calibri"/>
              </a:rPr>
              <a:t>açıdan</a:t>
            </a:r>
            <a:r>
              <a:rPr lang="en-US" sz="1800" dirty="0">
                <a:latin typeface="Calibri"/>
                <a:ea typeface="Calibri"/>
                <a:cs typeface="Calibri"/>
                <a:sym typeface="Calibri"/>
              </a:rPr>
              <a:t> </a:t>
            </a:r>
            <a:r>
              <a:rPr lang="en-US" sz="1800" dirty="0" err="1">
                <a:latin typeface="Calibri"/>
                <a:ea typeface="Calibri"/>
                <a:cs typeface="Calibri"/>
                <a:sym typeface="Calibri"/>
              </a:rPr>
              <a:t>sorumlu</a:t>
            </a:r>
            <a:r>
              <a:rPr lang="en-US" sz="1800" dirty="0">
                <a:latin typeface="Calibri"/>
                <a:ea typeface="Calibri"/>
                <a:cs typeface="Calibri"/>
                <a:sym typeface="Calibri"/>
              </a:rPr>
              <a:t> hale </a:t>
            </a:r>
            <a:r>
              <a:rPr lang="en-US" sz="1800" dirty="0" err="1">
                <a:latin typeface="Calibri"/>
                <a:ea typeface="Calibri"/>
                <a:cs typeface="Calibri"/>
                <a:sym typeface="Calibri"/>
              </a:rPr>
              <a:t>geldikçe</a:t>
            </a:r>
            <a:r>
              <a:rPr lang="en-US" sz="1800" dirty="0">
                <a:latin typeface="Calibri"/>
                <a:ea typeface="Calibri"/>
                <a:cs typeface="Calibri"/>
                <a:sym typeface="Calibri"/>
              </a:rPr>
              <a:t>, </a:t>
            </a:r>
            <a:r>
              <a:rPr lang="en-US" sz="1800" dirty="0" err="1">
                <a:latin typeface="Calibri"/>
                <a:ea typeface="Calibri"/>
                <a:cs typeface="Calibri"/>
                <a:sym typeface="Calibri"/>
              </a:rPr>
              <a:t>tercihleri</a:t>
            </a:r>
            <a:r>
              <a:rPr lang="en-US" sz="1800" dirty="0">
                <a:latin typeface="Calibri"/>
                <a:ea typeface="Calibri"/>
                <a:cs typeface="Calibri"/>
                <a:sym typeface="Calibri"/>
              </a:rPr>
              <a:t> ve </a:t>
            </a:r>
            <a:r>
              <a:rPr lang="en-US" sz="1800" dirty="0" err="1">
                <a:latin typeface="Calibri"/>
                <a:ea typeface="Calibri"/>
                <a:cs typeface="Calibri"/>
                <a:sym typeface="Calibri"/>
              </a:rPr>
              <a:t>davranışları</a:t>
            </a:r>
            <a:r>
              <a:rPr lang="en-US" sz="1800" dirty="0">
                <a:latin typeface="Calibri"/>
                <a:ea typeface="Calibri"/>
                <a:cs typeface="Calibri"/>
                <a:sym typeface="Calibri"/>
              </a:rPr>
              <a:t> </a:t>
            </a:r>
            <a:r>
              <a:rPr lang="en-US" sz="1800" dirty="0" err="1">
                <a:latin typeface="Calibri"/>
                <a:ea typeface="Calibri"/>
                <a:cs typeface="Calibri"/>
                <a:sym typeface="Calibri"/>
              </a:rPr>
              <a:t>ayakkabı</a:t>
            </a:r>
            <a:r>
              <a:rPr lang="en-US" sz="1800" dirty="0">
                <a:latin typeface="Calibri"/>
                <a:ea typeface="Calibri"/>
                <a:cs typeface="Calibri"/>
                <a:sym typeface="Calibri"/>
              </a:rPr>
              <a:t> </a:t>
            </a:r>
            <a:r>
              <a:rPr lang="en-US" sz="1800" dirty="0" err="1">
                <a:latin typeface="Calibri"/>
                <a:ea typeface="Calibri"/>
                <a:cs typeface="Calibri"/>
                <a:sym typeface="Calibri"/>
              </a:rPr>
              <a:t>endüstrisini</a:t>
            </a:r>
            <a:r>
              <a:rPr lang="en-US" sz="1800" dirty="0">
                <a:latin typeface="Calibri"/>
                <a:ea typeface="Calibri"/>
                <a:cs typeface="Calibri"/>
                <a:sym typeface="Calibri"/>
              </a:rPr>
              <a:t> </a:t>
            </a:r>
            <a:r>
              <a:rPr lang="en-US" sz="1800" dirty="0" err="1">
                <a:latin typeface="Calibri"/>
                <a:ea typeface="Calibri"/>
                <a:cs typeface="Calibri"/>
                <a:sym typeface="Calibri"/>
              </a:rPr>
              <a:t>çeşitli</a:t>
            </a:r>
            <a:r>
              <a:rPr lang="en-US" sz="1800" dirty="0">
                <a:latin typeface="Calibri"/>
                <a:ea typeface="Calibri"/>
                <a:cs typeface="Calibri"/>
                <a:sym typeface="Calibri"/>
              </a:rPr>
              <a:t> </a:t>
            </a:r>
            <a:r>
              <a:rPr lang="en-US" sz="1800" dirty="0" err="1">
                <a:latin typeface="Calibri"/>
                <a:ea typeface="Calibri"/>
                <a:cs typeface="Calibri"/>
                <a:sym typeface="Calibri"/>
              </a:rPr>
              <a:t>şekillerde</a:t>
            </a:r>
            <a:r>
              <a:rPr lang="en-US" sz="1800" dirty="0">
                <a:latin typeface="Calibri"/>
                <a:ea typeface="Calibri"/>
                <a:cs typeface="Calibri"/>
                <a:sym typeface="Calibri"/>
              </a:rPr>
              <a:t> </a:t>
            </a:r>
            <a:r>
              <a:rPr lang="en-US" sz="1800" dirty="0" err="1">
                <a:latin typeface="Calibri"/>
                <a:ea typeface="Calibri"/>
                <a:cs typeface="Calibri"/>
                <a:sym typeface="Calibri"/>
              </a:rPr>
              <a:t>etkiliyor</a:t>
            </a:r>
            <a:r>
              <a:rPr lang="en-US" sz="1800" dirty="0">
                <a:latin typeface="Calibri"/>
                <a:ea typeface="Calibri"/>
                <a:cs typeface="Calibri"/>
                <a:sym typeface="Calibri"/>
              </a:rPr>
              <a:t>:</a:t>
            </a:r>
            <a:endParaRPr lang="tr-TR" sz="1800" dirty="0">
              <a:latin typeface="Calibri"/>
              <a:ea typeface="Calibri"/>
              <a:cs typeface="Calibri"/>
              <a:sym typeface="Calibri"/>
            </a:endParaRPr>
          </a:p>
          <a:p>
            <a:pPr marL="0" marR="0" lvl="0" indent="0" algn="just" rtl="0">
              <a:lnSpc>
                <a:spcPct val="100000"/>
              </a:lnSpc>
              <a:spcBef>
                <a:spcPts val="0"/>
              </a:spcBef>
              <a:spcAft>
                <a:spcPts val="0"/>
              </a:spcAft>
              <a:buSzPts val="1400"/>
              <a:buNone/>
            </a:pPr>
            <a:endParaRPr sz="1800" dirty="0">
              <a:latin typeface="Calibri"/>
              <a:ea typeface="Calibri"/>
              <a:cs typeface="Calibri"/>
              <a:sym typeface="Calibri"/>
            </a:endParaRPr>
          </a:p>
          <a:p>
            <a:pPr marL="0" marR="0" lvl="0" indent="0" algn="just" rtl="0">
              <a:lnSpc>
                <a:spcPct val="100000"/>
              </a:lnSpc>
              <a:spcBef>
                <a:spcPts val="0"/>
              </a:spcBef>
              <a:spcAft>
                <a:spcPts val="0"/>
              </a:spcAft>
              <a:buSzPts val="1400"/>
              <a:buNone/>
            </a:pPr>
            <a:r>
              <a:rPr lang="en-US" sz="1800" b="1" dirty="0" err="1">
                <a:solidFill>
                  <a:srgbClr val="374151"/>
                </a:solidFill>
                <a:latin typeface="Calibri"/>
                <a:ea typeface="Calibri"/>
                <a:cs typeface="Calibri"/>
                <a:sym typeface="Calibri"/>
              </a:rPr>
              <a:t>Sürdürülebilir</a:t>
            </a:r>
            <a:r>
              <a:rPr lang="en-US" sz="1800" b="1" dirty="0">
                <a:solidFill>
                  <a:srgbClr val="374151"/>
                </a:solidFill>
                <a:latin typeface="Calibri"/>
                <a:ea typeface="Calibri"/>
                <a:cs typeface="Calibri"/>
                <a:sym typeface="Calibri"/>
              </a:rPr>
              <a:t> </a:t>
            </a:r>
            <a:r>
              <a:rPr lang="en-US" sz="1800" b="1" dirty="0" err="1">
                <a:solidFill>
                  <a:srgbClr val="374151"/>
                </a:solidFill>
                <a:latin typeface="Calibri"/>
                <a:ea typeface="Calibri"/>
                <a:cs typeface="Calibri"/>
                <a:sym typeface="Calibri"/>
              </a:rPr>
              <a:t>Ürünlere</a:t>
            </a:r>
            <a:r>
              <a:rPr lang="en-US" sz="1800" b="1" dirty="0">
                <a:solidFill>
                  <a:srgbClr val="374151"/>
                </a:solidFill>
                <a:latin typeface="Calibri"/>
                <a:ea typeface="Calibri"/>
                <a:cs typeface="Calibri"/>
                <a:sym typeface="Calibri"/>
              </a:rPr>
              <a:t> </a:t>
            </a:r>
            <a:r>
              <a:rPr lang="en-US" sz="1800" b="1" dirty="0" err="1">
                <a:solidFill>
                  <a:srgbClr val="374151"/>
                </a:solidFill>
                <a:latin typeface="Calibri"/>
                <a:ea typeface="Calibri"/>
                <a:cs typeface="Calibri"/>
                <a:sym typeface="Calibri"/>
              </a:rPr>
              <a:t>Talep</a:t>
            </a:r>
            <a:r>
              <a:rPr lang="en-US" sz="1800" b="1" dirty="0">
                <a:solidFill>
                  <a:srgbClr val="374151"/>
                </a:solidFill>
                <a:latin typeface="Calibri"/>
                <a:ea typeface="Calibri"/>
                <a:cs typeface="Calibri"/>
                <a:sym typeface="Calibri"/>
              </a:rPr>
              <a:t>: </a:t>
            </a:r>
            <a:r>
              <a:rPr lang="en-US" sz="1800" b="1" dirty="0" err="1">
                <a:solidFill>
                  <a:srgbClr val="374151"/>
                </a:solidFill>
                <a:latin typeface="Calibri"/>
                <a:ea typeface="Calibri"/>
                <a:cs typeface="Calibri"/>
                <a:sym typeface="Calibri"/>
              </a:rPr>
              <a:t>Tüketiciler</a:t>
            </a:r>
            <a:r>
              <a:rPr lang="en-US" sz="1800" b="1" dirty="0">
                <a:solidFill>
                  <a:srgbClr val="374151"/>
                </a:solidFill>
                <a:latin typeface="Calibri"/>
                <a:ea typeface="Calibri"/>
                <a:cs typeface="Calibri"/>
                <a:sym typeface="Calibri"/>
              </a:rPr>
              <a:t> </a:t>
            </a:r>
            <a:r>
              <a:rPr lang="en-US" sz="1800" b="1" dirty="0" err="1">
                <a:solidFill>
                  <a:srgbClr val="374151"/>
                </a:solidFill>
                <a:latin typeface="Calibri"/>
                <a:ea typeface="Calibri"/>
                <a:cs typeface="Calibri"/>
                <a:sym typeface="Calibri"/>
              </a:rPr>
              <a:t>giderek</a:t>
            </a:r>
            <a:r>
              <a:rPr lang="en-US" sz="1800" b="1" dirty="0">
                <a:solidFill>
                  <a:srgbClr val="374151"/>
                </a:solidFill>
                <a:latin typeface="Calibri"/>
                <a:ea typeface="Calibri"/>
                <a:cs typeface="Calibri"/>
                <a:sym typeface="Calibri"/>
              </a:rPr>
              <a:t> </a:t>
            </a:r>
            <a:r>
              <a:rPr lang="en-US" sz="1800" b="1" dirty="0" err="1">
                <a:solidFill>
                  <a:srgbClr val="374151"/>
                </a:solidFill>
                <a:latin typeface="Calibri"/>
                <a:ea typeface="Calibri"/>
                <a:cs typeface="Calibri"/>
                <a:sym typeface="Calibri"/>
              </a:rPr>
              <a:t>daha</a:t>
            </a:r>
            <a:r>
              <a:rPr lang="en-US" sz="1800" b="1" dirty="0">
                <a:solidFill>
                  <a:srgbClr val="374151"/>
                </a:solidFill>
                <a:latin typeface="Calibri"/>
                <a:ea typeface="Calibri"/>
                <a:cs typeface="Calibri"/>
                <a:sym typeface="Calibri"/>
              </a:rPr>
              <a:t> </a:t>
            </a:r>
            <a:r>
              <a:rPr lang="en-US" sz="1800" b="1" dirty="0" err="1">
                <a:solidFill>
                  <a:srgbClr val="374151"/>
                </a:solidFill>
                <a:latin typeface="Calibri"/>
                <a:ea typeface="Calibri"/>
                <a:cs typeface="Calibri"/>
                <a:sym typeface="Calibri"/>
              </a:rPr>
              <a:t>fazla</a:t>
            </a:r>
            <a:r>
              <a:rPr lang="en-US" sz="1800" b="1" dirty="0">
                <a:solidFill>
                  <a:srgbClr val="374151"/>
                </a:solidFill>
                <a:latin typeface="Calibri"/>
                <a:ea typeface="Calibri"/>
                <a:cs typeface="Calibri"/>
                <a:sym typeface="Calibri"/>
              </a:rPr>
              <a:t> </a:t>
            </a:r>
            <a:r>
              <a:rPr lang="en-US" sz="1800" b="1" dirty="0" err="1">
                <a:solidFill>
                  <a:srgbClr val="374151"/>
                </a:solidFill>
                <a:latin typeface="Calibri"/>
                <a:ea typeface="Calibri"/>
                <a:cs typeface="Calibri"/>
                <a:sym typeface="Calibri"/>
              </a:rPr>
              <a:t>sürdürülebilir</a:t>
            </a:r>
            <a:r>
              <a:rPr lang="en-US" sz="1800" b="1" dirty="0">
                <a:solidFill>
                  <a:srgbClr val="374151"/>
                </a:solidFill>
                <a:latin typeface="Calibri"/>
                <a:ea typeface="Calibri"/>
                <a:cs typeface="Calibri"/>
                <a:sym typeface="Calibri"/>
              </a:rPr>
              <a:t> </a:t>
            </a:r>
            <a:r>
              <a:rPr lang="en-US" sz="1800" b="1" dirty="0" err="1">
                <a:solidFill>
                  <a:srgbClr val="374151"/>
                </a:solidFill>
                <a:latin typeface="Calibri"/>
                <a:ea typeface="Calibri"/>
                <a:cs typeface="Calibri"/>
                <a:sym typeface="Calibri"/>
              </a:rPr>
              <a:t>ayakkabı</a:t>
            </a:r>
            <a:r>
              <a:rPr lang="en-US" sz="1800" b="1" dirty="0">
                <a:solidFill>
                  <a:srgbClr val="374151"/>
                </a:solidFill>
                <a:latin typeface="Calibri"/>
                <a:ea typeface="Calibri"/>
                <a:cs typeface="Calibri"/>
                <a:sym typeface="Calibri"/>
              </a:rPr>
              <a:t> </a:t>
            </a:r>
            <a:r>
              <a:rPr lang="en-US" sz="1800" b="1" dirty="0" err="1">
                <a:solidFill>
                  <a:srgbClr val="374151"/>
                </a:solidFill>
                <a:latin typeface="Calibri"/>
                <a:ea typeface="Calibri"/>
                <a:cs typeface="Calibri"/>
                <a:sym typeface="Calibri"/>
              </a:rPr>
              <a:t>seçenekleri</a:t>
            </a:r>
            <a:r>
              <a:rPr lang="en-US" sz="1800" b="1" dirty="0">
                <a:solidFill>
                  <a:srgbClr val="374151"/>
                </a:solidFill>
                <a:latin typeface="Calibri"/>
                <a:ea typeface="Calibri"/>
                <a:cs typeface="Calibri"/>
                <a:sym typeface="Calibri"/>
              </a:rPr>
              <a:t> </a:t>
            </a:r>
            <a:r>
              <a:rPr lang="en-US" sz="1800" b="1" dirty="0" err="1">
                <a:solidFill>
                  <a:srgbClr val="374151"/>
                </a:solidFill>
                <a:latin typeface="Calibri"/>
                <a:ea typeface="Calibri"/>
                <a:cs typeface="Calibri"/>
                <a:sym typeface="Calibri"/>
              </a:rPr>
              <a:t>arıyor</a:t>
            </a:r>
            <a:r>
              <a:rPr lang="en-US" sz="1800" b="1" dirty="0">
                <a:solidFill>
                  <a:srgbClr val="374151"/>
                </a:solidFill>
                <a:latin typeface="Calibri"/>
                <a:ea typeface="Calibri"/>
                <a:cs typeface="Calibri"/>
                <a:sym typeface="Calibri"/>
              </a:rPr>
              <a:t>. </a:t>
            </a:r>
            <a:r>
              <a:rPr lang="en-US" sz="1800" b="1" dirty="0" err="1">
                <a:solidFill>
                  <a:srgbClr val="374151"/>
                </a:solidFill>
                <a:latin typeface="Calibri"/>
                <a:ea typeface="Calibri"/>
                <a:cs typeface="Calibri"/>
                <a:sym typeface="Calibri"/>
              </a:rPr>
              <a:t>Çevre</a:t>
            </a:r>
            <a:r>
              <a:rPr lang="en-US" sz="1800" b="1" dirty="0">
                <a:solidFill>
                  <a:srgbClr val="374151"/>
                </a:solidFill>
                <a:latin typeface="Calibri"/>
                <a:ea typeface="Calibri"/>
                <a:cs typeface="Calibri"/>
                <a:sym typeface="Calibri"/>
              </a:rPr>
              <a:t> </a:t>
            </a:r>
            <a:r>
              <a:rPr lang="en-US" sz="1800" b="1" dirty="0" err="1">
                <a:solidFill>
                  <a:srgbClr val="374151"/>
                </a:solidFill>
                <a:latin typeface="Calibri"/>
                <a:ea typeface="Calibri"/>
                <a:cs typeface="Calibri"/>
                <a:sym typeface="Calibri"/>
              </a:rPr>
              <a:t>dostu</a:t>
            </a:r>
            <a:r>
              <a:rPr lang="en-US" sz="1800" b="1" dirty="0">
                <a:solidFill>
                  <a:srgbClr val="374151"/>
                </a:solidFill>
                <a:latin typeface="Calibri"/>
                <a:ea typeface="Calibri"/>
                <a:cs typeface="Calibri"/>
                <a:sym typeface="Calibri"/>
              </a:rPr>
              <a:t>, </a:t>
            </a:r>
            <a:r>
              <a:rPr lang="en-US" sz="1800" b="1" dirty="0" err="1">
                <a:solidFill>
                  <a:srgbClr val="374151"/>
                </a:solidFill>
                <a:latin typeface="Calibri"/>
                <a:ea typeface="Calibri"/>
                <a:cs typeface="Calibri"/>
                <a:sym typeface="Calibri"/>
              </a:rPr>
              <a:t>etik</a:t>
            </a:r>
            <a:r>
              <a:rPr lang="en-US" sz="1800" b="1" dirty="0">
                <a:solidFill>
                  <a:srgbClr val="374151"/>
                </a:solidFill>
                <a:latin typeface="Calibri"/>
                <a:ea typeface="Calibri"/>
                <a:cs typeface="Calibri"/>
                <a:sym typeface="Calibri"/>
              </a:rPr>
              <a:t> </a:t>
            </a:r>
            <a:r>
              <a:rPr lang="en-US" sz="1800" b="1" dirty="0" err="1">
                <a:solidFill>
                  <a:srgbClr val="374151"/>
                </a:solidFill>
                <a:latin typeface="Calibri"/>
                <a:ea typeface="Calibri"/>
                <a:cs typeface="Calibri"/>
                <a:sym typeface="Calibri"/>
              </a:rPr>
              <a:t>olarak</a:t>
            </a:r>
            <a:r>
              <a:rPr lang="en-US" sz="1800" b="1" dirty="0">
                <a:solidFill>
                  <a:srgbClr val="374151"/>
                </a:solidFill>
                <a:latin typeface="Calibri"/>
                <a:ea typeface="Calibri"/>
                <a:cs typeface="Calibri"/>
                <a:sym typeface="Calibri"/>
              </a:rPr>
              <a:t> </a:t>
            </a:r>
            <a:r>
              <a:rPr lang="en-US" sz="1800" b="1" dirty="0" err="1">
                <a:solidFill>
                  <a:srgbClr val="374151"/>
                </a:solidFill>
                <a:latin typeface="Calibri"/>
                <a:ea typeface="Calibri"/>
                <a:cs typeface="Calibri"/>
                <a:sym typeface="Calibri"/>
              </a:rPr>
              <a:t>üretilmiş</a:t>
            </a:r>
            <a:r>
              <a:rPr lang="en-US" sz="1800" b="1" dirty="0">
                <a:solidFill>
                  <a:srgbClr val="374151"/>
                </a:solidFill>
                <a:latin typeface="Calibri"/>
                <a:ea typeface="Calibri"/>
                <a:cs typeface="Calibri"/>
                <a:sym typeface="Calibri"/>
              </a:rPr>
              <a:t> ve minimum </a:t>
            </a:r>
            <a:r>
              <a:rPr lang="en-US" sz="1800" b="1" dirty="0" err="1">
                <a:solidFill>
                  <a:srgbClr val="374151"/>
                </a:solidFill>
                <a:latin typeface="Calibri"/>
                <a:ea typeface="Calibri"/>
                <a:cs typeface="Calibri"/>
                <a:sym typeface="Calibri"/>
              </a:rPr>
              <a:t>çevresel</a:t>
            </a:r>
            <a:r>
              <a:rPr lang="en-US" sz="1800" b="1" dirty="0">
                <a:solidFill>
                  <a:srgbClr val="374151"/>
                </a:solidFill>
                <a:latin typeface="Calibri"/>
                <a:ea typeface="Calibri"/>
                <a:cs typeface="Calibri"/>
                <a:sym typeface="Calibri"/>
              </a:rPr>
              <a:t> </a:t>
            </a:r>
            <a:r>
              <a:rPr lang="en-US" sz="1800" b="1" dirty="0" err="1">
                <a:solidFill>
                  <a:srgbClr val="374151"/>
                </a:solidFill>
                <a:latin typeface="Calibri"/>
                <a:ea typeface="Calibri"/>
                <a:cs typeface="Calibri"/>
                <a:sym typeface="Calibri"/>
              </a:rPr>
              <a:t>etkiye</a:t>
            </a:r>
            <a:r>
              <a:rPr lang="en-US" sz="1800" b="1" dirty="0">
                <a:solidFill>
                  <a:srgbClr val="374151"/>
                </a:solidFill>
                <a:latin typeface="Calibri"/>
                <a:ea typeface="Calibri"/>
                <a:cs typeface="Calibri"/>
                <a:sym typeface="Calibri"/>
              </a:rPr>
              <a:t> </a:t>
            </a:r>
            <a:r>
              <a:rPr lang="en-US" sz="1800" b="1" dirty="0" err="1">
                <a:solidFill>
                  <a:srgbClr val="374151"/>
                </a:solidFill>
                <a:latin typeface="Calibri"/>
                <a:ea typeface="Calibri"/>
                <a:cs typeface="Calibri"/>
                <a:sym typeface="Calibri"/>
              </a:rPr>
              <a:t>sahip</a:t>
            </a:r>
            <a:r>
              <a:rPr lang="en-US" sz="1800" b="1" dirty="0">
                <a:solidFill>
                  <a:srgbClr val="374151"/>
                </a:solidFill>
                <a:latin typeface="Calibri"/>
                <a:ea typeface="Calibri"/>
                <a:cs typeface="Calibri"/>
                <a:sym typeface="Calibri"/>
              </a:rPr>
              <a:t> </a:t>
            </a:r>
            <a:r>
              <a:rPr lang="en-US" sz="1800" b="1" dirty="0" err="1">
                <a:solidFill>
                  <a:srgbClr val="374151"/>
                </a:solidFill>
                <a:latin typeface="Calibri"/>
                <a:ea typeface="Calibri"/>
                <a:cs typeface="Calibri"/>
                <a:sym typeface="Calibri"/>
              </a:rPr>
              <a:t>ürünler</a:t>
            </a:r>
            <a:r>
              <a:rPr lang="en-US" sz="1800" b="1" dirty="0">
                <a:solidFill>
                  <a:srgbClr val="374151"/>
                </a:solidFill>
                <a:latin typeface="Calibri"/>
                <a:ea typeface="Calibri"/>
                <a:cs typeface="Calibri"/>
                <a:sym typeface="Calibri"/>
              </a:rPr>
              <a:t> </a:t>
            </a:r>
            <a:r>
              <a:rPr lang="en-US" sz="1800" b="1" dirty="0" err="1">
                <a:solidFill>
                  <a:srgbClr val="374151"/>
                </a:solidFill>
                <a:latin typeface="Calibri"/>
                <a:ea typeface="Calibri"/>
                <a:cs typeface="Calibri"/>
                <a:sym typeface="Calibri"/>
              </a:rPr>
              <a:t>istiyorlar</a:t>
            </a:r>
            <a:r>
              <a:rPr lang="en-US" sz="1800" b="1" dirty="0">
                <a:solidFill>
                  <a:srgbClr val="374151"/>
                </a:solidFill>
                <a:latin typeface="Calibri"/>
                <a:ea typeface="Calibri"/>
                <a:cs typeface="Calibri"/>
                <a:sym typeface="Calibri"/>
              </a:rPr>
              <a:t>. Bu </a:t>
            </a:r>
            <a:r>
              <a:rPr lang="en-US" sz="1800" b="1" dirty="0" err="1">
                <a:solidFill>
                  <a:srgbClr val="374151"/>
                </a:solidFill>
                <a:latin typeface="Calibri"/>
                <a:ea typeface="Calibri"/>
                <a:cs typeface="Calibri"/>
                <a:sym typeface="Calibri"/>
              </a:rPr>
              <a:t>talep</a:t>
            </a:r>
            <a:r>
              <a:rPr lang="en-US" sz="1800" b="1" dirty="0">
                <a:solidFill>
                  <a:srgbClr val="374151"/>
                </a:solidFill>
                <a:latin typeface="Calibri"/>
                <a:ea typeface="Calibri"/>
                <a:cs typeface="Calibri"/>
                <a:sym typeface="Calibri"/>
              </a:rPr>
              <a:t>, </a:t>
            </a:r>
            <a:r>
              <a:rPr lang="en-US" sz="1800" b="1" dirty="0" err="1">
                <a:solidFill>
                  <a:srgbClr val="374151"/>
                </a:solidFill>
                <a:latin typeface="Calibri"/>
                <a:ea typeface="Calibri"/>
                <a:cs typeface="Calibri"/>
                <a:sym typeface="Calibri"/>
              </a:rPr>
              <a:t>ayakkabı</a:t>
            </a:r>
            <a:r>
              <a:rPr lang="en-US" sz="1800" b="1" dirty="0">
                <a:solidFill>
                  <a:srgbClr val="374151"/>
                </a:solidFill>
                <a:latin typeface="Calibri"/>
                <a:ea typeface="Calibri"/>
                <a:cs typeface="Calibri"/>
                <a:sym typeface="Calibri"/>
              </a:rPr>
              <a:t> </a:t>
            </a:r>
            <a:r>
              <a:rPr lang="en-US" sz="1800" b="1" dirty="0" err="1">
                <a:solidFill>
                  <a:srgbClr val="374151"/>
                </a:solidFill>
                <a:latin typeface="Calibri"/>
                <a:ea typeface="Calibri"/>
                <a:cs typeface="Calibri"/>
                <a:sym typeface="Calibri"/>
              </a:rPr>
              <a:t>markalarını</a:t>
            </a:r>
            <a:r>
              <a:rPr lang="en-US" sz="1800" b="1" dirty="0">
                <a:solidFill>
                  <a:srgbClr val="374151"/>
                </a:solidFill>
                <a:latin typeface="Calibri"/>
                <a:ea typeface="Calibri"/>
                <a:cs typeface="Calibri"/>
                <a:sym typeface="Calibri"/>
              </a:rPr>
              <a:t> </a:t>
            </a:r>
            <a:r>
              <a:rPr lang="en-US" sz="1800" b="1" dirty="0" err="1">
                <a:solidFill>
                  <a:srgbClr val="374151"/>
                </a:solidFill>
                <a:latin typeface="Calibri"/>
                <a:ea typeface="Calibri"/>
                <a:cs typeface="Calibri"/>
                <a:sym typeface="Calibri"/>
              </a:rPr>
              <a:t>sürdürülebilir</a:t>
            </a:r>
            <a:r>
              <a:rPr lang="en-US" sz="1800" b="1" dirty="0">
                <a:solidFill>
                  <a:srgbClr val="374151"/>
                </a:solidFill>
                <a:latin typeface="Calibri"/>
                <a:ea typeface="Calibri"/>
                <a:cs typeface="Calibri"/>
                <a:sym typeface="Calibri"/>
              </a:rPr>
              <a:t> </a:t>
            </a:r>
            <a:r>
              <a:rPr lang="en-US" sz="1800" b="1" dirty="0" err="1">
                <a:solidFill>
                  <a:srgbClr val="374151"/>
                </a:solidFill>
                <a:latin typeface="Calibri"/>
                <a:ea typeface="Calibri"/>
                <a:cs typeface="Calibri"/>
                <a:sym typeface="Calibri"/>
              </a:rPr>
              <a:t>çizgiler</a:t>
            </a:r>
            <a:r>
              <a:rPr lang="en-US" sz="1800" b="1" dirty="0">
                <a:solidFill>
                  <a:srgbClr val="374151"/>
                </a:solidFill>
                <a:latin typeface="Calibri"/>
                <a:ea typeface="Calibri"/>
                <a:cs typeface="Calibri"/>
                <a:sym typeface="Calibri"/>
              </a:rPr>
              <a:t> ve </a:t>
            </a:r>
            <a:r>
              <a:rPr lang="en-US" sz="1800" b="1" dirty="0" err="1">
                <a:solidFill>
                  <a:srgbClr val="374151"/>
                </a:solidFill>
                <a:latin typeface="Calibri"/>
                <a:ea typeface="Calibri"/>
                <a:cs typeface="Calibri"/>
                <a:sym typeface="Calibri"/>
              </a:rPr>
              <a:t>malzemeler</a:t>
            </a:r>
            <a:r>
              <a:rPr lang="en-US" sz="1800" b="1" dirty="0">
                <a:solidFill>
                  <a:srgbClr val="374151"/>
                </a:solidFill>
                <a:latin typeface="Calibri"/>
                <a:ea typeface="Calibri"/>
                <a:cs typeface="Calibri"/>
                <a:sym typeface="Calibri"/>
              </a:rPr>
              <a:t> </a:t>
            </a:r>
            <a:r>
              <a:rPr lang="en-US" sz="1800" b="1" dirty="0" err="1">
                <a:solidFill>
                  <a:srgbClr val="374151"/>
                </a:solidFill>
                <a:latin typeface="Calibri"/>
                <a:ea typeface="Calibri"/>
                <a:cs typeface="Calibri"/>
                <a:sym typeface="Calibri"/>
              </a:rPr>
              <a:t>sunmaya</a:t>
            </a:r>
            <a:r>
              <a:rPr lang="en-US" sz="1800" b="1" dirty="0">
                <a:solidFill>
                  <a:srgbClr val="374151"/>
                </a:solidFill>
                <a:latin typeface="Calibri"/>
                <a:ea typeface="Calibri"/>
                <a:cs typeface="Calibri"/>
                <a:sym typeface="Calibri"/>
              </a:rPr>
              <a:t> </a:t>
            </a:r>
            <a:r>
              <a:rPr lang="en-US" sz="1800" b="1" dirty="0" err="1">
                <a:solidFill>
                  <a:srgbClr val="374151"/>
                </a:solidFill>
                <a:latin typeface="Calibri"/>
                <a:ea typeface="Calibri"/>
                <a:cs typeface="Calibri"/>
                <a:sym typeface="Calibri"/>
              </a:rPr>
              <a:t>sevk</a:t>
            </a:r>
            <a:r>
              <a:rPr lang="en-US" sz="1800" b="1" dirty="0">
                <a:solidFill>
                  <a:srgbClr val="374151"/>
                </a:solidFill>
                <a:latin typeface="Calibri"/>
                <a:ea typeface="Calibri"/>
                <a:cs typeface="Calibri"/>
                <a:sym typeface="Calibri"/>
              </a:rPr>
              <a:t> </a:t>
            </a:r>
            <a:r>
              <a:rPr lang="en-US" sz="1800" b="1" dirty="0" err="1">
                <a:solidFill>
                  <a:srgbClr val="374151"/>
                </a:solidFill>
                <a:latin typeface="Calibri"/>
                <a:ea typeface="Calibri"/>
                <a:cs typeface="Calibri"/>
                <a:sym typeface="Calibri"/>
              </a:rPr>
              <a:t>etti</a:t>
            </a:r>
            <a:r>
              <a:rPr lang="en-US" sz="1800" b="1" dirty="0">
                <a:solidFill>
                  <a:srgbClr val="374151"/>
                </a:solidFill>
                <a:latin typeface="Calibri"/>
                <a:ea typeface="Calibri"/>
                <a:cs typeface="Calibri"/>
                <a:sym typeface="Calibri"/>
              </a:rPr>
              <a:t>.</a:t>
            </a:r>
            <a:endParaRPr lang="tr-TR" sz="1800" b="1" dirty="0">
              <a:solidFill>
                <a:srgbClr val="374151"/>
              </a:solidFill>
              <a:latin typeface="Calibri"/>
              <a:ea typeface="Calibri"/>
              <a:cs typeface="Calibri"/>
              <a:sym typeface="Calibri"/>
            </a:endParaRPr>
          </a:p>
          <a:p>
            <a:pPr marL="0" marR="0" lvl="0" indent="0" algn="just" rtl="0">
              <a:lnSpc>
                <a:spcPct val="100000"/>
              </a:lnSpc>
              <a:spcBef>
                <a:spcPts val="0"/>
              </a:spcBef>
              <a:spcAft>
                <a:spcPts val="0"/>
              </a:spcAft>
              <a:buSzPts val="1400"/>
              <a:buNone/>
            </a:pPr>
            <a:endParaRPr lang="tr-TR" sz="1800" dirty="0">
              <a:solidFill>
                <a:srgbClr val="374151"/>
              </a:solidFill>
              <a:latin typeface="Calibri"/>
              <a:ea typeface="Calibri"/>
              <a:cs typeface="Calibri"/>
              <a:sym typeface="Calibri"/>
            </a:endParaRPr>
          </a:p>
          <a:p>
            <a:pPr marL="0" marR="0" lvl="0" indent="0" algn="just" rtl="0">
              <a:lnSpc>
                <a:spcPct val="100000"/>
              </a:lnSpc>
              <a:spcBef>
                <a:spcPts val="0"/>
              </a:spcBef>
              <a:spcAft>
                <a:spcPts val="0"/>
              </a:spcAft>
              <a:buSzPts val="1400"/>
              <a:buNone/>
            </a:pPr>
            <a:endParaRPr sz="1800" dirty="0">
              <a:latin typeface="Calibri"/>
              <a:ea typeface="Calibri"/>
              <a:cs typeface="Calibri"/>
              <a:sym typeface="Calibri"/>
            </a:endParaRPr>
          </a:p>
          <a:p>
            <a:pPr marL="0" marR="0" lvl="0" indent="0" algn="just" rtl="0">
              <a:lnSpc>
                <a:spcPct val="100000"/>
              </a:lnSpc>
              <a:spcBef>
                <a:spcPts val="0"/>
              </a:spcBef>
              <a:spcAft>
                <a:spcPts val="0"/>
              </a:spcAft>
              <a:buSzPts val="1400"/>
              <a:buNone/>
            </a:pPr>
            <a:r>
              <a:rPr lang="en-US" sz="1800" b="1" dirty="0" err="1">
                <a:solidFill>
                  <a:srgbClr val="374151"/>
                </a:solidFill>
                <a:latin typeface="Calibri"/>
                <a:ea typeface="Calibri"/>
                <a:cs typeface="Calibri"/>
                <a:sym typeface="Calibri"/>
              </a:rPr>
              <a:t>Şeffaflık</a:t>
            </a:r>
            <a:r>
              <a:rPr lang="en-US" sz="1800" b="1" dirty="0">
                <a:solidFill>
                  <a:srgbClr val="374151"/>
                </a:solidFill>
                <a:latin typeface="Calibri"/>
                <a:ea typeface="Calibri"/>
                <a:cs typeface="Calibri"/>
                <a:sym typeface="Calibri"/>
              </a:rPr>
              <a:t> ve Bilgi: </a:t>
            </a:r>
            <a:r>
              <a:rPr lang="en-US" sz="1800" b="0" dirty="0" err="1">
                <a:solidFill>
                  <a:srgbClr val="374151"/>
                </a:solidFill>
                <a:latin typeface="Calibri"/>
                <a:ea typeface="Calibri"/>
                <a:cs typeface="Calibri"/>
                <a:sym typeface="Calibri"/>
              </a:rPr>
              <a:t>Tüketiciler</a:t>
            </a:r>
            <a:r>
              <a:rPr lang="en-US" sz="1800" b="0" dirty="0">
                <a:solidFill>
                  <a:srgbClr val="374151"/>
                </a:solidFill>
                <a:latin typeface="Calibri"/>
                <a:ea typeface="Calibri"/>
                <a:cs typeface="Calibri"/>
                <a:sym typeface="Calibri"/>
              </a:rPr>
              <a:t>, </a:t>
            </a:r>
            <a:r>
              <a:rPr lang="en-US" sz="1800" b="0" dirty="0" err="1">
                <a:solidFill>
                  <a:srgbClr val="374151"/>
                </a:solidFill>
                <a:latin typeface="Calibri"/>
                <a:ea typeface="Calibri"/>
                <a:cs typeface="Calibri"/>
                <a:sym typeface="Calibri"/>
              </a:rPr>
              <a:t>ayakkabı</a:t>
            </a:r>
            <a:r>
              <a:rPr lang="en-US" sz="1800" b="0" dirty="0">
                <a:solidFill>
                  <a:srgbClr val="374151"/>
                </a:solidFill>
                <a:latin typeface="Calibri"/>
                <a:ea typeface="Calibri"/>
                <a:cs typeface="Calibri"/>
                <a:sym typeface="Calibri"/>
              </a:rPr>
              <a:t> </a:t>
            </a:r>
            <a:r>
              <a:rPr lang="en-US" sz="1800" b="0" dirty="0" err="1">
                <a:solidFill>
                  <a:srgbClr val="374151"/>
                </a:solidFill>
                <a:latin typeface="Calibri"/>
                <a:ea typeface="Calibri"/>
                <a:cs typeface="Calibri"/>
                <a:sym typeface="Calibri"/>
              </a:rPr>
              <a:t>markalarının</a:t>
            </a:r>
            <a:r>
              <a:rPr lang="en-US" sz="1800" b="0" dirty="0">
                <a:solidFill>
                  <a:srgbClr val="374151"/>
                </a:solidFill>
                <a:latin typeface="Calibri"/>
                <a:ea typeface="Calibri"/>
                <a:cs typeface="Calibri"/>
                <a:sym typeface="Calibri"/>
              </a:rPr>
              <a:t> </a:t>
            </a:r>
            <a:r>
              <a:rPr lang="en-US" sz="1800" b="0" dirty="0" err="1">
                <a:solidFill>
                  <a:srgbClr val="374151"/>
                </a:solidFill>
                <a:latin typeface="Calibri"/>
                <a:ea typeface="Calibri"/>
                <a:cs typeface="Calibri"/>
                <a:sym typeface="Calibri"/>
              </a:rPr>
              <a:t>çevresel</a:t>
            </a:r>
            <a:r>
              <a:rPr lang="en-US" sz="1800" b="0" dirty="0">
                <a:solidFill>
                  <a:srgbClr val="374151"/>
                </a:solidFill>
                <a:latin typeface="Calibri"/>
                <a:ea typeface="Calibri"/>
                <a:cs typeface="Calibri"/>
                <a:sym typeface="Calibri"/>
              </a:rPr>
              <a:t> ve </a:t>
            </a:r>
            <a:r>
              <a:rPr lang="en-US" sz="1800" b="0" dirty="0" err="1">
                <a:solidFill>
                  <a:srgbClr val="374151"/>
                </a:solidFill>
                <a:latin typeface="Calibri"/>
                <a:ea typeface="Calibri"/>
                <a:cs typeface="Calibri"/>
                <a:sym typeface="Calibri"/>
              </a:rPr>
              <a:t>etik</a:t>
            </a:r>
            <a:r>
              <a:rPr lang="en-US" sz="1800" b="0" dirty="0">
                <a:solidFill>
                  <a:srgbClr val="374151"/>
                </a:solidFill>
                <a:latin typeface="Calibri"/>
                <a:ea typeface="Calibri"/>
                <a:cs typeface="Calibri"/>
                <a:sym typeface="Calibri"/>
              </a:rPr>
              <a:t> </a:t>
            </a:r>
            <a:r>
              <a:rPr lang="en-US" sz="1800" b="0" dirty="0" err="1">
                <a:solidFill>
                  <a:srgbClr val="374151"/>
                </a:solidFill>
                <a:latin typeface="Calibri"/>
                <a:ea typeface="Calibri"/>
                <a:cs typeface="Calibri"/>
                <a:sym typeface="Calibri"/>
              </a:rPr>
              <a:t>uygulamaları</a:t>
            </a:r>
            <a:r>
              <a:rPr lang="en-US" sz="1800" b="0" dirty="0">
                <a:solidFill>
                  <a:srgbClr val="374151"/>
                </a:solidFill>
                <a:latin typeface="Calibri"/>
                <a:ea typeface="Calibri"/>
                <a:cs typeface="Calibri"/>
                <a:sym typeface="Calibri"/>
              </a:rPr>
              <a:t> </a:t>
            </a:r>
            <a:r>
              <a:rPr lang="en-US" sz="1800" b="0" dirty="0" err="1">
                <a:solidFill>
                  <a:srgbClr val="374151"/>
                </a:solidFill>
                <a:latin typeface="Calibri"/>
                <a:ea typeface="Calibri"/>
                <a:cs typeface="Calibri"/>
                <a:sym typeface="Calibri"/>
              </a:rPr>
              <a:t>hakkında</a:t>
            </a:r>
            <a:r>
              <a:rPr lang="en-US" sz="1800" b="0" dirty="0">
                <a:solidFill>
                  <a:srgbClr val="374151"/>
                </a:solidFill>
                <a:latin typeface="Calibri"/>
                <a:ea typeface="Calibri"/>
                <a:cs typeface="Calibri"/>
                <a:sym typeface="Calibri"/>
              </a:rPr>
              <a:t> </a:t>
            </a:r>
            <a:r>
              <a:rPr lang="en-US" sz="1800" b="0" dirty="0" err="1">
                <a:solidFill>
                  <a:srgbClr val="374151"/>
                </a:solidFill>
                <a:latin typeface="Calibri"/>
                <a:ea typeface="Calibri"/>
                <a:cs typeface="Calibri"/>
                <a:sym typeface="Calibri"/>
              </a:rPr>
              <a:t>daha</a:t>
            </a:r>
            <a:r>
              <a:rPr lang="en-US" sz="1800" b="0" dirty="0">
                <a:solidFill>
                  <a:srgbClr val="374151"/>
                </a:solidFill>
                <a:latin typeface="Calibri"/>
                <a:ea typeface="Calibri"/>
                <a:cs typeface="Calibri"/>
                <a:sym typeface="Calibri"/>
              </a:rPr>
              <a:t> </a:t>
            </a:r>
            <a:r>
              <a:rPr lang="en-US" sz="1800" b="0" dirty="0" err="1">
                <a:solidFill>
                  <a:srgbClr val="374151"/>
                </a:solidFill>
                <a:latin typeface="Calibri"/>
                <a:ea typeface="Calibri"/>
                <a:cs typeface="Calibri"/>
                <a:sym typeface="Calibri"/>
              </a:rPr>
              <a:t>fazla</a:t>
            </a:r>
            <a:r>
              <a:rPr lang="en-US" sz="1800" b="0" dirty="0">
                <a:solidFill>
                  <a:srgbClr val="374151"/>
                </a:solidFill>
                <a:latin typeface="Calibri"/>
                <a:ea typeface="Calibri"/>
                <a:cs typeface="Calibri"/>
                <a:sym typeface="Calibri"/>
              </a:rPr>
              <a:t> bilgi </a:t>
            </a:r>
            <a:r>
              <a:rPr lang="en-US" sz="1800" b="0" dirty="0" err="1">
                <a:solidFill>
                  <a:srgbClr val="374151"/>
                </a:solidFill>
                <a:latin typeface="Calibri"/>
                <a:ea typeface="Calibri"/>
                <a:cs typeface="Calibri"/>
                <a:sym typeface="Calibri"/>
              </a:rPr>
              <a:t>sahibi</a:t>
            </a:r>
            <a:r>
              <a:rPr lang="en-US" sz="1800" b="0" dirty="0">
                <a:solidFill>
                  <a:srgbClr val="374151"/>
                </a:solidFill>
                <a:latin typeface="Calibri"/>
                <a:ea typeface="Calibri"/>
                <a:cs typeface="Calibri"/>
                <a:sym typeface="Calibri"/>
              </a:rPr>
              <a:t> </a:t>
            </a:r>
            <a:r>
              <a:rPr lang="en-US" sz="1800" b="0" dirty="0" err="1">
                <a:solidFill>
                  <a:srgbClr val="374151"/>
                </a:solidFill>
                <a:latin typeface="Calibri"/>
                <a:ea typeface="Calibri"/>
                <a:cs typeface="Calibri"/>
                <a:sym typeface="Calibri"/>
              </a:rPr>
              <a:t>oluyor</a:t>
            </a:r>
            <a:r>
              <a:rPr lang="en-US" sz="1800" b="0" dirty="0">
                <a:solidFill>
                  <a:srgbClr val="374151"/>
                </a:solidFill>
                <a:latin typeface="Calibri"/>
                <a:ea typeface="Calibri"/>
                <a:cs typeface="Calibri"/>
                <a:sym typeface="Calibri"/>
              </a:rPr>
              <a:t>. </a:t>
            </a:r>
            <a:r>
              <a:rPr lang="en-US" sz="1800" b="0" dirty="0" err="1">
                <a:solidFill>
                  <a:srgbClr val="374151"/>
                </a:solidFill>
                <a:latin typeface="Calibri"/>
                <a:ea typeface="Calibri"/>
                <a:cs typeface="Calibri"/>
                <a:sym typeface="Calibri"/>
              </a:rPr>
              <a:t>Tedarik</a:t>
            </a:r>
            <a:r>
              <a:rPr lang="en-US" sz="1800" b="0" dirty="0">
                <a:solidFill>
                  <a:srgbClr val="374151"/>
                </a:solidFill>
                <a:latin typeface="Calibri"/>
                <a:ea typeface="Calibri"/>
                <a:cs typeface="Calibri"/>
                <a:sym typeface="Calibri"/>
              </a:rPr>
              <a:t> </a:t>
            </a:r>
            <a:r>
              <a:rPr lang="en-US" sz="1800" b="0" dirty="0" err="1">
                <a:solidFill>
                  <a:srgbClr val="374151"/>
                </a:solidFill>
                <a:latin typeface="Calibri"/>
                <a:ea typeface="Calibri"/>
                <a:cs typeface="Calibri"/>
                <a:sym typeface="Calibri"/>
              </a:rPr>
              <a:t>zincirinde</a:t>
            </a:r>
            <a:r>
              <a:rPr lang="en-US" sz="1800" b="0" dirty="0">
                <a:solidFill>
                  <a:srgbClr val="374151"/>
                </a:solidFill>
                <a:latin typeface="Calibri"/>
                <a:ea typeface="Calibri"/>
                <a:cs typeface="Calibri"/>
                <a:sym typeface="Calibri"/>
              </a:rPr>
              <a:t>, </a:t>
            </a:r>
            <a:r>
              <a:rPr lang="en-US" sz="1800" b="0" dirty="0" err="1">
                <a:solidFill>
                  <a:srgbClr val="374151"/>
                </a:solidFill>
                <a:latin typeface="Calibri"/>
                <a:ea typeface="Calibri"/>
                <a:cs typeface="Calibri"/>
                <a:sym typeface="Calibri"/>
              </a:rPr>
              <a:t>üretim</a:t>
            </a:r>
            <a:r>
              <a:rPr lang="en-US" sz="1800" b="0" dirty="0">
                <a:solidFill>
                  <a:srgbClr val="374151"/>
                </a:solidFill>
                <a:latin typeface="Calibri"/>
                <a:ea typeface="Calibri"/>
                <a:cs typeface="Calibri"/>
                <a:sym typeface="Calibri"/>
              </a:rPr>
              <a:t> </a:t>
            </a:r>
            <a:r>
              <a:rPr lang="en-US" sz="1800" b="0" dirty="0" err="1">
                <a:solidFill>
                  <a:srgbClr val="374151"/>
                </a:solidFill>
                <a:latin typeface="Calibri"/>
                <a:ea typeface="Calibri"/>
                <a:cs typeface="Calibri"/>
                <a:sym typeface="Calibri"/>
              </a:rPr>
              <a:t>süreçlerinde</a:t>
            </a:r>
            <a:r>
              <a:rPr lang="en-US" sz="1800" b="0" dirty="0">
                <a:solidFill>
                  <a:srgbClr val="374151"/>
                </a:solidFill>
                <a:latin typeface="Calibri"/>
                <a:ea typeface="Calibri"/>
                <a:cs typeface="Calibri"/>
                <a:sym typeface="Calibri"/>
              </a:rPr>
              <a:t> ve </a:t>
            </a:r>
            <a:r>
              <a:rPr lang="en-US" sz="1800" b="0" dirty="0" err="1">
                <a:solidFill>
                  <a:srgbClr val="374151"/>
                </a:solidFill>
                <a:latin typeface="Calibri"/>
                <a:ea typeface="Calibri"/>
                <a:cs typeface="Calibri"/>
                <a:sym typeface="Calibri"/>
              </a:rPr>
              <a:t>malzeme</a:t>
            </a:r>
            <a:r>
              <a:rPr lang="en-US" sz="1800" b="0" dirty="0">
                <a:solidFill>
                  <a:srgbClr val="374151"/>
                </a:solidFill>
                <a:latin typeface="Calibri"/>
                <a:ea typeface="Calibri"/>
                <a:cs typeface="Calibri"/>
                <a:sym typeface="Calibri"/>
              </a:rPr>
              <a:t> </a:t>
            </a:r>
            <a:r>
              <a:rPr lang="en-US" sz="1800" b="0" dirty="0" err="1">
                <a:solidFill>
                  <a:srgbClr val="374151"/>
                </a:solidFill>
                <a:latin typeface="Calibri"/>
                <a:ea typeface="Calibri"/>
                <a:cs typeface="Calibri"/>
                <a:sym typeface="Calibri"/>
              </a:rPr>
              <a:t>tedarikinde</a:t>
            </a:r>
            <a:r>
              <a:rPr lang="en-US" sz="1800" b="0" dirty="0">
                <a:solidFill>
                  <a:srgbClr val="374151"/>
                </a:solidFill>
                <a:latin typeface="Calibri"/>
                <a:ea typeface="Calibri"/>
                <a:cs typeface="Calibri"/>
                <a:sym typeface="Calibri"/>
              </a:rPr>
              <a:t> </a:t>
            </a:r>
            <a:r>
              <a:rPr lang="en-US" sz="1800" b="0" dirty="0" err="1">
                <a:solidFill>
                  <a:srgbClr val="374151"/>
                </a:solidFill>
                <a:latin typeface="Calibri"/>
                <a:ea typeface="Calibri"/>
                <a:cs typeface="Calibri"/>
                <a:sym typeface="Calibri"/>
              </a:rPr>
              <a:t>şeffaflık</a:t>
            </a:r>
            <a:r>
              <a:rPr lang="en-US" sz="1800" b="0" dirty="0">
                <a:solidFill>
                  <a:srgbClr val="374151"/>
                </a:solidFill>
                <a:latin typeface="Calibri"/>
                <a:ea typeface="Calibri"/>
                <a:cs typeface="Calibri"/>
                <a:sym typeface="Calibri"/>
              </a:rPr>
              <a:t> </a:t>
            </a:r>
            <a:r>
              <a:rPr lang="en-US" sz="1800" b="0" dirty="0" err="1">
                <a:solidFill>
                  <a:srgbClr val="374151"/>
                </a:solidFill>
                <a:latin typeface="Calibri"/>
                <a:ea typeface="Calibri"/>
                <a:cs typeface="Calibri"/>
                <a:sym typeface="Calibri"/>
              </a:rPr>
              <a:t>ararlar</a:t>
            </a:r>
            <a:r>
              <a:rPr lang="en-US" sz="1800" b="0" dirty="0">
                <a:solidFill>
                  <a:srgbClr val="374151"/>
                </a:solidFill>
                <a:latin typeface="Calibri"/>
                <a:ea typeface="Calibri"/>
                <a:cs typeface="Calibri"/>
                <a:sym typeface="Calibri"/>
              </a:rPr>
              <a:t>. </a:t>
            </a:r>
            <a:r>
              <a:rPr lang="en-US" sz="1800" b="0" dirty="0" err="1">
                <a:solidFill>
                  <a:srgbClr val="374151"/>
                </a:solidFill>
                <a:latin typeface="Calibri"/>
                <a:ea typeface="Calibri"/>
                <a:cs typeface="Calibri"/>
                <a:sym typeface="Calibri"/>
              </a:rPr>
              <a:t>Sürdürülebilirlik</a:t>
            </a:r>
            <a:r>
              <a:rPr lang="en-US" sz="1800" b="0" dirty="0">
                <a:solidFill>
                  <a:srgbClr val="374151"/>
                </a:solidFill>
                <a:latin typeface="Calibri"/>
                <a:ea typeface="Calibri"/>
                <a:cs typeface="Calibri"/>
                <a:sym typeface="Calibri"/>
              </a:rPr>
              <a:t> </a:t>
            </a:r>
            <a:r>
              <a:rPr lang="en-US" sz="1800" b="0" dirty="0" err="1">
                <a:solidFill>
                  <a:srgbClr val="374151"/>
                </a:solidFill>
                <a:latin typeface="Calibri"/>
                <a:ea typeface="Calibri"/>
                <a:cs typeface="Calibri"/>
                <a:sym typeface="Calibri"/>
              </a:rPr>
              <a:t>çabaları</a:t>
            </a:r>
            <a:r>
              <a:rPr lang="en-US" sz="1800" b="0" dirty="0">
                <a:solidFill>
                  <a:srgbClr val="374151"/>
                </a:solidFill>
                <a:latin typeface="Calibri"/>
                <a:ea typeface="Calibri"/>
                <a:cs typeface="Calibri"/>
                <a:sym typeface="Calibri"/>
              </a:rPr>
              <a:t> </a:t>
            </a:r>
            <a:r>
              <a:rPr lang="en-US" sz="1800" b="0" dirty="0" err="1">
                <a:solidFill>
                  <a:srgbClr val="374151"/>
                </a:solidFill>
                <a:latin typeface="Calibri"/>
                <a:ea typeface="Calibri"/>
                <a:cs typeface="Calibri"/>
                <a:sym typeface="Calibri"/>
              </a:rPr>
              <a:t>hakkında</a:t>
            </a:r>
            <a:r>
              <a:rPr lang="en-US" sz="1800" b="0" dirty="0">
                <a:solidFill>
                  <a:srgbClr val="374151"/>
                </a:solidFill>
                <a:latin typeface="Calibri"/>
                <a:ea typeface="Calibri"/>
                <a:cs typeface="Calibri"/>
                <a:sym typeface="Calibri"/>
              </a:rPr>
              <a:t> net bilgi </a:t>
            </a:r>
            <a:r>
              <a:rPr lang="en-US" sz="1800" b="0" dirty="0" err="1">
                <a:solidFill>
                  <a:srgbClr val="374151"/>
                </a:solidFill>
                <a:latin typeface="Calibri"/>
                <a:ea typeface="Calibri"/>
                <a:cs typeface="Calibri"/>
                <a:sym typeface="Calibri"/>
              </a:rPr>
              <a:t>veren</a:t>
            </a:r>
            <a:r>
              <a:rPr lang="en-US" sz="1800" b="0" dirty="0">
                <a:solidFill>
                  <a:srgbClr val="374151"/>
                </a:solidFill>
                <a:latin typeface="Calibri"/>
                <a:ea typeface="Calibri"/>
                <a:cs typeface="Calibri"/>
                <a:sym typeface="Calibri"/>
              </a:rPr>
              <a:t> </a:t>
            </a:r>
            <a:r>
              <a:rPr lang="en-US" sz="1800" b="0" dirty="0" err="1">
                <a:solidFill>
                  <a:srgbClr val="374151"/>
                </a:solidFill>
                <a:latin typeface="Calibri"/>
                <a:ea typeface="Calibri"/>
                <a:cs typeface="Calibri"/>
                <a:sym typeface="Calibri"/>
              </a:rPr>
              <a:t>markalar</a:t>
            </a:r>
            <a:r>
              <a:rPr lang="en-US" sz="1800" b="0" dirty="0">
                <a:solidFill>
                  <a:srgbClr val="374151"/>
                </a:solidFill>
                <a:latin typeface="Calibri"/>
                <a:ea typeface="Calibri"/>
                <a:cs typeface="Calibri"/>
                <a:sym typeface="Calibri"/>
              </a:rPr>
              <a:t>, </a:t>
            </a:r>
            <a:r>
              <a:rPr lang="en-US" sz="1800" b="0" dirty="0" err="1">
                <a:solidFill>
                  <a:srgbClr val="374151"/>
                </a:solidFill>
                <a:latin typeface="Calibri"/>
                <a:ea typeface="Calibri"/>
                <a:cs typeface="Calibri"/>
                <a:sym typeface="Calibri"/>
              </a:rPr>
              <a:t>daha</a:t>
            </a:r>
            <a:r>
              <a:rPr lang="en-US" sz="1800" b="0" dirty="0">
                <a:solidFill>
                  <a:srgbClr val="374151"/>
                </a:solidFill>
                <a:latin typeface="Calibri"/>
                <a:ea typeface="Calibri"/>
                <a:cs typeface="Calibri"/>
                <a:sym typeface="Calibri"/>
              </a:rPr>
              <a:t> </a:t>
            </a:r>
            <a:r>
              <a:rPr lang="en-US" sz="1800" b="0" dirty="0" err="1">
                <a:solidFill>
                  <a:srgbClr val="374151"/>
                </a:solidFill>
                <a:latin typeface="Calibri"/>
                <a:ea typeface="Calibri"/>
                <a:cs typeface="Calibri"/>
                <a:sym typeface="Calibri"/>
              </a:rPr>
              <a:t>bilinçli</a:t>
            </a:r>
            <a:r>
              <a:rPr lang="en-US" sz="1800" b="0" dirty="0">
                <a:solidFill>
                  <a:srgbClr val="374151"/>
                </a:solidFill>
                <a:latin typeface="Calibri"/>
                <a:ea typeface="Calibri"/>
                <a:cs typeface="Calibri"/>
                <a:sym typeface="Calibri"/>
              </a:rPr>
              <a:t> </a:t>
            </a:r>
            <a:r>
              <a:rPr lang="en-US" sz="1800" b="0" dirty="0" err="1">
                <a:solidFill>
                  <a:srgbClr val="374151"/>
                </a:solidFill>
                <a:latin typeface="Calibri"/>
                <a:ea typeface="Calibri"/>
                <a:cs typeface="Calibri"/>
                <a:sym typeface="Calibri"/>
              </a:rPr>
              <a:t>tüketicileri</a:t>
            </a:r>
            <a:r>
              <a:rPr lang="en-US" sz="1800" b="0" dirty="0">
                <a:solidFill>
                  <a:srgbClr val="374151"/>
                </a:solidFill>
                <a:latin typeface="Calibri"/>
                <a:ea typeface="Calibri"/>
                <a:cs typeface="Calibri"/>
                <a:sym typeface="Calibri"/>
              </a:rPr>
              <a:t> </a:t>
            </a:r>
            <a:r>
              <a:rPr lang="en-US" sz="1800" b="0" dirty="0" err="1">
                <a:solidFill>
                  <a:srgbClr val="374151"/>
                </a:solidFill>
                <a:latin typeface="Calibri"/>
                <a:ea typeface="Calibri"/>
                <a:cs typeface="Calibri"/>
                <a:sym typeface="Calibri"/>
              </a:rPr>
              <a:t>cezbetme</a:t>
            </a:r>
            <a:r>
              <a:rPr lang="en-US" sz="1800" b="0" dirty="0">
                <a:solidFill>
                  <a:srgbClr val="374151"/>
                </a:solidFill>
                <a:latin typeface="Calibri"/>
                <a:ea typeface="Calibri"/>
                <a:cs typeface="Calibri"/>
                <a:sym typeface="Calibri"/>
              </a:rPr>
              <a:t> </a:t>
            </a:r>
            <a:r>
              <a:rPr lang="en-US" sz="1800" b="0" dirty="0" err="1">
                <a:solidFill>
                  <a:srgbClr val="374151"/>
                </a:solidFill>
                <a:latin typeface="Calibri"/>
                <a:ea typeface="Calibri"/>
                <a:cs typeface="Calibri"/>
                <a:sym typeface="Calibri"/>
              </a:rPr>
              <a:t>eğilimindedir</a:t>
            </a:r>
            <a:r>
              <a:rPr lang="en-US" sz="1800" b="1" dirty="0">
                <a:solidFill>
                  <a:srgbClr val="374151"/>
                </a:solidFill>
                <a:latin typeface="Calibri"/>
                <a:ea typeface="Calibri"/>
                <a:cs typeface="Calibri"/>
                <a:sym typeface="Calibri"/>
              </a:rPr>
              <a:t>.</a:t>
            </a:r>
            <a:endParaRPr lang="tr-TR" sz="1800" b="1" dirty="0">
              <a:solidFill>
                <a:srgbClr val="374151"/>
              </a:solidFill>
              <a:latin typeface="Calibri"/>
              <a:ea typeface="Calibri"/>
              <a:cs typeface="Calibri"/>
              <a:sym typeface="Calibri"/>
            </a:endParaRPr>
          </a:p>
          <a:p>
            <a:pPr marL="0" marR="0" lvl="0" indent="0" algn="just" rtl="0">
              <a:lnSpc>
                <a:spcPct val="100000"/>
              </a:lnSpc>
              <a:spcBef>
                <a:spcPts val="0"/>
              </a:spcBef>
              <a:spcAft>
                <a:spcPts val="0"/>
              </a:spcAft>
              <a:buSzPts val="1400"/>
              <a:buNone/>
            </a:pPr>
            <a:endParaRPr lang="tr-TR" sz="1800" dirty="0">
              <a:solidFill>
                <a:srgbClr val="374151"/>
              </a:solidFill>
              <a:latin typeface="Calibri"/>
              <a:ea typeface="Calibri"/>
              <a:cs typeface="Calibri"/>
              <a:sym typeface="Calibri"/>
            </a:endParaRPr>
          </a:p>
          <a:p>
            <a:pPr marL="0" marR="0" lvl="0" indent="0" algn="just" rtl="0">
              <a:lnSpc>
                <a:spcPct val="100000"/>
              </a:lnSpc>
              <a:spcBef>
                <a:spcPts val="0"/>
              </a:spcBef>
              <a:spcAft>
                <a:spcPts val="0"/>
              </a:spcAft>
              <a:buSzPts val="1400"/>
              <a:buNone/>
            </a:pPr>
            <a:r>
              <a:rPr lang="tr-TR" sz="1800" b="1" dirty="0">
                <a:latin typeface="Calibri"/>
                <a:ea typeface="Calibri"/>
                <a:cs typeface="Calibri"/>
                <a:sym typeface="Calibri"/>
              </a:rPr>
              <a:t>Malzeme Seçimleri:</a:t>
            </a:r>
            <a:r>
              <a:rPr lang="tr-TR" sz="1800" dirty="0">
                <a:latin typeface="Calibri"/>
                <a:ea typeface="Calibri"/>
                <a:cs typeface="Calibri"/>
                <a:sym typeface="Calibri"/>
              </a:rPr>
              <a:t> Tüketici tercihleri sürdürülebilir malzemelerden yapılmış ayakkabılara doğru kayıyor. Organik pamuk, geri dönüştürülmüş plastikler, kenevir ve mantar gibi malzemeler popülerlik kazanıyor. Bu malzemeleri ürünlerine dahil eden markaların çevreye duyarlı tüketicilere hitap etme olasılığı daha yüksektir.</a:t>
            </a:r>
          </a:p>
          <a:p>
            <a:pPr marL="0" marR="0" lvl="0" indent="0" algn="just" rtl="0">
              <a:lnSpc>
                <a:spcPct val="100000"/>
              </a:lnSpc>
              <a:spcBef>
                <a:spcPts val="0"/>
              </a:spcBef>
              <a:spcAft>
                <a:spcPts val="0"/>
              </a:spcAft>
              <a:buSzPts val="1400"/>
              <a:buNone/>
            </a:pPr>
            <a:endParaRPr lang="tr-TR" sz="1800" dirty="0">
              <a:solidFill>
                <a:srgbClr val="374151"/>
              </a:solidFill>
              <a:latin typeface="Calibri"/>
              <a:ea typeface="Calibri"/>
              <a:cs typeface="Calibri"/>
              <a:sym typeface="Calibri"/>
            </a:endParaRPr>
          </a:p>
          <a:p>
            <a:pPr marL="0" marR="0" lvl="0" indent="0" algn="just" rtl="0">
              <a:lnSpc>
                <a:spcPct val="100000"/>
              </a:lnSpc>
              <a:spcBef>
                <a:spcPts val="0"/>
              </a:spcBef>
              <a:spcAft>
                <a:spcPts val="0"/>
              </a:spcAft>
              <a:buSzPts val="1400"/>
              <a:buNone/>
            </a:pPr>
            <a:endParaRPr sz="1800" dirty="0">
              <a:latin typeface="Calibri"/>
              <a:ea typeface="Calibri"/>
              <a:cs typeface="Calibri"/>
              <a:sym typeface="Calibri"/>
            </a:endParaRPr>
          </a:p>
          <a:p>
            <a:pPr marL="0" marR="0" lvl="0" indent="0" algn="just" rtl="0">
              <a:lnSpc>
                <a:spcPct val="100000"/>
              </a:lnSpc>
              <a:spcBef>
                <a:spcPts val="0"/>
              </a:spcBef>
              <a:spcAft>
                <a:spcPts val="0"/>
              </a:spcAft>
              <a:buSzPts val="1400"/>
              <a:buNone/>
            </a:pPr>
            <a:r>
              <a:rPr lang="en-US" sz="1800" b="1" dirty="0" err="1">
                <a:solidFill>
                  <a:srgbClr val="374151"/>
                </a:solidFill>
                <a:latin typeface="Calibri"/>
                <a:ea typeface="Calibri"/>
                <a:cs typeface="Calibri"/>
                <a:sym typeface="Calibri"/>
              </a:rPr>
              <a:t>Dayanıklılık</a:t>
            </a:r>
            <a:r>
              <a:rPr lang="en-US" sz="1800" b="1" dirty="0">
                <a:solidFill>
                  <a:srgbClr val="374151"/>
                </a:solidFill>
                <a:latin typeface="Calibri"/>
                <a:ea typeface="Calibri"/>
                <a:cs typeface="Calibri"/>
                <a:sym typeface="Calibri"/>
              </a:rPr>
              <a:t> ve Uzun </a:t>
            </a:r>
            <a:r>
              <a:rPr lang="en-US" sz="1800" b="1" dirty="0" err="1">
                <a:solidFill>
                  <a:srgbClr val="374151"/>
                </a:solidFill>
                <a:latin typeface="Calibri"/>
                <a:ea typeface="Calibri"/>
                <a:cs typeface="Calibri"/>
                <a:sym typeface="Calibri"/>
              </a:rPr>
              <a:t>Ömür</a:t>
            </a:r>
            <a:r>
              <a:rPr lang="en-US" sz="1800" b="1" dirty="0">
                <a:solidFill>
                  <a:srgbClr val="374151"/>
                </a:solidFill>
                <a:latin typeface="Calibri"/>
                <a:ea typeface="Calibri"/>
                <a:cs typeface="Calibri"/>
                <a:sym typeface="Calibri"/>
              </a:rPr>
              <a:t>: </a:t>
            </a:r>
            <a:r>
              <a:rPr lang="en-US" sz="1800" b="0" dirty="0" err="1">
                <a:solidFill>
                  <a:srgbClr val="374151"/>
                </a:solidFill>
                <a:latin typeface="Calibri"/>
                <a:ea typeface="Calibri"/>
                <a:cs typeface="Calibri"/>
                <a:sym typeface="Calibri"/>
              </a:rPr>
              <a:t>Sürdürülebilir</a:t>
            </a:r>
            <a:r>
              <a:rPr lang="en-US" sz="1800" b="0" dirty="0">
                <a:solidFill>
                  <a:srgbClr val="374151"/>
                </a:solidFill>
                <a:latin typeface="Calibri"/>
                <a:ea typeface="Calibri"/>
                <a:cs typeface="Calibri"/>
                <a:sym typeface="Calibri"/>
              </a:rPr>
              <a:t> </a:t>
            </a:r>
            <a:r>
              <a:rPr lang="en-US" sz="1800" b="0" dirty="0" err="1">
                <a:solidFill>
                  <a:srgbClr val="374151"/>
                </a:solidFill>
                <a:latin typeface="Calibri"/>
                <a:ea typeface="Calibri"/>
                <a:cs typeface="Calibri"/>
                <a:sym typeface="Calibri"/>
              </a:rPr>
              <a:t>tüketiciler</a:t>
            </a:r>
            <a:r>
              <a:rPr lang="en-US" sz="1800" b="0" dirty="0">
                <a:solidFill>
                  <a:srgbClr val="374151"/>
                </a:solidFill>
                <a:latin typeface="Calibri"/>
                <a:ea typeface="Calibri"/>
                <a:cs typeface="Calibri"/>
                <a:sym typeface="Calibri"/>
              </a:rPr>
              <a:t> </a:t>
            </a:r>
            <a:r>
              <a:rPr lang="en-US" sz="1800" b="0" dirty="0" err="1">
                <a:solidFill>
                  <a:srgbClr val="374151"/>
                </a:solidFill>
                <a:latin typeface="Calibri"/>
                <a:ea typeface="Calibri"/>
                <a:cs typeface="Calibri"/>
                <a:sym typeface="Calibri"/>
              </a:rPr>
              <a:t>genellikle</a:t>
            </a:r>
            <a:r>
              <a:rPr lang="en-US" sz="1800" b="0" dirty="0">
                <a:solidFill>
                  <a:srgbClr val="374151"/>
                </a:solidFill>
                <a:latin typeface="Calibri"/>
                <a:ea typeface="Calibri"/>
                <a:cs typeface="Calibri"/>
                <a:sym typeface="Calibri"/>
              </a:rPr>
              <a:t> </a:t>
            </a:r>
            <a:r>
              <a:rPr lang="en-US" sz="1800" b="0" dirty="0" err="1">
                <a:solidFill>
                  <a:srgbClr val="374151"/>
                </a:solidFill>
                <a:latin typeface="Calibri"/>
                <a:ea typeface="Calibri"/>
                <a:cs typeface="Calibri"/>
                <a:sym typeface="Calibri"/>
              </a:rPr>
              <a:t>ayakkabılarda</a:t>
            </a:r>
            <a:r>
              <a:rPr lang="en-US" sz="1800" b="0" dirty="0">
                <a:solidFill>
                  <a:srgbClr val="374151"/>
                </a:solidFill>
                <a:latin typeface="Calibri"/>
                <a:ea typeface="Calibri"/>
                <a:cs typeface="Calibri"/>
                <a:sym typeface="Calibri"/>
              </a:rPr>
              <a:t> </a:t>
            </a:r>
            <a:r>
              <a:rPr lang="en-US" sz="1800" b="0" dirty="0" err="1">
                <a:solidFill>
                  <a:srgbClr val="374151"/>
                </a:solidFill>
                <a:latin typeface="Calibri"/>
                <a:ea typeface="Calibri"/>
                <a:cs typeface="Calibri"/>
                <a:sym typeface="Calibri"/>
              </a:rPr>
              <a:t>dayanıklılığa</a:t>
            </a:r>
            <a:r>
              <a:rPr lang="en-US" sz="1800" b="0" dirty="0">
                <a:solidFill>
                  <a:srgbClr val="374151"/>
                </a:solidFill>
                <a:latin typeface="Calibri"/>
                <a:ea typeface="Calibri"/>
                <a:cs typeface="Calibri"/>
                <a:sym typeface="Calibri"/>
              </a:rPr>
              <a:t> ve </a:t>
            </a:r>
            <a:r>
              <a:rPr lang="en-US" sz="1800" b="0" dirty="0" err="1">
                <a:solidFill>
                  <a:srgbClr val="374151"/>
                </a:solidFill>
                <a:latin typeface="Calibri"/>
                <a:ea typeface="Calibri"/>
                <a:cs typeface="Calibri"/>
                <a:sym typeface="Calibri"/>
              </a:rPr>
              <a:t>uzun</a:t>
            </a:r>
            <a:r>
              <a:rPr lang="en-US" sz="1800" b="0" dirty="0">
                <a:solidFill>
                  <a:srgbClr val="374151"/>
                </a:solidFill>
                <a:latin typeface="Calibri"/>
                <a:ea typeface="Calibri"/>
                <a:cs typeface="Calibri"/>
                <a:sym typeface="Calibri"/>
              </a:rPr>
              <a:t> </a:t>
            </a:r>
            <a:r>
              <a:rPr lang="en-US" sz="1800" b="0" dirty="0" err="1">
                <a:solidFill>
                  <a:srgbClr val="374151"/>
                </a:solidFill>
                <a:latin typeface="Calibri"/>
                <a:ea typeface="Calibri"/>
                <a:cs typeface="Calibri"/>
                <a:sym typeface="Calibri"/>
              </a:rPr>
              <a:t>ömürlülüğe</a:t>
            </a:r>
            <a:r>
              <a:rPr lang="en-US" sz="1800" b="0" dirty="0">
                <a:solidFill>
                  <a:srgbClr val="374151"/>
                </a:solidFill>
                <a:latin typeface="Calibri"/>
                <a:ea typeface="Calibri"/>
                <a:cs typeface="Calibri"/>
                <a:sym typeface="Calibri"/>
              </a:rPr>
              <a:t> </a:t>
            </a:r>
            <a:r>
              <a:rPr lang="en-US" sz="1800" b="0" dirty="0" err="1">
                <a:solidFill>
                  <a:srgbClr val="374151"/>
                </a:solidFill>
                <a:latin typeface="Calibri"/>
                <a:ea typeface="Calibri"/>
                <a:cs typeface="Calibri"/>
                <a:sym typeface="Calibri"/>
              </a:rPr>
              <a:t>öncelik</a:t>
            </a:r>
            <a:r>
              <a:rPr lang="en-US" sz="1800" b="0" dirty="0">
                <a:solidFill>
                  <a:srgbClr val="374151"/>
                </a:solidFill>
                <a:latin typeface="Calibri"/>
                <a:ea typeface="Calibri"/>
                <a:cs typeface="Calibri"/>
                <a:sym typeface="Calibri"/>
              </a:rPr>
              <a:t> </a:t>
            </a:r>
            <a:r>
              <a:rPr lang="en-US" sz="1800" b="0" dirty="0" err="1">
                <a:solidFill>
                  <a:srgbClr val="374151"/>
                </a:solidFill>
                <a:latin typeface="Calibri"/>
                <a:ea typeface="Calibri"/>
                <a:cs typeface="Calibri"/>
                <a:sym typeface="Calibri"/>
              </a:rPr>
              <a:t>verir</a:t>
            </a:r>
            <a:r>
              <a:rPr lang="en-US" sz="1800" b="0" dirty="0">
                <a:solidFill>
                  <a:srgbClr val="374151"/>
                </a:solidFill>
                <a:latin typeface="Calibri"/>
                <a:ea typeface="Calibri"/>
                <a:cs typeface="Calibri"/>
                <a:sym typeface="Calibri"/>
              </a:rPr>
              <a:t>. </a:t>
            </a:r>
            <a:r>
              <a:rPr lang="en-US" sz="1800" b="0" dirty="0" err="1">
                <a:solidFill>
                  <a:srgbClr val="374151"/>
                </a:solidFill>
                <a:latin typeface="Calibri"/>
                <a:ea typeface="Calibri"/>
                <a:cs typeface="Calibri"/>
                <a:sym typeface="Calibri"/>
              </a:rPr>
              <a:t>Daha</a:t>
            </a:r>
            <a:r>
              <a:rPr lang="en-US" sz="1800" b="0" dirty="0">
                <a:solidFill>
                  <a:srgbClr val="374151"/>
                </a:solidFill>
                <a:latin typeface="Calibri"/>
                <a:ea typeface="Calibri"/>
                <a:cs typeface="Calibri"/>
                <a:sym typeface="Calibri"/>
              </a:rPr>
              <a:t> </a:t>
            </a:r>
            <a:r>
              <a:rPr lang="en-US" sz="1800" b="0" dirty="0" err="1">
                <a:solidFill>
                  <a:srgbClr val="374151"/>
                </a:solidFill>
                <a:latin typeface="Calibri"/>
                <a:ea typeface="Calibri"/>
                <a:cs typeface="Calibri"/>
                <a:sym typeface="Calibri"/>
              </a:rPr>
              <a:t>uzun</a:t>
            </a:r>
            <a:r>
              <a:rPr lang="en-US" sz="1800" b="0" dirty="0">
                <a:solidFill>
                  <a:srgbClr val="374151"/>
                </a:solidFill>
                <a:latin typeface="Calibri"/>
                <a:ea typeface="Calibri"/>
                <a:cs typeface="Calibri"/>
                <a:sym typeface="Calibri"/>
              </a:rPr>
              <a:t> </a:t>
            </a:r>
            <a:r>
              <a:rPr lang="en-US" sz="1800" b="0" dirty="0" err="1">
                <a:solidFill>
                  <a:srgbClr val="374151"/>
                </a:solidFill>
                <a:latin typeface="Calibri"/>
                <a:ea typeface="Calibri"/>
                <a:cs typeface="Calibri"/>
                <a:sym typeface="Calibri"/>
              </a:rPr>
              <a:t>ömürlü</a:t>
            </a:r>
            <a:r>
              <a:rPr lang="en-US" sz="1800" b="0" dirty="0">
                <a:solidFill>
                  <a:srgbClr val="374151"/>
                </a:solidFill>
                <a:latin typeface="Calibri"/>
                <a:ea typeface="Calibri"/>
                <a:cs typeface="Calibri"/>
                <a:sym typeface="Calibri"/>
              </a:rPr>
              <a:t> ve </a:t>
            </a:r>
            <a:r>
              <a:rPr lang="en-US" sz="1800" b="0" dirty="0" err="1">
                <a:solidFill>
                  <a:srgbClr val="374151"/>
                </a:solidFill>
                <a:latin typeface="Calibri"/>
                <a:ea typeface="Calibri"/>
                <a:cs typeface="Calibri"/>
                <a:sym typeface="Calibri"/>
              </a:rPr>
              <a:t>tamir</a:t>
            </a:r>
            <a:r>
              <a:rPr lang="en-US" sz="1800" b="0" dirty="0">
                <a:solidFill>
                  <a:srgbClr val="374151"/>
                </a:solidFill>
                <a:latin typeface="Calibri"/>
                <a:ea typeface="Calibri"/>
                <a:cs typeface="Calibri"/>
                <a:sym typeface="Calibri"/>
              </a:rPr>
              <a:t> </a:t>
            </a:r>
            <a:r>
              <a:rPr lang="en-US" sz="1800" b="0" dirty="0" err="1">
                <a:solidFill>
                  <a:srgbClr val="374151"/>
                </a:solidFill>
                <a:latin typeface="Calibri"/>
                <a:ea typeface="Calibri"/>
                <a:cs typeface="Calibri"/>
                <a:sym typeface="Calibri"/>
              </a:rPr>
              <a:t>edilebilen</a:t>
            </a:r>
            <a:r>
              <a:rPr lang="en-US" sz="1800" b="0" dirty="0">
                <a:solidFill>
                  <a:srgbClr val="374151"/>
                </a:solidFill>
                <a:latin typeface="Calibri"/>
                <a:ea typeface="Calibri"/>
                <a:cs typeface="Calibri"/>
                <a:sym typeface="Calibri"/>
              </a:rPr>
              <a:t> </a:t>
            </a:r>
            <a:r>
              <a:rPr lang="en-US" sz="1800" b="0" dirty="0" err="1">
                <a:solidFill>
                  <a:srgbClr val="374151"/>
                </a:solidFill>
                <a:latin typeface="Calibri"/>
                <a:ea typeface="Calibri"/>
                <a:cs typeface="Calibri"/>
                <a:sym typeface="Calibri"/>
              </a:rPr>
              <a:t>veya</a:t>
            </a:r>
            <a:r>
              <a:rPr lang="en-US" sz="1800" b="0" dirty="0">
                <a:solidFill>
                  <a:srgbClr val="374151"/>
                </a:solidFill>
                <a:latin typeface="Calibri"/>
                <a:ea typeface="Calibri"/>
                <a:cs typeface="Calibri"/>
                <a:sym typeface="Calibri"/>
              </a:rPr>
              <a:t> </a:t>
            </a:r>
            <a:r>
              <a:rPr lang="en-US" sz="1800" b="0" dirty="0" err="1">
                <a:solidFill>
                  <a:srgbClr val="374151"/>
                </a:solidFill>
                <a:latin typeface="Calibri"/>
                <a:ea typeface="Calibri"/>
                <a:cs typeface="Calibri"/>
                <a:sym typeface="Calibri"/>
              </a:rPr>
              <a:t>yeniden</a:t>
            </a:r>
            <a:r>
              <a:rPr lang="en-US" sz="1800" b="0" dirty="0">
                <a:solidFill>
                  <a:srgbClr val="374151"/>
                </a:solidFill>
                <a:latin typeface="Calibri"/>
                <a:ea typeface="Calibri"/>
                <a:cs typeface="Calibri"/>
                <a:sym typeface="Calibri"/>
              </a:rPr>
              <a:t> </a:t>
            </a:r>
            <a:r>
              <a:rPr lang="en-US" sz="1800" b="0" dirty="0" err="1">
                <a:solidFill>
                  <a:srgbClr val="374151"/>
                </a:solidFill>
                <a:latin typeface="Calibri"/>
                <a:ea typeface="Calibri"/>
                <a:cs typeface="Calibri"/>
                <a:sym typeface="Calibri"/>
              </a:rPr>
              <a:t>yerleştirilebilen</a:t>
            </a:r>
            <a:r>
              <a:rPr lang="en-US" sz="1800" b="0" dirty="0">
                <a:solidFill>
                  <a:srgbClr val="374151"/>
                </a:solidFill>
                <a:latin typeface="Calibri"/>
                <a:ea typeface="Calibri"/>
                <a:cs typeface="Calibri"/>
                <a:sym typeface="Calibri"/>
              </a:rPr>
              <a:t> </a:t>
            </a:r>
            <a:r>
              <a:rPr lang="en-US" sz="1800" b="0" dirty="0" err="1">
                <a:solidFill>
                  <a:srgbClr val="374151"/>
                </a:solidFill>
                <a:latin typeface="Calibri"/>
                <a:ea typeface="Calibri"/>
                <a:cs typeface="Calibri"/>
                <a:sym typeface="Calibri"/>
              </a:rPr>
              <a:t>daha</a:t>
            </a:r>
            <a:r>
              <a:rPr lang="en-US" sz="1800" b="0" dirty="0">
                <a:solidFill>
                  <a:srgbClr val="374151"/>
                </a:solidFill>
                <a:latin typeface="Calibri"/>
                <a:ea typeface="Calibri"/>
                <a:cs typeface="Calibri"/>
                <a:sym typeface="Calibri"/>
              </a:rPr>
              <a:t> </a:t>
            </a:r>
            <a:r>
              <a:rPr lang="en-US" sz="1800" b="0" dirty="0" err="1">
                <a:solidFill>
                  <a:srgbClr val="374151"/>
                </a:solidFill>
                <a:latin typeface="Calibri"/>
                <a:ea typeface="Calibri"/>
                <a:cs typeface="Calibri"/>
                <a:sym typeface="Calibri"/>
              </a:rPr>
              <a:t>kaliteli</a:t>
            </a:r>
            <a:r>
              <a:rPr lang="en-US" sz="1800" b="0" dirty="0">
                <a:solidFill>
                  <a:srgbClr val="374151"/>
                </a:solidFill>
                <a:latin typeface="Calibri"/>
                <a:ea typeface="Calibri"/>
                <a:cs typeface="Calibri"/>
                <a:sym typeface="Calibri"/>
              </a:rPr>
              <a:t> </a:t>
            </a:r>
            <a:r>
              <a:rPr lang="en-US" sz="1800" b="0" dirty="0" err="1">
                <a:solidFill>
                  <a:srgbClr val="374151"/>
                </a:solidFill>
                <a:latin typeface="Calibri"/>
                <a:ea typeface="Calibri"/>
                <a:cs typeface="Calibri"/>
                <a:sym typeface="Calibri"/>
              </a:rPr>
              <a:t>ayakkabılara</a:t>
            </a:r>
            <a:r>
              <a:rPr lang="en-US" sz="1800" b="0" dirty="0">
                <a:solidFill>
                  <a:srgbClr val="374151"/>
                </a:solidFill>
                <a:latin typeface="Calibri"/>
                <a:ea typeface="Calibri"/>
                <a:cs typeface="Calibri"/>
                <a:sym typeface="Calibri"/>
              </a:rPr>
              <a:t> </a:t>
            </a:r>
            <a:r>
              <a:rPr lang="en-US" sz="1800" b="0" dirty="0" err="1">
                <a:solidFill>
                  <a:srgbClr val="374151"/>
                </a:solidFill>
                <a:latin typeface="Calibri"/>
                <a:ea typeface="Calibri"/>
                <a:cs typeface="Calibri"/>
                <a:sym typeface="Calibri"/>
              </a:rPr>
              <a:t>yatırım</a:t>
            </a:r>
            <a:r>
              <a:rPr lang="en-US" sz="1800" b="0" dirty="0">
                <a:solidFill>
                  <a:srgbClr val="374151"/>
                </a:solidFill>
                <a:latin typeface="Calibri"/>
                <a:ea typeface="Calibri"/>
                <a:cs typeface="Calibri"/>
                <a:sym typeface="Calibri"/>
              </a:rPr>
              <a:t> </a:t>
            </a:r>
            <a:r>
              <a:rPr lang="en-US" sz="1800" b="0" dirty="0" err="1">
                <a:solidFill>
                  <a:srgbClr val="374151"/>
                </a:solidFill>
                <a:latin typeface="Calibri"/>
                <a:ea typeface="Calibri"/>
                <a:cs typeface="Calibri"/>
                <a:sym typeface="Calibri"/>
              </a:rPr>
              <a:t>yapmaya</a:t>
            </a:r>
            <a:r>
              <a:rPr lang="en-US" sz="1800" b="0" dirty="0">
                <a:solidFill>
                  <a:srgbClr val="374151"/>
                </a:solidFill>
                <a:latin typeface="Calibri"/>
                <a:ea typeface="Calibri"/>
                <a:cs typeface="Calibri"/>
                <a:sym typeface="Calibri"/>
              </a:rPr>
              <a:t> </a:t>
            </a:r>
            <a:r>
              <a:rPr lang="en-US" sz="1800" b="0" dirty="0" err="1">
                <a:solidFill>
                  <a:srgbClr val="374151"/>
                </a:solidFill>
                <a:latin typeface="Calibri"/>
                <a:ea typeface="Calibri"/>
                <a:cs typeface="Calibri"/>
                <a:sym typeface="Calibri"/>
              </a:rPr>
              <a:t>isteklidirler</a:t>
            </a:r>
            <a:r>
              <a:rPr lang="en-US" sz="1800" b="0" dirty="0">
                <a:solidFill>
                  <a:srgbClr val="374151"/>
                </a:solidFill>
                <a:latin typeface="Calibri"/>
                <a:ea typeface="Calibri"/>
                <a:cs typeface="Calibri"/>
                <a:sym typeface="Calibri"/>
              </a:rPr>
              <a:t>. Bu </a:t>
            </a:r>
            <a:r>
              <a:rPr lang="en-US" sz="1800" b="0" dirty="0" err="1">
                <a:solidFill>
                  <a:srgbClr val="374151"/>
                </a:solidFill>
                <a:latin typeface="Calibri"/>
                <a:ea typeface="Calibri"/>
                <a:cs typeface="Calibri"/>
                <a:sym typeface="Calibri"/>
              </a:rPr>
              <a:t>tercih</a:t>
            </a:r>
            <a:r>
              <a:rPr lang="en-US" sz="1800" b="0" dirty="0">
                <a:solidFill>
                  <a:srgbClr val="374151"/>
                </a:solidFill>
                <a:latin typeface="Calibri"/>
                <a:ea typeface="Calibri"/>
                <a:cs typeface="Calibri"/>
                <a:sym typeface="Calibri"/>
              </a:rPr>
              <a:t>, </a:t>
            </a:r>
            <a:r>
              <a:rPr lang="en-US" sz="1800" b="0" dirty="0" err="1">
                <a:solidFill>
                  <a:srgbClr val="374151"/>
                </a:solidFill>
                <a:latin typeface="Calibri"/>
                <a:ea typeface="Calibri"/>
                <a:cs typeface="Calibri"/>
                <a:sym typeface="Calibri"/>
              </a:rPr>
              <a:t>markaları</a:t>
            </a:r>
            <a:r>
              <a:rPr lang="en-US" sz="1800" b="0" dirty="0">
                <a:solidFill>
                  <a:srgbClr val="374151"/>
                </a:solidFill>
                <a:latin typeface="Calibri"/>
                <a:ea typeface="Calibri"/>
                <a:cs typeface="Calibri"/>
                <a:sym typeface="Calibri"/>
              </a:rPr>
              <a:t> </a:t>
            </a:r>
            <a:r>
              <a:rPr lang="en-US" sz="1800" b="0" dirty="0" err="1">
                <a:solidFill>
                  <a:srgbClr val="374151"/>
                </a:solidFill>
                <a:latin typeface="Calibri"/>
                <a:ea typeface="Calibri"/>
                <a:cs typeface="Calibri"/>
                <a:sym typeface="Calibri"/>
              </a:rPr>
              <a:t>uzun</a:t>
            </a:r>
            <a:r>
              <a:rPr lang="en-US" sz="1800" b="0" dirty="0">
                <a:solidFill>
                  <a:srgbClr val="374151"/>
                </a:solidFill>
                <a:latin typeface="Calibri"/>
                <a:ea typeface="Calibri"/>
                <a:cs typeface="Calibri"/>
                <a:sym typeface="Calibri"/>
              </a:rPr>
              <a:t> </a:t>
            </a:r>
            <a:r>
              <a:rPr lang="en-US" sz="1800" b="0" dirty="0" err="1">
                <a:solidFill>
                  <a:srgbClr val="374151"/>
                </a:solidFill>
                <a:latin typeface="Calibri"/>
                <a:ea typeface="Calibri"/>
                <a:cs typeface="Calibri"/>
                <a:sym typeface="Calibri"/>
              </a:rPr>
              <a:t>ömürlülüğü</a:t>
            </a:r>
            <a:r>
              <a:rPr lang="en-US" sz="1800" b="0" dirty="0">
                <a:solidFill>
                  <a:srgbClr val="374151"/>
                </a:solidFill>
                <a:latin typeface="Calibri"/>
                <a:ea typeface="Calibri"/>
                <a:cs typeface="Calibri"/>
                <a:sym typeface="Calibri"/>
              </a:rPr>
              <a:t> </a:t>
            </a:r>
            <a:r>
              <a:rPr lang="en-US" sz="1800" b="0" dirty="0" err="1">
                <a:solidFill>
                  <a:srgbClr val="374151"/>
                </a:solidFill>
                <a:latin typeface="Calibri"/>
                <a:ea typeface="Calibri"/>
                <a:cs typeface="Calibri"/>
                <a:sym typeface="Calibri"/>
              </a:rPr>
              <a:t>göz</a:t>
            </a:r>
            <a:r>
              <a:rPr lang="en-US" sz="1800" b="0" dirty="0">
                <a:solidFill>
                  <a:srgbClr val="374151"/>
                </a:solidFill>
                <a:latin typeface="Calibri"/>
                <a:ea typeface="Calibri"/>
                <a:cs typeface="Calibri"/>
                <a:sym typeface="Calibri"/>
              </a:rPr>
              <a:t> </a:t>
            </a:r>
            <a:r>
              <a:rPr lang="en-US" sz="1800" b="0" dirty="0" err="1">
                <a:solidFill>
                  <a:srgbClr val="374151"/>
                </a:solidFill>
                <a:latin typeface="Calibri"/>
                <a:ea typeface="Calibri"/>
                <a:cs typeface="Calibri"/>
                <a:sym typeface="Calibri"/>
              </a:rPr>
              <a:t>önünde</a:t>
            </a:r>
            <a:r>
              <a:rPr lang="en-US" sz="1800" b="0" dirty="0">
                <a:solidFill>
                  <a:srgbClr val="374151"/>
                </a:solidFill>
                <a:latin typeface="Calibri"/>
                <a:ea typeface="Calibri"/>
                <a:cs typeface="Calibri"/>
                <a:sym typeface="Calibri"/>
              </a:rPr>
              <a:t> </a:t>
            </a:r>
            <a:r>
              <a:rPr lang="en-US" sz="1800" b="0" dirty="0" err="1">
                <a:solidFill>
                  <a:srgbClr val="374151"/>
                </a:solidFill>
                <a:latin typeface="Calibri"/>
                <a:ea typeface="Calibri"/>
                <a:cs typeface="Calibri"/>
                <a:sym typeface="Calibri"/>
              </a:rPr>
              <a:t>bulundurarak</a:t>
            </a:r>
            <a:r>
              <a:rPr lang="en-US" sz="1800" b="0" dirty="0">
                <a:solidFill>
                  <a:srgbClr val="374151"/>
                </a:solidFill>
                <a:latin typeface="Calibri"/>
                <a:ea typeface="Calibri"/>
                <a:cs typeface="Calibri"/>
                <a:sym typeface="Calibri"/>
              </a:rPr>
              <a:t> </a:t>
            </a:r>
            <a:r>
              <a:rPr lang="en-US" sz="1800" b="0" dirty="0" err="1">
                <a:solidFill>
                  <a:srgbClr val="374151"/>
                </a:solidFill>
                <a:latin typeface="Calibri"/>
                <a:ea typeface="Calibri"/>
                <a:cs typeface="Calibri"/>
                <a:sym typeface="Calibri"/>
              </a:rPr>
              <a:t>ürünler</a:t>
            </a:r>
            <a:r>
              <a:rPr lang="en-US" sz="1800" b="0" dirty="0">
                <a:solidFill>
                  <a:srgbClr val="374151"/>
                </a:solidFill>
                <a:latin typeface="Calibri"/>
                <a:ea typeface="Calibri"/>
                <a:cs typeface="Calibri"/>
                <a:sym typeface="Calibri"/>
              </a:rPr>
              <a:t> </a:t>
            </a:r>
            <a:r>
              <a:rPr lang="en-US" sz="1800" b="0" dirty="0" err="1">
                <a:solidFill>
                  <a:srgbClr val="374151"/>
                </a:solidFill>
                <a:latin typeface="Calibri"/>
                <a:ea typeface="Calibri"/>
                <a:cs typeface="Calibri"/>
                <a:sym typeface="Calibri"/>
              </a:rPr>
              <a:t>tasarlamaya</a:t>
            </a:r>
            <a:r>
              <a:rPr lang="en-US" sz="1800" b="0" dirty="0">
                <a:solidFill>
                  <a:srgbClr val="374151"/>
                </a:solidFill>
                <a:latin typeface="Calibri"/>
                <a:ea typeface="Calibri"/>
                <a:cs typeface="Calibri"/>
                <a:sym typeface="Calibri"/>
              </a:rPr>
              <a:t> </a:t>
            </a:r>
            <a:r>
              <a:rPr lang="en-US" sz="1800" b="0" dirty="0" err="1">
                <a:solidFill>
                  <a:srgbClr val="374151"/>
                </a:solidFill>
                <a:latin typeface="Calibri"/>
                <a:ea typeface="Calibri"/>
                <a:cs typeface="Calibri"/>
                <a:sym typeface="Calibri"/>
              </a:rPr>
              <a:t>teşvik</a:t>
            </a:r>
            <a:r>
              <a:rPr lang="en-US" sz="1800" b="0" dirty="0">
                <a:solidFill>
                  <a:srgbClr val="374151"/>
                </a:solidFill>
                <a:latin typeface="Calibri"/>
                <a:ea typeface="Calibri"/>
                <a:cs typeface="Calibri"/>
                <a:sym typeface="Calibri"/>
              </a:rPr>
              <a:t> </a:t>
            </a:r>
            <a:r>
              <a:rPr lang="en-US" sz="1800" b="0" dirty="0" err="1">
                <a:solidFill>
                  <a:srgbClr val="374151"/>
                </a:solidFill>
                <a:latin typeface="Calibri"/>
                <a:ea typeface="Calibri"/>
                <a:cs typeface="Calibri"/>
                <a:sym typeface="Calibri"/>
              </a:rPr>
              <a:t>ediyor</a:t>
            </a:r>
            <a:r>
              <a:rPr lang="en-US" sz="1800" b="0" dirty="0">
                <a:solidFill>
                  <a:srgbClr val="374151"/>
                </a:solidFill>
                <a:latin typeface="Calibri"/>
                <a:ea typeface="Calibri"/>
                <a:cs typeface="Calibri"/>
                <a:sym typeface="Calibri"/>
              </a:rPr>
              <a:t>.</a:t>
            </a:r>
            <a:endParaRPr lang="tr-TR" sz="1800" b="0" dirty="0">
              <a:solidFill>
                <a:srgbClr val="374151"/>
              </a:solidFill>
              <a:latin typeface="Calibri"/>
              <a:ea typeface="Calibri"/>
              <a:cs typeface="Calibri"/>
              <a:sym typeface="Calibri"/>
            </a:endParaRPr>
          </a:p>
          <a:p>
            <a:pPr marL="0" marR="0" lvl="0" indent="0" algn="just" rtl="0">
              <a:lnSpc>
                <a:spcPct val="100000"/>
              </a:lnSpc>
              <a:spcBef>
                <a:spcPts val="0"/>
              </a:spcBef>
              <a:spcAft>
                <a:spcPts val="0"/>
              </a:spcAft>
              <a:buSzPts val="1400"/>
              <a:buNone/>
            </a:pPr>
            <a:endParaRPr lang="tr-TR" sz="1800" dirty="0">
              <a:solidFill>
                <a:srgbClr val="374151"/>
              </a:solidFill>
              <a:latin typeface="Calibri"/>
              <a:ea typeface="Calibri"/>
              <a:cs typeface="Calibri"/>
              <a:sym typeface="Calibri"/>
            </a:endParaRPr>
          </a:p>
          <a:p>
            <a:pPr marL="0" marR="0" lvl="0" indent="0" algn="just" rtl="0">
              <a:lnSpc>
                <a:spcPct val="100000"/>
              </a:lnSpc>
              <a:spcBef>
                <a:spcPts val="0"/>
              </a:spcBef>
              <a:spcAft>
                <a:spcPts val="0"/>
              </a:spcAft>
              <a:buSzPts val="1400"/>
              <a:buNone/>
            </a:pPr>
            <a:endParaRPr sz="1800" dirty="0">
              <a:latin typeface="Calibri"/>
              <a:ea typeface="Calibri"/>
              <a:cs typeface="Calibri"/>
              <a:sym typeface="Calibri"/>
            </a:endParaRPr>
          </a:p>
          <a:p>
            <a:pPr marL="0" marR="0" lvl="0" indent="0" algn="just" rtl="0">
              <a:lnSpc>
                <a:spcPct val="100000"/>
              </a:lnSpc>
              <a:spcBef>
                <a:spcPts val="0"/>
              </a:spcBef>
              <a:spcAft>
                <a:spcPts val="0"/>
              </a:spcAft>
              <a:buSzPts val="1400"/>
              <a:buNone/>
            </a:pPr>
            <a:r>
              <a:rPr lang="en-US" sz="1800" b="1" dirty="0" err="1">
                <a:solidFill>
                  <a:srgbClr val="374151"/>
                </a:solidFill>
                <a:latin typeface="Calibri"/>
                <a:ea typeface="Calibri"/>
                <a:cs typeface="Calibri"/>
                <a:sym typeface="Calibri"/>
              </a:rPr>
              <a:t>Döngüsel</a:t>
            </a:r>
            <a:r>
              <a:rPr lang="en-US" sz="1800" b="1" dirty="0">
                <a:solidFill>
                  <a:srgbClr val="374151"/>
                </a:solidFill>
                <a:latin typeface="Calibri"/>
                <a:ea typeface="Calibri"/>
                <a:cs typeface="Calibri"/>
                <a:sym typeface="Calibri"/>
              </a:rPr>
              <a:t> Ekonomi </a:t>
            </a:r>
            <a:r>
              <a:rPr lang="en-US" sz="1800" b="1" dirty="0" err="1">
                <a:solidFill>
                  <a:srgbClr val="374151"/>
                </a:solidFill>
                <a:latin typeface="Calibri"/>
                <a:ea typeface="Calibri"/>
                <a:cs typeface="Calibri"/>
                <a:sym typeface="Calibri"/>
              </a:rPr>
              <a:t>Uygulamaları</a:t>
            </a:r>
            <a:r>
              <a:rPr lang="en-US" sz="1800" b="1" dirty="0">
                <a:solidFill>
                  <a:srgbClr val="374151"/>
                </a:solidFill>
                <a:latin typeface="Calibri"/>
                <a:ea typeface="Calibri"/>
                <a:cs typeface="Calibri"/>
                <a:sym typeface="Calibri"/>
              </a:rPr>
              <a:t>: </a:t>
            </a:r>
            <a:r>
              <a:rPr lang="en-US" sz="1800" b="0" dirty="0" err="1">
                <a:solidFill>
                  <a:srgbClr val="374151"/>
                </a:solidFill>
                <a:latin typeface="Calibri"/>
                <a:ea typeface="Calibri"/>
                <a:cs typeface="Calibri"/>
                <a:sym typeface="Calibri"/>
              </a:rPr>
              <a:t>Tüketiciler</a:t>
            </a:r>
            <a:r>
              <a:rPr lang="en-US" sz="1800" b="0" dirty="0">
                <a:solidFill>
                  <a:srgbClr val="374151"/>
                </a:solidFill>
                <a:latin typeface="Calibri"/>
                <a:ea typeface="Calibri"/>
                <a:cs typeface="Calibri"/>
                <a:sym typeface="Calibri"/>
              </a:rPr>
              <a:t> </a:t>
            </a:r>
            <a:r>
              <a:rPr lang="en-US" sz="1800" b="0" dirty="0" err="1">
                <a:solidFill>
                  <a:srgbClr val="374151"/>
                </a:solidFill>
                <a:latin typeface="Calibri"/>
                <a:ea typeface="Calibri"/>
                <a:cs typeface="Calibri"/>
                <a:sym typeface="Calibri"/>
              </a:rPr>
              <a:t>döngüsel</a:t>
            </a:r>
            <a:r>
              <a:rPr lang="en-US" sz="1800" b="0" dirty="0">
                <a:solidFill>
                  <a:srgbClr val="374151"/>
                </a:solidFill>
                <a:latin typeface="Calibri"/>
                <a:ea typeface="Calibri"/>
                <a:cs typeface="Calibri"/>
                <a:sym typeface="Calibri"/>
              </a:rPr>
              <a:t> </a:t>
            </a:r>
            <a:r>
              <a:rPr lang="en-US" sz="1800" b="0" dirty="0" err="1">
                <a:solidFill>
                  <a:srgbClr val="374151"/>
                </a:solidFill>
                <a:latin typeface="Calibri"/>
                <a:ea typeface="Calibri"/>
                <a:cs typeface="Calibri"/>
                <a:sym typeface="Calibri"/>
              </a:rPr>
              <a:t>ekonomi</a:t>
            </a:r>
            <a:r>
              <a:rPr lang="en-US" sz="1800" b="0" dirty="0">
                <a:solidFill>
                  <a:srgbClr val="374151"/>
                </a:solidFill>
                <a:latin typeface="Calibri"/>
                <a:ea typeface="Calibri"/>
                <a:cs typeface="Calibri"/>
                <a:sym typeface="Calibri"/>
              </a:rPr>
              <a:t> </a:t>
            </a:r>
            <a:r>
              <a:rPr lang="en-US" sz="1800" b="0" dirty="0" err="1">
                <a:solidFill>
                  <a:srgbClr val="374151"/>
                </a:solidFill>
                <a:latin typeface="Calibri"/>
                <a:ea typeface="Calibri"/>
                <a:cs typeface="Calibri"/>
                <a:sym typeface="Calibri"/>
              </a:rPr>
              <a:t>kavramını</a:t>
            </a:r>
            <a:r>
              <a:rPr lang="en-US" sz="1800" b="0" dirty="0">
                <a:solidFill>
                  <a:srgbClr val="374151"/>
                </a:solidFill>
                <a:latin typeface="Calibri"/>
                <a:ea typeface="Calibri"/>
                <a:cs typeface="Calibri"/>
                <a:sym typeface="Calibri"/>
              </a:rPr>
              <a:t> </a:t>
            </a:r>
            <a:r>
              <a:rPr lang="en-US" sz="1800" b="0" dirty="0" err="1">
                <a:solidFill>
                  <a:srgbClr val="374151"/>
                </a:solidFill>
                <a:latin typeface="Calibri"/>
                <a:ea typeface="Calibri"/>
                <a:cs typeface="Calibri"/>
                <a:sym typeface="Calibri"/>
              </a:rPr>
              <a:t>giderek</a:t>
            </a:r>
            <a:r>
              <a:rPr lang="en-US" sz="1800" b="0" dirty="0">
                <a:solidFill>
                  <a:srgbClr val="374151"/>
                </a:solidFill>
                <a:latin typeface="Calibri"/>
                <a:ea typeface="Calibri"/>
                <a:cs typeface="Calibri"/>
                <a:sym typeface="Calibri"/>
              </a:rPr>
              <a:t> </a:t>
            </a:r>
            <a:r>
              <a:rPr lang="en-US" sz="1800" b="0" dirty="0" err="1">
                <a:solidFill>
                  <a:srgbClr val="374151"/>
                </a:solidFill>
                <a:latin typeface="Calibri"/>
                <a:ea typeface="Calibri"/>
                <a:cs typeface="Calibri"/>
                <a:sym typeface="Calibri"/>
              </a:rPr>
              <a:t>daha</a:t>
            </a:r>
            <a:r>
              <a:rPr lang="en-US" sz="1800" b="0" dirty="0">
                <a:solidFill>
                  <a:srgbClr val="374151"/>
                </a:solidFill>
                <a:latin typeface="Calibri"/>
                <a:ea typeface="Calibri"/>
                <a:cs typeface="Calibri"/>
                <a:sym typeface="Calibri"/>
              </a:rPr>
              <a:t> </a:t>
            </a:r>
            <a:r>
              <a:rPr lang="en-US" sz="1800" b="0" dirty="0" err="1">
                <a:solidFill>
                  <a:srgbClr val="374151"/>
                </a:solidFill>
                <a:latin typeface="Calibri"/>
                <a:ea typeface="Calibri"/>
                <a:cs typeface="Calibri"/>
                <a:sym typeface="Calibri"/>
              </a:rPr>
              <a:t>fazla</a:t>
            </a:r>
            <a:r>
              <a:rPr lang="en-US" sz="1800" b="0" dirty="0">
                <a:solidFill>
                  <a:srgbClr val="374151"/>
                </a:solidFill>
                <a:latin typeface="Calibri"/>
                <a:ea typeface="Calibri"/>
                <a:cs typeface="Calibri"/>
                <a:sym typeface="Calibri"/>
              </a:rPr>
              <a:t> </a:t>
            </a:r>
            <a:r>
              <a:rPr lang="en-US" sz="1800" b="0" dirty="0" err="1">
                <a:solidFill>
                  <a:srgbClr val="374151"/>
                </a:solidFill>
                <a:latin typeface="Calibri"/>
                <a:ea typeface="Calibri"/>
                <a:cs typeface="Calibri"/>
                <a:sym typeface="Calibri"/>
              </a:rPr>
              <a:t>benimsiyor</a:t>
            </a:r>
            <a:r>
              <a:rPr lang="en-US" sz="1800" b="0" dirty="0">
                <a:solidFill>
                  <a:srgbClr val="374151"/>
                </a:solidFill>
                <a:latin typeface="Calibri"/>
                <a:ea typeface="Calibri"/>
                <a:cs typeface="Calibri"/>
                <a:sym typeface="Calibri"/>
              </a:rPr>
              <a:t>. Geri alma </a:t>
            </a:r>
            <a:r>
              <a:rPr lang="en-US" sz="1800" b="0" dirty="0" err="1">
                <a:solidFill>
                  <a:srgbClr val="374151"/>
                </a:solidFill>
                <a:latin typeface="Calibri"/>
                <a:ea typeface="Calibri"/>
                <a:cs typeface="Calibri"/>
                <a:sym typeface="Calibri"/>
              </a:rPr>
              <a:t>programları</a:t>
            </a:r>
            <a:r>
              <a:rPr lang="en-US" sz="1800" b="0" dirty="0">
                <a:solidFill>
                  <a:srgbClr val="374151"/>
                </a:solidFill>
                <a:latin typeface="Calibri"/>
                <a:ea typeface="Calibri"/>
                <a:cs typeface="Calibri"/>
                <a:sym typeface="Calibri"/>
              </a:rPr>
              <a:t> </a:t>
            </a:r>
            <a:r>
              <a:rPr lang="en-US" sz="1800" b="0" dirty="0" err="1">
                <a:solidFill>
                  <a:srgbClr val="374151"/>
                </a:solidFill>
                <a:latin typeface="Calibri"/>
                <a:ea typeface="Calibri"/>
                <a:cs typeface="Calibri"/>
                <a:sym typeface="Calibri"/>
              </a:rPr>
              <a:t>veya</a:t>
            </a:r>
            <a:r>
              <a:rPr lang="en-US" sz="1800" b="0" dirty="0">
                <a:solidFill>
                  <a:srgbClr val="374151"/>
                </a:solidFill>
                <a:latin typeface="Calibri"/>
                <a:ea typeface="Calibri"/>
                <a:cs typeface="Calibri"/>
                <a:sym typeface="Calibri"/>
              </a:rPr>
              <a:t> </a:t>
            </a:r>
            <a:r>
              <a:rPr lang="en-US" sz="1800" b="0" dirty="0" err="1">
                <a:solidFill>
                  <a:srgbClr val="374151"/>
                </a:solidFill>
                <a:latin typeface="Calibri"/>
                <a:ea typeface="Calibri"/>
                <a:cs typeface="Calibri"/>
                <a:sym typeface="Calibri"/>
              </a:rPr>
              <a:t>geri</a:t>
            </a:r>
            <a:r>
              <a:rPr lang="en-US" sz="1800" b="0" dirty="0">
                <a:solidFill>
                  <a:srgbClr val="374151"/>
                </a:solidFill>
                <a:latin typeface="Calibri"/>
                <a:ea typeface="Calibri"/>
                <a:cs typeface="Calibri"/>
                <a:sym typeface="Calibri"/>
              </a:rPr>
              <a:t> </a:t>
            </a:r>
            <a:r>
              <a:rPr lang="en-US" sz="1800" b="0" dirty="0" err="1">
                <a:solidFill>
                  <a:srgbClr val="374151"/>
                </a:solidFill>
                <a:latin typeface="Calibri"/>
                <a:ea typeface="Calibri"/>
                <a:cs typeface="Calibri"/>
                <a:sym typeface="Calibri"/>
              </a:rPr>
              <a:t>dönüşüm</a:t>
            </a:r>
            <a:r>
              <a:rPr lang="en-US" sz="1800" b="0" dirty="0">
                <a:solidFill>
                  <a:srgbClr val="374151"/>
                </a:solidFill>
                <a:latin typeface="Calibri"/>
                <a:ea typeface="Calibri"/>
                <a:cs typeface="Calibri"/>
                <a:sym typeface="Calibri"/>
              </a:rPr>
              <a:t> </a:t>
            </a:r>
            <a:r>
              <a:rPr lang="en-US" sz="1800" b="0" dirty="0" err="1">
                <a:solidFill>
                  <a:srgbClr val="374151"/>
                </a:solidFill>
                <a:latin typeface="Calibri"/>
                <a:ea typeface="Calibri"/>
                <a:cs typeface="Calibri"/>
                <a:sym typeface="Calibri"/>
              </a:rPr>
              <a:t>girişimleri</a:t>
            </a:r>
            <a:r>
              <a:rPr lang="en-US" sz="1800" b="0" dirty="0">
                <a:solidFill>
                  <a:srgbClr val="374151"/>
                </a:solidFill>
                <a:latin typeface="Calibri"/>
                <a:ea typeface="Calibri"/>
                <a:cs typeface="Calibri"/>
                <a:sym typeface="Calibri"/>
              </a:rPr>
              <a:t> </a:t>
            </a:r>
            <a:r>
              <a:rPr lang="en-US" sz="1800" b="0" dirty="0" err="1">
                <a:solidFill>
                  <a:srgbClr val="374151"/>
                </a:solidFill>
                <a:latin typeface="Calibri"/>
                <a:ea typeface="Calibri"/>
                <a:cs typeface="Calibri"/>
                <a:sym typeface="Calibri"/>
              </a:rPr>
              <a:t>sunan</a:t>
            </a:r>
            <a:r>
              <a:rPr lang="en-US" sz="1800" b="0" dirty="0">
                <a:solidFill>
                  <a:srgbClr val="374151"/>
                </a:solidFill>
                <a:latin typeface="Calibri"/>
                <a:ea typeface="Calibri"/>
                <a:cs typeface="Calibri"/>
                <a:sym typeface="Calibri"/>
              </a:rPr>
              <a:t> </a:t>
            </a:r>
            <a:r>
              <a:rPr lang="en-US" sz="1800" b="0" dirty="0" err="1">
                <a:solidFill>
                  <a:srgbClr val="374151"/>
                </a:solidFill>
                <a:latin typeface="Calibri"/>
                <a:ea typeface="Calibri"/>
                <a:cs typeface="Calibri"/>
                <a:sym typeface="Calibri"/>
              </a:rPr>
              <a:t>markaları</a:t>
            </a:r>
            <a:r>
              <a:rPr lang="en-US" sz="1800" b="0" dirty="0">
                <a:solidFill>
                  <a:srgbClr val="374151"/>
                </a:solidFill>
                <a:latin typeface="Calibri"/>
                <a:ea typeface="Calibri"/>
                <a:cs typeface="Calibri"/>
                <a:sym typeface="Calibri"/>
              </a:rPr>
              <a:t> </a:t>
            </a:r>
            <a:r>
              <a:rPr lang="en-US" sz="1800" b="0" dirty="0" err="1">
                <a:solidFill>
                  <a:srgbClr val="374151"/>
                </a:solidFill>
                <a:latin typeface="Calibri"/>
                <a:ea typeface="Calibri"/>
                <a:cs typeface="Calibri"/>
                <a:sym typeface="Calibri"/>
              </a:rPr>
              <a:t>tercih</a:t>
            </a:r>
            <a:r>
              <a:rPr lang="en-US" sz="1800" b="0" dirty="0">
                <a:solidFill>
                  <a:srgbClr val="374151"/>
                </a:solidFill>
                <a:latin typeface="Calibri"/>
                <a:ea typeface="Calibri"/>
                <a:cs typeface="Calibri"/>
                <a:sym typeface="Calibri"/>
              </a:rPr>
              <a:t> </a:t>
            </a:r>
            <a:r>
              <a:rPr lang="en-US" sz="1800" b="0" dirty="0" err="1">
                <a:solidFill>
                  <a:srgbClr val="374151"/>
                </a:solidFill>
                <a:latin typeface="Calibri"/>
                <a:ea typeface="Calibri"/>
                <a:cs typeface="Calibri"/>
                <a:sym typeface="Calibri"/>
              </a:rPr>
              <a:t>ederek</a:t>
            </a:r>
            <a:r>
              <a:rPr lang="en-US" sz="1800" b="0" dirty="0">
                <a:solidFill>
                  <a:srgbClr val="374151"/>
                </a:solidFill>
                <a:latin typeface="Calibri"/>
                <a:ea typeface="Calibri"/>
                <a:cs typeface="Calibri"/>
                <a:sym typeface="Calibri"/>
              </a:rPr>
              <a:t>, </a:t>
            </a:r>
            <a:r>
              <a:rPr lang="en-US" sz="1800" b="0" dirty="0" err="1">
                <a:solidFill>
                  <a:srgbClr val="374151"/>
                </a:solidFill>
                <a:latin typeface="Calibri"/>
                <a:ea typeface="Calibri"/>
                <a:cs typeface="Calibri"/>
                <a:sym typeface="Calibri"/>
              </a:rPr>
              <a:t>eski</a:t>
            </a:r>
            <a:r>
              <a:rPr lang="en-US" sz="1800" b="0" dirty="0">
                <a:solidFill>
                  <a:srgbClr val="374151"/>
                </a:solidFill>
                <a:latin typeface="Calibri"/>
                <a:ea typeface="Calibri"/>
                <a:cs typeface="Calibri"/>
                <a:sym typeface="Calibri"/>
              </a:rPr>
              <a:t> </a:t>
            </a:r>
            <a:r>
              <a:rPr lang="en-US" sz="1800" b="0" dirty="0" err="1">
                <a:solidFill>
                  <a:srgbClr val="374151"/>
                </a:solidFill>
                <a:latin typeface="Calibri"/>
                <a:ea typeface="Calibri"/>
                <a:cs typeface="Calibri"/>
                <a:sym typeface="Calibri"/>
              </a:rPr>
              <a:t>ayakkabıları</a:t>
            </a:r>
            <a:r>
              <a:rPr lang="en-US" sz="1800" b="0" dirty="0">
                <a:solidFill>
                  <a:srgbClr val="374151"/>
                </a:solidFill>
                <a:latin typeface="Calibri"/>
                <a:ea typeface="Calibri"/>
                <a:cs typeface="Calibri"/>
                <a:sym typeface="Calibri"/>
              </a:rPr>
              <a:t> </a:t>
            </a:r>
            <a:r>
              <a:rPr lang="en-US" sz="1800" b="0" dirty="0" err="1">
                <a:solidFill>
                  <a:srgbClr val="374151"/>
                </a:solidFill>
                <a:latin typeface="Calibri"/>
                <a:ea typeface="Calibri"/>
                <a:cs typeface="Calibri"/>
                <a:sym typeface="Calibri"/>
              </a:rPr>
              <a:t>geri</a:t>
            </a:r>
            <a:r>
              <a:rPr lang="en-US" sz="1800" b="0" dirty="0">
                <a:solidFill>
                  <a:srgbClr val="374151"/>
                </a:solidFill>
                <a:latin typeface="Calibri"/>
                <a:ea typeface="Calibri"/>
                <a:cs typeface="Calibri"/>
                <a:sym typeface="Calibri"/>
              </a:rPr>
              <a:t> </a:t>
            </a:r>
            <a:r>
              <a:rPr lang="en-US" sz="1800" b="0" dirty="0" err="1">
                <a:solidFill>
                  <a:srgbClr val="374151"/>
                </a:solidFill>
                <a:latin typeface="Calibri"/>
                <a:ea typeface="Calibri"/>
                <a:cs typeface="Calibri"/>
                <a:sym typeface="Calibri"/>
              </a:rPr>
              <a:t>dönüşüm</a:t>
            </a:r>
            <a:r>
              <a:rPr lang="en-US" sz="1800" b="0" dirty="0">
                <a:solidFill>
                  <a:srgbClr val="374151"/>
                </a:solidFill>
                <a:latin typeface="Calibri"/>
                <a:ea typeface="Calibri"/>
                <a:cs typeface="Calibri"/>
                <a:sym typeface="Calibri"/>
              </a:rPr>
              <a:t> </a:t>
            </a:r>
            <a:r>
              <a:rPr lang="en-US" sz="1800" b="0" dirty="0" err="1">
                <a:solidFill>
                  <a:srgbClr val="374151"/>
                </a:solidFill>
                <a:latin typeface="Calibri"/>
                <a:ea typeface="Calibri"/>
                <a:cs typeface="Calibri"/>
                <a:sym typeface="Calibri"/>
              </a:rPr>
              <a:t>veya</a:t>
            </a:r>
            <a:r>
              <a:rPr lang="en-US" sz="1800" b="0" dirty="0">
                <a:solidFill>
                  <a:srgbClr val="374151"/>
                </a:solidFill>
                <a:latin typeface="Calibri"/>
                <a:ea typeface="Calibri"/>
                <a:cs typeface="Calibri"/>
                <a:sym typeface="Calibri"/>
              </a:rPr>
              <a:t> yeni </a:t>
            </a:r>
            <a:r>
              <a:rPr lang="en-US" sz="1800" b="0" dirty="0" err="1">
                <a:solidFill>
                  <a:srgbClr val="374151"/>
                </a:solidFill>
                <a:latin typeface="Calibri"/>
                <a:ea typeface="Calibri"/>
                <a:cs typeface="Calibri"/>
                <a:sym typeface="Calibri"/>
              </a:rPr>
              <a:t>ürünlere</a:t>
            </a:r>
            <a:r>
              <a:rPr lang="en-US" sz="1800" b="0" dirty="0">
                <a:solidFill>
                  <a:srgbClr val="374151"/>
                </a:solidFill>
                <a:latin typeface="Calibri"/>
                <a:ea typeface="Calibri"/>
                <a:cs typeface="Calibri"/>
                <a:sym typeface="Calibri"/>
              </a:rPr>
              <a:t> </a:t>
            </a:r>
            <a:r>
              <a:rPr lang="en-US" sz="1800" b="0" dirty="0" err="1">
                <a:solidFill>
                  <a:srgbClr val="374151"/>
                </a:solidFill>
                <a:latin typeface="Calibri"/>
                <a:ea typeface="Calibri"/>
                <a:cs typeface="Calibri"/>
                <a:sym typeface="Calibri"/>
              </a:rPr>
              <a:t>geri</a:t>
            </a:r>
            <a:r>
              <a:rPr lang="en-US" sz="1800" b="0" dirty="0">
                <a:solidFill>
                  <a:srgbClr val="374151"/>
                </a:solidFill>
                <a:latin typeface="Calibri"/>
                <a:ea typeface="Calibri"/>
                <a:cs typeface="Calibri"/>
                <a:sym typeface="Calibri"/>
              </a:rPr>
              <a:t> </a:t>
            </a:r>
            <a:r>
              <a:rPr lang="en-US" sz="1800" b="0" dirty="0" err="1">
                <a:solidFill>
                  <a:srgbClr val="374151"/>
                </a:solidFill>
                <a:latin typeface="Calibri"/>
                <a:ea typeface="Calibri"/>
                <a:cs typeface="Calibri"/>
                <a:sym typeface="Calibri"/>
              </a:rPr>
              <a:t>dönüşüm</a:t>
            </a:r>
            <a:r>
              <a:rPr lang="en-US" sz="1800" b="0" dirty="0">
                <a:solidFill>
                  <a:srgbClr val="374151"/>
                </a:solidFill>
                <a:latin typeface="Calibri"/>
                <a:ea typeface="Calibri"/>
                <a:cs typeface="Calibri"/>
                <a:sym typeface="Calibri"/>
              </a:rPr>
              <a:t> </a:t>
            </a:r>
            <a:r>
              <a:rPr lang="en-US" sz="1800" b="0" dirty="0" err="1">
                <a:solidFill>
                  <a:srgbClr val="374151"/>
                </a:solidFill>
                <a:latin typeface="Calibri"/>
                <a:ea typeface="Calibri"/>
                <a:cs typeface="Calibri"/>
                <a:sym typeface="Calibri"/>
              </a:rPr>
              <a:t>için</a:t>
            </a:r>
            <a:r>
              <a:rPr lang="en-US" sz="1800" b="0" dirty="0">
                <a:solidFill>
                  <a:srgbClr val="374151"/>
                </a:solidFill>
                <a:latin typeface="Calibri"/>
                <a:ea typeface="Calibri"/>
                <a:cs typeface="Calibri"/>
                <a:sym typeface="Calibri"/>
              </a:rPr>
              <a:t> </a:t>
            </a:r>
            <a:r>
              <a:rPr lang="en-US" sz="1800" b="0" dirty="0" err="1">
                <a:solidFill>
                  <a:srgbClr val="374151"/>
                </a:solidFill>
                <a:latin typeface="Calibri"/>
                <a:ea typeface="Calibri"/>
                <a:cs typeface="Calibri"/>
                <a:sym typeface="Calibri"/>
              </a:rPr>
              <a:t>iade</a:t>
            </a:r>
            <a:r>
              <a:rPr lang="en-US" sz="1800" b="0" dirty="0">
                <a:solidFill>
                  <a:srgbClr val="374151"/>
                </a:solidFill>
                <a:latin typeface="Calibri"/>
                <a:ea typeface="Calibri"/>
                <a:cs typeface="Calibri"/>
                <a:sym typeface="Calibri"/>
              </a:rPr>
              <a:t> </a:t>
            </a:r>
            <a:r>
              <a:rPr lang="en-US" sz="1800" b="0" dirty="0" err="1">
                <a:solidFill>
                  <a:srgbClr val="374151"/>
                </a:solidFill>
                <a:latin typeface="Calibri"/>
                <a:ea typeface="Calibri"/>
                <a:cs typeface="Calibri"/>
                <a:sym typeface="Calibri"/>
              </a:rPr>
              <a:t>etmelerine</a:t>
            </a:r>
            <a:r>
              <a:rPr lang="en-US" sz="1800" b="0" dirty="0">
                <a:solidFill>
                  <a:srgbClr val="374151"/>
                </a:solidFill>
                <a:latin typeface="Calibri"/>
                <a:ea typeface="Calibri"/>
                <a:cs typeface="Calibri"/>
                <a:sym typeface="Calibri"/>
              </a:rPr>
              <a:t> </a:t>
            </a:r>
            <a:r>
              <a:rPr lang="en-US" sz="1800" b="0" dirty="0" err="1">
                <a:solidFill>
                  <a:srgbClr val="374151"/>
                </a:solidFill>
                <a:latin typeface="Calibri"/>
                <a:ea typeface="Calibri"/>
                <a:cs typeface="Calibri"/>
                <a:sym typeface="Calibri"/>
              </a:rPr>
              <a:t>olanak</a:t>
            </a:r>
            <a:r>
              <a:rPr lang="en-US" sz="1800" b="0" dirty="0">
                <a:solidFill>
                  <a:srgbClr val="374151"/>
                </a:solidFill>
                <a:latin typeface="Calibri"/>
                <a:ea typeface="Calibri"/>
                <a:cs typeface="Calibri"/>
                <a:sym typeface="Calibri"/>
              </a:rPr>
              <a:t> </a:t>
            </a:r>
            <a:r>
              <a:rPr lang="en-US" sz="1800" b="0" dirty="0" err="1">
                <a:solidFill>
                  <a:srgbClr val="374151"/>
                </a:solidFill>
                <a:latin typeface="Calibri"/>
                <a:ea typeface="Calibri"/>
                <a:cs typeface="Calibri"/>
                <a:sym typeface="Calibri"/>
              </a:rPr>
              <a:t>tanırlar</a:t>
            </a:r>
            <a:r>
              <a:rPr lang="en-US" sz="1800" b="0" dirty="0">
                <a:solidFill>
                  <a:srgbClr val="374151"/>
                </a:solidFill>
                <a:latin typeface="Calibri"/>
                <a:ea typeface="Calibri"/>
                <a:cs typeface="Calibri"/>
                <a:sym typeface="Calibri"/>
              </a:rPr>
              <a:t>.</a:t>
            </a:r>
            <a:endParaRPr lang="tr-TR" sz="1800" b="0" dirty="0">
              <a:solidFill>
                <a:srgbClr val="374151"/>
              </a:solidFill>
              <a:latin typeface="Calibri"/>
              <a:ea typeface="Calibri"/>
              <a:cs typeface="Calibri"/>
              <a:sym typeface="Calibri"/>
            </a:endParaRPr>
          </a:p>
          <a:p>
            <a:pPr marL="0" marR="0" lvl="0" indent="0" algn="just" rtl="0">
              <a:lnSpc>
                <a:spcPct val="100000"/>
              </a:lnSpc>
              <a:spcBef>
                <a:spcPts val="0"/>
              </a:spcBef>
              <a:spcAft>
                <a:spcPts val="0"/>
              </a:spcAft>
              <a:buSzPts val="1400"/>
              <a:buNone/>
            </a:pPr>
            <a:endParaRPr lang="tr-TR" sz="1800" dirty="0">
              <a:solidFill>
                <a:srgbClr val="374151"/>
              </a:solidFill>
              <a:latin typeface="Calibri"/>
              <a:ea typeface="Calibri"/>
              <a:cs typeface="Calibri"/>
              <a:sym typeface="Calibri"/>
            </a:endParaRPr>
          </a:p>
          <a:p>
            <a:pPr marL="0" marR="0" lvl="0" indent="0" algn="just" rtl="0">
              <a:lnSpc>
                <a:spcPct val="100000"/>
              </a:lnSpc>
              <a:spcBef>
                <a:spcPts val="0"/>
              </a:spcBef>
              <a:spcAft>
                <a:spcPts val="0"/>
              </a:spcAft>
              <a:buSzPts val="1400"/>
              <a:buNone/>
            </a:pPr>
            <a:endParaRPr sz="1800" dirty="0">
              <a:latin typeface="Calibri"/>
              <a:ea typeface="Calibri"/>
              <a:cs typeface="Calibri"/>
              <a:sym typeface="Calibri"/>
            </a:endParaRPr>
          </a:p>
          <a:p>
            <a:pPr marL="0" marR="0" lvl="0" indent="0" algn="just" rtl="0">
              <a:lnSpc>
                <a:spcPct val="100000"/>
              </a:lnSpc>
              <a:spcBef>
                <a:spcPts val="0"/>
              </a:spcBef>
              <a:spcAft>
                <a:spcPts val="0"/>
              </a:spcAft>
              <a:buSzPts val="1400"/>
              <a:buNone/>
            </a:pPr>
            <a:r>
              <a:rPr lang="en-US" sz="1800" b="1" dirty="0" err="1">
                <a:solidFill>
                  <a:srgbClr val="374151"/>
                </a:solidFill>
                <a:latin typeface="Calibri"/>
                <a:ea typeface="Calibri"/>
                <a:cs typeface="Calibri"/>
                <a:sym typeface="Calibri"/>
              </a:rPr>
              <a:t>Etik</a:t>
            </a:r>
            <a:r>
              <a:rPr lang="en-US" sz="1800" b="1" dirty="0">
                <a:solidFill>
                  <a:srgbClr val="374151"/>
                </a:solidFill>
                <a:latin typeface="Calibri"/>
                <a:ea typeface="Calibri"/>
                <a:cs typeface="Calibri"/>
                <a:sym typeface="Calibri"/>
              </a:rPr>
              <a:t> </a:t>
            </a:r>
            <a:r>
              <a:rPr lang="en-US" sz="1800" b="1" dirty="0" err="1">
                <a:solidFill>
                  <a:srgbClr val="374151"/>
                </a:solidFill>
                <a:latin typeface="Calibri"/>
                <a:ea typeface="Calibri"/>
                <a:cs typeface="Calibri"/>
                <a:sym typeface="Calibri"/>
              </a:rPr>
              <a:t>İşgücü</a:t>
            </a:r>
            <a:r>
              <a:rPr lang="en-US" sz="1800" b="1" dirty="0">
                <a:solidFill>
                  <a:srgbClr val="374151"/>
                </a:solidFill>
                <a:latin typeface="Calibri"/>
                <a:ea typeface="Calibri"/>
                <a:cs typeface="Calibri"/>
                <a:sym typeface="Calibri"/>
              </a:rPr>
              <a:t> </a:t>
            </a:r>
            <a:r>
              <a:rPr lang="en-US" sz="1800" b="1" dirty="0" err="1">
                <a:solidFill>
                  <a:srgbClr val="374151"/>
                </a:solidFill>
                <a:latin typeface="Calibri"/>
                <a:ea typeface="Calibri"/>
                <a:cs typeface="Calibri"/>
                <a:sym typeface="Calibri"/>
              </a:rPr>
              <a:t>Uygulamaları</a:t>
            </a:r>
            <a:r>
              <a:rPr lang="en-US" sz="1800" b="1" dirty="0">
                <a:solidFill>
                  <a:srgbClr val="374151"/>
                </a:solidFill>
                <a:latin typeface="Calibri"/>
                <a:ea typeface="Calibri"/>
                <a:cs typeface="Calibri"/>
                <a:sym typeface="Calibri"/>
              </a:rPr>
              <a:t>: </a:t>
            </a:r>
            <a:r>
              <a:rPr lang="en-US" sz="1800" b="0" dirty="0" err="1">
                <a:solidFill>
                  <a:srgbClr val="374151"/>
                </a:solidFill>
                <a:latin typeface="Calibri"/>
                <a:ea typeface="Calibri"/>
                <a:cs typeface="Calibri"/>
                <a:sym typeface="Calibri"/>
              </a:rPr>
              <a:t>Tüketiciler</a:t>
            </a:r>
            <a:r>
              <a:rPr lang="en-US" sz="1800" b="0" dirty="0">
                <a:solidFill>
                  <a:srgbClr val="374151"/>
                </a:solidFill>
                <a:latin typeface="Calibri"/>
                <a:ea typeface="Calibri"/>
                <a:cs typeface="Calibri"/>
                <a:sym typeface="Calibri"/>
              </a:rPr>
              <a:t>, </a:t>
            </a:r>
            <a:r>
              <a:rPr lang="en-US" sz="1800" b="0" dirty="0" err="1">
                <a:solidFill>
                  <a:srgbClr val="374151"/>
                </a:solidFill>
                <a:latin typeface="Calibri"/>
                <a:ea typeface="Calibri"/>
                <a:cs typeface="Calibri"/>
                <a:sym typeface="Calibri"/>
              </a:rPr>
              <a:t>ayakkabı</a:t>
            </a:r>
            <a:r>
              <a:rPr lang="en-US" sz="1800" b="0" dirty="0">
                <a:solidFill>
                  <a:srgbClr val="374151"/>
                </a:solidFill>
                <a:latin typeface="Calibri"/>
                <a:ea typeface="Calibri"/>
                <a:cs typeface="Calibri"/>
                <a:sym typeface="Calibri"/>
              </a:rPr>
              <a:t> </a:t>
            </a:r>
            <a:r>
              <a:rPr lang="en-US" sz="1800" b="0" dirty="0" err="1">
                <a:solidFill>
                  <a:srgbClr val="374151"/>
                </a:solidFill>
                <a:latin typeface="Calibri"/>
                <a:ea typeface="Calibri"/>
                <a:cs typeface="Calibri"/>
                <a:sym typeface="Calibri"/>
              </a:rPr>
              <a:t>endüstrisindeki</a:t>
            </a:r>
            <a:r>
              <a:rPr lang="en-US" sz="1800" b="0" dirty="0">
                <a:solidFill>
                  <a:srgbClr val="374151"/>
                </a:solidFill>
                <a:latin typeface="Calibri"/>
                <a:ea typeface="Calibri"/>
                <a:cs typeface="Calibri"/>
                <a:sym typeface="Calibri"/>
              </a:rPr>
              <a:t> </a:t>
            </a:r>
            <a:r>
              <a:rPr lang="en-US" sz="1800" b="0" dirty="0" err="1">
                <a:solidFill>
                  <a:srgbClr val="374151"/>
                </a:solidFill>
                <a:latin typeface="Calibri"/>
                <a:ea typeface="Calibri"/>
                <a:cs typeface="Calibri"/>
                <a:sym typeface="Calibri"/>
              </a:rPr>
              <a:t>işgücü</a:t>
            </a:r>
            <a:r>
              <a:rPr lang="en-US" sz="1800" b="0" dirty="0">
                <a:solidFill>
                  <a:srgbClr val="374151"/>
                </a:solidFill>
                <a:latin typeface="Calibri"/>
                <a:ea typeface="Calibri"/>
                <a:cs typeface="Calibri"/>
                <a:sym typeface="Calibri"/>
              </a:rPr>
              <a:t> </a:t>
            </a:r>
            <a:r>
              <a:rPr lang="en-US" sz="1800" b="0" dirty="0" err="1">
                <a:solidFill>
                  <a:srgbClr val="374151"/>
                </a:solidFill>
                <a:latin typeface="Calibri"/>
                <a:ea typeface="Calibri"/>
                <a:cs typeface="Calibri"/>
                <a:sym typeface="Calibri"/>
              </a:rPr>
              <a:t>uygulamalarından</a:t>
            </a:r>
            <a:r>
              <a:rPr lang="en-US" sz="1800" b="0" dirty="0">
                <a:solidFill>
                  <a:srgbClr val="374151"/>
                </a:solidFill>
                <a:latin typeface="Calibri"/>
                <a:ea typeface="Calibri"/>
                <a:cs typeface="Calibri"/>
                <a:sym typeface="Calibri"/>
              </a:rPr>
              <a:t> </a:t>
            </a:r>
            <a:r>
              <a:rPr lang="en-US" sz="1800" b="0" dirty="0" err="1">
                <a:solidFill>
                  <a:srgbClr val="374151"/>
                </a:solidFill>
                <a:latin typeface="Calibri"/>
                <a:ea typeface="Calibri"/>
                <a:cs typeface="Calibri"/>
                <a:sym typeface="Calibri"/>
              </a:rPr>
              <a:t>endişe</a:t>
            </a:r>
            <a:r>
              <a:rPr lang="en-US" sz="1800" b="0" dirty="0">
                <a:solidFill>
                  <a:srgbClr val="374151"/>
                </a:solidFill>
                <a:latin typeface="Calibri"/>
                <a:ea typeface="Calibri"/>
                <a:cs typeface="Calibri"/>
                <a:sym typeface="Calibri"/>
              </a:rPr>
              <a:t> </a:t>
            </a:r>
            <a:r>
              <a:rPr lang="en-US" sz="1800" b="0" dirty="0" err="1">
                <a:solidFill>
                  <a:srgbClr val="374151"/>
                </a:solidFill>
                <a:latin typeface="Calibri"/>
                <a:ea typeface="Calibri"/>
                <a:cs typeface="Calibri"/>
                <a:sym typeface="Calibri"/>
              </a:rPr>
              <a:t>duymaktadır</a:t>
            </a:r>
            <a:r>
              <a:rPr lang="en-US" sz="1800" b="0" dirty="0">
                <a:solidFill>
                  <a:srgbClr val="374151"/>
                </a:solidFill>
                <a:latin typeface="Calibri"/>
                <a:ea typeface="Calibri"/>
                <a:cs typeface="Calibri"/>
                <a:sym typeface="Calibri"/>
              </a:rPr>
              <a:t>. Adil </a:t>
            </a:r>
            <a:r>
              <a:rPr lang="en-US" sz="1800" b="0" dirty="0" err="1">
                <a:solidFill>
                  <a:srgbClr val="374151"/>
                </a:solidFill>
                <a:latin typeface="Calibri"/>
                <a:ea typeface="Calibri"/>
                <a:cs typeface="Calibri"/>
                <a:sym typeface="Calibri"/>
              </a:rPr>
              <a:t>ücretlere</a:t>
            </a:r>
            <a:r>
              <a:rPr lang="en-US" sz="1800" b="0" dirty="0">
                <a:solidFill>
                  <a:srgbClr val="374151"/>
                </a:solidFill>
                <a:latin typeface="Calibri"/>
                <a:ea typeface="Calibri"/>
                <a:cs typeface="Calibri"/>
                <a:sym typeface="Calibri"/>
              </a:rPr>
              <a:t>, </a:t>
            </a:r>
            <a:r>
              <a:rPr lang="en-US" sz="1800" b="0" dirty="0" err="1">
                <a:solidFill>
                  <a:srgbClr val="374151"/>
                </a:solidFill>
                <a:latin typeface="Calibri"/>
                <a:ea typeface="Calibri"/>
                <a:cs typeface="Calibri"/>
                <a:sym typeface="Calibri"/>
              </a:rPr>
              <a:t>güvenli</a:t>
            </a:r>
            <a:r>
              <a:rPr lang="en-US" sz="1800" b="0" dirty="0">
                <a:solidFill>
                  <a:srgbClr val="374151"/>
                </a:solidFill>
                <a:latin typeface="Calibri"/>
                <a:ea typeface="Calibri"/>
                <a:cs typeface="Calibri"/>
                <a:sym typeface="Calibri"/>
              </a:rPr>
              <a:t> </a:t>
            </a:r>
            <a:r>
              <a:rPr lang="en-US" sz="1800" b="0" dirty="0" err="1">
                <a:solidFill>
                  <a:srgbClr val="374151"/>
                </a:solidFill>
                <a:latin typeface="Calibri"/>
                <a:ea typeface="Calibri"/>
                <a:cs typeface="Calibri"/>
                <a:sym typeface="Calibri"/>
              </a:rPr>
              <a:t>çalışma</a:t>
            </a:r>
            <a:r>
              <a:rPr lang="en-US" sz="1800" b="0" dirty="0">
                <a:solidFill>
                  <a:srgbClr val="374151"/>
                </a:solidFill>
                <a:latin typeface="Calibri"/>
                <a:ea typeface="Calibri"/>
                <a:cs typeface="Calibri"/>
                <a:sym typeface="Calibri"/>
              </a:rPr>
              <a:t> </a:t>
            </a:r>
            <a:r>
              <a:rPr lang="en-US" sz="1800" b="0" dirty="0" err="1">
                <a:solidFill>
                  <a:srgbClr val="374151"/>
                </a:solidFill>
                <a:latin typeface="Calibri"/>
                <a:ea typeface="Calibri"/>
                <a:cs typeface="Calibri"/>
                <a:sym typeface="Calibri"/>
              </a:rPr>
              <a:t>koşullarına</a:t>
            </a:r>
            <a:r>
              <a:rPr lang="en-US" sz="1800" b="0" dirty="0">
                <a:solidFill>
                  <a:srgbClr val="374151"/>
                </a:solidFill>
                <a:latin typeface="Calibri"/>
                <a:ea typeface="Calibri"/>
                <a:cs typeface="Calibri"/>
                <a:sym typeface="Calibri"/>
              </a:rPr>
              <a:t> ve </a:t>
            </a:r>
            <a:r>
              <a:rPr lang="en-US" sz="1800" b="0" dirty="0" err="1">
                <a:solidFill>
                  <a:srgbClr val="374151"/>
                </a:solidFill>
                <a:latin typeface="Calibri"/>
                <a:ea typeface="Calibri"/>
                <a:cs typeface="Calibri"/>
                <a:sym typeface="Calibri"/>
              </a:rPr>
              <a:t>etik</a:t>
            </a:r>
            <a:r>
              <a:rPr lang="en-US" sz="1800" b="0" dirty="0">
                <a:solidFill>
                  <a:srgbClr val="374151"/>
                </a:solidFill>
                <a:latin typeface="Calibri"/>
                <a:ea typeface="Calibri"/>
                <a:cs typeface="Calibri"/>
                <a:sym typeface="Calibri"/>
              </a:rPr>
              <a:t> </a:t>
            </a:r>
            <a:r>
              <a:rPr lang="en-US" sz="1800" b="0" dirty="0" err="1">
                <a:solidFill>
                  <a:srgbClr val="374151"/>
                </a:solidFill>
                <a:latin typeface="Calibri"/>
                <a:ea typeface="Calibri"/>
                <a:cs typeface="Calibri"/>
                <a:sym typeface="Calibri"/>
              </a:rPr>
              <a:t>iş</a:t>
            </a:r>
            <a:r>
              <a:rPr lang="en-US" sz="1800" b="0" dirty="0">
                <a:solidFill>
                  <a:srgbClr val="374151"/>
                </a:solidFill>
                <a:latin typeface="Calibri"/>
                <a:ea typeface="Calibri"/>
                <a:cs typeface="Calibri"/>
                <a:sym typeface="Calibri"/>
              </a:rPr>
              <a:t> </a:t>
            </a:r>
            <a:r>
              <a:rPr lang="en-US" sz="1800" b="0" dirty="0" err="1">
                <a:solidFill>
                  <a:srgbClr val="374151"/>
                </a:solidFill>
                <a:latin typeface="Calibri"/>
                <a:ea typeface="Calibri"/>
                <a:cs typeface="Calibri"/>
                <a:sym typeface="Calibri"/>
              </a:rPr>
              <a:t>uygulamalarına</a:t>
            </a:r>
            <a:r>
              <a:rPr lang="en-US" sz="1800" b="0" dirty="0">
                <a:solidFill>
                  <a:srgbClr val="374151"/>
                </a:solidFill>
                <a:latin typeface="Calibri"/>
                <a:ea typeface="Calibri"/>
                <a:cs typeface="Calibri"/>
                <a:sym typeface="Calibri"/>
              </a:rPr>
              <a:t> </a:t>
            </a:r>
            <a:r>
              <a:rPr lang="en-US" sz="1800" b="0" dirty="0" err="1">
                <a:solidFill>
                  <a:srgbClr val="374151"/>
                </a:solidFill>
                <a:latin typeface="Calibri"/>
                <a:ea typeface="Calibri"/>
                <a:cs typeface="Calibri"/>
                <a:sym typeface="Calibri"/>
              </a:rPr>
              <a:t>öncelik</a:t>
            </a:r>
            <a:r>
              <a:rPr lang="en-US" sz="1800" b="0" dirty="0">
                <a:solidFill>
                  <a:srgbClr val="374151"/>
                </a:solidFill>
                <a:latin typeface="Calibri"/>
                <a:ea typeface="Calibri"/>
                <a:cs typeface="Calibri"/>
                <a:sym typeface="Calibri"/>
              </a:rPr>
              <a:t> </a:t>
            </a:r>
            <a:r>
              <a:rPr lang="en-US" sz="1800" b="0" dirty="0" err="1">
                <a:solidFill>
                  <a:srgbClr val="374151"/>
                </a:solidFill>
                <a:latin typeface="Calibri"/>
                <a:ea typeface="Calibri"/>
                <a:cs typeface="Calibri"/>
                <a:sym typeface="Calibri"/>
              </a:rPr>
              <a:t>veren</a:t>
            </a:r>
            <a:r>
              <a:rPr lang="en-US" sz="1800" b="0" dirty="0">
                <a:solidFill>
                  <a:srgbClr val="374151"/>
                </a:solidFill>
                <a:latin typeface="Calibri"/>
                <a:ea typeface="Calibri"/>
                <a:cs typeface="Calibri"/>
                <a:sym typeface="Calibri"/>
              </a:rPr>
              <a:t> </a:t>
            </a:r>
            <a:r>
              <a:rPr lang="en-US" sz="1800" b="0" dirty="0" err="1">
                <a:solidFill>
                  <a:srgbClr val="374151"/>
                </a:solidFill>
                <a:latin typeface="Calibri"/>
                <a:ea typeface="Calibri"/>
                <a:cs typeface="Calibri"/>
                <a:sym typeface="Calibri"/>
              </a:rPr>
              <a:t>markaların</a:t>
            </a:r>
            <a:r>
              <a:rPr lang="en-US" sz="1800" b="0" dirty="0">
                <a:solidFill>
                  <a:srgbClr val="374151"/>
                </a:solidFill>
                <a:latin typeface="Calibri"/>
                <a:ea typeface="Calibri"/>
                <a:cs typeface="Calibri"/>
                <a:sym typeface="Calibri"/>
              </a:rPr>
              <a:t> </a:t>
            </a:r>
            <a:r>
              <a:rPr lang="en-US" sz="1800" b="0" dirty="0" err="1">
                <a:solidFill>
                  <a:srgbClr val="374151"/>
                </a:solidFill>
                <a:latin typeface="Calibri"/>
                <a:ea typeface="Calibri"/>
                <a:cs typeface="Calibri"/>
                <a:sym typeface="Calibri"/>
              </a:rPr>
              <a:t>sosyal</a:t>
            </a:r>
            <a:r>
              <a:rPr lang="en-US" sz="1800" b="0" dirty="0">
                <a:solidFill>
                  <a:srgbClr val="374151"/>
                </a:solidFill>
                <a:latin typeface="Calibri"/>
                <a:ea typeface="Calibri"/>
                <a:cs typeface="Calibri"/>
                <a:sym typeface="Calibri"/>
              </a:rPr>
              <a:t> </a:t>
            </a:r>
            <a:r>
              <a:rPr lang="en-US" sz="1800" b="0" dirty="0" err="1">
                <a:solidFill>
                  <a:srgbClr val="374151"/>
                </a:solidFill>
                <a:latin typeface="Calibri"/>
                <a:ea typeface="Calibri"/>
                <a:cs typeface="Calibri"/>
                <a:sym typeface="Calibri"/>
              </a:rPr>
              <a:t>açıdan</a:t>
            </a:r>
            <a:r>
              <a:rPr lang="en-US" sz="1800" b="0" dirty="0">
                <a:solidFill>
                  <a:srgbClr val="374151"/>
                </a:solidFill>
                <a:latin typeface="Calibri"/>
                <a:ea typeface="Calibri"/>
                <a:cs typeface="Calibri"/>
                <a:sym typeface="Calibri"/>
              </a:rPr>
              <a:t> </a:t>
            </a:r>
            <a:r>
              <a:rPr lang="en-US" sz="1800" b="0" dirty="0" err="1">
                <a:solidFill>
                  <a:srgbClr val="374151"/>
                </a:solidFill>
                <a:latin typeface="Calibri"/>
                <a:ea typeface="Calibri"/>
                <a:cs typeface="Calibri"/>
                <a:sym typeface="Calibri"/>
              </a:rPr>
              <a:t>bilinçli</a:t>
            </a:r>
            <a:r>
              <a:rPr lang="en-US" sz="1800" b="0" dirty="0">
                <a:solidFill>
                  <a:srgbClr val="374151"/>
                </a:solidFill>
                <a:latin typeface="Calibri"/>
                <a:ea typeface="Calibri"/>
                <a:cs typeface="Calibri"/>
                <a:sym typeface="Calibri"/>
              </a:rPr>
              <a:t> </a:t>
            </a:r>
            <a:r>
              <a:rPr lang="en-US" sz="1800" b="0" dirty="0" err="1">
                <a:solidFill>
                  <a:srgbClr val="374151"/>
                </a:solidFill>
                <a:latin typeface="Calibri"/>
                <a:ea typeface="Calibri"/>
                <a:cs typeface="Calibri"/>
                <a:sym typeface="Calibri"/>
              </a:rPr>
              <a:t>tüketicileri</a:t>
            </a:r>
            <a:r>
              <a:rPr lang="en-US" sz="1800" b="0" dirty="0">
                <a:solidFill>
                  <a:srgbClr val="374151"/>
                </a:solidFill>
                <a:latin typeface="Calibri"/>
                <a:ea typeface="Calibri"/>
                <a:cs typeface="Calibri"/>
                <a:sym typeface="Calibri"/>
              </a:rPr>
              <a:t> </a:t>
            </a:r>
            <a:r>
              <a:rPr lang="en-US" sz="1800" b="0" dirty="0" err="1">
                <a:solidFill>
                  <a:srgbClr val="374151"/>
                </a:solidFill>
                <a:latin typeface="Calibri"/>
                <a:ea typeface="Calibri"/>
                <a:cs typeface="Calibri"/>
                <a:sym typeface="Calibri"/>
              </a:rPr>
              <a:t>kazanma</a:t>
            </a:r>
            <a:r>
              <a:rPr lang="en-US" sz="1800" b="0" dirty="0">
                <a:solidFill>
                  <a:srgbClr val="374151"/>
                </a:solidFill>
                <a:latin typeface="Calibri"/>
                <a:ea typeface="Calibri"/>
                <a:cs typeface="Calibri"/>
                <a:sym typeface="Calibri"/>
              </a:rPr>
              <a:t> </a:t>
            </a:r>
            <a:r>
              <a:rPr lang="en-US" sz="1800" b="0" dirty="0" err="1">
                <a:solidFill>
                  <a:srgbClr val="374151"/>
                </a:solidFill>
                <a:latin typeface="Calibri"/>
                <a:ea typeface="Calibri"/>
                <a:cs typeface="Calibri"/>
                <a:sym typeface="Calibri"/>
              </a:rPr>
              <a:t>olasılığı</a:t>
            </a:r>
            <a:r>
              <a:rPr lang="en-US" sz="1800" b="0" dirty="0">
                <a:solidFill>
                  <a:srgbClr val="374151"/>
                </a:solidFill>
                <a:latin typeface="Calibri"/>
                <a:ea typeface="Calibri"/>
                <a:cs typeface="Calibri"/>
                <a:sym typeface="Calibri"/>
              </a:rPr>
              <a:t> </a:t>
            </a:r>
            <a:r>
              <a:rPr lang="en-US" sz="1800" b="0" dirty="0" err="1">
                <a:solidFill>
                  <a:srgbClr val="374151"/>
                </a:solidFill>
                <a:latin typeface="Calibri"/>
                <a:ea typeface="Calibri"/>
                <a:cs typeface="Calibri"/>
                <a:sym typeface="Calibri"/>
              </a:rPr>
              <a:t>daha</a:t>
            </a:r>
            <a:r>
              <a:rPr lang="en-US" sz="1800" b="0" dirty="0">
                <a:solidFill>
                  <a:srgbClr val="374151"/>
                </a:solidFill>
                <a:latin typeface="Calibri"/>
                <a:ea typeface="Calibri"/>
                <a:cs typeface="Calibri"/>
                <a:sym typeface="Calibri"/>
              </a:rPr>
              <a:t> </a:t>
            </a:r>
            <a:r>
              <a:rPr lang="en-US" sz="1800" b="0" dirty="0" err="1">
                <a:solidFill>
                  <a:srgbClr val="374151"/>
                </a:solidFill>
                <a:latin typeface="Calibri"/>
                <a:ea typeface="Calibri"/>
                <a:cs typeface="Calibri"/>
                <a:sym typeface="Calibri"/>
              </a:rPr>
              <a:t>yüksektir</a:t>
            </a:r>
            <a:r>
              <a:rPr lang="en-US" sz="1800" b="0" dirty="0">
                <a:solidFill>
                  <a:srgbClr val="374151"/>
                </a:solidFill>
                <a:latin typeface="Calibri"/>
                <a:ea typeface="Calibri"/>
                <a:cs typeface="Calibri"/>
                <a:sym typeface="Calibri"/>
              </a:rPr>
              <a:t>.</a:t>
            </a:r>
            <a:endParaRPr lang="tr-TR" sz="1800" b="0" dirty="0">
              <a:solidFill>
                <a:srgbClr val="374151"/>
              </a:solidFill>
              <a:latin typeface="Calibri"/>
              <a:ea typeface="Calibri"/>
              <a:cs typeface="Calibri"/>
              <a:sym typeface="Calibri"/>
            </a:endParaRPr>
          </a:p>
          <a:p>
            <a:pPr marL="0" marR="0" lvl="0" indent="0" algn="just" rtl="0">
              <a:lnSpc>
                <a:spcPct val="100000"/>
              </a:lnSpc>
              <a:spcBef>
                <a:spcPts val="0"/>
              </a:spcBef>
              <a:spcAft>
                <a:spcPts val="0"/>
              </a:spcAft>
              <a:buSzPts val="1400"/>
              <a:buNone/>
            </a:pPr>
            <a:endParaRPr lang="tr-TR" sz="1800" dirty="0">
              <a:solidFill>
                <a:srgbClr val="374151"/>
              </a:solidFill>
              <a:latin typeface="Calibri"/>
              <a:ea typeface="Calibri"/>
              <a:cs typeface="Calibri"/>
              <a:sym typeface="Calibri"/>
            </a:endParaRPr>
          </a:p>
          <a:p>
            <a:pPr marL="0" marR="0" lvl="0" indent="0" algn="just" rtl="0">
              <a:lnSpc>
                <a:spcPct val="100000"/>
              </a:lnSpc>
              <a:spcBef>
                <a:spcPts val="0"/>
              </a:spcBef>
              <a:spcAft>
                <a:spcPts val="0"/>
              </a:spcAft>
              <a:buSzPts val="1400"/>
              <a:buNone/>
            </a:pPr>
            <a:endParaRPr sz="1800" dirty="0">
              <a:latin typeface="Calibri"/>
              <a:ea typeface="Calibri"/>
              <a:cs typeface="Calibri"/>
              <a:sym typeface="Calibri"/>
            </a:endParaRPr>
          </a:p>
          <a:p>
            <a:pPr marL="0" marR="0" lvl="0" indent="0" algn="just" rtl="0">
              <a:lnSpc>
                <a:spcPct val="100000"/>
              </a:lnSpc>
              <a:spcBef>
                <a:spcPts val="0"/>
              </a:spcBef>
              <a:spcAft>
                <a:spcPts val="0"/>
              </a:spcAft>
              <a:buSzPts val="1400"/>
              <a:buNone/>
            </a:pPr>
            <a:r>
              <a:rPr lang="en-US" sz="1800" b="1" dirty="0" err="1">
                <a:solidFill>
                  <a:srgbClr val="374151"/>
                </a:solidFill>
                <a:latin typeface="Calibri"/>
                <a:ea typeface="Calibri"/>
                <a:cs typeface="Calibri"/>
                <a:sym typeface="Calibri"/>
              </a:rPr>
              <a:t>Yerel</a:t>
            </a:r>
            <a:r>
              <a:rPr lang="en-US" sz="1800" b="1" dirty="0">
                <a:solidFill>
                  <a:srgbClr val="374151"/>
                </a:solidFill>
                <a:latin typeface="Calibri"/>
                <a:ea typeface="Calibri"/>
                <a:cs typeface="Calibri"/>
                <a:sym typeface="Calibri"/>
              </a:rPr>
              <a:t> ve El </a:t>
            </a:r>
            <a:r>
              <a:rPr lang="en-US" sz="1800" b="1" dirty="0" err="1">
                <a:solidFill>
                  <a:srgbClr val="374151"/>
                </a:solidFill>
                <a:latin typeface="Calibri"/>
                <a:ea typeface="Calibri"/>
                <a:cs typeface="Calibri"/>
                <a:sym typeface="Calibri"/>
              </a:rPr>
              <a:t>Sanatları</a:t>
            </a:r>
            <a:r>
              <a:rPr lang="en-US" sz="1800" b="1" dirty="0">
                <a:solidFill>
                  <a:srgbClr val="374151"/>
                </a:solidFill>
                <a:latin typeface="Calibri"/>
                <a:ea typeface="Calibri"/>
                <a:cs typeface="Calibri"/>
                <a:sym typeface="Calibri"/>
              </a:rPr>
              <a:t> </a:t>
            </a:r>
            <a:r>
              <a:rPr lang="en-US" sz="1800" b="1" dirty="0" err="1">
                <a:solidFill>
                  <a:srgbClr val="374151"/>
                </a:solidFill>
                <a:latin typeface="Calibri"/>
                <a:ea typeface="Calibri"/>
                <a:cs typeface="Calibri"/>
                <a:sym typeface="Calibri"/>
              </a:rPr>
              <a:t>Ürünleri</a:t>
            </a:r>
            <a:r>
              <a:rPr lang="en-US" sz="1800" b="1" dirty="0">
                <a:solidFill>
                  <a:srgbClr val="374151"/>
                </a:solidFill>
                <a:latin typeface="Calibri"/>
                <a:ea typeface="Calibri"/>
                <a:cs typeface="Calibri"/>
                <a:sym typeface="Calibri"/>
              </a:rPr>
              <a:t>: </a:t>
            </a:r>
            <a:r>
              <a:rPr lang="en-US" sz="1800" b="0" dirty="0" err="1">
                <a:solidFill>
                  <a:srgbClr val="374151"/>
                </a:solidFill>
                <a:latin typeface="Calibri"/>
                <a:ea typeface="Calibri"/>
                <a:cs typeface="Calibri"/>
                <a:sym typeface="Calibri"/>
              </a:rPr>
              <a:t>Bazı</a:t>
            </a:r>
            <a:r>
              <a:rPr lang="en-US" sz="1800" b="0" dirty="0">
                <a:solidFill>
                  <a:srgbClr val="374151"/>
                </a:solidFill>
                <a:latin typeface="Calibri"/>
                <a:ea typeface="Calibri"/>
                <a:cs typeface="Calibri"/>
                <a:sym typeface="Calibri"/>
              </a:rPr>
              <a:t> </a:t>
            </a:r>
            <a:r>
              <a:rPr lang="en-US" sz="1800" b="0" dirty="0" err="1">
                <a:solidFill>
                  <a:srgbClr val="374151"/>
                </a:solidFill>
                <a:latin typeface="Calibri"/>
                <a:ea typeface="Calibri"/>
                <a:cs typeface="Calibri"/>
                <a:sym typeface="Calibri"/>
              </a:rPr>
              <a:t>tüketiciler</a:t>
            </a:r>
            <a:r>
              <a:rPr lang="en-US" sz="1800" b="0" dirty="0">
                <a:solidFill>
                  <a:srgbClr val="374151"/>
                </a:solidFill>
                <a:latin typeface="Calibri"/>
                <a:ea typeface="Calibri"/>
                <a:cs typeface="Calibri"/>
                <a:sym typeface="Calibri"/>
              </a:rPr>
              <a:t> </a:t>
            </a:r>
            <a:r>
              <a:rPr lang="en-US" sz="1800" b="0" dirty="0" err="1">
                <a:solidFill>
                  <a:srgbClr val="374151"/>
                </a:solidFill>
                <a:latin typeface="Calibri"/>
                <a:ea typeface="Calibri"/>
                <a:cs typeface="Calibri"/>
                <a:sym typeface="Calibri"/>
              </a:rPr>
              <a:t>yerel</a:t>
            </a:r>
            <a:r>
              <a:rPr lang="en-US" sz="1800" b="0" dirty="0">
                <a:solidFill>
                  <a:srgbClr val="374151"/>
                </a:solidFill>
                <a:latin typeface="Calibri"/>
                <a:ea typeface="Calibri"/>
                <a:cs typeface="Calibri"/>
                <a:sym typeface="Calibri"/>
              </a:rPr>
              <a:t> </a:t>
            </a:r>
            <a:r>
              <a:rPr lang="en-US" sz="1800" b="0" dirty="0" err="1">
                <a:solidFill>
                  <a:srgbClr val="374151"/>
                </a:solidFill>
                <a:latin typeface="Calibri"/>
                <a:ea typeface="Calibri"/>
                <a:cs typeface="Calibri"/>
                <a:sym typeface="Calibri"/>
              </a:rPr>
              <a:t>olarak</a:t>
            </a:r>
            <a:r>
              <a:rPr lang="en-US" sz="1800" b="0" dirty="0">
                <a:solidFill>
                  <a:srgbClr val="374151"/>
                </a:solidFill>
                <a:latin typeface="Calibri"/>
                <a:ea typeface="Calibri"/>
                <a:cs typeface="Calibri"/>
                <a:sym typeface="Calibri"/>
              </a:rPr>
              <a:t> </a:t>
            </a:r>
            <a:r>
              <a:rPr lang="en-US" sz="1800" b="0" dirty="0" err="1">
                <a:solidFill>
                  <a:srgbClr val="374151"/>
                </a:solidFill>
                <a:latin typeface="Calibri"/>
                <a:ea typeface="Calibri"/>
                <a:cs typeface="Calibri"/>
                <a:sym typeface="Calibri"/>
              </a:rPr>
              <a:t>üretilen</a:t>
            </a:r>
            <a:r>
              <a:rPr lang="en-US" sz="1800" b="0" dirty="0">
                <a:solidFill>
                  <a:srgbClr val="374151"/>
                </a:solidFill>
                <a:latin typeface="Calibri"/>
                <a:ea typeface="Calibri"/>
                <a:cs typeface="Calibri"/>
                <a:sym typeface="Calibri"/>
              </a:rPr>
              <a:t> </a:t>
            </a:r>
            <a:r>
              <a:rPr lang="en-US" sz="1800" b="0" dirty="0" err="1">
                <a:solidFill>
                  <a:srgbClr val="374151"/>
                </a:solidFill>
                <a:latin typeface="Calibri"/>
                <a:ea typeface="Calibri"/>
                <a:cs typeface="Calibri"/>
                <a:sym typeface="Calibri"/>
              </a:rPr>
              <a:t>veya</a:t>
            </a:r>
            <a:r>
              <a:rPr lang="en-US" sz="1800" b="0" dirty="0">
                <a:solidFill>
                  <a:srgbClr val="374151"/>
                </a:solidFill>
                <a:latin typeface="Calibri"/>
                <a:ea typeface="Calibri"/>
                <a:cs typeface="Calibri"/>
                <a:sym typeface="Calibri"/>
              </a:rPr>
              <a:t> </a:t>
            </a:r>
            <a:r>
              <a:rPr lang="en-US" sz="1800" b="0" dirty="0" err="1">
                <a:solidFill>
                  <a:srgbClr val="374151"/>
                </a:solidFill>
                <a:latin typeface="Calibri"/>
                <a:ea typeface="Calibri"/>
                <a:cs typeface="Calibri"/>
                <a:sym typeface="Calibri"/>
              </a:rPr>
              <a:t>el</a:t>
            </a:r>
            <a:r>
              <a:rPr lang="en-US" sz="1800" b="0" dirty="0">
                <a:solidFill>
                  <a:srgbClr val="374151"/>
                </a:solidFill>
                <a:latin typeface="Calibri"/>
                <a:ea typeface="Calibri"/>
                <a:cs typeface="Calibri"/>
                <a:sym typeface="Calibri"/>
              </a:rPr>
              <a:t> </a:t>
            </a:r>
            <a:r>
              <a:rPr lang="en-US" sz="1800" b="0" dirty="0" err="1">
                <a:solidFill>
                  <a:srgbClr val="374151"/>
                </a:solidFill>
                <a:latin typeface="Calibri"/>
                <a:ea typeface="Calibri"/>
                <a:cs typeface="Calibri"/>
                <a:sym typeface="Calibri"/>
              </a:rPr>
              <a:t>yapımı</a:t>
            </a:r>
            <a:r>
              <a:rPr lang="en-US" sz="1800" b="0" dirty="0">
                <a:solidFill>
                  <a:srgbClr val="374151"/>
                </a:solidFill>
                <a:latin typeface="Calibri"/>
                <a:ea typeface="Calibri"/>
                <a:cs typeface="Calibri"/>
                <a:sym typeface="Calibri"/>
              </a:rPr>
              <a:t> </a:t>
            </a:r>
            <a:r>
              <a:rPr lang="en-US" sz="1800" b="0" dirty="0" err="1">
                <a:solidFill>
                  <a:srgbClr val="374151"/>
                </a:solidFill>
                <a:latin typeface="Calibri"/>
                <a:ea typeface="Calibri"/>
                <a:cs typeface="Calibri"/>
                <a:sym typeface="Calibri"/>
              </a:rPr>
              <a:t>ayakkabıları</a:t>
            </a:r>
            <a:r>
              <a:rPr lang="en-US" sz="1800" b="0" dirty="0">
                <a:solidFill>
                  <a:srgbClr val="374151"/>
                </a:solidFill>
                <a:latin typeface="Calibri"/>
                <a:ea typeface="Calibri"/>
                <a:cs typeface="Calibri"/>
                <a:sym typeface="Calibri"/>
              </a:rPr>
              <a:t> </a:t>
            </a:r>
            <a:r>
              <a:rPr lang="en-US" sz="1800" b="0" dirty="0" err="1">
                <a:solidFill>
                  <a:srgbClr val="374151"/>
                </a:solidFill>
                <a:latin typeface="Calibri"/>
                <a:ea typeface="Calibri"/>
                <a:cs typeface="Calibri"/>
                <a:sym typeface="Calibri"/>
              </a:rPr>
              <a:t>tercih</a:t>
            </a:r>
            <a:r>
              <a:rPr lang="en-US" sz="1800" b="0" dirty="0">
                <a:solidFill>
                  <a:srgbClr val="374151"/>
                </a:solidFill>
                <a:latin typeface="Calibri"/>
                <a:ea typeface="Calibri"/>
                <a:cs typeface="Calibri"/>
                <a:sym typeface="Calibri"/>
              </a:rPr>
              <a:t> </a:t>
            </a:r>
            <a:r>
              <a:rPr lang="en-US" sz="1800" b="0" dirty="0" err="1">
                <a:solidFill>
                  <a:srgbClr val="374151"/>
                </a:solidFill>
                <a:latin typeface="Calibri"/>
                <a:ea typeface="Calibri"/>
                <a:cs typeface="Calibri"/>
                <a:sym typeface="Calibri"/>
              </a:rPr>
              <a:t>eder</a:t>
            </a:r>
            <a:r>
              <a:rPr lang="en-US" sz="1800" b="0" dirty="0">
                <a:solidFill>
                  <a:srgbClr val="374151"/>
                </a:solidFill>
                <a:latin typeface="Calibri"/>
                <a:ea typeface="Calibri"/>
                <a:cs typeface="Calibri"/>
                <a:sym typeface="Calibri"/>
              </a:rPr>
              <a:t>. Bu </a:t>
            </a:r>
            <a:r>
              <a:rPr lang="en-US" sz="1800" b="0" dirty="0" err="1">
                <a:solidFill>
                  <a:srgbClr val="374151"/>
                </a:solidFill>
                <a:latin typeface="Calibri"/>
                <a:ea typeface="Calibri"/>
                <a:cs typeface="Calibri"/>
                <a:sym typeface="Calibri"/>
              </a:rPr>
              <a:t>seçim</a:t>
            </a:r>
            <a:r>
              <a:rPr lang="en-US" sz="1800" b="0" dirty="0">
                <a:solidFill>
                  <a:srgbClr val="374151"/>
                </a:solidFill>
                <a:latin typeface="Calibri"/>
                <a:ea typeface="Calibri"/>
                <a:cs typeface="Calibri"/>
                <a:sym typeface="Calibri"/>
              </a:rPr>
              <a:t>, </a:t>
            </a:r>
            <a:r>
              <a:rPr lang="en-US" sz="1800" b="0" dirty="0" err="1">
                <a:solidFill>
                  <a:srgbClr val="374151"/>
                </a:solidFill>
                <a:latin typeface="Calibri"/>
                <a:ea typeface="Calibri"/>
                <a:cs typeface="Calibri"/>
                <a:sym typeface="Calibri"/>
              </a:rPr>
              <a:t>ulaşımla</a:t>
            </a:r>
            <a:r>
              <a:rPr lang="en-US" sz="1800" b="0" dirty="0">
                <a:solidFill>
                  <a:srgbClr val="374151"/>
                </a:solidFill>
                <a:latin typeface="Calibri"/>
                <a:ea typeface="Calibri"/>
                <a:cs typeface="Calibri"/>
                <a:sym typeface="Calibri"/>
              </a:rPr>
              <a:t> </a:t>
            </a:r>
            <a:r>
              <a:rPr lang="en-US" sz="1800" b="0" dirty="0" err="1">
                <a:solidFill>
                  <a:srgbClr val="374151"/>
                </a:solidFill>
                <a:latin typeface="Calibri"/>
                <a:ea typeface="Calibri"/>
                <a:cs typeface="Calibri"/>
                <a:sym typeface="Calibri"/>
              </a:rPr>
              <a:t>ilişkili</a:t>
            </a:r>
            <a:r>
              <a:rPr lang="en-US" sz="1800" b="0" dirty="0">
                <a:solidFill>
                  <a:srgbClr val="374151"/>
                </a:solidFill>
                <a:latin typeface="Calibri"/>
                <a:ea typeface="Calibri"/>
                <a:cs typeface="Calibri"/>
                <a:sym typeface="Calibri"/>
              </a:rPr>
              <a:t> </a:t>
            </a:r>
            <a:r>
              <a:rPr lang="en-US" sz="1800" b="0" dirty="0" err="1">
                <a:solidFill>
                  <a:srgbClr val="374151"/>
                </a:solidFill>
                <a:latin typeface="Calibri"/>
                <a:ea typeface="Calibri"/>
                <a:cs typeface="Calibri"/>
                <a:sym typeface="Calibri"/>
              </a:rPr>
              <a:t>karbon</a:t>
            </a:r>
            <a:r>
              <a:rPr lang="en-US" sz="1800" b="0" dirty="0">
                <a:solidFill>
                  <a:srgbClr val="374151"/>
                </a:solidFill>
                <a:latin typeface="Calibri"/>
                <a:ea typeface="Calibri"/>
                <a:cs typeface="Calibri"/>
                <a:sym typeface="Calibri"/>
              </a:rPr>
              <a:t> </a:t>
            </a:r>
            <a:r>
              <a:rPr lang="en-US" sz="1800" b="0" dirty="0" err="1">
                <a:solidFill>
                  <a:srgbClr val="374151"/>
                </a:solidFill>
                <a:latin typeface="Calibri"/>
                <a:ea typeface="Calibri"/>
                <a:cs typeface="Calibri"/>
                <a:sym typeface="Calibri"/>
              </a:rPr>
              <a:t>ayak</a:t>
            </a:r>
            <a:r>
              <a:rPr lang="en-US" sz="1800" b="0" dirty="0">
                <a:solidFill>
                  <a:srgbClr val="374151"/>
                </a:solidFill>
                <a:latin typeface="Calibri"/>
                <a:ea typeface="Calibri"/>
                <a:cs typeface="Calibri"/>
                <a:sym typeface="Calibri"/>
              </a:rPr>
              <a:t> </a:t>
            </a:r>
            <a:r>
              <a:rPr lang="en-US" sz="1800" b="0" dirty="0" err="1">
                <a:solidFill>
                  <a:srgbClr val="374151"/>
                </a:solidFill>
                <a:latin typeface="Calibri"/>
                <a:ea typeface="Calibri"/>
                <a:cs typeface="Calibri"/>
                <a:sym typeface="Calibri"/>
              </a:rPr>
              <a:t>izini</a:t>
            </a:r>
            <a:r>
              <a:rPr lang="en-US" sz="1800" b="0" dirty="0">
                <a:solidFill>
                  <a:srgbClr val="374151"/>
                </a:solidFill>
                <a:latin typeface="Calibri"/>
                <a:ea typeface="Calibri"/>
                <a:cs typeface="Calibri"/>
                <a:sym typeface="Calibri"/>
              </a:rPr>
              <a:t> </a:t>
            </a:r>
            <a:r>
              <a:rPr lang="en-US" sz="1800" b="0" dirty="0" err="1">
                <a:solidFill>
                  <a:srgbClr val="374151"/>
                </a:solidFill>
                <a:latin typeface="Calibri"/>
                <a:ea typeface="Calibri"/>
                <a:cs typeface="Calibri"/>
                <a:sym typeface="Calibri"/>
              </a:rPr>
              <a:t>azalttığı</a:t>
            </a:r>
            <a:r>
              <a:rPr lang="en-US" sz="1800" b="0" dirty="0">
                <a:solidFill>
                  <a:srgbClr val="374151"/>
                </a:solidFill>
                <a:latin typeface="Calibri"/>
                <a:ea typeface="Calibri"/>
                <a:cs typeface="Calibri"/>
                <a:sym typeface="Calibri"/>
              </a:rPr>
              <a:t> ve </a:t>
            </a:r>
            <a:r>
              <a:rPr lang="en-US" sz="1800" b="0" dirty="0" err="1">
                <a:solidFill>
                  <a:srgbClr val="374151"/>
                </a:solidFill>
                <a:latin typeface="Calibri"/>
                <a:ea typeface="Calibri"/>
                <a:cs typeface="Calibri"/>
                <a:sym typeface="Calibri"/>
              </a:rPr>
              <a:t>yerel</a:t>
            </a:r>
            <a:r>
              <a:rPr lang="en-US" sz="1800" b="0" dirty="0">
                <a:solidFill>
                  <a:srgbClr val="374151"/>
                </a:solidFill>
                <a:latin typeface="Calibri"/>
                <a:ea typeface="Calibri"/>
                <a:cs typeface="Calibri"/>
                <a:sym typeface="Calibri"/>
              </a:rPr>
              <a:t> </a:t>
            </a:r>
            <a:r>
              <a:rPr lang="en-US" sz="1800" b="0" dirty="0" err="1">
                <a:solidFill>
                  <a:srgbClr val="374151"/>
                </a:solidFill>
                <a:latin typeface="Calibri"/>
                <a:ea typeface="Calibri"/>
                <a:cs typeface="Calibri"/>
                <a:sym typeface="Calibri"/>
              </a:rPr>
              <a:t>ekonomileri</a:t>
            </a:r>
            <a:r>
              <a:rPr lang="en-US" sz="1800" b="0" dirty="0">
                <a:solidFill>
                  <a:srgbClr val="374151"/>
                </a:solidFill>
                <a:latin typeface="Calibri"/>
                <a:ea typeface="Calibri"/>
                <a:cs typeface="Calibri"/>
                <a:sym typeface="Calibri"/>
              </a:rPr>
              <a:t> </a:t>
            </a:r>
            <a:r>
              <a:rPr lang="en-US" sz="1800" b="0" dirty="0" err="1">
                <a:solidFill>
                  <a:srgbClr val="374151"/>
                </a:solidFill>
                <a:latin typeface="Calibri"/>
                <a:ea typeface="Calibri"/>
                <a:cs typeface="Calibri"/>
                <a:sym typeface="Calibri"/>
              </a:rPr>
              <a:t>desteklediği</a:t>
            </a:r>
            <a:r>
              <a:rPr lang="en-US" sz="1800" b="0" dirty="0">
                <a:solidFill>
                  <a:srgbClr val="374151"/>
                </a:solidFill>
                <a:latin typeface="Calibri"/>
                <a:ea typeface="Calibri"/>
                <a:cs typeface="Calibri"/>
                <a:sym typeface="Calibri"/>
              </a:rPr>
              <a:t> </a:t>
            </a:r>
            <a:r>
              <a:rPr lang="en-US" sz="1800" b="0" dirty="0" err="1">
                <a:solidFill>
                  <a:srgbClr val="374151"/>
                </a:solidFill>
                <a:latin typeface="Calibri"/>
                <a:ea typeface="Calibri"/>
                <a:cs typeface="Calibri"/>
                <a:sym typeface="Calibri"/>
              </a:rPr>
              <a:t>için</a:t>
            </a:r>
            <a:r>
              <a:rPr lang="en-US" sz="1800" b="0" dirty="0">
                <a:solidFill>
                  <a:srgbClr val="374151"/>
                </a:solidFill>
                <a:latin typeface="Calibri"/>
                <a:ea typeface="Calibri"/>
                <a:cs typeface="Calibri"/>
                <a:sym typeface="Calibri"/>
              </a:rPr>
              <a:t> </a:t>
            </a:r>
            <a:r>
              <a:rPr lang="en-US" sz="1800" b="0" dirty="0" err="1">
                <a:solidFill>
                  <a:srgbClr val="374151"/>
                </a:solidFill>
                <a:latin typeface="Calibri"/>
                <a:ea typeface="Calibri"/>
                <a:cs typeface="Calibri"/>
                <a:sym typeface="Calibri"/>
              </a:rPr>
              <a:t>genellikle</a:t>
            </a:r>
            <a:r>
              <a:rPr lang="en-US" sz="1800" b="0" dirty="0">
                <a:solidFill>
                  <a:srgbClr val="374151"/>
                </a:solidFill>
                <a:latin typeface="Calibri"/>
                <a:ea typeface="Calibri"/>
                <a:cs typeface="Calibri"/>
                <a:sym typeface="Calibri"/>
              </a:rPr>
              <a:t> </a:t>
            </a:r>
            <a:r>
              <a:rPr lang="en-US" sz="1800" b="0" dirty="0" err="1">
                <a:solidFill>
                  <a:srgbClr val="374151"/>
                </a:solidFill>
                <a:latin typeface="Calibri"/>
                <a:ea typeface="Calibri"/>
                <a:cs typeface="Calibri"/>
                <a:sym typeface="Calibri"/>
              </a:rPr>
              <a:t>sürdürülebilirlik</a:t>
            </a:r>
            <a:r>
              <a:rPr lang="en-US" sz="1800" b="0" dirty="0">
                <a:solidFill>
                  <a:srgbClr val="374151"/>
                </a:solidFill>
                <a:latin typeface="Calibri"/>
                <a:ea typeface="Calibri"/>
                <a:cs typeface="Calibri"/>
                <a:sym typeface="Calibri"/>
              </a:rPr>
              <a:t> </a:t>
            </a:r>
            <a:r>
              <a:rPr lang="en-US" sz="1800" b="0" dirty="0" err="1">
                <a:solidFill>
                  <a:srgbClr val="374151"/>
                </a:solidFill>
                <a:latin typeface="Calibri"/>
                <a:ea typeface="Calibri"/>
                <a:cs typeface="Calibri"/>
                <a:sym typeface="Calibri"/>
              </a:rPr>
              <a:t>hedefleriyle</a:t>
            </a:r>
            <a:r>
              <a:rPr lang="en-US" sz="1800" b="0" dirty="0">
                <a:solidFill>
                  <a:srgbClr val="374151"/>
                </a:solidFill>
                <a:latin typeface="Calibri"/>
                <a:ea typeface="Calibri"/>
                <a:cs typeface="Calibri"/>
                <a:sym typeface="Calibri"/>
              </a:rPr>
              <a:t> </a:t>
            </a:r>
            <a:r>
              <a:rPr lang="en-US" sz="1800" b="0" dirty="0" err="1">
                <a:solidFill>
                  <a:srgbClr val="374151"/>
                </a:solidFill>
                <a:latin typeface="Calibri"/>
                <a:ea typeface="Calibri"/>
                <a:cs typeface="Calibri"/>
                <a:sym typeface="Calibri"/>
              </a:rPr>
              <a:t>uyumludur</a:t>
            </a:r>
            <a:r>
              <a:rPr lang="en-US" sz="1800" b="0" dirty="0">
                <a:solidFill>
                  <a:srgbClr val="374151"/>
                </a:solidFill>
                <a:latin typeface="Calibri"/>
                <a:ea typeface="Calibri"/>
                <a:cs typeface="Calibri"/>
                <a:sym typeface="Calibri"/>
              </a:rPr>
              <a:t>.</a:t>
            </a:r>
            <a:endParaRPr lang="tr-TR" sz="1800" b="0" dirty="0">
              <a:solidFill>
                <a:srgbClr val="374151"/>
              </a:solidFill>
              <a:latin typeface="Calibri"/>
              <a:ea typeface="Calibri"/>
              <a:cs typeface="Calibri"/>
              <a:sym typeface="Calibri"/>
            </a:endParaRPr>
          </a:p>
          <a:p>
            <a:pPr marL="0" marR="0" lvl="0" indent="0" algn="just" rtl="0">
              <a:lnSpc>
                <a:spcPct val="100000"/>
              </a:lnSpc>
              <a:spcBef>
                <a:spcPts val="0"/>
              </a:spcBef>
              <a:spcAft>
                <a:spcPts val="0"/>
              </a:spcAft>
              <a:buSzPts val="1400"/>
              <a:buNone/>
            </a:pPr>
            <a:endParaRPr lang="tr-TR" sz="1800" dirty="0">
              <a:solidFill>
                <a:srgbClr val="374151"/>
              </a:solidFill>
              <a:latin typeface="Calibri"/>
              <a:ea typeface="Calibri"/>
              <a:cs typeface="Calibri"/>
              <a:sym typeface="Calibri"/>
            </a:endParaRPr>
          </a:p>
          <a:p>
            <a:pPr marL="0" marR="0" lvl="0" indent="0" algn="just" rtl="0">
              <a:lnSpc>
                <a:spcPct val="100000"/>
              </a:lnSpc>
              <a:spcBef>
                <a:spcPts val="0"/>
              </a:spcBef>
              <a:spcAft>
                <a:spcPts val="0"/>
              </a:spcAft>
              <a:buSzPts val="1400"/>
              <a:buNone/>
            </a:pPr>
            <a:r>
              <a:rPr lang="tr-TR" sz="1800" b="1" dirty="0">
                <a:latin typeface="Calibri"/>
                <a:ea typeface="Calibri"/>
                <a:cs typeface="Calibri"/>
                <a:sym typeface="Calibri"/>
              </a:rPr>
              <a:t>Sertifikalar ve Etiketler:</a:t>
            </a:r>
            <a:r>
              <a:rPr lang="tr-TR" sz="1800" dirty="0">
                <a:latin typeface="Calibri"/>
                <a:ea typeface="Calibri"/>
                <a:cs typeface="Calibri"/>
                <a:sym typeface="Calibri"/>
              </a:rPr>
              <a:t> "Organik", "vegan" veya "Adil Ticaret" gibi çevre dostu sertifikalar ve etiketler satın alma kararlarını etkiler. Tüketiciler bu etiketleri sürdürülebilir ve etik üretimin göstergesi olarak aramaktadır.</a:t>
            </a:r>
          </a:p>
          <a:p>
            <a:pPr marL="0" marR="0" lvl="0" indent="0" algn="just" rtl="0">
              <a:lnSpc>
                <a:spcPct val="100000"/>
              </a:lnSpc>
              <a:spcBef>
                <a:spcPts val="0"/>
              </a:spcBef>
              <a:spcAft>
                <a:spcPts val="0"/>
              </a:spcAft>
              <a:buSzPts val="1400"/>
              <a:buNone/>
            </a:pPr>
            <a:endParaRPr lang="tr-TR" sz="1800" dirty="0">
              <a:solidFill>
                <a:srgbClr val="374151"/>
              </a:solidFill>
              <a:latin typeface="Calibri"/>
              <a:ea typeface="Calibri"/>
              <a:cs typeface="Calibri"/>
              <a:sym typeface="Calibri"/>
            </a:endParaRPr>
          </a:p>
          <a:p>
            <a:pPr marL="0" marR="0" lvl="0" indent="0" algn="just" rtl="0">
              <a:lnSpc>
                <a:spcPct val="100000"/>
              </a:lnSpc>
              <a:spcBef>
                <a:spcPts val="0"/>
              </a:spcBef>
              <a:spcAft>
                <a:spcPts val="0"/>
              </a:spcAft>
              <a:buSzPts val="1400"/>
              <a:buNone/>
            </a:pPr>
            <a:r>
              <a:rPr lang="tr-TR" sz="1800" b="1" dirty="0">
                <a:latin typeface="Calibri"/>
                <a:ea typeface="Calibri"/>
                <a:cs typeface="Calibri"/>
                <a:sym typeface="Calibri"/>
              </a:rPr>
              <a:t>Çevrimiçi İncelemeler ve Öneriler:</a:t>
            </a:r>
            <a:r>
              <a:rPr lang="tr-TR" sz="1800" dirty="0">
                <a:latin typeface="Calibri"/>
                <a:ea typeface="Calibri"/>
                <a:cs typeface="Calibri"/>
                <a:sym typeface="Calibri"/>
              </a:rPr>
              <a:t> Tüketiciler, sürdürülebilir ayakkabı seçimleri yaparken çevrimiçi incelemelere ve akranlarından gelen tavsiyelere güvenir. Bir markanın sürdürülebilirlik çabalarıyla ilgili olumlu yorumlar, çekiciliğini artırabilir.</a:t>
            </a:r>
            <a:endParaRPr lang="tr-TR" sz="1800" dirty="0">
              <a:solidFill>
                <a:srgbClr val="374151"/>
              </a:solidFill>
              <a:latin typeface="Calibri"/>
              <a:ea typeface="Calibri"/>
              <a:cs typeface="Calibri"/>
              <a:sym typeface="Calibri"/>
            </a:endParaRPr>
          </a:p>
          <a:p>
            <a:pPr marL="0" marR="0" lvl="0" indent="0" algn="just" rtl="0">
              <a:lnSpc>
                <a:spcPct val="100000"/>
              </a:lnSpc>
              <a:spcBef>
                <a:spcPts val="0"/>
              </a:spcBef>
              <a:spcAft>
                <a:spcPts val="0"/>
              </a:spcAft>
              <a:buSzPts val="1400"/>
              <a:buNone/>
            </a:pPr>
            <a:endParaRPr sz="1800" dirty="0">
              <a:latin typeface="Calibri"/>
              <a:ea typeface="Calibri"/>
              <a:cs typeface="Calibri"/>
              <a:sym typeface="Calibri"/>
            </a:endParaRPr>
          </a:p>
          <a:p>
            <a:pPr marL="0" marR="0" lvl="0" indent="0" algn="just" rtl="0">
              <a:lnSpc>
                <a:spcPct val="100000"/>
              </a:lnSpc>
              <a:spcBef>
                <a:spcPts val="0"/>
              </a:spcBef>
              <a:spcAft>
                <a:spcPts val="0"/>
              </a:spcAft>
              <a:buSzPts val="1400"/>
              <a:buNone/>
            </a:pPr>
            <a:r>
              <a:rPr lang="en-US" sz="1800" b="1" dirty="0" err="1">
                <a:solidFill>
                  <a:srgbClr val="374151"/>
                </a:solidFill>
                <a:latin typeface="Calibri"/>
                <a:ea typeface="Calibri"/>
                <a:cs typeface="Calibri"/>
                <a:sym typeface="Calibri"/>
              </a:rPr>
              <a:t>Eğitim</a:t>
            </a:r>
            <a:r>
              <a:rPr lang="en-US" sz="1800" b="1" dirty="0">
                <a:solidFill>
                  <a:srgbClr val="374151"/>
                </a:solidFill>
                <a:latin typeface="Calibri"/>
                <a:ea typeface="Calibri"/>
                <a:cs typeface="Calibri"/>
                <a:sym typeface="Calibri"/>
              </a:rPr>
              <a:t> ve </a:t>
            </a:r>
            <a:r>
              <a:rPr lang="en-US" sz="1800" b="1" dirty="0" err="1">
                <a:solidFill>
                  <a:srgbClr val="374151"/>
                </a:solidFill>
                <a:latin typeface="Calibri"/>
                <a:ea typeface="Calibri"/>
                <a:cs typeface="Calibri"/>
                <a:sym typeface="Calibri"/>
              </a:rPr>
              <a:t>Farkındalık</a:t>
            </a:r>
            <a:r>
              <a:rPr lang="en-US" sz="1800" b="1" dirty="0">
                <a:solidFill>
                  <a:srgbClr val="374151"/>
                </a:solidFill>
                <a:latin typeface="Calibri"/>
                <a:ea typeface="Calibri"/>
                <a:cs typeface="Calibri"/>
                <a:sym typeface="Calibri"/>
              </a:rPr>
              <a:t>: </a:t>
            </a:r>
            <a:r>
              <a:rPr lang="en-US" sz="1800" b="0" dirty="0" err="1">
                <a:solidFill>
                  <a:srgbClr val="374151"/>
                </a:solidFill>
                <a:latin typeface="Calibri"/>
                <a:ea typeface="Calibri"/>
                <a:cs typeface="Calibri"/>
                <a:sym typeface="Calibri"/>
              </a:rPr>
              <a:t>Tüketici</a:t>
            </a:r>
            <a:r>
              <a:rPr lang="en-US" sz="1800" b="0" dirty="0">
                <a:solidFill>
                  <a:srgbClr val="374151"/>
                </a:solidFill>
                <a:latin typeface="Calibri"/>
                <a:ea typeface="Calibri"/>
                <a:cs typeface="Calibri"/>
                <a:sym typeface="Calibri"/>
              </a:rPr>
              <a:t> </a:t>
            </a:r>
            <a:r>
              <a:rPr lang="en-US" sz="1800" b="0" dirty="0" err="1">
                <a:solidFill>
                  <a:srgbClr val="374151"/>
                </a:solidFill>
                <a:latin typeface="Calibri"/>
                <a:ea typeface="Calibri"/>
                <a:cs typeface="Calibri"/>
                <a:sym typeface="Calibri"/>
              </a:rPr>
              <a:t>davranışı</a:t>
            </a:r>
            <a:r>
              <a:rPr lang="en-US" sz="1800" b="0" dirty="0">
                <a:solidFill>
                  <a:srgbClr val="374151"/>
                </a:solidFill>
                <a:latin typeface="Calibri"/>
                <a:ea typeface="Calibri"/>
                <a:cs typeface="Calibri"/>
                <a:sym typeface="Calibri"/>
              </a:rPr>
              <a:t>, </a:t>
            </a:r>
            <a:r>
              <a:rPr lang="en-US" sz="1800" b="0" dirty="0" err="1">
                <a:solidFill>
                  <a:srgbClr val="374151"/>
                </a:solidFill>
                <a:latin typeface="Calibri"/>
                <a:ea typeface="Calibri"/>
                <a:cs typeface="Calibri"/>
                <a:sym typeface="Calibri"/>
              </a:rPr>
              <a:t>ayakkabı</a:t>
            </a:r>
            <a:r>
              <a:rPr lang="en-US" sz="1800" b="0" dirty="0">
                <a:solidFill>
                  <a:srgbClr val="374151"/>
                </a:solidFill>
                <a:latin typeface="Calibri"/>
                <a:ea typeface="Calibri"/>
                <a:cs typeface="Calibri"/>
                <a:sym typeface="Calibri"/>
              </a:rPr>
              <a:t> </a:t>
            </a:r>
            <a:r>
              <a:rPr lang="en-US" sz="1800" b="0" dirty="0" err="1">
                <a:solidFill>
                  <a:srgbClr val="374151"/>
                </a:solidFill>
                <a:latin typeface="Calibri"/>
                <a:ea typeface="Calibri"/>
                <a:cs typeface="Calibri"/>
                <a:sym typeface="Calibri"/>
              </a:rPr>
              <a:t>endüstrisinin</a:t>
            </a:r>
            <a:r>
              <a:rPr lang="en-US" sz="1800" b="0" dirty="0">
                <a:solidFill>
                  <a:srgbClr val="374151"/>
                </a:solidFill>
                <a:latin typeface="Calibri"/>
                <a:ea typeface="Calibri"/>
                <a:cs typeface="Calibri"/>
                <a:sym typeface="Calibri"/>
              </a:rPr>
              <a:t> </a:t>
            </a:r>
            <a:r>
              <a:rPr lang="en-US" sz="1800" b="0" dirty="0" err="1">
                <a:solidFill>
                  <a:srgbClr val="374151"/>
                </a:solidFill>
                <a:latin typeface="Calibri"/>
                <a:ea typeface="Calibri"/>
                <a:cs typeface="Calibri"/>
                <a:sym typeface="Calibri"/>
              </a:rPr>
              <a:t>çevresel</a:t>
            </a:r>
            <a:r>
              <a:rPr lang="en-US" sz="1800" b="0" dirty="0">
                <a:solidFill>
                  <a:srgbClr val="374151"/>
                </a:solidFill>
                <a:latin typeface="Calibri"/>
                <a:ea typeface="Calibri"/>
                <a:cs typeface="Calibri"/>
                <a:sym typeface="Calibri"/>
              </a:rPr>
              <a:t> ve </a:t>
            </a:r>
            <a:r>
              <a:rPr lang="en-US" sz="1800" b="0" dirty="0" err="1">
                <a:solidFill>
                  <a:srgbClr val="374151"/>
                </a:solidFill>
                <a:latin typeface="Calibri"/>
                <a:ea typeface="Calibri"/>
                <a:cs typeface="Calibri"/>
                <a:sym typeface="Calibri"/>
              </a:rPr>
              <a:t>sosyal</a:t>
            </a:r>
            <a:r>
              <a:rPr lang="en-US" sz="1800" b="0" dirty="0">
                <a:solidFill>
                  <a:srgbClr val="374151"/>
                </a:solidFill>
                <a:latin typeface="Calibri"/>
                <a:ea typeface="Calibri"/>
                <a:cs typeface="Calibri"/>
                <a:sym typeface="Calibri"/>
              </a:rPr>
              <a:t> </a:t>
            </a:r>
            <a:r>
              <a:rPr lang="en-US" sz="1800" b="0" dirty="0" err="1">
                <a:solidFill>
                  <a:srgbClr val="374151"/>
                </a:solidFill>
                <a:latin typeface="Calibri"/>
                <a:ea typeface="Calibri"/>
                <a:cs typeface="Calibri"/>
                <a:sym typeface="Calibri"/>
              </a:rPr>
              <a:t>etkileri</a:t>
            </a:r>
            <a:r>
              <a:rPr lang="en-US" sz="1800" b="0" dirty="0">
                <a:solidFill>
                  <a:srgbClr val="374151"/>
                </a:solidFill>
                <a:latin typeface="Calibri"/>
                <a:ea typeface="Calibri"/>
                <a:cs typeface="Calibri"/>
                <a:sym typeface="Calibri"/>
              </a:rPr>
              <a:t> </a:t>
            </a:r>
            <a:r>
              <a:rPr lang="en-US" sz="1800" b="0" dirty="0" err="1">
                <a:solidFill>
                  <a:srgbClr val="374151"/>
                </a:solidFill>
                <a:latin typeface="Calibri"/>
                <a:ea typeface="Calibri"/>
                <a:cs typeface="Calibri"/>
                <a:sym typeface="Calibri"/>
              </a:rPr>
              <a:t>hakkındaki</a:t>
            </a:r>
            <a:r>
              <a:rPr lang="en-US" sz="1800" b="0" dirty="0">
                <a:solidFill>
                  <a:srgbClr val="374151"/>
                </a:solidFill>
                <a:latin typeface="Calibri"/>
                <a:ea typeface="Calibri"/>
                <a:cs typeface="Calibri"/>
                <a:sym typeface="Calibri"/>
              </a:rPr>
              <a:t> </a:t>
            </a:r>
            <a:r>
              <a:rPr lang="en-US" sz="1800" b="0" dirty="0" err="1">
                <a:solidFill>
                  <a:srgbClr val="374151"/>
                </a:solidFill>
                <a:latin typeface="Calibri"/>
                <a:ea typeface="Calibri"/>
                <a:cs typeface="Calibri"/>
                <a:sym typeface="Calibri"/>
              </a:rPr>
              <a:t>eğitim</a:t>
            </a:r>
            <a:r>
              <a:rPr lang="en-US" sz="1800" b="0" dirty="0">
                <a:solidFill>
                  <a:srgbClr val="374151"/>
                </a:solidFill>
                <a:latin typeface="Calibri"/>
                <a:ea typeface="Calibri"/>
                <a:cs typeface="Calibri"/>
                <a:sym typeface="Calibri"/>
              </a:rPr>
              <a:t> ve </a:t>
            </a:r>
            <a:r>
              <a:rPr lang="en-US" sz="1800" b="0" dirty="0" err="1">
                <a:solidFill>
                  <a:srgbClr val="374151"/>
                </a:solidFill>
                <a:latin typeface="Calibri"/>
                <a:ea typeface="Calibri"/>
                <a:cs typeface="Calibri"/>
                <a:sym typeface="Calibri"/>
              </a:rPr>
              <a:t>bilinçlendirme</a:t>
            </a:r>
            <a:r>
              <a:rPr lang="en-US" sz="1800" b="0" dirty="0">
                <a:solidFill>
                  <a:srgbClr val="374151"/>
                </a:solidFill>
                <a:latin typeface="Calibri"/>
                <a:ea typeface="Calibri"/>
                <a:cs typeface="Calibri"/>
                <a:sym typeface="Calibri"/>
              </a:rPr>
              <a:t> </a:t>
            </a:r>
            <a:r>
              <a:rPr lang="en-US" sz="1800" b="0" dirty="0" err="1">
                <a:solidFill>
                  <a:srgbClr val="374151"/>
                </a:solidFill>
                <a:latin typeface="Calibri"/>
                <a:ea typeface="Calibri"/>
                <a:cs typeface="Calibri"/>
                <a:sym typeface="Calibri"/>
              </a:rPr>
              <a:t>kampanyalarından</a:t>
            </a:r>
            <a:r>
              <a:rPr lang="en-US" sz="1800" b="0" dirty="0">
                <a:solidFill>
                  <a:srgbClr val="374151"/>
                </a:solidFill>
                <a:latin typeface="Calibri"/>
                <a:ea typeface="Calibri"/>
                <a:cs typeface="Calibri"/>
                <a:sym typeface="Calibri"/>
              </a:rPr>
              <a:t> da </a:t>
            </a:r>
            <a:r>
              <a:rPr lang="en-US" sz="1800" b="0" dirty="0" err="1">
                <a:solidFill>
                  <a:srgbClr val="374151"/>
                </a:solidFill>
                <a:latin typeface="Calibri"/>
                <a:ea typeface="Calibri"/>
                <a:cs typeface="Calibri"/>
                <a:sym typeface="Calibri"/>
              </a:rPr>
              <a:t>etkilenir</a:t>
            </a:r>
            <a:r>
              <a:rPr lang="en-US" sz="1800" b="0" dirty="0">
                <a:solidFill>
                  <a:srgbClr val="374151"/>
                </a:solidFill>
                <a:latin typeface="Calibri"/>
                <a:ea typeface="Calibri"/>
                <a:cs typeface="Calibri"/>
                <a:sym typeface="Calibri"/>
              </a:rPr>
              <a:t>. </a:t>
            </a:r>
            <a:r>
              <a:rPr lang="en-US" sz="1800" b="0" dirty="0" err="1">
                <a:solidFill>
                  <a:srgbClr val="374151"/>
                </a:solidFill>
                <a:latin typeface="Calibri"/>
                <a:ea typeface="Calibri"/>
                <a:cs typeface="Calibri"/>
                <a:sym typeface="Calibri"/>
              </a:rPr>
              <a:t>Sivil</a:t>
            </a:r>
            <a:r>
              <a:rPr lang="en-US" sz="1800" b="0" dirty="0">
                <a:solidFill>
                  <a:srgbClr val="374151"/>
                </a:solidFill>
                <a:latin typeface="Calibri"/>
                <a:ea typeface="Calibri"/>
                <a:cs typeface="Calibri"/>
                <a:sym typeface="Calibri"/>
              </a:rPr>
              <a:t> </a:t>
            </a:r>
            <a:r>
              <a:rPr lang="en-US" sz="1800" b="0" dirty="0" err="1">
                <a:solidFill>
                  <a:srgbClr val="374151"/>
                </a:solidFill>
                <a:latin typeface="Calibri"/>
                <a:ea typeface="Calibri"/>
                <a:cs typeface="Calibri"/>
                <a:sym typeface="Calibri"/>
              </a:rPr>
              <a:t>toplum</a:t>
            </a:r>
            <a:r>
              <a:rPr lang="en-US" sz="1800" b="0" dirty="0">
                <a:solidFill>
                  <a:srgbClr val="374151"/>
                </a:solidFill>
                <a:latin typeface="Calibri"/>
                <a:ea typeface="Calibri"/>
                <a:cs typeface="Calibri"/>
                <a:sym typeface="Calibri"/>
              </a:rPr>
              <a:t> </a:t>
            </a:r>
            <a:r>
              <a:rPr lang="en-US" sz="1800" b="0" dirty="0" err="1">
                <a:solidFill>
                  <a:srgbClr val="374151"/>
                </a:solidFill>
                <a:latin typeface="Calibri"/>
                <a:ea typeface="Calibri"/>
                <a:cs typeface="Calibri"/>
                <a:sym typeface="Calibri"/>
              </a:rPr>
              <a:t>kuruluşları</a:t>
            </a:r>
            <a:r>
              <a:rPr lang="en-US" sz="1800" b="0" dirty="0">
                <a:solidFill>
                  <a:srgbClr val="374151"/>
                </a:solidFill>
                <a:latin typeface="Calibri"/>
                <a:ea typeface="Calibri"/>
                <a:cs typeface="Calibri"/>
                <a:sym typeface="Calibri"/>
              </a:rPr>
              <a:t>, </a:t>
            </a:r>
            <a:r>
              <a:rPr lang="en-US" sz="1800" b="0" dirty="0" err="1">
                <a:solidFill>
                  <a:srgbClr val="374151"/>
                </a:solidFill>
                <a:latin typeface="Calibri"/>
                <a:ea typeface="Calibri"/>
                <a:cs typeface="Calibri"/>
                <a:sym typeface="Calibri"/>
              </a:rPr>
              <a:t>influencer'lar</a:t>
            </a:r>
            <a:r>
              <a:rPr lang="en-US" sz="1800" b="0" dirty="0">
                <a:solidFill>
                  <a:srgbClr val="374151"/>
                </a:solidFill>
                <a:latin typeface="Calibri"/>
                <a:ea typeface="Calibri"/>
                <a:cs typeface="Calibri"/>
                <a:sym typeface="Calibri"/>
              </a:rPr>
              <a:t> ve </a:t>
            </a:r>
            <a:r>
              <a:rPr lang="en-US" sz="1800" b="0" dirty="0" err="1">
                <a:solidFill>
                  <a:srgbClr val="374151"/>
                </a:solidFill>
                <a:latin typeface="Calibri"/>
                <a:ea typeface="Calibri"/>
                <a:cs typeface="Calibri"/>
                <a:sym typeface="Calibri"/>
              </a:rPr>
              <a:t>aktivistler</a:t>
            </a:r>
            <a:r>
              <a:rPr lang="en-US" sz="1800" b="0" dirty="0">
                <a:solidFill>
                  <a:srgbClr val="374151"/>
                </a:solidFill>
                <a:latin typeface="Calibri"/>
                <a:ea typeface="Calibri"/>
                <a:cs typeface="Calibri"/>
                <a:sym typeface="Calibri"/>
              </a:rPr>
              <a:t> </a:t>
            </a:r>
            <a:r>
              <a:rPr lang="en-US" sz="1800" b="0" dirty="0" err="1">
                <a:solidFill>
                  <a:srgbClr val="374151"/>
                </a:solidFill>
                <a:latin typeface="Calibri"/>
                <a:ea typeface="Calibri"/>
                <a:cs typeface="Calibri"/>
                <a:sym typeface="Calibri"/>
              </a:rPr>
              <a:t>genellikle</a:t>
            </a:r>
            <a:r>
              <a:rPr lang="en-US" sz="1800" b="0" dirty="0">
                <a:solidFill>
                  <a:srgbClr val="374151"/>
                </a:solidFill>
                <a:latin typeface="Calibri"/>
                <a:ea typeface="Calibri"/>
                <a:cs typeface="Calibri"/>
                <a:sym typeface="Calibri"/>
              </a:rPr>
              <a:t> </a:t>
            </a:r>
            <a:r>
              <a:rPr lang="en-US" sz="1800" b="0" dirty="0" err="1">
                <a:solidFill>
                  <a:srgbClr val="374151"/>
                </a:solidFill>
                <a:latin typeface="Calibri"/>
                <a:ea typeface="Calibri"/>
                <a:cs typeface="Calibri"/>
                <a:sym typeface="Calibri"/>
              </a:rPr>
              <a:t>farkındalığın</a:t>
            </a:r>
            <a:r>
              <a:rPr lang="en-US" sz="1800" b="0" dirty="0">
                <a:solidFill>
                  <a:srgbClr val="374151"/>
                </a:solidFill>
                <a:latin typeface="Calibri"/>
                <a:ea typeface="Calibri"/>
                <a:cs typeface="Calibri"/>
                <a:sym typeface="Calibri"/>
              </a:rPr>
              <a:t> </a:t>
            </a:r>
            <a:r>
              <a:rPr lang="en-US" sz="1800" b="0" dirty="0" err="1">
                <a:solidFill>
                  <a:srgbClr val="374151"/>
                </a:solidFill>
                <a:latin typeface="Calibri"/>
                <a:ea typeface="Calibri"/>
                <a:cs typeface="Calibri"/>
                <a:sym typeface="Calibri"/>
              </a:rPr>
              <a:t>artırılmasında</a:t>
            </a:r>
            <a:r>
              <a:rPr lang="en-US" sz="1800" b="0" dirty="0">
                <a:solidFill>
                  <a:srgbClr val="374151"/>
                </a:solidFill>
                <a:latin typeface="Calibri"/>
                <a:ea typeface="Calibri"/>
                <a:cs typeface="Calibri"/>
                <a:sym typeface="Calibri"/>
              </a:rPr>
              <a:t> </a:t>
            </a:r>
            <a:r>
              <a:rPr lang="en-US" sz="1800" b="0" dirty="0" err="1">
                <a:solidFill>
                  <a:srgbClr val="374151"/>
                </a:solidFill>
                <a:latin typeface="Calibri"/>
                <a:ea typeface="Calibri"/>
                <a:cs typeface="Calibri"/>
                <a:sym typeface="Calibri"/>
              </a:rPr>
              <a:t>rol</a:t>
            </a:r>
            <a:r>
              <a:rPr lang="en-US" sz="1800" b="0" dirty="0">
                <a:solidFill>
                  <a:srgbClr val="374151"/>
                </a:solidFill>
                <a:latin typeface="Calibri"/>
                <a:ea typeface="Calibri"/>
                <a:cs typeface="Calibri"/>
                <a:sym typeface="Calibri"/>
              </a:rPr>
              <a:t> </a:t>
            </a:r>
            <a:r>
              <a:rPr lang="en-US" sz="1800" b="0" dirty="0" err="1">
                <a:solidFill>
                  <a:srgbClr val="374151"/>
                </a:solidFill>
                <a:latin typeface="Calibri"/>
                <a:ea typeface="Calibri"/>
                <a:cs typeface="Calibri"/>
                <a:sym typeface="Calibri"/>
              </a:rPr>
              <a:t>oynar</a:t>
            </a:r>
            <a:r>
              <a:rPr lang="en-US" sz="1800" b="0" dirty="0">
                <a:solidFill>
                  <a:srgbClr val="374151"/>
                </a:solidFill>
                <a:latin typeface="Calibri"/>
                <a:ea typeface="Calibri"/>
                <a:cs typeface="Calibri"/>
                <a:sym typeface="Calibri"/>
              </a:rPr>
              <a:t>.</a:t>
            </a:r>
            <a:endParaRPr lang="tr-TR" sz="1800" b="0" dirty="0">
              <a:solidFill>
                <a:srgbClr val="374151"/>
              </a:solidFill>
              <a:latin typeface="Calibri"/>
              <a:ea typeface="Calibri"/>
              <a:cs typeface="Calibri"/>
              <a:sym typeface="Calibri"/>
            </a:endParaRPr>
          </a:p>
          <a:p>
            <a:pPr marL="0" marR="0" lvl="0" indent="0" algn="just" rtl="0">
              <a:lnSpc>
                <a:spcPct val="100000"/>
              </a:lnSpc>
              <a:spcBef>
                <a:spcPts val="0"/>
              </a:spcBef>
              <a:spcAft>
                <a:spcPts val="0"/>
              </a:spcAft>
              <a:buSzPts val="1400"/>
              <a:buNone/>
            </a:pPr>
            <a:endParaRPr sz="1800" dirty="0">
              <a:latin typeface="Calibri"/>
              <a:ea typeface="Calibri"/>
              <a:cs typeface="Calibri"/>
              <a:sym typeface="Calibri"/>
            </a:endParaRPr>
          </a:p>
          <a:p>
            <a:pPr marL="0" marR="0" lvl="0" indent="0" algn="just" rtl="0">
              <a:lnSpc>
                <a:spcPct val="100000"/>
              </a:lnSpc>
              <a:spcBef>
                <a:spcPts val="0"/>
              </a:spcBef>
              <a:spcAft>
                <a:spcPts val="0"/>
              </a:spcAft>
              <a:buSzPts val="1400"/>
              <a:buNone/>
            </a:pPr>
            <a:r>
              <a:rPr lang="en-US" sz="1800" b="1" dirty="0" err="1">
                <a:solidFill>
                  <a:srgbClr val="374151"/>
                </a:solidFill>
                <a:latin typeface="Calibri"/>
                <a:ea typeface="Calibri"/>
                <a:cs typeface="Calibri"/>
                <a:sym typeface="Calibri"/>
              </a:rPr>
              <a:t>Fiyat</a:t>
            </a:r>
            <a:r>
              <a:rPr lang="en-US" sz="1800" b="1" dirty="0">
                <a:solidFill>
                  <a:srgbClr val="374151"/>
                </a:solidFill>
                <a:latin typeface="Calibri"/>
                <a:ea typeface="Calibri"/>
                <a:cs typeface="Calibri"/>
                <a:sym typeface="Calibri"/>
              </a:rPr>
              <a:t> </a:t>
            </a:r>
            <a:r>
              <a:rPr lang="en-US" sz="1800" b="1" dirty="0" err="1">
                <a:solidFill>
                  <a:srgbClr val="374151"/>
                </a:solidFill>
                <a:latin typeface="Calibri"/>
                <a:ea typeface="Calibri"/>
                <a:cs typeface="Calibri"/>
                <a:sym typeface="Calibri"/>
              </a:rPr>
              <a:t>Hassasiyeti</a:t>
            </a:r>
            <a:r>
              <a:rPr lang="en-US" sz="1800" b="1" dirty="0">
                <a:solidFill>
                  <a:srgbClr val="374151"/>
                </a:solidFill>
                <a:latin typeface="Calibri"/>
                <a:ea typeface="Calibri"/>
                <a:cs typeface="Calibri"/>
                <a:sym typeface="Calibri"/>
              </a:rPr>
              <a:t>: </a:t>
            </a:r>
            <a:r>
              <a:rPr lang="en-US" sz="1800" b="0" dirty="0" err="1">
                <a:solidFill>
                  <a:srgbClr val="374151"/>
                </a:solidFill>
                <a:latin typeface="Calibri"/>
                <a:ea typeface="Calibri"/>
                <a:cs typeface="Calibri"/>
                <a:sym typeface="Calibri"/>
              </a:rPr>
              <a:t>Birçok</a:t>
            </a:r>
            <a:r>
              <a:rPr lang="en-US" sz="1800" b="0" dirty="0">
                <a:solidFill>
                  <a:srgbClr val="374151"/>
                </a:solidFill>
                <a:latin typeface="Calibri"/>
                <a:ea typeface="Calibri"/>
                <a:cs typeface="Calibri"/>
                <a:sym typeface="Calibri"/>
              </a:rPr>
              <a:t> </a:t>
            </a:r>
            <a:r>
              <a:rPr lang="en-US" sz="1800" b="0" dirty="0" err="1">
                <a:solidFill>
                  <a:srgbClr val="374151"/>
                </a:solidFill>
                <a:latin typeface="Calibri"/>
                <a:ea typeface="Calibri"/>
                <a:cs typeface="Calibri"/>
                <a:sym typeface="Calibri"/>
              </a:rPr>
              <a:t>tüketici</a:t>
            </a:r>
            <a:r>
              <a:rPr lang="en-US" sz="1800" b="0" dirty="0">
                <a:solidFill>
                  <a:srgbClr val="374151"/>
                </a:solidFill>
                <a:latin typeface="Calibri"/>
                <a:ea typeface="Calibri"/>
                <a:cs typeface="Calibri"/>
                <a:sym typeface="Calibri"/>
              </a:rPr>
              <a:t> </a:t>
            </a:r>
            <a:r>
              <a:rPr lang="en-US" sz="1800" b="0" dirty="0" err="1">
                <a:solidFill>
                  <a:srgbClr val="374151"/>
                </a:solidFill>
                <a:latin typeface="Calibri"/>
                <a:ea typeface="Calibri"/>
                <a:cs typeface="Calibri"/>
                <a:sym typeface="Calibri"/>
              </a:rPr>
              <a:t>sürdürülebilir</a:t>
            </a:r>
            <a:r>
              <a:rPr lang="en-US" sz="1800" b="0" dirty="0">
                <a:solidFill>
                  <a:srgbClr val="374151"/>
                </a:solidFill>
                <a:latin typeface="Calibri"/>
                <a:ea typeface="Calibri"/>
                <a:cs typeface="Calibri"/>
                <a:sym typeface="Calibri"/>
              </a:rPr>
              <a:t> </a:t>
            </a:r>
            <a:r>
              <a:rPr lang="en-US" sz="1800" b="0" dirty="0" err="1">
                <a:solidFill>
                  <a:srgbClr val="374151"/>
                </a:solidFill>
                <a:latin typeface="Calibri"/>
                <a:ea typeface="Calibri"/>
                <a:cs typeface="Calibri"/>
                <a:sym typeface="Calibri"/>
              </a:rPr>
              <a:t>ayakkabılar</a:t>
            </a:r>
            <a:r>
              <a:rPr lang="en-US" sz="1800" b="0" dirty="0">
                <a:solidFill>
                  <a:srgbClr val="374151"/>
                </a:solidFill>
                <a:latin typeface="Calibri"/>
                <a:ea typeface="Calibri"/>
                <a:cs typeface="Calibri"/>
                <a:sym typeface="Calibri"/>
              </a:rPr>
              <a:t> </a:t>
            </a:r>
            <a:r>
              <a:rPr lang="en-US" sz="1800" b="0" dirty="0" err="1">
                <a:solidFill>
                  <a:srgbClr val="374151"/>
                </a:solidFill>
                <a:latin typeface="Calibri"/>
                <a:ea typeface="Calibri"/>
                <a:cs typeface="Calibri"/>
                <a:sym typeface="Calibri"/>
              </a:rPr>
              <a:t>için</a:t>
            </a:r>
            <a:r>
              <a:rPr lang="en-US" sz="1800" b="0" dirty="0">
                <a:solidFill>
                  <a:srgbClr val="374151"/>
                </a:solidFill>
                <a:latin typeface="Calibri"/>
                <a:ea typeface="Calibri"/>
                <a:cs typeface="Calibri"/>
                <a:sym typeface="Calibri"/>
              </a:rPr>
              <a:t> prim </a:t>
            </a:r>
            <a:r>
              <a:rPr lang="en-US" sz="1800" b="0" dirty="0" err="1">
                <a:solidFill>
                  <a:srgbClr val="374151"/>
                </a:solidFill>
                <a:latin typeface="Calibri"/>
                <a:ea typeface="Calibri"/>
                <a:cs typeface="Calibri"/>
                <a:sym typeface="Calibri"/>
              </a:rPr>
              <a:t>ödemeye</a:t>
            </a:r>
            <a:r>
              <a:rPr lang="en-US" sz="1800" b="0" dirty="0">
                <a:solidFill>
                  <a:srgbClr val="374151"/>
                </a:solidFill>
                <a:latin typeface="Calibri"/>
                <a:ea typeface="Calibri"/>
                <a:cs typeface="Calibri"/>
                <a:sym typeface="Calibri"/>
              </a:rPr>
              <a:t> </a:t>
            </a:r>
            <a:r>
              <a:rPr lang="en-US" sz="1800" b="0" dirty="0" err="1">
                <a:solidFill>
                  <a:srgbClr val="374151"/>
                </a:solidFill>
                <a:latin typeface="Calibri"/>
                <a:ea typeface="Calibri"/>
                <a:cs typeface="Calibri"/>
                <a:sym typeface="Calibri"/>
              </a:rPr>
              <a:t>istekli</a:t>
            </a:r>
            <a:r>
              <a:rPr lang="en-US" sz="1800" b="0" dirty="0">
                <a:solidFill>
                  <a:srgbClr val="374151"/>
                </a:solidFill>
                <a:latin typeface="Calibri"/>
                <a:ea typeface="Calibri"/>
                <a:cs typeface="Calibri"/>
                <a:sym typeface="Calibri"/>
              </a:rPr>
              <a:t> </a:t>
            </a:r>
            <a:r>
              <a:rPr lang="en-US" sz="1800" b="0" dirty="0" err="1">
                <a:solidFill>
                  <a:srgbClr val="374151"/>
                </a:solidFill>
                <a:latin typeface="Calibri"/>
                <a:ea typeface="Calibri"/>
                <a:cs typeface="Calibri"/>
                <a:sym typeface="Calibri"/>
              </a:rPr>
              <a:t>olsa</a:t>
            </a:r>
            <a:r>
              <a:rPr lang="en-US" sz="1800" b="0" dirty="0">
                <a:solidFill>
                  <a:srgbClr val="374151"/>
                </a:solidFill>
                <a:latin typeface="Calibri"/>
                <a:ea typeface="Calibri"/>
                <a:cs typeface="Calibri"/>
                <a:sym typeface="Calibri"/>
              </a:rPr>
              <a:t> da, </a:t>
            </a:r>
            <a:r>
              <a:rPr lang="en-US" sz="1800" b="0" dirty="0" err="1">
                <a:solidFill>
                  <a:srgbClr val="374151"/>
                </a:solidFill>
                <a:latin typeface="Calibri"/>
                <a:ea typeface="Calibri"/>
                <a:cs typeface="Calibri"/>
                <a:sym typeface="Calibri"/>
              </a:rPr>
              <a:t>fiyat</a:t>
            </a:r>
            <a:r>
              <a:rPr lang="en-US" sz="1800" b="0" dirty="0">
                <a:solidFill>
                  <a:srgbClr val="374151"/>
                </a:solidFill>
                <a:latin typeface="Calibri"/>
                <a:ea typeface="Calibri"/>
                <a:cs typeface="Calibri"/>
                <a:sym typeface="Calibri"/>
              </a:rPr>
              <a:t> </a:t>
            </a:r>
            <a:r>
              <a:rPr lang="en-US" sz="1800" b="0" dirty="0" err="1">
                <a:solidFill>
                  <a:srgbClr val="374151"/>
                </a:solidFill>
                <a:latin typeface="Calibri"/>
                <a:ea typeface="Calibri"/>
                <a:cs typeface="Calibri"/>
                <a:sym typeface="Calibri"/>
              </a:rPr>
              <a:t>hassasiyeti</a:t>
            </a:r>
            <a:r>
              <a:rPr lang="en-US" sz="1800" b="0" dirty="0">
                <a:solidFill>
                  <a:srgbClr val="374151"/>
                </a:solidFill>
                <a:latin typeface="Calibri"/>
                <a:ea typeface="Calibri"/>
                <a:cs typeface="Calibri"/>
                <a:sym typeface="Calibri"/>
              </a:rPr>
              <a:t> </a:t>
            </a:r>
            <a:r>
              <a:rPr lang="en-US" sz="1800" b="0" dirty="0" err="1">
                <a:solidFill>
                  <a:srgbClr val="374151"/>
                </a:solidFill>
                <a:latin typeface="Calibri"/>
                <a:ea typeface="Calibri"/>
                <a:cs typeface="Calibri"/>
                <a:sym typeface="Calibri"/>
              </a:rPr>
              <a:t>bir</a:t>
            </a:r>
            <a:r>
              <a:rPr lang="en-US" sz="1800" b="0" dirty="0">
                <a:solidFill>
                  <a:srgbClr val="374151"/>
                </a:solidFill>
                <a:latin typeface="Calibri"/>
                <a:ea typeface="Calibri"/>
                <a:cs typeface="Calibri"/>
                <a:sym typeface="Calibri"/>
              </a:rPr>
              <a:t> </a:t>
            </a:r>
            <a:r>
              <a:rPr lang="en-US" sz="1800" b="0" dirty="0" err="1">
                <a:solidFill>
                  <a:srgbClr val="374151"/>
                </a:solidFill>
                <a:latin typeface="Calibri"/>
                <a:ea typeface="Calibri"/>
                <a:cs typeface="Calibri"/>
                <a:sym typeface="Calibri"/>
              </a:rPr>
              <a:t>faktör</a:t>
            </a:r>
            <a:r>
              <a:rPr lang="en-US" sz="1800" b="0" dirty="0">
                <a:solidFill>
                  <a:srgbClr val="374151"/>
                </a:solidFill>
                <a:latin typeface="Calibri"/>
                <a:ea typeface="Calibri"/>
                <a:cs typeface="Calibri"/>
                <a:sym typeface="Calibri"/>
              </a:rPr>
              <a:t> </a:t>
            </a:r>
            <a:r>
              <a:rPr lang="en-US" sz="1800" b="0" dirty="0" err="1">
                <a:solidFill>
                  <a:srgbClr val="374151"/>
                </a:solidFill>
                <a:latin typeface="Calibri"/>
                <a:ea typeface="Calibri"/>
                <a:cs typeface="Calibri"/>
                <a:sym typeface="Calibri"/>
              </a:rPr>
              <a:t>olmaya</a:t>
            </a:r>
            <a:r>
              <a:rPr lang="en-US" sz="1800" b="0" dirty="0">
                <a:solidFill>
                  <a:srgbClr val="374151"/>
                </a:solidFill>
                <a:latin typeface="Calibri"/>
                <a:ea typeface="Calibri"/>
                <a:cs typeface="Calibri"/>
                <a:sym typeface="Calibri"/>
              </a:rPr>
              <a:t> </a:t>
            </a:r>
            <a:r>
              <a:rPr lang="en-US" sz="1800" b="0" dirty="0" err="1">
                <a:solidFill>
                  <a:srgbClr val="374151"/>
                </a:solidFill>
                <a:latin typeface="Calibri"/>
                <a:ea typeface="Calibri"/>
                <a:cs typeface="Calibri"/>
                <a:sym typeface="Calibri"/>
              </a:rPr>
              <a:t>devam</a:t>
            </a:r>
            <a:r>
              <a:rPr lang="en-US" sz="1800" b="0" dirty="0">
                <a:solidFill>
                  <a:srgbClr val="374151"/>
                </a:solidFill>
                <a:latin typeface="Calibri"/>
                <a:ea typeface="Calibri"/>
                <a:cs typeface="Calibri"/>
                <a:sym typeface="Calibri"/>
              </a:rPr>
              <a:t> </a:t>
            </a:r>
            <a:r>
              <a:rPr lang="en-US" sz="1800" b="0" dirty="0" err="1">
                <a:solidFill>
                  <a:srgbClr val="374151"/>
                </a:solidFill>
                <a:latin typeface="Calibri"/>
                <a:ea typeface="Calibri"/>
                <a:cs typeface="Calibri"/>
                <a:sym typeface="Calibri"/>
              </a:rPr>
              <a:t>ediyor</a:t>
            </a:r>
            <a:r>
              <a:rPr lang="en-US" sz="1800" b="0" dirty="0">
                <a:solidFill>
                  <a:srgbClr val="374151"/>
                </a:solidFill>
                <a:latin typeface="Calibri"/>
                <a:ea typeface="Calibri"/>
                <a:cs typeface="Calibri"/>
                <a:sym typeface="Calibri"/>
              </a:rPr>
              <a:t>. </a:t>
            </a:r>
            <a:r>
              <a:rPr lang="en-US" sz="1800" b="0" dirty="0" err="1">
                <a:solidFill>
                  <a:srgbClr val="374151"/>
                </a:solidFill>
                <a:latin typeface="Calibri"/>
                <a:ea typeface="Calibri"/>
                <a:cs typeface="Calibri"/>
                <a:sym typeface="Calibri"/>
              </a:rPr>
              <a:t>Rekabetçi</a:t>
            </a:r>
            <a:r>
              <a:rPr lang="en-US" sz="1800" b="0" dirty="0">
                <a:solidFill>
                  <a:srgbClr val="374151"/>
                </a:solidFill>
                <a:latin typeface="Calibri"/>
                <a:ea typeface="Calibri"/>
                <a:cs typeface="Calibri"/>
                <a:sym typeface="Calibri"/>
              </a:rPr>
              <a:t> </a:t>
            </a:r>
            <a:r>
              <a:rPr lang="en-US" sz="1800" b="0" dirty="0" err="1">
                <a:solidFill>
                  <a:srgbClr val="374151"/>
                </a:solidFill>
                <a:latin typeface="Calibri"/>
                <a:ea typeface="Calibri"/>
                <a:cs typeface="Calibri"/>
                <a:sym typeface="Calibri"/>
              </a:rPr>
              <a:t>fiyatlara</a:t>
            </a:r>
            <a:r>
              <a:rPr lang="en-US" sz="1800" b="0" dirty="0">
                <a:solidFill>
                  <a:srgbClr val="374151"/>
                </a:solidFill>
                <a:latin typeface="Calibri"/>
                <a:ea typeface="Calibri"/>
                <a:cs typeface="Calibri"/>
                <a:sym typeface="Calibri"/>
              </a:rPr>
              <a:t> </a:t>
            </a:r>
            <a:r>
              <a:rPr lang="en-US" sz="1800" b="0" dirty="0" err="1">
                <a:solidFill>
                  <a:srgbClr val="374151"/>
                </a:solidFill>
                <a:latin typeface="Calibri"/>
                <a:ea typeface="Calibri"/>
                <a:cs typeface="Calibri"/>
                <a:sym typeface="Calibri"/>
              </a:rPr>
              <a:t>sahip</a:t>
            </a:r>
            <a:r>
              <a:rPr lang="en-US" sz="1800" b="0" dirty="0">
                <a:solidFill>
                  <a:srgbClr val="374151"/>
                </a:solidFill>
                <a:latin typeface="Calibri"/>
                <a:ea typeface="Calibri"/>
                <a:cs typeface="Calibri"/>
                <a:sym typeface="Calibri"/>
              </a:rPr>
              <a:t> </a:t>
            </a:r>
            <a:r>
              <a:rPr lang="en-US" sz="1800" b="0" dirty="0" err="1">
                <a:solidFill>
                  <a:srgbClr val="374151"/>
                </a:solidFill>
                <a:latin typeface="Calibri"/>
                <a:ea typeface="Calibri"/>
                <a:cs typeface="Calibri"/>
                <a:sym typeface="Calibri"/>
              </a:rPr>
              <a:t>sürdürülebilir</a:t>
            </a:r>
            <a:r>
              <a:rPr lang="en-US" sz="1800" b="0" dirty="0">
                <a:solidFill>
                  <a:srgbClr val="374151"/>
                </a:solidFill>
                <a:latin typeface="Calibri"/>
                <a:ea typeface="Calibri"/>
                <a:cs typeface="Calibri"/>
                <a:sym typeface="Calibri"/>
              </a:rPr>
              <a:t> </a:t>
            </a:r>
            <a:r>
              <a:rPr lang="en-US" sz="1800" b="0" dirty="0" err="1">
                <a:solidFill>
                  <a:srgbClr val="374151"/>
                </a:solidFill>
                <a:latin typeface="Calibri"/>
                <a:ea typeface="Calibri"/>
                <a:cs typeface="Calibri"/>
                <a:sym typeface="Calibri"/>
              </a:rPr>
              <a:t>seçenekler</a:t>
            </a:r>
            <a:r>
              <a:rPr lang="en-US" sz="1800" b="0" dirty="0">
                <a:solidFill>
                  <a:srgbClr val="374151"/>
                </a:solidFill>
                <a:latin typeface="Calibri"/>
                <a:ea typeface="Calibri"/>
                <a:cs typeface="Calibri"/>
                <a:sym typeface="Calibri"/>
              </a:rPr>
              <a:t> </a:t>
            </a:r>
            <a:r>
              <a:rPr lang="en-US" sz="1800" b="0" dirty="0" err="1">
                <a:solidFill>
                  <a:srgbClr val="374151"/>
                </a:solidFill>
                <a:latin typeface="Calibri"/>
                <a:ea typeface="Calibri"/>
                <a:cs typeface="Calibri"/>
                <a:sym typeface="Calibri"/>
              </a:rPr>
              <a:t>sunabilen</a:t>
            </a:r>
            <a:r>
              <a:rPr lang="en-US" sz="1800" b="0" dirty="0">
                <a:solidFill>
                  <a:srgbClr val="374151"/>
                </a:solidFill>
                <a:latin typeface="Calibri"/>
                <a:ea typeface="Calibri"/>
                <a:cs typeface="Calibri"/>
                <a:sym typeface="Calibri"/>
              </a:rPr>
              <a:t> </a:t>
            </a:r>
            <a:r>
              <a:rPr lang="en-US" sz="1800" b="0" dirty="0" err="1">
                <a:solidFill>
                  <a:srgbClr val="374151"/>
                </a:solidFill>
                <a:latin typeface="Calibri"/>
                <a:ea typeface="Calibri"/>
                <a:cs typeface="Calibri"/>
                <a:sym typeface="Calibri"/>
              </a:rPr>
              <a:t>markalar</a:t>
            </a:r>
            <a:r>
              <a:rPr lang="en-US" sz="1800" b="0" dirty="0">
                <a:solidFill>
                  <a:srgbClr val="374151"/>
                </a:solidFill>
                <a:latin typeface="Calibri"/>
                <a:ea typeface="Calibri"/>
                <a:cs typeface="Calibri"/>
                <a:sym typeface="Calibri"/>
              </a:rPr>
              <a:t>, </a:t>
            </a:r>
            <a:r>
              <a:rPr lang="en-US" sz="1800" b="0" dirty="0" err="1">
                <a:solidFill>
                  <a:srgbClr val="374151"/>
                </a:solidFill>
                <a:latin typeface="Calibri"/>
                <a:ea typeface="Calibri"/>
                <a:cs typeface="Calibri"/>
                <a:sym typeface="Calibri"/>
              </a:rPr>
              <a:t>daha</a:t>
            </a:r>
            <a:r>
              <a:rPr lang="en-US" sz="1800" b="0" dirty="0">
                <a:solidFill>
                  <a:srgbClr val="374151"/>
                </a:solidFill>
                <a:latin typeface="Calibri"/>
                <a:ea typeface="Calibri"/>
                <a:cs typeface="Calibri"/>
                <a:sym typeface="Calibri"/>
              </a:rPr>
              <a:t> </a:t>
            </a:r>
            <a:r>
              <a:rPr lang="en-US" sz="1800" b="0" dirty="0" err="1">
                <a:solidFill>
                  <a:srgbClr val="374151"/>
                </a:solidFill>
                <a:latin typeface="Calibri"/>
                <a:ea typeface="Calibri"/>
                <a:cs typeface="Calibri"/>
                <a:sym typeface="Calibri"/>
              </a:rPr>
              <a:t>geniş</a:t>
            </a:r>
            <a:r>
              <a:rPr lang="en-US" sz="1800" b="0" dirty="0">
                <a:solidFill>
                  <a:srgbClr val="374151"/>
                </a:solidFill>
                <a:latin typeface="Calibri"/>
                <a:ea typeface="Calibri"/>
                <a:cs typeface="Calibri"/>
                <a:sym typeface="Calibri"/>
              </a:rPr>
              <a:t> </a:t>
            </a:r>
            <a:r>
              <a:rPr lang="en-US" sz="1800" b="0" dirty="0" err="1">
                <a:solidFill>
                  <a:srgbClr val="374151"/>
                </a:solidFill>
                <a:latin typeface="Calibri"/>
                <a:ea typeface="Calibri"/>
                <a:cs typeface="Calibri"/>
                <a:sym typeface="Calibri"/>
              </a:rPr>
              <a:t>bir</a:t>
            </a:r>
            <a:r>
              <a:rPr lang="en-US" sz="1800" b="0" dirty="0">
                <a:solidFill>
                  <a:srgbClr val="374151"/>
                </a:solidFill>
                <a:latin typeface="Calibri"/>
                <a:ea typeface="Calibri"/>
                <a:cs typeface="Calibri"/>
                <a:sym typeface="Calibri"/>
              </a:rPr>
              <a:t> </a:t>
            </a:r>
            <a:r>
              <a:rPr lang="en-US" sz="1800" b="0" dirty="0" err="1">
                <a:solidFill>
                  <a:srgbClr val="374151"/>
                </a:solidFill>
                <a:latin typeface="Calibri"/>
                <a:ea typeface="Calibri"/>
                <a:cs typeface="Calibri"/>
                <a:sym typeface="Calibri"/>
              </a:rPr>
              <a:t>tüketici</a:t>
            </a:r>
            <a:r>
              <a:rPr lang="en-US" sz="1800" b="0" dirty="0">
                <a:solidFill>
                  <a:srgbClr val="374151"/>
                </a:solidFill>
                <a:latin typeface="Calibri"/>
                <a:ea typeface="Calibri"/>
                <a:cs typeface="Calibri"/>
                <a:sym typeface="Calibri"/>
              </a:rPr>
              <a:t> </a:t>
            </a:r>
            <a:r>
              <a:rPr lang="en-US" sz="1800" b="0" dirty="0" err="1">
                <a:solidFill>
                  <a:srgbClr val="374151"/>
                </a:solidFill>
                <a:latin typeface="Calibri"/>
                <a:ea typeface="Calibri"/>
                <a:cs typeface="Calibri"/>
                <a:sym typeface="Calibri"/>
              </a:rPr>
              <a:t>yelpazesini</a:t>
            </a:r>
            <a:r>
              <a:rPr lang="en-US" sz="1800" b="0" dirty="0">
                <a:solidFill>
                  <a:srgbClr val="374151"/>
                </a:solidFill>
                <a:latin typeface="Calibri"/>
                <a:ea typeface="Calibri"/>
                <a:cs typeface="Calibri"/>
                <a:sym typeface="Calibri"/>
              </a:rPr>
              <a:t> </a:t>
            </a:r>
            <a:r>
              <a:rPr lang="en-US" sz="1800" b="0" dirty="0" err="1">
                <a:solidFill>
                  <a:srgbClr val="374151"/>
                </a:solidFill>
                <a:latin typeface="Calibri"/>
                <a:ea typeface="Calibri"/>
                <a:cs typeface="Calibri"/>
                <a:sym typeface="Calibri"/>
              </a:rPr>
              <a:t>çekebilir</a:t>
            </a:r>
            <a:r>
              <a:rPr lang="en-US" sz="1800" b="0" dirty="0">
                <a:solidFill>
                  <a:srgbClr val="374151"/>
                </a:solidFill>
                <a:latin typeface="Calibri"/>
                <a:ea typeface="Calibri"/>
                <a:cs typeface="Calibri"/>
                <a:sym typeface="Calibri"/>
              </a:rPr>
              <a:t>.</a:t>
            </a:r>
            <a:endParaRPr b="0" dirty="0"/>
          </a:p>
        </p:txBody>
      </p:sp>
      <p:sp>
        <p:nvSpPr>
          <p:cNvPr id="394" name="Google Shape;394;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5" name="Google Shape;425;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just" rtl="0">
              <a:lnSpc>
                <a:spcPct val="110000"/>
              </a:lnSpc>
              <a:spcBef>
                <a:spcPts val="0"/>
              </a:spcBef>
              <a:spcAft>
                <a:spcPts val="0"/>
              </a:spcAft>
              <a:buClr>
                <a:schemeClr val="dk1"/>
              </a:buClr>
              <a:buSzPts val="1800"/>
              <a:buFont typeface="Calibri"/>
              <a:buNone/>
            </a:pPr>
            <a:r>
              <a:rPr lang="en-US" sz="1800" dirty="0" err="1">
                <a:latin typeface="Calibri"/>
                <a:ea typeface="Calibri"/>
                <a:cs typeface="Calibri"/>
                <a:sym typeface="Calibri"/>
              </a:rPr>
              <a:t>Ayakkabı</a:t>
            </a:r>
            <a:r>
              <a:rPr lang="en-US" sz="1800" dirty="0">
                <a:latin typeface="Calibri"/>
                <a:ea typeface="Calibri"/>
                <a:cs typeface="Calibri"/>
                <a:sym typeface="Calibri"/>
              </a:rPr>
              <a:t> </a:t>
            </a:r>
            <a:r>
              <a:rPr lang="en-US" sz="1800" dirty="0" err="1">
                <a:latin typeface="Calibri"/>
                <a:ea typeface="Calibri"/>
                <a:cs typeface="Calibri"/>
                <a:sym typeface="Calibri"/>
              </a:rPr>
              <a:t>tasarımında</a:t>
            </a:r>
            <a:r>
              <a:rPr lang="en-US" sz="1800" dirty="0">
                <a:latin typeface="Calibri"/>
                <a:ea typeface="Calibri"/>
                <a:cs typeface="Calibri"/>
                <a:sym typeface="Calibri"/>
              </a:rPr>
              <a:t> </a:t>
            </a:r>
            <a:r>
              <a:rPr lang="en-US" sz="1800" dirty="0" err="1">
                <a:latin typeface="Calibri"/>
                <a:ea typeface="Calibri"/>
                <a:cs typeface="Calibri"/>
                <a:sym typeface="Calibri"/>
              </a:rPr>
              <a:t>kullanım</a:t>
            </a:r>
            <a:r>
              <a:rPr lang="en-US" sz="1800" dirty="0">
                <a:latin typeface="Calibri"/>
                <a:ea typeface="Calibri"/>
                <a:cs typeface="Calibri"/>
                <a:sym typeface="Calibri"/>
              </a:rPr>
              <a:t> </a:t>
            </a:r>
            <a:r>
              <a:rPr lang="en-US" sz="1800" dirty="0" err="1">
                <a:latin typeface="Calibri"/>
                <a:ea typeface="Calibri"/>
                <a:cs typeface="Calibri"/>
                <a:sym typeface="Calibri"/>
              </a:rPr>
              <a:t>ömrünün</a:t>
            </a:r>
            <a:r>
              <a:rPr lang="en-US" sz="1800" dirty="0">
                <a:latin typeface="Calibri"/>
                <a:ea typeface="Calibri"/>
                <a:cs typeface="Calibri"/>
                <a:sym typeface="Calibri"/>
              </a:rPr>
              <a:t> </a:t>
            </a:r>
            <a:r>
              <a:rPr lang="en-US" sz="1800" dirty="0" err="1">
                <a:latin typeface="Calibri"/>
                <a:ea typeface="Calibri"/>
                <a:cs typeface="Calibri"/>
                <a:sym typeface="Calibri"/>
              </a:rPr>
              <a:t>sona</a:t>
            </a:r>
            <a:r>
              <a:rPr lang="en-US" sz="1800" dirty="0">
                <a:latin typeface="Calibri"/>
                <a:ea typeface="Calibri"/>
                <a:cs typeface="Calibri"/>
                <a:sym typeface="Calibri"/>
              </a:rPr>
              <a:t> </a:t>
            </a:r>
            <a:r>
              <a:rPr lang="en-US" sz="1800" dirty="0" err="1">
                <a:latin typeface="Calibri"/>
                <a:ea typeface="Calibri"/>
                <a:cs typeface="Calibri"/>
                <a:sym typeface="Calibri"/>
              </a:rPr>
              <a:t>ermesi</a:t>
            </a:r>
            <a:r>
              <a:rPr lang="en-US" sz="1800" dirty="0">
                <a:latin typeface="Calibri"/>
                <a:ea typeface="Calibri"/>
                <a:cs typeface="Calibri"/>
                <a:sym typeface="Calibri"/>
              </a:rPr>
              <a:t>, </a:t>
            </a:r>
            <a:r>
              <a:rPr lang="en-US" sz="1800" dirty="0" err="1">
                <a:latin typeface="Calibri"/>
                <a:ea typeface="Calibri"/>
                <a:cs typeface="Calibri"/>
                <a:sym typeface="Calibri"/>
              </a:rPr>
              <a:t>bir</a:t>
            </a:r>
            <a:r>
              <a:rPr lang="en-US" sz="1800" dirty="0">
                <a:latin typeface="Calibri"/>
                <a:ea typeface="Calibri"/>
                <a:cs typeface="Calibri"/>
                <a:sym typeface="Calibri"/>
              </a:rPr>
              <a:t> </a:t>
            </a:r>
            <a:r>
              <a:rPr lang="en-US" sz="1800" dirty="0" err="1">
                <a:latin typeface="Calibri"/>
                <a:ea typeface="Calibri"/>
                <a:cs typeface="Calibri"/>
                <a:sym typeface="Calibri"/>
              </a:rPr>
              <a:t>ürünün</a:t>
            </a:r>
            <a:r>
              <a:rPr lang="en-US" sz="1800" dirty="0">
                <a:latin typeface="Calibri"/>
                <a:ea typeface="Calibri"/>
                <a:cs typeface="Calibri"/>
                <a:sym typeface="Calibri"/>
              </a:rPr>
              <a:t> </a:t>
            </a:r>
            <a:r>
              <a:rPr lang="en-US" sz="1800" dirty="0" err="1">
                <a:latin typeface="Calibri"/>
                <a:ea typeface="Calibri"/>
                <a:cs typeface="Calibri"/>
                <a:sym typeface="Calibri"/>
              </a:rPr>
              <a:t>yaşam</a:t>
            </a:r>
            <a:r>
              <a:rPr lang="en-US" sz="1800" dirty="0">
                <a:latin typeface="Calibri"/>
                <a:ea typeface="Calibri"/>
                <a:cs typeface="Calibri"/>
                <a:sym typeface="Calibri"/>
              </a:rPr>
              <a:t> </a:t>
            </a:r>
            <a:r>
              <a:rPr lang="en-US" sz="1800" dirty="0" err="1">
                <a:latin typeface="Calibri"/>
                <a:ea typeface="Calibri"/>
                <a:cs typeface="Calibri"/>
                <a:sym typeface="Calibri"/>
              </a:rPr>
              <a:t>döngüsünde</a:t>
            </a:r>
            <a:r>
              <a:rPr lang="en-US" sz="1800" dirty="0">
                <a:latin typeface="Calibri"/>
                <a:ea typeface="Calibri"/>
                <a:cs typeface="Calibri"/>
                <a:sym typeface="Calibri"/>
              </a:rPr>
              <a:t> </a:t>
            </a:r>
            <a:r>
              <a:rPr lang="en-US" sz="1800" dirty="0" err="1">
                <a:latin typeface="Calibri"/>
                <a:ea typeface="Calibri"/>
                <a:cs typeface="Calibri"/>
                <a:sym typeface="Calibri"/>
              </a:rPr>
              <a:t>ürünün</a:t>
            </a:r>
            <a:r>
              <a:rPr lang="en-US" sz="1800" dirty="0">
                <a:latin typeface="Calibri"/>
                <a:ea typeface="Calibri"/>
                <a:cs typeface="Calibri"/>
                <a:sym typeface="Calibri"/>
              </a:rPr>
              <a:t> </a:t>
            </a:r>
            <a:r>
              <a:rPr lang="en-US" sz="1800" dirty="0" err="1">
                <a:latin typeface="Calibri"/>
                <a:ea typeface="Calibri"/>
                <a:cs typeface="Calibri"/>
                <a:sym typeface="Calibri"/>
              </a:rPr>
              <a:t>artık</a:t>
            </a:r>
            <a:r>
              <a:rPr lang="en-US" sz="1800" dirty="0">
                <a:latin typeface="Calibri"/>
                <a:ea typeface="Calibri"/>
                <a:cs typeface="Calibri"/>
                <a:sym typeface="Calibri"/>
              </a:rPr>
              <a:t> </a:t>
            </a:r>
            <a:r>
              <a:rPr lang="en-US" sz="1800" dirty="0" err="1">
                <a:latin typeface="Calibri"/>
                <a:ea typeface="Calibri"/>
                <a:cs typeface="Calibri"/>
                <a:sym typeface="Calibri"/>
              </a:rPr>
              <a:t>aktif</a:t>
            </a:r>
            <a:r>
              <a:rPr lang="en-US" sz="1800" dirty="0">
                <a:latin typeface="Calibri"/>
                <a:ea typeface="Calibri"/>
                <a:cs typeface="Calibri"/>
                <a:sym typeface="Calibri"/>
              </a:rPr>
              <a:t> </a:t>
            </a:r>
            <a:r>
              <a:rPr lang="en-US" sz="1800" dirty="0" err="1">
                <a:latin typeface="Calibri"/>
                <a:ea typeface="Calibri"/>
                <a:cs typeface="Calibri"/>
                <a:sym typeface="Calibri"/>
              </a:rPr>
              <a:t>olarak</a:t>
            </a:r>
            <a:r>
              <a:rPr lang="en-US" sz="1800" dirty="0">
                <a:latin typeface="Calibri"/>
                <a:ea typeface="Calibri"/>
                <a:cs typeface="Calibri"/>
                <a:sym typeface="Calibri"/>
              </a:rPr>
              <a:t> </a:t>
            </a:r>
            <a:r>
              <a:rPr lang="en-US" sz="1800" dirty="0" err="1">
                <a:latin typeface="Calibri"/>
                <a:ea typeface="Calibri"/>
                <a:cs typeface="Calibri"/>
                <a:sym typeface="Calibri"/>
              </a:rPr>
              <a:t>kullanılmadığı</a:t>
            </a:r>
            <a:r>
              <a:rPr lang="en-US" sz="1800" dirty="0">
                <a:latin typeface="Calibri"/>
                <a:ea typeface="Calibri"/>
                <a:cs typeface="Calibri"/>
                <a:sym typeface="Calibri"/>
              </a:rPr>
              <a:t> ve </a:t>
            </a:r>
            <a:r>
              <a:rPr lang="en-US" sz="1800" dirty="0" err="1">
                <a:latin typeface="Calibri"/>
                <a:ea typeface="Calibri"/>
                <a:cs typeface="Calibri"/>
                <a:sym typeface="Calibri"/>
              </a:rPr>
              <a:t>atıldığı</a:t>
            </a:r>
            <a:r>
              <a:rPr lang="en-US" sz="1800" dirty="0">
                <a:latin typeface="Calibri"/>
                <a:ea typeface="Calibri"/>
                <a:cs typeface="Calibri"/>
                <a:sym typeface="Calibri"/>
              </a:rPr>
              <a:t>, </a:t>
            </a:r>
            <a:r>
              <a:rPr lang="en-US" sz="1800" dirty="0" err="1">
                <a:latin typeface="Calibri"/>
                <a:ea typeface="Calibri"/>
                <a:cs typeface="Calibri"/>
                <a:sym typeface="Calibri"/>
              </a:rPr>
              <a:t>geri</a:t>
            </a:r>
            <a:r>
              <a:rPr lang="en-US" sz="1800" dirty="0">
                <a:latin typeface="Calibri"/>
                <a:ea typeface="Calibri"/>
                <a:cs typeface="Calibri"/>
                <a:sym typeface="Calibri"/>
              </a:rPr>
              <a:t> </a:t>
            </a:r>
            <a:r>
              <a:rPr lang="en-US" sz="1800" dirty="0" err="1">
                <a:latin typeface="Calibri"/>
                <a:ea typeface="Calibri"/>
                <a:cs typeface="Calibri"/>
                <a:sym typeface="Calibri"/>
              </a:rPr>
              <a:t>dönüştürüldüğü</a:t>
            </a:r>
            <a:r>
              <a:rPr lang="en-US" sz="1800" dirty="0">
                <a:latin typeface="Calibri"/>
                <a:ea typeface="Calibri"/>
                <a:cs typeface="Calibri"/>
                <a:sym typeface="Calibri"/>
              </a:rPr>
              <a:t> </a:t>
            </a:r>
            <a:r>
              <a:rPr lang="en-US" sz="1800" dirty="0" err="1">
                <a:latin typeface="Calibri"/>
                <a:ea typeface="Calibri"/>
                <a:cs typeface="Calibri"/>
                <a:sym typeface="Calibri"/>
              </a:rPr>
              <a:t>veya</a:t>
            </a:r>
            <a:r>
              <a:rPr lang="en-US" sz="1800" dirty="0">
                <a:latin typeface="Calibri"/>
                <a:ea typeface="Calibri"/>
                <a:cs typeface="Calibri"/>
                <a:sym typeface="Calibri"/>
              </a:rPr>
              <a:t> </a:t>
            </a:r>
            <a:r>
              <a:rPr lang="en-US" sz="1800" dirty="0" err="1">
                <a:latin typeface="Calibri"/>
                <a:ea typeface="Calibri"/>
                <a:cs typeface="Calibri"/>
                <a:sym typeface="Calibri"/>
              </a:rPr>
              <a:t>başka</a:t>
            </a:r>
            <a:r>
              <a:rPr lang="en-US" sz="1800" dirty="0">
                <a:latin typeface="Calibri"/>
                <a:ea typeface="Calibri"/>
                <a:cs typeface="Calibri"/>
                <a:sym typeface="Calibri"/>
              </a:rPr>
              <a:t> </a:t>
            </a:r>
            <a:r>
              <a:rPr lang="en-US" sz="1800" dirty="0" err="1">
                <a:latin typeface="Calibri"/>
                <a:ea typeface="Calibri"/>
                <a:cs typeface="Calibri"/>
                <a:sym typeface="Calibri"/>
              </a:rPr>
              <a:t>bir</a:t>
            </a:r>
            <a:r>
              <a:rPr lang="en-US" sz="1800" dirty="0">
                <a:latin typeface="Calibri"/>
                <a:ea typeface="Calibri"/>
                <a:cs typeface="Calibri"/>
                <a:sym typeface="Calibri"/>
              </a:rPr>
              <a:t> </a:t>
            </a:r>
            <a:r>
              <a:rPr lang="en-US" sz="1800" dirty="0" err="1">
                <a:latin typeface="Calibri"/>
                <a:ea typeface="Calibri"/>
                <a:cs typeface="Calibri"/>
                <a:sym typeface="Calibri"/>
              </a:rPr>
              <a:t>amaca</a:t>
            </a:r>
            <a:r>
              <a:rPr lang="en-US" sz="1800" dirty="0">
                <a:latin typeface="Calibri"/>
                <a:ea typeface="Calibri"/>
                <a:cs typeface="Calibri"/>
                <a:sym typeface="Calibri"/>
              </a:rPr>
              <a:t> </a:t>
            </a:r>
            <a:r>
              <a:rPr lang="en-US" sz="1800" dirty="0" err="1">
                <a:latin typeface="Calibri"/>
                <a:ea typeface="Calibri"/>
                <a:cs typeface="Calibri"/>
                <a:sym typeface="Calibri"/>
              </a:rPr>
              <a:t>uygun</a:t>
            </a:r>
            <a:r>
              <a:rPr lang="en-US" sz="1800" dirty="0">
                <a:latin typeface="Calibri"/>
                <a:ea typeface="Calibri"/>
                <a:cs typeface="Calibri"/>
                <a:sym typeface="Calibri"/>
              </a:rPr>
              <a:t> hale </a:t>
            </a:r>
            <a:r>
              <a:rPr lang="en-US" sz="1800" dirty="0" err="1">
                <a:latin typeface="Calibri"/>
                <a:ea typeface="Calibri"/>
                <a:cs typeface="Calibri"/>
                <a:sym typeface="Calibri"/>
              </a:rPr>
              <a:t>getirildiği</a:t>
            </a:r>
            <a:r>
              <a:rPr lang="en-US" sz="1800" dirty="0">
                <a:latin typeface="Calibri"/>
                <a:ea typeface="Calibri"/>
                <a:cs typeface="Calibri"/>
                <a:sym typeface="Calibri"/>
              </a:rPr>
              <a:t> </a:t>
            </a:r>
            <a:r>
              <a:rPr lang="en-US" sz="1800" dirty="0" err="1">
                <a:latin typeface="Calibri"/>
                <a:ea typeface="Calibri"/>
                <a:cs typeface="Calibri"/>
                <a:sym typeface="Calibri"/>
              </a:rPr>
              <a:t>aşamayı</a:t>
            </a:r>
            <a:r>
              <a:rPr lang="en-US" sz="1800" dirty="0">
                <a:latin typeface="Calibri"/>
                <a:ea typeface="Calibri"/>
                <a:cs typeface="Calibri"/>
                <a:sym typeface="Calibri"/>
              </a:rPr>
              <a:t> </a:t>
            </a:r>
            <a:r>
              <a:rPr lang="en-US" sz="1800" dirty="0" err="1">
                <a:latin typeface="Calibri"/>
                <a:ea typeface="Calibri"/>
                <a:cs typeface="Calibri"/>
                <a:sym typeface="Calibri"/>
              </a:rPr>
              <a:t>ifade</a:t>
            </a:r>
            <a:r>
              <a:rPr lang="en-US" sz="1800" dirty="0">
                <a:latin typeface="Calibri"/>
                <a:ea typeface="Calibri"/>
                <a:cs typeface="Calibri"/>
                <a:sym typeface="Calibri"/>
              </a:rPr>
              <a:t> </a:t>
            </a:r>
            <a:r>
              <a:rPr lang="en-US" sz="1800" dirty="0" err="1">
                <a:latin typeface="Calibri"/>
                <a:ea typeface="Calibri"/>
                <a:cs typeface="Calibri"/>
                <a:sym typeface="Calibri"/>
              </a:rPr>
              <a:t>eder</a:t>
            </a:r>
            <a:r>
              <a:rPr lang="en-US" sz="1800" dirty="0">
                <a:latin typeface="Calibri"/>
                <a:ea typeface="Calibri"/>
                <a:cs typeface="Calibri"/>
                <a:sym typeface="Calibri"/>
              </a:rPr>
              <a:t>. </a:t>
            </a:r>
            <a:r>
              <a:rPr lang="en-US" sz="1800" dirty="0" err="1">
                <a:latin typeface="Calibri"/>
                <a:ea typeface="Calibri"/>
                <a:cs typeface="Calibri"/>
                <a:sym typeface="Calibri"/>
              </a:rPr>
              <a:t>Ayakkabı</a:t>
            </a:r>
            <a:r>
              <a:rPr lang="en-US" sz="1800" dirty="0">
                <a:latin typeface="Calibri"/>
                <a:ea typeface="Calibri"/>
                <a:cs typeface="Calibri"/>
                <a:sym typeface="Calibri"/>
              </a:rPr>
              <a:t> </a:t>
            </a:r>
            <a:r>
              <a:rPr lang="en-US" sz="1800" dirty="0" err="1">
                <a:latin typeface="Calibri"/>
                <a:ea typeface="Calibri"/>
                <a:cs typeface="Calibri"/>
                <a:sym typeface="Calibri"/>
              </a:rPr>
              <a:t>bağlamında</a:t>
            </a:r>
            <a:r>
              <a:rPr lang="en-US" sz="1800" dirty="0">
                <a:latin typeface="Calibri"/>
                <a:ea typeface="Calibri"/>
                <a:cs typeface="Calibri"/>
                <a:sym typeface="Calibri"/>
              </a:rPr>
              <a:t>, </a:t>
            </a:r>
            <a:r>
              <a:rPr lang="en-US" sz="1800" dirty="0" err="1">
                <a:latin typeface="Calibri"/>
                <a:ea typeface="Calibri"/>
                <a:cs typeface="Calibri"/>
                <a:sym typeface="Calibri"/>
              </a:rPr>
              <a:t>ayakkabıların</a:t>
            </a:r>
            <a:r>
              <a:rPr lang="en-US" sz="1800" dirty="0">
                <a:latin typeface="Calibri"/>
                <a:ea typeface="Calibri"/>
                <a:cs typeface="Calibri"/>
                <a:sym typeface="Calibri"/>
              </a:rPr>
              <a:t> </a:t>
            </a:r>
            <a:r>
              <a:rPr lang="en-US" sz="1800" dirty="0" err="1">
                <a:latin typeface="Calibri"/>
                <a:ea typeface="Calibri"/>
                <a:cs typeface="Calibri"/>
                <a:sym typeface="Calibri"/>
              </a:rPr>
              <a:t>işlevsel</a:t>
            </a:r>
            <a:r>
              <a:rPr lang="en-US" sz="1800" dirty="0">
                <a:latin typeface="Calibri"/>
                <a:ea typeface="Calibri"/>
                <a:cs typeface="Calibri"/>
                <a:sym typeface="Calibri"/>
              </a:rPr>
              <a:t> </a:t>
            </a:r>
            <a:r>
              <a:rPr lang="en-US" sz="1800" dirty="0" err="1">
                <a:latin typeface="Calibri"/>
                <a:ea typeface="Calibri"/>
                <a:cs typeface="Calibri"/>
                <a:sym typeface="Calibri"/>
              </a:rPr>
              <a:t>ömürlerinin</a:t>
            </a:r>
            <a:r>
              <a:rPr lang="en-US" sz="1800" dirty="0">
                <a:latin typeface="Calibri"/>
                <a:ea typeface="Calibri"/>
                <a:cs typeface="Calibri"/>
                <a:sym typeface="Calibri"/>
              </a:rPr>
              <a:t> </a:t>
            </a:r>
            <a:r>
              <a:rPr lang="en-US" sz="1800" dirty="0" err="1">
                <a:latin typeface="Calibri"/>
                <a:ea typeface="Calibri"/>
                <a:cs typeface="Calibri"/>
                <a:sym typeface="Calibri"/>
              </a:rPr>
              <a:t>sonuna</a:t>
            </a:r>
            <a:r>
              <a:rPr lang="en-US" sz="1800" dirty="0">
                <a:latin typeface="Calibri"/>
                <a:ea typeface="Calibri"/>
                <a:cs typeface="Calibri"/>
                <a:sym typeface="Calibri"/>
              </a:rPr>
              <a:t> </a:t>
            </a:r>
            <a:r>
              <a:rPr lang="en-US" sz="1800" dirty="0" err="1">
                <a:latin typeface="Calibri"/>
                <a:ea typeface="Calibri"/>
                <a:cs typeface="Calibri"/>
                <a:sym typeface="Calibri"/>
              </a:rPr>
              <a:t>geldiği</a:t>
            </a:r>
            <a:r>
              <a:rPr lang="en-US" sz="1800" dirty="0">
                <a:latin typeface="Calibri"/>
                <a:ea typeface="Calibri"/>
                <a:cs typeface="Calibri"/>
                <a:sym typeface="Calibri"/>
              </a:rPr>
              <a:t> ve </a:t>
            </a:r>
            <a:r>
              <a:rPr lang="en-US" sz="1800" dirty="0" err="1">
                <a:latin typeface="Calibri"/>
                <a:ea typeface="Calibri"/>
                <a:cs typeface="Calibri"/>
                <a:sym typeface="Calibri"/>
              </a:rPr>
              <a:t>atık</a:t>
            </a:r>
            <a:r>
              <a:rPr lang="en-US" sz="1800" dirty="0">
                <a:latin typeface="Calibri"/>
                <a:ea typeface="Calibri"/>
                <a:cs typeface="Calibri"/>
                <a:sym typeface="Calibri"/>
              </a:rPr>
              <a:t> </a:t>
            </a:r>
            <a:r>
              <a:rPr lang="en-US" sz="1800" dirty="0" err="1">
                <a:latin typeface="Calibri"/>
                <a:ea typeface="Calibri"/>
                <a:cs typeface="Calibri"/>
                <a:sym typeface="Calibri"/>
              </a:rPr>
              <a:t>olarak</a:t>
            </a:r>
            <a:r>
              <a:rPr lang="en-US" sz="1800" dirty="0">
                <a:latin typeface="Calibri"/>
                <a:ea typeface="Calibri"/>
                <a:cs typeface="Calibri"/>
                <a:sym typeface="Calibri"/>
              </a:rPr>
              <a:t> </a:t>
            </a:r>
            <a:r>
              <a:rPr lang="en-US" sz="1800" dirty="0" err="1">
                <a:latin typeface="Calibri"/>
                <a:ea typeface="Calibri"/>
                <a:cs typeface="Calibri"/>
                <a:sym typeface="Calibri"/>
              </a:rPr>
              <a:t>kabul</a:t>
            </a:r>
            <a:r>
              <a:rPr lang="en-US" sz="1800" dirty="0">
                <a:latin typeface="Calibri"/>
                <a:ea typeface="Calibri"/>
                <a:cs typeface="Calibri"/>
                <a:sym typeface="Calibri"/>
              </a:rPr>
              <a:t> </a:t>
            </a:r>
            <a:r>
              <a:rPr lang="en-US" sz="1800" dirty="0" err="1">
                <a:latin typeface="Calibri"/>
                <a:ea typeface="Calibri"/>
                <a:cs typeface="Calibri"/>
                <a:sym typeface="Calibri"/>
              </a:rPr>
              <a:t>edildiği</a:t>
            </a:r>
            <a:r>
              <a:rPr lang="en-US" sz="1800" dirty="0">
                <a:latin typeface="Calibri"/>
                <a:ea typeface="Calibri"/>
                <a:cs typeface="Calibri"/>
                <a:sym typeface="Calibri"/>
              </a:rPr>
              <a:t> </a:t>
            </a:r>
            <a:r>
              <a:rPr lang="en-US" sz="1800" dirty="0" err="1">
                <a:latin typeface="Calibri"/>
                <a:ea typeface="Calibri"/>
                <a:cs typeface="Calibri"/>
                <a:sym typeface="Calibri"/>
              </a:rPr>
              <a:t>aşamayı</a:t>
            </a:r>
            <a:r>
              <a:rPr lang="en-US" sz="1800" dirty="0">
                <a:latin typeface="Calibri"/>
                <a:ea typeface="Calibri"/>
                <a:cs typeface="Calibri"/>
                <a:sym typeface="Calibri"/>
              </a:rPr>
              <a:t> </a:t>
            </a:r>
            <a:r>
              <a:rPr lang="en-US" sz="1800" dirty="0" err="1">
                <a:latin typeface="Calibri"/>
                <a:ea typeface="Calibri"/>
                <a:cs typeface="Calibri"/>
                <a:sym typeface="Calibri"/>
              </a:rPr>
              <a:t>kapsar</a:t>
            </a:r>
            <a:r>
              <a:rPr lang="en-US" sz="1800" dirty="0">
                <a:latin typeface="Calibri"/>
                <a:ea typeface="Calibri"/>
                <a:cs typeface="Calibri"/>
                <a:sym typeface="Calibri"/>
              </a:rPr>
              <a:t>. </a:t>
            </a:r>
            <a:r>
              <a:rPr lang="en-US" sz="1800" dirty="0" err="1">
                <a:latin typeface="Calibri"/>
                <a:ea typeface="Calibri"/>
                <a:cs typeface="Calibri"/>
                <a:sym typeface="Calibri"/>
              </a:rPr>
              <a:t>Ayakkabıların</a:t>
            </a:r>
            <a:r>
              <a:rPr lang="en-US" sz="1800" dirty="0">
                <a:latin typeface="Calibri"/>
                <a:ea typeface="Calibri"/>
                <a:cs typeface="Calibri"/>
                <a:sym typeface="Calibri"/>
              </a:rPr>
              <a:t> </a:t>
            </a:r>
            <a:r>
              <a:rPr lang="en-US" sz="1800" dirty="0" err="1">
                <a:latin typeface="Calibri"/>
                <a:ea typeface="Calibri"/>
                <a:cs typeface="Calibri"/>
                <a:sym typeface="Calibri"/>
              </a:rPr>
              <a:t>atılması</a:t>
            </a:r>
            <a:r>
              <a:rPr lang="en-US" sz="1800" dirty="0">
                <a:latin typeface="Calibri"/>
                <a:ea typeface="Calibri"/>
                <a:cs typeface="Calibri"/>
                <a:sym typeface="Calibri"/>
              </a:rPr>
              <a:t>, </a:t>
            </a:r>
            <a:r>
              <a:rPr lang="en-US" sz="1800" dirty="0" err="1">
                <a:latin typeface="Calibri"/>
                <a:ea typeface="Calibri"/>
                <a:cs typeface="Calibri"/>
                <a:sym typeface="Calibri"/>
              </a:rPr>
              <a:t>sorumlu</a:t>
            </a:r>
            <a:r>
              <a:rPr lang="en-US" sz="1800" dirty="0">
                <a:latin typeface="Calibri"/>
                <a:ea typeface="Calibri"/>
                <a:cs typeface="Calibri"/>
                <a:sym typeface="Calibri"/>
              </a:rPr>
              <a:t> </a:t>
            </a:r>
            <a:r>
              <a:rPr lang="en-US" sz="1800" dirty="0" err="1">
                <a:latin typeface="Calibri"/>
                <a:ea typeface="Calibri"/>
                <a:cs typeface="Calibri"/>
                <a:sym typeface="Calibri"/>
              </a:rPr>
              <a:t>bir</a:t>
            </a:r>
            <a:r>
              <a:rPr lang="en-US" sz="1800" dirty="0">
                <a:latin typeface="Calibri"/>
                <a:ea typeface="Calibri"/>
                <a:cs typeface="Calibri"/>
                <a:sym typeface="Calibri"/>
              </a:rPr>
              <a:t> </a:t>
            </a:r>
            <a:r>
              <a:rPr lang="en-US" sz="1800" dirty="0" err="1">
                <a:latin typeface="Calibri"/>
                <a:ea typeface="Calibri"/>
                <a:cs typeface="Calibri"/>
                <a:sym typeface="Calibri"/>
              </a:rPr>
              <a:t>şekilde</a:t>
            </a:r>
            <a:r>
              <a:rPr lang="en-US" sz="1800" dirty="0">
                <a:latin typeface="Calibri"/>
                <a:ea typeface="Calibri"/>
                <a:cs typeface="Calibri"/>
                <a:sym typeface="Calibri"/>
              </a:rPr>
              <a:t> </a:t>
            </a:r>
            <a:r>
              <a:rPr lang="en-US" sz="1800" dirty="0" err="1">
                <a:latin typeface="Calibri"/>
                <a:ea typeface="Calibri"/>
                <a:cs typeface="Calibri"/>
                <a:sym typeface="Calibri"/>
              </a:rPr>
              <a:t>yönetilmediği</a:t>
            </a:r>
            <a:r>
              <a:rPr lang="en-US" sz="1800" dirty="0">
                <a:latin typeface="Calibri"/>
                <a:ea typeface="Calibri"/>
                <a:cs typeface="Calibri"/>
                <a:sym typeface="Calibri"/>
              </a:rPr>
              <a:t> </a:t>
            </a:r>
            <a:r>
              <a:rPr lang="en-US" sz="1800" dirty="0" err="1">
                <a:latin typeface="Calibri"/>
                <a:ea typeface="Calibri"/>
                <a:cs typeface="Calibri"/>
                <a:sym typeface="Calibri"/>
              </a:rPr>
              <a:t>takdirde</a:t>
            </a:r>
            <a:r>
              <a:rPr lang="en-US" sz="1800" dirty="0">
                <a:latin typeface="Calibri"/>
                <a:ea typeface="Calibri"/>
                <a:cs typeface="Calibri"/>
                <a:sym typeface="Calibri"/>
              </a:rPr>
              <a:t> </a:t>
            </a:r>
            <a:r>
              <a:rPr lang="en-US" sz="1800" dirty="0" err="1">
                <a:latin typeface="Calibri"/>
                <a:ea typeface="Calibri"/>
                <a:cs typeface="Calibri"/>
                <a:sym typeface="Calibri"/>
              </a:rPr>
              <a:t>çevre</a:t>
            </a:r>
            <a:r>
              <a:rPr lang="en-US" sz="1800" dirty="0">
                <a:latin typeface="Calibri"/>
                <a:ea typeface="Calibri"/>
                <a:cs typeface="Calibri"/>
                <a:sym typeface="Calibri"/>
              </a:rPr>
              <a:t> </a:t>
            </a:r>
            <a:r>
              <a:rPr lang="en-US" sz="1800" dirty="0" err="1">
                <a:latin typeface="Calibri"/>
                <a:ea typeface="Calibri"/>
                <a:cs typeface="Calibri"/>
                <a:sym typeface="Calibri"/>
              </a:rPr>
              <a:t>üzerinde</a:t>
            </a:r>
            <a:r>
              <a:rPr lang="en-US" sz="1800" dirty="0">
                <a:latin typeface="Calibri"/>
                <a:ea typeface="Calibri"/>
                <a:cs typeface="Calibri"/>
                <a:sym typeface="Calibri"/>
              </a:rPr>
              <a:t> </a:t>
            </a:r>
            <a:r>
              <a:rPr lang="en-US" sz="1800" dirty="0" err="1">
                <a:latin typeface="Calibri"/>
                <a:ea typeface="Calibri"/>
                <a:cs typeface="Calibri"/>
                <a:sym typeface="Calibri"/>
              </a:rPr>
              <a:t>olumsuz</a:t>
            </a:r>
            <a:r>
              <a:rPr lang="en-US" sz="1800" dirty="0">
                <a:latin typeface="Calibri"/>
                <a:ea typeface="Calibri"/>
                <a:cs typeface="Calibri"/>
                <a:sym typeface="Calibri"/>
              </a:rPr>
              <a:t> </a:t>
            </a:r>
            <a:r>
              <a:rPr lang="en-US" sz="1800" dirty="0" err="1">
                <a:latin typeface="Calibri"/>
                <a:ea typeface="Calibri"/>
                <a:cs typeface="Calibri"/>
                <a:sym typeface="Calibri"/>
              </a:rPr>
              <a:t>etkilere</a:t>
            </a:r>
            <a:r>
              <a:rPr lang="en-US" sz="1800" dirty="0">
                <a:latin typeface="Calibri"/>
                <a:ea typeface="Calibri"/>
                <a:cs typeface="Calibri"/>
                <a:sym typeface="Calibri"/>
              </a:rPr>
              <a:t> </a:t>
            </a:r>
            <a:r>
              <a:rPr lang="en-US" sz="1800" dirty="0" err="1">
                <a:latin typeface="Calibri"/>
                <a:ea typeface="Calibri"/>
                <a:cs typeface="Calibri"/>
                <a:sym typeface="Calibri"/>
              </a:rPr>
              <a:t>yol</a:t>
            </a:r>
            <a:r>
              <a:rPr lang="en-US" sz="1800" dirty="0">
                <a:latin typeface="Calibri"/>
                <a:ea typeface="Calibri"/>
                <a:cs typeface="Calibri"/>
                <a:sym typeface="Calibri"/>
              </a:rPr>
              <a:t> </a:t>
            </a:r>
            <a:r>
              <a:rPr lang="en-US" sz="1800" dirty="0" err="1">
                <a:latin typeface="Calibri"/>
                <a:ea typeface="Calibri"/>
                <a:cs typeface="Calibri"/>
                <a:sym typeface="Calibri"/>
              </a:rPr>
              <a:t>açabileceğinden</a:t>
            </a:r>
            <a:r>
              <a:rPr lang="en-US" sz="1800" dirty="0">
                <a:latin typeface="Calibri"/>
                <a:ea typeface="Calibri"/>
                <a:cs typeface="Calibri"/>
                <a:sym typeface="Calibri"/>
              </a:rPr>
              <a:t>, </a:t>
            </a:r>
            <a:r>
              <a:rPr lang="en-US" sz="1800" dirty="0" err="1">
                <a:latin typeface="Calibri"/>
                <a:ea typeface="Calibri"/>
                <a:cs typeface="Calibri"/>
                <a:sym typeface="Calibri"/>
              </a:rPr>
              <a:t>bu</a:t>
            </a:r>
            <a:r>
              <a:rPr lang="en-US" sz="1800" dirty="0">
                <a:latin typeface="Calibri"/>
                <a:ea typeface="Calibri"/>
                <a:cs typeface="Calibri"/>
                <a:sym typeface="Calibri"/>
              </a:rPr>
              <a:t> </a:t>
            </a:r>
            <a:r>
              <a:rPr lang="en-US" sz="1800" dirty="0" err="1">
                <a:latin typeface="Calibri"/>
                <a:ea typeface="Calibri"/>
                <a:cs typeface="Calibri"/>
                <a:sym typeface="Calibri"/>
              </a:rPr>
              <a:t>aşama</a:t>
            </a:r>
            <a:r>
              <a:rPr lang="en-US" sz="1800" dirty="0">
                <a:latin typeface="Calibri"/>
                <a:ea typeface="Calibri"/>
                <a:cs typeface="Calibri"/>
                <a:sym typeface="Calibri"/>
              </a:rPr>
              <a:t> </a:t>
            </a:r>
            <a:r>
              <a:rPr lang="en-US" sz="1800" dirty="0" err="1">
                <a:latin typeface="Calibri"/>
                <a:ea typeface="Calibri"/>
                <a:cs typeface="Calibri"/>
                <a:sym typeface="Calibri"/>
              </a:rPr>
              <a:t>önemli</a:t>
            </a:r>
            <a:r>
              <a:rPr lang="en-US" sz="1800" dirty="0">
                <a:latin typeface="Calibri"/>
                <a:ea typeface="Calibri"/>
                <a:cs typeface="Calibri"/>
                <a:sym typeface="Calibri"/>
              </a:rPr>
              <a:t> </a:t>
            </a:r>
            <a:r>
              <a:rPr lang="en-US" sz="1800" dirty="0" err="1">
                <a:latin typeface="Calibri"/>
                <a:ea typeface="Calibri"/>
                <a:cs typeface="Calibri"/>
                <a:sym typeface="Calibri"/>
              </a:rPr>
              <a:t>çevresel</a:t>
            </a:r>
            <a:r>
              <a:rPr lang="en-US" sz="1800" dirty="0">
                <a:latin typeface="Calibri"/>
                <a:ea typeface="Calibri"/>
                <a:cs typeface="Calibri"/>
                <a:sym typeface="Calibri"/>
              </a:rPr>
              <a:t> ve </a:t>
            </a:r>
            <a:r>
              <a:rPr lang="en-US" sz="1800" dirty="0" err="1">
                <a:latin typeface="Calibri"/>
                <a:ea typeface="Calibri"/>
                <a:cs typeface="Calibri"/>
                <a:sym typeface="Calibri"/>
              </a:rPr>
              <a:t>sürdürülebilirlik</a:t>
            </a:r>
            <a:r>
              <a:rPr lang="en-US" sz="1800" dirty="0">
                <a:latin typeface="Calibri"/>
                <a:ea typeface="Calibri"/>
                <a:cs typeface="Calibri"/>
                <a:sym typeface="Calibri"/>
              </a:rPr>
              <a:t> </a:t>
            </a:r>
            <a:r>
              <a:rPr lang="en-US" sz="1800" dirty="0" err="1">
                <a:latin typeface="Calibri"/>
                <a:ea typeface="Calibri"/>
                <a:cs typeface="Calibri"/>
                <a:sym typeface="Calibri"/>
              </a:rPr>
              <a:t>hususlarını</a:t>
            </a:r>
            <a:r>
              <a:rPr lang="en-US" sz="1800" dirty="0">
                <a:latin typeface="Calibri"/>
                <a:ea typeface="Calibri"/>
                <a:cs typeface="Calibri"/>
                <a:sym typeface="Calibri"/>
              </a:rPr>
              <a:t> </a:t>
            </a:r>
            <a:r>
              <a:rPr lang="en-US" sz="1800" dirty="0" err="1">
                <a:latin typeface="Calibri"/>
                <a:ea typeface="Calibri"/>
                <a:cs typeface="Calibri"/>
                <a:sym typeface="Calibri"/>
              </a:rPr>
              <a:t>gündeme</a:t>
            </a:r>
            <a:r>
              <a:rPr lang="en-US" sz="1800" dirty="0">
                <a:latin typeface="Calibri"/>
                <a:ea typeface="Calibri"/>
                <a:cs typeface="Calibri"/>
                <a:sym typeface="Calibri"/>
              </a:rPr>
              <a:t> </a:t>
            </a:r>
            <a:r>
              <a:rPr lang="en-US" sz="1800" dirty="0" err="1">
                <a:latin typeface="Calibri"/>
                <a:ea typeface="Calibri"/>
                <a:cs typeface="Calibri"/>
                <a:sym typeface="Calibri"/>
              </a:rPr>
              <a:t>getirir</a:t>
            </a:r>
            <a:r>
              <a:rPr lang="en-US" sz="1800" dirty="0">
                <a:latin typeface="Calibri"/>
                <a:ea typeface="Calibri"/>
                <a:cs typeface="Calibri"/>
                <a:sym typeface="Calibri"/>
              </a:rPr>
              <a:t>. </a:t>
            </a:r>
            <a:r>
              <a:rPr lang="en-US" sz="1800" dirty="0" err="1">
                <a:latin typeface="Calibri"/>
                <a:ea typeface="Calibri"/>
                <a:cs typeface="Calibri"/>
                <a:sym typeface="Calibri"/>
              </a:rPr>
              <a:t>Ayakkabı</a:t>
            </a:r>
            <a:r>
              <a:rPr lang="en-US" sz="1800" dirty="0">
                <a:latin typeface="Calibri"/>
                <a:ea typeface="Calibri"/>
                <a:cs typeface="Calibri"/>
                <a:sym typeface="Calibri"/>
              </a:rPr>
              <a:t> </a:t>
            </a:r>
            <a:r>
              <a:rPr lang="en-US" sz="1800" dirty="0" err="1">
                <a:latin typeface="Calibri"/>
                <a:ea typeface="Calibri"/>
                <a:cs typeface="Calibri"/>
                <a:sym typeface="Calibri"/>
              </a:rPr>
              <a:t>tasarımcıları</a:t>
            </a:r>
            <a:r>
              <a:rPr lang="en-US" sz="1800" dirty="0">
                <a:latin typeface="Calibri"/>
                <a:ea typeface="Calibri"/>
                <a:cs typeface="Calibri"/>
                <a:sym typeface="Calibri"/>
              </a:rPr>
              <a:t> ve </a:t>
            </a:r>
            <a:r>
              <a:rPr lang="en-US" sz="1800" dirty="0" err="1">
                <a:latin typeface="Calibri"/>
                <a:ea typeface="Calibri"/>
                <a:cs typeface="Calibri"/>
                <a:sym typeface="Calibri"/>
              </a:rPr>
              <a:t>üreticileri</a:t>
            </a:r>
            <a:r>
              <a:rPr lang="en-US" sz="1800" dirty="0">
                <a:latin typeface="Calibri"/>
                <a:ea typeface="Calibri"/>
                <a:cs typeface="Calibri"/>
                <a:sym typeface="Calibri"/>
              </a:rPr>
              <a:t>, </a:t>
            </a:r>
            <a:r>
              <a:rPr lang="en-US" sz="1800" dirty="0" err="1">
                <a:latin typeface="Calibri"/>
                <a:ea typeface="Calibri"/>
                <a:cs typeface="Calibri"/>
                <a:sym typeface="Calibri"/>
              </a:rPr>
              <a:t>çöp</a:t>
            </a:r>
            <a:r>
              <a:rPr lang="en-US" sz="1800" dirty="0">
                <a:latin typeface="Calibri"/>
                <a:ea typeface="Calibri"/>
                <a:cs typeface="Calibri"/>
                <a:sym typeface="Calibri"/>
              </a:rPr>
              <a:t> </a:t>
            </a:r>
            <a:r>
              <a:rPr lang="en-US" sz="1800" dirty="0" err="1">
                <a:latin typeface="Calibri"/>
                <a:ea typeface="Calibri"/>
                <a:cs typeface="Calibri"/>
                <a:sym typeface="Calibri"/>
              </a:rPr>
              <a:t>sahası</a:t>
            </a:r>
            <a:r>
              <a:rPr lang="en-US" sz="1800" dirty="0">
                <a:latin typeface="Calibri"/>
                <a:ea typeface="Calibri"/>
                <a:cs typeface="Calibri"/>
                <a:sym typeface="Calibri"/>
              </a:rPr>
              <a:t> </a:t>
            </a:r>
            <a:r>
              <a:rPr lang="en-US" sz="1800" dirty="0" err="1">
                <a:latin typeface="Calibri"/>
                <a:ea typeface="Calibri"/>
                <a:cs typeface="Calibri"/>
                <a:sym typeface="Calibri"/>
              </a:rPr>
              <a:t>atıkları</a:t>
            </a:r>
            <a:r>
              <a:rPr lang="en-US" sz="1800" dirty="0">
                <a:latin typeface="Calibri"/>
                <a:ea typeface="Calibri"/>
                <a:cs typeface="Calibri"/>
                <a:sym typeface="Calibri"/>
              </a:rPr>
              <a:t> ve </a:t>
            </a:r>
            <a:r>
              <a:rPr lang="en-US" sz="1800" dirty="0" err="1">
                <a:latin typeface="Calibri"/>
                <a:ea typeface="Calibri"/>
                <a:cs typeface="Calibri"/>
                <a:sym typeface="Calibri"/>
              </a:rPr>
              <a:t>kaynakların</a:t>
            </a:r>
            <a:r>
              <a:rPr lang="en-US" sz="1800" dirty="0">
                <a:latin typeface="Calibri"/>
                <a:ea typeface="Calibri"/>
                <a:cs typeface="Calibri"/>
                <a:sym typeface="Calibri"/>
              </a:rPr>
              <a:t> </a:t>
            </a:r>
            <a:r>
              <a:rPr lang="en-US" sz="1800" dirty="0" err="1">
                <a:latin typeface="Calibri"/>
                <a:ea typeface="Calibri"/>
                <a:cs typeface="Calibri"/>
                <a:sym typeface="Calibri"/>
              </a:rPr>
              <a:t>tükenmesi</a:t>
            </a:r>
            <a:r>
              <a:rPr lang="en-US" sz="1800" dirty="0">
                <a:latin typeface="Calibri"/>
                <a:ea typeface="Calibri"/>
                <a:cs typeface="Calibri"/>
                <a:sym typeface="Calibri"/>
              </a:rPr>
              <a:t> </a:t>
            </a:r>
            <a:r>
              <a:rPr lang="en-US" sz="1800" dirty="0" err="1">
                <a:latin typeface="Calibri"/>
                <a:ea typeface="Calibri"/>
                <a:cs typeface="Calibri"/>
                <a:sym typeface="Calibri"/>
              </a:rPr>
              <a:t>gibi</a:t>
            </a:r>
            <a:r>
              <a:rPr lang="en-US" sz="1800" dirty="0">
                <a:latin typeface="Calibri"/>
                <a:ea typeface="Calibri"/>
                <a:cs typeface="Calibri"/>
                <a:sym typeface="Calibri"/>
              </a:rPr>
              <a:t> </a:t>
            </a:r>
            <a:r>
              <a:rPr lang="en-US" sz="1800" dirty="0" err="1">
                <a:latin typeface="Calibri"/>
                <a:ea typeface="Calibri"/>
                <a:cs typeface="Calibri"/>
                <a:sym typeface="Calibri"/>
              </a:rPr>
              <a:t>atılan</a:t>
            </a:r>
            <a:r>
              <a:rPr lang="en-US" sz="1800" dirty="0">
                <a:latin typeface="Calibri"/>
                <a:ea typeface="Calibri"/>
                <a:cs typeface="Calibri"/>
                <a:sym typeface="Calibri"/>
              </a:rPr>
              <a:t> </a:t>
            </a:r>
            <a:r>
              <a:rPr lang="en-US" sz="1800" dirty="0" err="1">
                <a:latin typeface="Calibri"/>
                <a:ea typeface="Calibri"/>
                <a:cs typeface="Calibri"/>
                <a:sym typeface="Calibri"/>
              </a:rPr>
              <a:t>ayakkabılarla</a:t>
            </a:r>
            <a:r>
              <a:rPr lang="en-US" sz="1800" dirty="0">
                <a:latin typeface="Calibri"/>
                <a:ea typeface="Calibri"/>
                <a:cs typeface="Calibri"/>
                <a:sym typeface="Calibri"/>
              </a:rPr>
              <a:t> </a:t>
            </a:r>
            <a:r>
              <a:rPr lang="en-US" sz="1800" dirty="0" err="1">
                <a:latin typeface="Calibri"/>
                <a:ea typeface="Calibri"/>
                <a:cs typeface="Calibri"/>
                <a:sym typeface="Calibri"/>
              </a:rPr>
              <a:t>ilişkili</a:t>
            </a:r>
            <a:r>
              <a:rPr lang="en-US" sz="1800" dirty="0">
                <a:latin typeface="Calibri"/>
                <a:ea typeface="Calibri"/>
                <a:cs typeface="Calibri"/>
                <a:sym typeface="Calibri"/>
              </a:rPr>
              <a:t> </a:t>
            </a:r>
            <a:r>
              <a:rPr lang="en-US" sz="1800" dirty="0" err="1">
                <a:latin typeface="Calibri"/>
                <a:ea typeface="Calibri"/>
                <a:cs typeface="Calibri"/>
                <a:sym typeface="Calibri"/>
              </a:rPr>
              <a:t>olumsuz</a:t>
            </a:r>
            <a:r>
              <a:rPr lang="en-US" sz="1800" dirty="0">
                <a:latin typeface="Calibri"/>
                <a:ea typeface="Calibri"/>
                <a:cs typeface="Calibri"/>
                <a:sym typeface="Calibri"/>
              </a:rPr>
              <a:t> </a:t>
            </a:r>
            <a:r>
              <a:rPr lang="en-US" sz="1800" dirty="0" err="1">
                <a:latin typeface="Calibri"/>
                <a:ea typeface="Calibri"/>
                <a:cs typeface="Calibri"/>
                <a:sym typeface="Calibri"/>
              </a:rPr>
              <a:t>etkileri</a:t>
            </a:r>
            <a:r>
              <a:rPr lang="en-US" sz="1800" dirty="0">
                <a:latin typeface="Calibri"/>
                <a:ea typeface="Calibri"/>
                <a:cs typeface="Calibri"/>
                <a:sym typeface="Calibri"/>
              </a:rPr>
              <a:t> </a:t>
            </a:r>
            <a:r>
              <a:rPr lang="en-US" sz="1800" dirty="0" err="1">
                <a:latin typeface="Calibri"/>
                <a:ea typeface="Calibri"/>
                <a:cs typeface="Calibri"/>
                <a:sym typeface="Calibri"/>
              </a:rPr>
              <a:t>en</a:t>
            </a:r>
            <a:r>
              <a:rPr lang="en-US" sz="1800" dirty="0">
                <a:latin typeface="Calibri"/>
                <a:ea typeface="Calibri"/>
                <a:cs typeface="Calibri"/>
                <a:sym typeface="Calibri"/>
              </a:rPr>
              <a:t> </a:t>
            </a:r>
            <a:r>
              <a:rPr lang="en-US" sz="1800" dirty="0" err="1">
                <a:latin typeface="Calibri"/>
                <a:ea typeface="Calibri"/>
                <a:cs typeface="Calibri"/>
                <a:sym typeface="Calibri"/>
              </a:rPr>
              <a:t>aza</a:t>
            </a:r>
            <a:r>
              <a:rPr lang="en-US" sz="1800" dirty="0">
                <a:latin typeface="Calibri"/>
                <a:ea typeface="Calibri"/>
                <a:cs typeface="Calibri"/>
                <a:sym typeface="Calibri"/>
              </a:rPr>
              <a:t> </a:t>
            </a:r>
            <a:r>
              <a:rPr lang="en-US" sz="1800" dirty="0" err="1">
                <a:latin typeface="Calibri"/>
                <a:ea typeface="Calibri"/>
                <a:cs typeface="Calibri"/>
                <a:sym typeface="Calibri"/>
              </a:rPr>
              <a:t>indirmek</a:t>
            </a:r>
            <a:r>
              <a:rPr lang="en-US" sz="1800" dirty="0">
                <a:latin typeface="Calibri"/>
                <a:ea typeface="Calibri"/>
                <a:cs typeface="Calibri"/>
                <a:sym typeface="Calibri"/>
              </a:rPr>
              <a:t> </a:t>
            </a:r>
            <a:r>
              <a:rPr lang="en-US" sz="1800" dirty="0" err="1">
                <a:latin typeface="Calibri"/>
                <a:ea typeface="Calibri"/>
                <a:cs typeface="Calibri"/>
                <a:sym typeface="Calibri"/>
              </a:rPr>
              <a:t>için</a:t>
            </a:r>
            <a:r>
              <a:rPr lang="en-US" sz="1800" dirty="0">
                <a:latin typeface="Calibri"/>
                <a:ea typeface="Calibri"/>
                <a:cs typeface="Calibri"/>
                <a:sym typeface="Calibri"/>
              </a:rPr>
              <a:t> </a:t>
            </a:r>
            <a:r>
              <a:rPr lang="en-US" sz="1800" dirty="0" err="1">
                <a:latin typeface="Calibri"/>
                <a:ea typeface="Calibri"/>
                <a:cs typeface="Calibri"/>
                <a:sym typeface="Calibri"/>
              </a:rPr>
              <a:t>sürdürülebilir</a:t>
            </a:r>
            <a:r>
              <a:rPr lang="en-US" sz="1800" dirty="0">
                <a:latin typeface="Calibri"/>
                <a:ea typeface="Calibri"/>
                <a:cs typeface="Calibri"/>
                <a:sym typeface="Calibri"/>
              </a:rPr>
              <a:t> </a:t>
            </a:r>
            <a:r>
              <a:rPr lang="en-US" sz="1800" dirty="0" err="1">
                <a:latin typeface="Calibri"/>
                <a:ea typeface="Calibri"/>
                <a:cs typeface="Calibri"/>
                <a:sym typeface="Calibri"/>
              </a:rPr>
              <a:t>kullanım</a:t>
            </a:r>
            <a:r>
              <a:rPr lang="en-US" sz="1800" dirty="0">
                <a:latin typeface="Calibri"/>
                <a:ea typeface="Calibri"/>
                <a:cs typeface="Calibri"/>
                <a:sym typeface="Calibri"/>
              </a:rPr>
              <a:t> </a:t>
            </a:r>
            <a:r>
              <a:rPr lang="en-US" sz="1800" dirty="0" err="1">
                <a:latin typeface="Calibri"/>
                <a:ea typeface="Calibri"/>
                <a:cs typeface="Calibri"/>
                <a:sym typeface="Calibri"/>
              </a:rPr>
              <a:t>ömrü</a:t>
            </a:r>
            <a:r>
              <a:rPr lang="en-US" sz="1800" dirty="0">
                <a:latin typeface="Calibri"/>
                <a:ea typeface="Calibri"/>
                <a:cs typeface="Calibri"/>
                <a:sym typeface="Calibri"/>
              </a:rPr>
              <a:t> </a:t>
            </a:r>
            <a:r>
              <a:rPr lang="en-US" sz="1800" dirty="0" err="1">
                <a:latin typeface="Calibri"/>
                <a:ea typeface="Calibri"/>
                <a:cs typeface="Calibri"/>
                <a:sym typeface="Calibri"/>
              </a:rPr>
              <a:t>sonu</a:t>
            </a:r>
            <a:r>
              <a:rPr lang="en-US" sz="1800" dirty="0">
                <a:latin typeface="Calibri"/>
                <a:ea typeface="Calibri"/>
                <a:cs typeface="Calibri"/>
                <a:sym typeface="Calibri"/>
              </a:rPr>
              <a:t> </a:t>
            </a:r>
            <a:r>
              <a:rPr lang="en-US" sz="1800" dirty="0" err="1">
                <a:latin typeface="Calibri"/>
                <a:ea typeface="Calibri"/>
                <a:cs typeface="Calibri"/>
                <a:sym typeface="Calibri"/>
              </a:rPr>
              <a:t>çözümlerine</a:t>
            </a:r>
            <a:r>
              <a:rPr lang="en-US" sz="1800" dirty="0">
                <a:latin typeface="Calibri"/>
                <a:ea typeface="Calibri"/>
                <a:cs typeface="Calibri"/>
                <a:sym typeface="Calibri"/>
              </a:rPr>
              <a:t> </a:t>
            </a:r>
            <a:r>
              <a:rPr lang="en-US" sz="1800" dirty="0" err="1">
                <a:latin typeface="Calibri"/>
                <a:ea typeface="Calibri"/>
                <a:cs typeface="Calibri"/>
                <a:sym typeface="Calibri"/>
              </a:rPr>
              <a:t>giderek</a:t>
            </a:r>
            <a:r>
              <a:rPr lang="en-US" sz="1800" dirty="0">
                <a:latin typeface="Calibri"/>
                <a:ea typeface="Calibri"/>
                <a:cs typeface="Calibri"/>
                <a:sym typeface="Calibri"/>
              </a:rPr>
              <a:t> </a:t>
            </a:r>
            <a:r>
              <a:rPr lang="en-US" sz="1800" dirty="0" err="1">
                <a:latin typeface="Calibri"/>
                <a:ea typeface="Calibri"/>
                <a:cs typeface="Calibri"/>
                <a:sym typeface="Calibri"/>
              </a:rPr>
              <a:t>daha</a:t>
            </a:r>
            <a:r>
              <a:rPr lang="en-US" sz="1800" dirty="0">
                <a:latin typeface="Calibri"/>
                <a:ea typeface="Calibri"/>
                <a:cs typeface="Calibri"/>
                <a:sym typeface="Calibri"/>
              </a:rPr>
              <a:t> </a:t>
            </a:r>
            <a:r>
              <a:rPr lang="en-US" sz="1800" dirty="0" err="1">
                <a:latin typeface="Calibri"/>
                <a:ea typeface="Calibri"/>
                <a:cs typeface="Calibri"/>
                <a:sym typeface="Calibri"/>
              </a:rPr>
              <a:t>fazla</a:t>
            </a:r>
            <a:r>
              <a:rPr lang="en-US" sz="1800" dirty="0">
                <a:latin typeface="Calibri"/>
                <a:ea typeface="Calibri"/>
                <a:cs typeface="Calibri"/>
                <a:sym typeface="Calibri"/>
              </a:rPr>
              <a:t> </a:t>
            </a:r>
            <a:r>
              <a:rPr lang="en-US" sz="1800" dirty="0" err="1">
                <a:latin typeface="Calibri"/>
                <a:ea typeface="Calibri"/>
                <a:cs typeface="Calibri"/>
                <a:sym typeface="Calibri"/>
              </a:rPr>
              <a:t>odaklanıyor</a:t>
            </a:r>
            <a:r>
              <a:rPr lang="en-US" sz="1800" dirty="0">
                <a:latin typeface="Calibri"/>
                <a:ea typeface="Calibri"/>
                <a:cs typeface="Calibri"/>
                <a:sym typeface="Calibri"/>
              </a:rPr>
              <a:t>. Bu </a:t>
            </a:r>
            <a:r>
              <a:rPr lang="en-US" sz="1800" dirty="0" err="1">
                <a:latin typeface="Calibri"/>
                <a:ea typeface="Calibri"/>
                <a:cs typeface="Calibri"/>
                <a:sym typeface="Calibri"/>
              </a:rPr>
              <a:t>çözümler</a:t>
            </a:r>
            <a:r>
              <a:rPr lang="en-US" sz="1800" dirty="0">
                <a:latin typeface="Calibri"/>
                <a:ea typeface="Calibri"/>
                <a:cs typeface="Calibri"/>
                <a:sym typeface="Calibri"/>
              </a:rPr>
              <a:t>, </a:t>
            </a:r>
            <a:r>
              <a:rPr lang="en-US" sz="1800" dirty="0" err="1">
                <a:latin typeface="Calibri"/>
                <a:ea typeface="Calibri"/>
                <a:cs typeface="Calibri"/>
                <a:sym typeface="Calibri"/>
              </a:rPr>
              <a:t>kullanım</a:t>
            </a:r>
            <a:r>
              <a:rPr lang="en-US" sz="1800" dirty="0">
                <a:latin typeface="Calibri"/>
                <a:ea typeface="Calibri"/>
                <a:cs typeface="Calibri"/>
                <a:sym typeface="Calibri"/>
              </a:rPr>
              <a:t> </a:t>
            </a:r>
            <a:r>
              <a:rPr lang="en-US" sz="1800" dirty="0" err="1">
                <a:latin typeface="Calibri"/>
                <a:ea typeface="Calibri"/>
                <a:cs typeface="Calibri"/>
                <a:sym typeface="Calibri"/>
              </a:rPr>
              <a:t>ömürlerini</a:t>
            </a:r>
            <a:r>
              <a:rPr lang="en-US" sz="1800" dirty="0">
                <a:latin typeface="Calibri"/>
                <a:ea typeface="Calibri"/>
                <a:cs typeface="Calibri"/>
                <a:sym typeface="Calibri"/>
              </a:rPr>
              <a:t> </a:t>
            </a:r>
            <a:r>
              <a:rPr lang="en-US" sz="1800" dirty="0" err="1">
                <a:latin typeface="Calibri"/>
                <a:ea typeface="Calibri"/>
                <a:cs typeface="Calibri"/>
                <a:sym typeface="Calibri"/>
              </a:rPr>
              <a:t>uzatmak</a:t>
            </a:r>
            <a:r>
              <a:rPr lang="en-US" sz="1800" dirty="0">
                <a:latin typeface="Calibri"/>
                <a:ea typeface="Calibri"/>
                <a:cs typeface="Calibri"/>
                <a:sym typeface="Calibri"/>
              </a:rPr>
              <a:t> ve </a:t>
            </a:r>
            <a:r>
              <a:rPr lang="en-US" sz="1800" dirty="0" err="1">
                <a:latin typeface="Calibri"/>
                <a:ea typeface="Calibri"/>
                <a:cs typeface="Calibri"/>
                <a:sym typeface="Calibri"/>
              </a:rPr>
              <a:t>ayakkabı</a:t>
            </a:r>
            <a:r>
              <a:rPr lang="en-US" sz="1800" dirty="0">
                <a:latin typeface="Calibri"/>
                <a:ea typeface="Calibri"/>
                <a:cs typeface="Calibri"/>
                <a:sym typeface="Calibri"/>
              </a:rPr>
              <a:t> </a:t>
            </a:r>
            <a:r>
              <a:rPr lang="en-US" sz="1800" dirty="0" err="1">
                <a:latin typeface="Calibri"/>
                <a:ea typeface="Calibri"/>
                <a:cs typeface="Calibri"/>
                <a:sym typeface="Calibri"/>
              </a:rPr>
              <a:t>endüstrisinin</a:t>
            </a:r>
            <a:r>
              <a:rPr lang="en-US" sz="1800" dirty="0">
                <a:latin typeface="Calibri"/>
                <a:ea typeface="Calibri"/>
                <a:cs typeface="Calibri"/>
                <a:sym typeface="Calibri"/>
              </a:rPr>
              <a:t> </a:t>
            </a:r>
            <a:r>
              <a:rPr lang="en-US" sz="1800" dirty="0" err="1">
                <a:latin typeface="Calibri"/>
                <a:ea typeface="Calibri"/>
                <a:cs typeface="Calibri"/>
                <a:sym typeface="Calibri"/>
              </a:rPr>
              <a:t>genel</a:t>
            </a:r>
            <a:r>
              <a:rPr lang="en-US" sz="1800" dirty="0">
                <a:latin typeface="Calibri"/>
                <a:ea typeface="Calibri"/>
                <a:cs typeface="Calibri"/>
                <a:sym typeface="Calibri"/>
              </a:rPr>
              <a:t> </a:t>
            </a:r>
            <a:r>
              <a:rPr lang="en-US" sz="1800" dirty="0" err="1">
                <a:latin typeface="Calibri"/>
                <a:ea typeface="Calibri"/>
                <a:cs typeface="Calibri"/>
                <a:sym typeface="Calibri"/>
              </a:rPr>
              <a:t>çevresel</a:t>
            </a:r>
            <a:r>
              <a:rPr lang="en-US" sz="1800" dirty="0">
                <a:latin typeface="Calibri"/>
                <a:ea typeface="Calibri"/>
                <a:cs typeface="Calibri"/>
                <a:sym typeface="Calibri"/>
              </a:rPr>
              <a:t> </a:t>
            </a:r>
            <a:r>
              <a:rPr lang="en-US" sz="1800" dirty="0" err="1">
                <a:latin typeface="Calibri"/>
                <a:ea typeface="Calibri"/>
                <a:cs typeface="Calibri"/>
                <a:sym typeface="Calibri"/>
              </a:rPr>
              <a:t>ayak</a:t>
            </a:r>
            <a:r>
              <a:rPr lang="en-US" sz="1800" dirty="0">
                <a:latin typeface="Calibri"/>
                <a:ea typeface="Calibri"/>
                <a:cs typeface="Calibri"/>
                <a:sym typeface="Calibri"/>
              </a:rPr>
              <a:t> </a:t>
            </a:r>
            <a:r>
              <a:rPr lang="en-US" sz="1800" dirty="0" err="1">
                <a:latin typeface="Calibri"/>
                <a:ea typeface="Calibri"/>
                <a:cs typeface="Calibri"/>
                <a:sym typeface="Calibri"/>
              </a:rPr>
              <a:t>izini</a:t>
            </a:r>
            <a:r>
              <a:rPr lang="en-US" sz="1800" dirty="0">
                <a:latin typeface="Calibri"/>
                <a:ea typeface="Calibri"/>
                <a:cs typeface="Calibri"/>
                <a:sym typeface="Calibri"/>
              </a:rPr>
              <a:t> </a:t>
            </a:r>
            <a:r>
              <a:rPr lang="en-US" sz="1800" dirty="0" err="1">
                <a:latin typeface="Calibri"/>
                <a:ea typeface="Calibri"/>
                <a:cs typeface="Calibri"/>
                <a:sym typeface="Calibri"/>
              </a:rPr>
              <a:t>azaltmak</a:t>
            </a:r>
            <a:r>
              <a:rPr lang="en-US" sz="1800" dirty="0">
                <a:latin typeface="Calibri"/>
                <a:ea typeface="Calibri"/>
                <a:cs typeface="Calibri"/>
                <a:sym typeface="Calibri"/>
              </a:rPr>
              <a:t> </a:t>
            </a:r>
            <a:r>
              <a:rPr lang="en-US" sz="1800" dirty="0" err="1">
                <a:latin typeface="Calibri"/>
                <a:ea typeface="Calibri"/>
                <a:cs typeface="Calibri"/>
                <a:sym typeface="Calibri"/>
              </a:rPr>
              <a:t>için</a:t>
            </a:r>
            <a:r>
              <a:rPr lang="en-US" sz="1800" dirty="0">
                <a:latin typeface="Calibri"/>
                <a:ea typeface="Calibri"/>
                <a:cs typeface="Calibri"/>
                <a:sym typeface="Calibri"/>
              </a:rPr>
              <a:t> </a:t>
            </a:r>
            <a:r>
              <a:rPr lang="en-US" sz="1800" dirty="0" err="1">
                <a:latin typeface="Calibri"/>
                <a:ea typeface="Calibri"/>
                <a:cs typeface="Calibri"/>
                <a:sym typeface="Calibri"/>
              </a:rPr>
              <a:t>ayakkabı</a:t>
            </a:r>
            <a:r>
              <a:rPr lang="en-US" sz="1800" dirty="0">
                <a:latin typeface="Calibri"/>
                <a:ea typeface="Calibri"/>
                <a:cs typeface="Calibri"/>
                <a:sym typeface="Calibri"/>
              </a:rPr>
              <a:t> </a:t>
            </a:r>
            <a:r>
              <a:rPr lang="en-US" sz="1800" dirty="0" err="1">
                <a:latin typeface="Calibri"/>
                <a:ea typeface="Calibri"/>
                <a:cs typeface="Calibri"/>
                <a:sym typeface="Calibri"/>
              </a:rPr>
              <a:t>ürünlerinin</a:t>
            </a:r>
            <a:r>
              <a:rPr lang="en-US" sz="1800" dirty="0">
                <a:latin typeface="Calibri"/>
                <a:ea typeface="Calibri"/>
                <a:cs typeface="Calibri"/>
                <a:sym typeface="Calibri"/>
              </a:rPr>
              <a:t> </a:t>
            </a:r>
            <a:r>
              <a:rPr lang="en-US" sz="1800" dirty="0" err="1">
                <a:latin typeface="Calibri"/>
                <a:ea typeface="Calibri"/>
                <a:cs typeface="Calibri"/>
                <a:sym typeface="Calibri"/>
              </a:rPr>
              <a:t>geri</a:t>
            </a:r>
            <a:r>
              <a:rPr lang="en-US" sz="1800" dirty="0">
                <a:latin typeface="Calibri"/>
                <a:ea typeface="Calibri"/>
                <a:cs typeface="Calibri"/>
                <a:sym typeface="Calibri"/>
              </a:rPr>
              <a:t> </a:t>
            </a:r>
            <a:r>
              <a:rPr lang="en-US" sz="1800" dirty="0" err="1">
                <a:latin typeface="Calibri"/>
                <a:ea typeface="Calibri"/>
                <a:cs typeface="Calibri"/>
                <a:sym typeface="Calibri"/>
              </a:rPr>
              <a:t>dönüştürülmesini</a:t>
            </a:r>
            <a:r>
              <a:rPr lang="en-US" sz="1800" dirty="0">
                <a:latin typeface="Calibri"/>
                <a:ea typeface="Calibri"/>
                <a:cs typeface="Calibri"/>
                <a:sym typeface="Calibri"/>
              </a:rPr>
              <a:t>, </a:t>
            </a:r>
            <a:r>
              <a:rPr lang="en-US" sz="1800" dirty="0" err="1">
                <a:latin typeface="Calibri"/>
                <a:ea typeface="Calibri"/>
                <a:cs typeface="Calibri"/>
                <a:sym typeface="Calibri"/>
              </a:rPr>
              <a:t>yeniden</a:t>
            </a:r>
            <a:r>
              <a:rPr lang="en-US" sz="1800" dirty="0">
                <a:latin typeface="Calibri"/>
                <a:ea typeface="Calibri"/>
                <a:cs typeface="Calibri"/>
                <a:sym typeface="Calibri"/>
              </a:rPr>
              <a:t> </a:t>
            </a:r>
            <a:r>
              <a:rPr lang="en-US" sz="1800" dirty="0" err="1">
                <a:latin typeface="Calibri"/>
                <a:ea typeface="Calibri"/>
                <a:cs typeface="Calibri"/>
                <a:sym typeface="Calibri"/>
              </a:rPr>
              <a:t>kullanılmasını</a:t>
            </a:r>
            <a:r>
              <a:rPr lang="en-US" sz="1800" dirty="0">
                <a:latin typeface="Calibri"/>
                <a:ea typeface="Calibri"/>
                <a:cs typeface="Calibri"/>
                <a:sym typeface="Calibri"/>
              </a:rPr>
              <a:t> ve </a:t>
            </a:r>
            <a:r>
              <a:rPr lang="en-US" sz="1800" dirty="0" err="1">
                <a:latin typeface="Calibri"/>
                <a:ea typeface="Calibri"/>
                <a:cs typeface="Calibri"/>
                <a:sym typeface="Calibri"/>
              </a:rPr>
              <a:t>onarılmasını</a:t>
            </a:r>
            <a:r>
              <a:rPr lang="en-US" sz="1800" dirty="0">
                <a:latin typeface="Calibri"/>
                <a:ea typeface="Calibri"/>
                <a:cs typeface="Calibri"/>
                <a:sym typeface="Calibri"/>
              </a:rPr>
              <a:t> </a:t>
            </a:r>
            <a:r>
              <a:rPr lang="en-US" sz="1800" dirty="0" err="1">
                <a:latin typeface="Calibri"/>
                <a:ea typeface="Calibri"/>
                <a:cs typeface="Calibri"/>
                <a:sym typeface="Calibri"/>
              </a:rPr>
              <a:t>içerir</a:t>
            </a:r>
            <a:r>
              <a:rPr lang="en-US" sz="1800" dirty="0">
                <a:latin typeface="Calibri"/>
                <a:ea typeface="Calibri"/>
                <a:cs typeface="Calibri"/>
                <a:sym typeface="Calibri"/>
              </a:rPr>
              <a:t>.</a:t>
            </a:r>
            <a:endParaRPr dirty="0"/>
          </a:p>
        </p:txBody>
      </p:sp>
      <p:sp>
        <p:nvSpPr>
          <p:cNvPr id="426" name="Google Shape;426;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1" name="Google Shape;491;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just" rtl="0">
              <a:lnSpc>
                <a:spcPct val="110000"/>
              </a:lnSpc>
              <a:spcBef>
                <a:spcPts val="0"/>
              </a:spcBef>
              <a:spcAft>
                <a:spcPts val="0"/>
              </a:spcAft>
              <a:buClr>
                <a:schemeClr val="dk1"/>
              </a:buClr>
              <a:buSzPts val="1800"/>
              <a:buFont typeface="Calibri"/>
              <a:buNone/>
            </a:pPr>
            <a:r>
              <a:rPr lang="en-US" sz="1800" dirty="0" err="1">
                <a:latin typeface="Calibri"/>
                <a:ea typeface="Calibri"/>
                <a:cs typeface="Calibri"/>
                <a:sym typeface="Calibri"/>
              </a:rPr>
              <a:t>Ayakkabı</a:t>
            </a:r>
            <a:r>
              <a:rPr lang="en-US" sz="1800" dirty="0">
                <a:latin typeface="Calibri"/>
                <a:ea typeface="Calibri"/>
                <a:cs typeface="Calibri"/>
                <a:sym typeface="Calibri"/>
              </a:rPr>
              <a:t> </a:t>
            </a:r>
            <a:r>
              <a:rPr lang="en-US" sz="1800" dirty="0" err="1">
                <a:latin typeface="Calibri"/>
                <a:ea typeface="Calibri"/>
                <a:cs typeface="Calibri"/>
                <a:sym typeface="Calibri"/>
              </a:rPr>
              <a:t>tasarımında</a:t>
            </a:r>
            <a:r>
              <a:rPr lang="en-US" sz="1800" dirty="0">
                <a:latin typeface="Calibri"/>
                <a:ea typeface="Calibri"/>
                <a:cs typeface="Calibri"/>
                <a:sym typeface="Calibri"/>
              </a:rPr>
              <a:t> </a:t>
            </a:r>
            <a:r>
              <a:rPr lang="en-US" sz="1800" dirty="0" err="1">
                <a:latin typeface="Calibri"/>
                <a:ea typeface="Calibri"/>
                <a:cs typeface="Calibri"/>
                <a:sym typeface="Calibri"/>
              </a:rPr>
              <a:t>geri</a:t>
            </a:r>
            <a:r>
              <a:rPr lang="en-US" sz="1800" dirty="0">
                <a:latin typeface="Calibri"/>
                <a:ea typeface="Calibri"/>
                <a:cs typeface="Calibri"/>
                <a:sym typeface="Calibri"/>
              </a:rPr>
              <a:t> </a:t>
            </a:r>
            <a:r>
              <a:rPr lang="en-US" sz="1800" dirty="0" err="1">
                <a:latin typeface="Calibri"/>
                <a:ea typeface="Calibri"/>
                <a:cs typeface="Calibri"/>
                <a:sym typeface="Calibri"/>
              </a:rPr>
              <a:t>dönüşüm</a:t>
            </a:r>
            <a:r>
              <a:rPr lang="en-US" sz="1800" dirty="0">
                <a:latin typeface="Calibri"/>
                <a:ea typeface="Calibri"/>
                <a:cs typeface="Calibri"/>
                <a:sym typeface="Calibri"/>
              </a:rPr>
              <a:t>, yeni </a:t>
            </a:r>
            <a:r>
              <a:rPr lang="en-US" sz="1800" dirty="0" err="1">
                <a:latin typeface="Calibri"/>
                <a:ea typeface="Calibri"/>
                <a:cs typeface="Calibri"/>
                <a:sym typeface="Calibri"/>
              </a:rPr>
              <a:t>ayakkabılar</a:t>
            </a:r>
            <a:r>
              <a:rPr lang="en-US" sz="1800" dirty="0">
                <a:latin typeface="Calibri"/>
                <a:ea typeface="Calibri"/>
                <a:cs typeface="Calibri"/>
                <a:sym typeface="Calibri"/>
              </a:rPr>
              <a:t> </a:t>
            </a:r>
            <a:r>
              <a:rPr lang="en-US" sz="1800" dirty="0" err="1">
                <a:latin typeface="Calibri"/>
                <a:ea typeface="Calibri"/>
                <a:cs typeface="Calibri"/>
                <a:sym typeface="Calibri"/>
              </a:rPr>
              <a:t>veya</a:t>
            </a:r>
            <a:r>
              <a:rPr lang="en-US" sz="1800" dirty="0">
                <a:latin typeface="Calibri"/>
                <a:ea typeface="Calibri"/>
                <a:cs typeface="Calibri"/>
                <a:sym typeface="Calibri"/>
              </a:rPr>
              <a:t> </a:t>
            </a:r>
            <a:r>
              <a:rPr lang="en-US" sz="1800" dirty="0" err="1">
                <a:latin typeface="Calibri"/>
                <a:ea typeface="Calibri"/>
                <a:cs typeface="Calibri"/>
                <a:sym typeface="Calibri"/>
              </a:rPr>
              <a:t>başka</a:t>
            </a:r>
            <a:r>
              <a:rPr lang="en-US" sz="1800" dirty="0">
                <a:latin typeface="Calibri"/>
                <a:ea typeface="Calibri"/>
                <a:cs typeface="Calibri"/>
                <a:sym typeface="Calibri"/>
              </a:rPr>
              <a:t> </a:t>
            </a:r>
            <a:r>
              <a:rPr lang="en-US" sz="1800" dirty="0" err="1">
                <a:latin typeface="Calibri"/>
                <a:ea typeface="Calibri"/>
                <a:cs typeface="Calibri"/>
                <a:sym typeface="Calibri"/>
              </a:rPr>
              <a:t>ürünler</a:t>
            </a:r>
            <a:r>
              <a:rPr lang="en-US" sz="1800" dirty="0">
                <a:latin typeface="Calibri"/>
                <a:ea typeface="Calibri"/>
                <a:cs typeface="Calibri"/>
                <a:sym typeface="Calibri"/>
              </a:rPr>
              <a:t> </a:t>
            </a:r>
            <a:r>
              <a:rPr lang="en-US" sz="1800" dirty="0" err="1">
                <a:latin typeface="Calibri"/>
                <a:ea typeface="Calibri"/>
                <a:cs typeface="Calibri"/>
                <a:sym typeface="Calibri"/>
              </a:rPr>
              <a:t>oluşturmak</a:t>
            </a:r>
            <a:r>
              <a:rPr lang="en-US" sz="1800" dirty="0">
                <a:latin typeface="Calibri"/>
                <a:ea typeface="Calibri"/>
                <a:cs typeface="Calibri"/>
                <a:sym typeface="Calibri"/>
              </a:rPr>
              <a:t> </a:t>
            </a:r>
            <a:r>
              <a:rPr lang="en-US" sz="1800" dirty="0" err="1">
                <a:latin typeface="Calibri"/>
                <a:ea typeface="Calibri"/>
                <a:cs typeface="Calibri"/>
                <a:sym typeface="Calibri"/>
              </a:rPr>
              <a:t>için</a:t>
            </a:r>
            <a:r>
              <a:rPr lang="en-US" sz="1800" dirty="0">
                <a:latin typeface="Calibri"/>
                <a:ea typeface="Calibri"/>
                <a:cs typeface="Calibri"/>
                <a:sym typeface="Calibri"/>
              </a:rPr>
              <a:t> </a:t>
            </a:r>
            <a:r>
              <a:rPr lang="en-US" sz="1800" dirty="0" err="1">
                <a:latin typeface="Calibri"/>
                <a:ea typeface="Calibri"/>
                <a:cs typeface="Calibri"/>
                <a:sym typeface="Calibri"/>
              </a:rPr>
              <a:t>eski</a:t>
            </a:r>
            <a:r>
              <a:rPr lang="en-US" sz="1800" dirty="0">
                <a:latin typeface="Calibri"/>
                <a:ea typeface="Calibri"/>
                <a:cs typeface="Calibri"/>
                <a:sym typeface="Calibri"/>
              </a:rPr>
              <a:t> </a:t>
            </a:r>
            <a:r>
              <a:rPr lang="en-US" sz="1800" dirty="0" err="1">
                <a:latin typeface="Calibri"/>
                <a:ea typeface="Calibri"/>
                <a:cs typeface="Calibri"/>
                <a:sym typeface="Calibri"/>
              </a:rPr>
              <a:t>veya</a:t>
            </a:r>
            <a:r>
              <a:rPr lang="en-US" sz="1800" dirty="0">
                <a:latin typeface="Calibri"/>
                <a:ea typeface="Calibri"/>
                <a:cs typeface="Calibri"/>
                <a:sym typeface="Calibri"/>
              </a:rPr>
              <a:t> </a:t>
            </a:r>
            <a:r>
              <a:rPr lang="en-US" sz="1800" dirty="0" err="1">
                <a:latin typeface="Calibri"/>
                <a:ea typeface="Calibri"/>
                <a:cs typeface="Calibri"/>
                <a:sym typeface="Calibri"/>
              </a:rPr>
              <a:t>yıpranmış</a:t>
            </a:r>
            <a:r>
              <a:rPr lang="en-US" sz="1800" dirty="0">
                <a:latin typeface="Calibri"/>
                <a:ea typeface="Calibri"/>
                <a:cs typeface="Calibri"/>
                <a:sym typeface="Calibri"/>
              </a:rPr>
              <a:t> </a:t>
            </a:r>
            <a:r>
              <a:rPr lang="en-US" sz="1800" dirty="0" err="1">
                <a:latin typeface="Calibri"/>
                <a:ea typeface="Calibri"/>
                <a:cs typeface="Calibri"/>
                <a:sym typeface="Calibri"/>
              </a:rPr>
              <a:t>ayakkabı</a:t>
            </a:r>
            <a:r>
              <a:rPr lang="en-US" sz="1800" dirty="0">
                <a:latin typeface="Calibri"/>
                <a:ea typeface="Calibri"/>
                <a:cs typeface="Calibri"/>
                <a:sym typeface="Calibri"/>
              </a:rPr>
              <a:t> </a:t>
            </a:r>
            <a:r>
              <a:rPr lang="en-US" sz="1800" dirty="0" err="1">
                <a:latin typeface="Calibri"/>
                <a:ea typeface="Calibri"/>
                <a:cs typeface="Calibri"/>
                <a:sym typeface="Calibri"/>
              </a:rPr>
              <a:t>ürünlerinden</a:t>
            </a:r>
            <a:r>
              <a:rPr lang="en-US" sz="1800" dirty="0">
                <a:latin typeface="Calibri"/>
                <a:ea typeface="Calibri"/>
                <a:cs typeface="Calibri"/>
                <a:sym typeface="Calibri"/>
              </a:rPr>
              <a:t> </a:t>
            </a:r>
            <a:r>
              <a:rPr lang="en-US" sz="1800" dirty="0" err="1">
                <a:latin typeface="Calibri"/>
                <a:ea typeface="Calibri"/>
                <a:cs typeface="Calibri"/>
                <a:sym typeface="Calibri"/>
              </a:rPr>
              <a:t>malzemelerin</a:t>
            </a:r>
            <a:r>
              <a:rPr lang="en-US" sz="1800" dirty="0">
                <a:latin typeface="Calibri"/>
                <a:ea typeface="Calibri"/>
                <a:cs typeface="Calibri"/>
                <a:sym typeface="Calibri"/>
              </a:rPr>
              <a:t> </a:t>
            </a:r>
            <a:r>
              <a:rPr lang="en-US" sz="1800" dirty="0" err="1">
                <a:latin typeface="Calibri"/>
                <a:ea typeface="Calibri"/>
                <a:cs typeface="Calibri"/>
                <a:sym typeface="Calibri"/>
              </a:rPr>
              <a:t>toplanması</a:t>
            </a:r>
            <a:r>
              <a:rPr lang="en-US" sz="1800" dirty="0">
                <a:latin typeface="Calibri"/>
                <a:ea typeface="Calibri"/>
                <a:cs typeface="Calibri"/>
                <a:sym typeface="Calibri"/>
              </a:rPr>
              <a:t>, </a:t>
            </a:r>
            <a:r>
              <a:rPr lang="en-US" sz="1800" dirty="0" err="1">
                <a:latin typeface="Calibri"/>
                <a:ea typeface="Calibri"/>
                <a:cs typeface="Calibri"/>
                <a:sym typeface="Calibri"/>
              </a:rPr>
              <a:t>sökülmesi</a:t>
            </a:r>
            <a:r>
              <a:rPr lang="en-US" sz="1800" dirty="0">
                <a:latin typeface="Calibri"/>
                <a:ea typeface="Calibri"/>
                <a:cs typeface="Calibri"/>
                <a:sym typeface="Calibri"/>
              </a:rPr>
              <a:t> ve </a:t>
            </a:r>
            <a:r>
              <a:rPr lang="en-US" sz="1800" dirty="0" err="1">
                <a:latin typeface="Calibri"/>
                <a:ea typeface="Calibri"/>
                <a:cs typeface="Calibri"/>
                <a:sym typeface="Calibri"/>
              </a:rPr>
              <a:t>yeniden</a:t>
            </a:r>
            <a:r>
              <a:rPr lang="en-US" sz="1800" dirty="0">
                <a:latin typeface="Calibri"/>
                <a:ea typeface="Calibri"/>
                <a:cs typeface="Calibri"/>
                <a:sym typeface="Calibri"/>
              </a:rPr>
              <a:t> </a:t>
            </a:r>
            <a:r>
              <a:rPr lang="en-US" sz="1800" dirty="0" err="1">
                <a:latin typeface="Calibri"/>
                <a:ea typeface="Calibri"/>
                <a:cs typeface="Calibri"/>
                <a:sym typeface="Calibri"/>
              </a:rPr>
              <a:t>kullanılması</a:t>
            </a:r>
            <a:r>
              <a:rPr lang="en-US" sz="1800" dirty="0">
                <a:latin typeface="Calibri"/>
                <a:ea typeface="Calibri"/>
                <a:cs typeface="Calibri"/>
                <a:sym typeface="Calibri"/>
              </a:rPr>
              <a:t> </a:t>
            </a:r>
            <a:r>
              <a:rPr lang="en-US" sz="1800" dirty="0" err="1">
                <a:latin typeface="Calibri"/>
                <a:ea typeface="Calibri"/>
                <a:cs typeface="Calibri"/>
                <a:sym typeface="Calibri"/>
              </a:rPr>
              <a:t>sürecini</a:t>
            </a:r>
            <a:r>
              <a:rPr lang="en-US" sz="1800" dirty="0">
                <a:latin typeface="Calibri"/>
                <a:ea typeface="Calibri"/>
                <a:cs typeface="Calibri"/>
                <a:sym typeface="Calibri"/>
              </a:rPr>
              <a:t> </a:t>
            </a:r>
            <a:r>
              <a:rPr lang="en-US" sz="1800" dirty="0" err="1">
                <a:latin typeface="Calibri"/>
                <a:ea typeface="Calibri"/>
                <a:cs typeface="Calibri"/>
                <a:sym typeface="Calibri"/>
              </a:rPr>
              <a:t>ifade</a:t>
            </a:r>
            <a:r>
              <a:rPr lang="en-US" sz="1800" dirty="0">
                <a:latin typeface="Calibri"/>
                <a:ea typeface="Calibri"/>
                <a:cs typeface="Calibri"/>
                <a:sym typeface="Calibri"/>
              </a:rPr>
              <a:t> </a:t>
            </a:r>
            <a:r>
              <a:rPr lang="en-US" sz="1800" dirty="0" err="1">
                <a:latin typeface="Calibri"/>
                <a:ea typeface="Calibri"/>
                <a:cs typeface="Calibri"/>
                <a:sym typeface="Calibri"/>
              </a:rPr>
              <a:t>eder</a:t>
            </a:r>
            <a:r>
              <a:rPr lang="en-US" sz="1800" dirty="0">
                <a:latin typeface="Calibri"/>
                <a:ea typeface="Calibri"/>
                <a:cs typeface="Calibri"/>
                <a:sym typeface="Calibri"/>
              </a:rPr>
              <a:t>. Bu </a:t>
            </a:r>
            <a:r>
              <a:rPr lang="en-US" sz="1800" dirty="0" err="1">
                <a:latin typeface="Calibri"/>
                <a:ea typeface="Calibri"/>
                <a:cs typeface="Calibri"/>
                <a:sym typeface="Calibri"/>
              </a:rPr>
              <a:t>yaklaşım</a:t>
            </a:r>
            <a:r>
              <a:rPr lang="en-US" sz="1800" dirty="0">
                <a:latin typeface="Calibri"/>
                <a:ea typeface="Calibri"/>
                <a:cs typeface="Calibri"/>
                <a:sym typeface="Calibri"/>
              </a:rPr>
              <a:t>, </a:t>
            </a:r>
            <a:r>
              <a:rPr lang="en-US" sz="1800" dirty="0" err="1">
                <a:latin typeface="Calibri"/>
                <a:ea typeface="Calibri"/>
                <a:cs typeface="Calibri"/>
                <a:sym typeface="Calibri"/>
              </a:rPr>
              <a:t>atıkları</a:t>
            </a:r>
            <a:r>
              <a:rPr lang="en-US" sz="1800" dirty="0">
                <a:latin typeface="Calibri"/>
                <a:ea typeface="Calibri"/>
                <a:cs typeface="Calibri"/>
                <a:sym typeface="Calibri"/>
              </a:rPr>
              <a:t> </a:t>
            </a:r>
            <a:r>
              <a:rPr lang="en-US" sz="1800" dirty="0" err="1">
                <a:latin typeface="Calibri"/>
                <a:ea typeface="Calibri"/>
                <a:cs typeface="Calibri"/>
                <a:sym typeface="Calibri"/>
              </a:rPr>
              <a:t>azaltmayı</a:t>
            </a:r>
            <a:r>
              <a:rPr lang="en-US" sz="1800" dirty="0">
                <a:latin typeface="Calibri"/>
                <a:ea typeface="Calibri"/>
                <a:cs typeface="Calibri"/>
                <a:sym typeface="Calibri"/>
              </a:rPr>
              <a:t>, </a:t>
            </a:r>
            <a:r>
              <a:rPr lang="en-US" sz="1800" dirty="0" err="1">
                <a:latin typeface="Calibri"/>
                <a:ea typeface="Calibri"/>
                <a:cs typeface="Calibri"/>
                <a:sym typeface="Calibri"/>
              </a:rPr>
              <a:t>kaynakları</a:t>
            </a:r>
            <a:r>
              <a:rPr lang="en-US" sz="1800" dirty="0">
                <a:latin typeface="Calibri"/>
                <a:ea typeface="Calibri"/>
                <a:cs typeface="Calibri"/>
                <a:sym typeface="Calibri"/>
              </a:rPr>
              <a:t> </a:t>
            </a:r>
            <a:r>
              <a:rPr lang="en-US" sz="1800" dirty="0" err="1">
                <a:latin typeface="Calibri"/>
                <a:ea typeface="Calibri"/>
                <a:cs typeface="Calibri"/>
                <a:sym typeface="Calibri"/>
              </a:rPr>
              <a:t>korumayı</a:t>
            </a:r>
            <a:r>
              <a:rPr lang="en-US" sz="1800" dirty="0">
                <a:latin typeface="Calibri"/>
                <a:ea typeface="Calibri"/>
                <a:cs typeface="Calibri"/>
                <a:sym typeface="Calibri"/>
              </a:rPr>
              <a:t> ve </a:t>
            </a:r>
            <a:r>
              <a:rPr lang="en-US" sz="1800" dirty="0" err="1">
                <a:latin typeface="Calibri"/>
                <a:ea typeface="Calibri"/>
                <a:cs typeface="Calibri"/>
                <a:sym typeface="Calibri"/>
              </a:rPr>
              <a:t>ayakkabıların</a:t>
            </a:r>
            <a:r>
              <a:rPr lang="en-US" sz="1800" dirty="0">
                <a:latin typeface="Calibri"/>
                <a:ea typeface="Calibri"/>
                <a:cs typeface="Calibri"/>
                <a:sym typeface="Calibri"/>
              </a:rPr>
              <a:t> </a:t>
            </a:r>
            <a:r>
              <a:rPr lang="en-US" sz="1800" dirty="0" err="1">
                <a:latin typeface="Calibri"/>
                <a:ea typeface="Calibri"/>
                <a:cs typeface="Calibri"/>
                <a:sym typeface="Calibri"/>
              </a:rPr>
              <a:t>atılmasıyla</a:t>
            </a:r>
            <a:r>
              <a:rPr lang="en-US" sz="1800" dirty="0">
                <a:latin typeface="Calibri"/>
                <a:ea typeface="Calibri"/>
                <a:cs typeface="Calibri"/>
                <a:sym typeface="Calibri"/>
              </a:rPr>
              <a:t> </a:t>
            </a:r>
            <a:r>
              <a:rPr lang="en-US" sz="1800" dirty="0" err="1">
                <a:latin typeface="Calibri"/>
                <a:ea typeface="Calibri"/>
                <a:cs typeface="Calibri"/>
                <a:sym typeface="Calibri"/>
              </a:rPr>
              <a:t>ilişkili</a:t>
            </a:r>
            <a:r>
              <a:rPr lang="en-US" sz="1800" dirty="0">
                <a:latin typeface="Calibri"/>
                <a:ea typeface="Calibri"/>
                <a:cs typeface="Calibri"/>
                <a:sym typeface="Calibri"/>
              </a:rPr>
              <a:t> </a:t>
            </a:r>
            <a:r>
              <a:rPr lang="en-US" sz="1800" dirty="0" err="1">
                <a:latin typeface="Calibri"/>
                <a:ea typeface="Calibri"/>
                <a:cs typeface="Calibri"/>
                <a:sym typeface="Calibri"/>
              </a:rPr>
              <a:t>çevresel</a:t>
            </a:r>
            <a:r>
              <a:rPr lang="en-US" sz="1800" dirty="0">
                <a:latin typeface="Calibri"/>
                <a:ea typeface="Calibri"/>
                <a:cs typeface="Calibri"/>
                <a:sym typeface="Calibri"/>
              </a:rPr>
              <a:t> </a:t>
            </a:r>
            <a:r>
              <a:rPr lang="en-US" sz="1800" dirty="0" err="1">
                <a:latin typeface="Calibri"/>
                <a:ea typeface="Calibri"/>
                <a:cs typeface="Calibri"/>
                <a:sym typeface="Calibri"/>
              </a:rPr>
              <a:t>etkiyi</a:t>
            </a:r>
            <a:r>
              <a:rPr lang="en-US" sz="1800" dirty="0">
                <a:latin typeface="Calibri"/>
                <a:ea typeface="Calibri"/>
                <a:cs typeface="Calibri"/>
                <a:sym typeface="Calibri"/>
              </a:rPr>
              <a:t> </a:t>
            </a:r>
            <a:r>
              <a:rPr lang="en-US" sz="1800" dirty="0" err="1">
                <a:latin typeface="Calibri"/>
                <a:ea typeface="Calibri"/>
                <a:cs typeface="Calibri"/>
                <a:sym typeface="Calibri"/>
              </a:rPr>
              <a:t>en</a:t>
            </a:r>
            <a:r>
              <a:rPr lang="en-US" sz="1800" dirty="0">
                <a:latin typeface="Calibri"/>
                <a:ea typeface="Calibri"/>
                <a:cs typeface="Calibri"/>
                <a:sym typeface="Calibri"/>
              </a:rPr>
              <a:t> </a:t>
            </a:r>
            <a:r>
              <a:rPr lang="en-US" sz="1800" dirty="0" err="1">
                <a:latin typeface="Calibri"/>
                <a:ea typeface="Calibri"/>
                <a:cs typeface="Calibri"/>
                <a:sym typeface="Calibri"/>
              </a:rPr>
              <a:t>aza</a:t>
            </a:r>
            <a:r>
              <a:rPr lang="en-US" sz="1800" dirty="0">
                <a:latin typeface="Calibri"/>
                <a:ea typeface="Calibri"/>
                <a:cs typeface="Calibri"/>
                <a:sym typeface="Calibri"/>
              </a:rPr>
              <a:t> </a:t>
            </a:r>
            <a:r>
              <a:rPr lang="en-US" sz="1800" dirty="0" err="1">
                <a:latin typeface="Calibri"/>
                <a:ea typeface="Calibri"/>
                <a:cs typeface="Calibri"/>
                <a:sym typeface="Calibri"/>
              </a:rPr>
              <a:t>indirmeyi</a:t>
            </a:r>
            <a:r>
              <a:rPr lang="en-US" sz="1800" dirty="0">
                <a:latin typeface="Calibri"/>
                <a:ea typeface="Calibri"/>
                <a:cs typeface="Calibri"/>
                <a:sym typeface="Calibri"/>
              </a:rPr>
              <a:t> </a:t>
            </a:r>
            <a:r>
              <a:rPr lang="en-US" sz="1800" dirty="0" err="1">
                <a:latin typeface="Calibri"/>
                <a:ea typeface="Calibri"/>
                <a:cs typeface="Calibri"/>
                <a:sym typeface="Calibri"/>
              </a:rPr>
              <a:t>amaçlar</a:t>
            </a:r>
            <a:r>
              <a:rPr lang="en-US" sz="1800" dirty="0">
                <a:latin typeface="Calibri"/>
                <a:ea typeface="Calibri"/>
                <a:cs typeface="Calibri"/>
                <a:sym typeface="Calibri"/>
              </a:rPr>
              <a:t>. </a:t>
            </a:r>
            <a:r>
              <a:rPr lang="en-US" sz="1800" dirty="0" err="1">
                <a:latin typeface="Calibri"/>
                <a:ea typeface="Calibri"/>
                <a:cs typeface="Calibri"/>
                <a:sym typeface="Calibri"/>
              </a:rPr>
              <a:t>Ayakkabı</a:t>
            </a:r>
            <a:r>
              <a:rPr lang="en-US" sz="1800" dirty="0">
                <a:latin typeface="Calibri"/>
                <a:ea typeface="Calibri"/>
                <a:cs typeface="Calibri"/>
                <a:sym typeface="Calibri"/>
              </a:rPr>
              <a:t> </a:t>
            </a:r>
            <a:r>
              <a:rPr lang="en-US" sz="1800" dirty="0" err="1">
                <a:latin typeface="Calibri"/>
                <a:ea typeface="Calibri"/>
                <a:cs typeface="Calibri"/>
                <a:sym typeface="Calibri"/>
              </a:rPr>
              <a:t>tasarımında</a:t>
            </a:r>
            <a:r>
              <a:rPr lang="en-US" sz="1800" dirty="0">
                <a:latin typeface="Calibri"/>
                <a:ea typeface="Calibri"/>
                <a:cs typeface="Calibri"/>
                <a:sym typeface="Calibri"/>
              </a:rPr>
              <a:t> </a:t>
            </a:r>
            <a:r>
              <a:rPr lang="en-US" sz="1800" dirty="0" err="1">
                <a:latin typeface="Calibri"/>
                <a:ea typeface="Calibri"/>
                <a:cs typeface="Calibri"/>
                <a:sym typeface="Calibri"/>
              </a:rPr>
              <a:t>geri</a:t>
            </a:r>
            <a:r>
              <a:rPr lang="en-US" sz="1800" dirty="0">
                <a:latin typeface="Calibri"/>
                <a:ea typeface="Calibri"/>
                <a:cs typeface="Calibri"/>
                <a:sym typeface="Calibri"/>
              </a:rPr>
              <a:t> </a:t>
            </a:r>
            <a:r>
              <a:rPr lang="en-US" sz="1800" dirty="0" err="1">
                <a:latin typeface="Calibri"/>
                <a:ea typeface="Calibri"/>
                <a:cs typeface="Calibri"/>
                <a:sym typeface="Calibri"/>
              </a:rPr>
              <a:t>dönüşüm</a:t>
            </a:r>
            <a:r>
              <a:rPr lang="en-US" sz="1800" dirty="0">
                <a:latin typeface="Calibri"/>
                <a:ea typeface="Calibri"/>
                <a:cs typeface="Calibri"/>
                <a:sym typeface="Calibri"/>
              </a:rPr>
              <a:t>, </a:t>
            </a:r>
            <a:r>
              <a:rPr lang="en-US" sz="1800" dirty="0" err="1">
                <a:latin typeface="Calibri"/>
                <a:ea typeface="Calibri"/>
                <a:cs typeface="Calibri"/>
                <a:sym typeface="Calibri"/>
              </a:rPr>
              <a:t>malzeme</a:t>
            </a:r>
            <a:r>
              <a:rPr lang="en-US" sz="1800" dirty="0">
                <a:latin typeface="Calibri"/>
                <a:ea typeface="Calibri"/>
                <a:cs typeface="Calibri"/>
                <a:sym typeface="Calibri"/>
              </a:rPr>
              <a:t> </a:t>
            </a:r>
            <a:r>
              <a:rPr lang="en-US" sz="1800" dirty="0" err="1">
                <a:latin typeface="Calibri"/>
                <a:ea typeface="Calibri"/>
                <a:cs typeface="Calibri"/>
                <a:sym typeface="Calibri"/>
              </a:rPr>
              <a:t>ıslahı</a:t>
            </a:r>
            <a:r>
              <a:rPr lang="en-US" sz="1800" dirty="0">
                <a:latin typeface="Calibri"/>
                <a:ea typeface="Calibri"/>
                <a:cs typeface="Calibri"/>
                <a:sym typeface="Calibri"/>
              </a:rPr>
              <a:t>, </a:t>
            </a:r>
            <a:r>
              <a:rPr lang="en-US" sz="1800" dirty="0" err="1">
                <a:latin typeface="Calibri"/>
                <a:ea typeface="Calibri"/>
                <a:cs typeface="Calibri"/>
                <a:sym typeface="Calibri"/>
              </a:rPr>
              <a:t>tabanın</a:t>
            </a:r>
            <a:r>
              <a:rPr lang="en-US" sz="1800" dirty="0">
                <a:latin typeface="Calibri"/>
                <a:ea typeface="Calibri"/>
                <a:cs typeface="Calibri"/>
                <a:sym typeface="Calibri"/>
              </a:rPr>
              <a:t> </a:t>
            </a:r>
            <a:r>
              <a:rPr lang="en-US" sz="1800" dirty="0" err="1">
                <a:latin typeface="Calibri"/>
                <a:ea typeface="Calibri"/>
                <a:cs typeface="Calibri"/>
                <a:sym typeface="Calibri"/>
              </a:rPr>
              <a:t>yeniden</a:t>
            </a:r>
            <a:r>
              <a:rPr lang="en-US" sz="1800" dirty="0">
                <a:latin typeface="Calibri"/>
                <a:ea typeface="Calibri"/>
                <a:cs typeface="Calibri"/>
                <a:sym typeface="Calibri"/>
              </a:rPr>
              <a:t> </a:t>
            </a:r>
            <a:r>
              <a:rPr lang="en-US" sz="1800" dirty="0" err="1">
                <a:latin typeface="Calibri"/>
                <a:ea typeface="Calibri"/>
                <a:cs typeface="Calibri"/>
                <a:sym typeface="Calibri"/>
              </a:rPr>
              <a:t>taşlanması</a:t>
            </a:r>
            <a:r>
              <a:rPr lang="en-US" sz="1800" dirty="0">
                <a:latin typeface="Calibri"/>
                <a:ea typeface="Calibri"/>
                <a:cs typeface="Calibri"/>
                <a:sym typeface="Calibri"/>
              </a:rPr>
              <a:t>, </a:t>
            </a:r>
            <a:r>
              <a:rPr lang="en-US" sz="1800" dirty="0" err="1">
                <a:latin typeface="Calibri"/>
                <a:ea typeface="Calibri"/>
                <a:cs typeface="Calibri"/>
                <a:sym typeface="Calibri"/>
              </a:rPr>
              <a:t>ileri</a:t>
            </a:r>
            <a:r>
              <a:rPr lang="en-US" sz="1800" dirty="0">
                <a:latin typeface="Calibri"/>
                <a:ea typeface="Calibri"/>
                <a:cs typeface="Calibri"/>
                <a:sym typeface="Calibri"/>
              </a:rPr>
              <a:t> </a:t>
            </a:r>
            <a:r>
              <a:rPr lang="en-US" sz="1800" dirty="0" err="1">
                <a:latin typeface="Calibri"/>
                <a:ea typeface="Calibri"/>
                <a:cs typeface="Calibri"/>
                <a:sym typeface="Calibri"/>
              </a:rPr>
              <a:t>dönüşüm</a:t>
            </a:r>
            <a:r>
              <a:rPr lang="en-US" sz="1800" dirty="0">
                <a:latin typeface="Calibri"/>
                <a:ea typeface="Calibri"/>
                <a:cs typeface="Calibri"/>
                <a:sym typeface="Calibri"/>
              </a:rPr>
              <a:t>, </a:t>
            </a:r>
            <a:r>
              <a:rPr lang="en-US" sz="1800" dirty="0" err="1">
                <a:latin typeface="Calibri"/>
                <a:ea typeface="Calibri"/>
                <a:cs typeface="Calibri"/>
                <a:sym typeface="Calibri"/>
              </a:rPr>
              <a:t>kapalı</a:t>
            </a:r>
            <a:r>
              <a:rPr lang="en-US" sz="1800" dirty="0">
                <a:latin typeface="Calibri"/>
                <a:ea typeface="Calibri"/>
                <a:cs typeface="Calibri"/>
                <a:sym typeface="Calibri"/>
              </a:rPr>
              <a:t> </a:t>
            </a:r>
            <a:r>
              <a:rPr lang="en-US" sz="1800" dirty="0" err="1">
                <a:latin typeface="Calibri"/>
                <a:ea typeface="Calibri"/>
                <a:cs typeface="Calibri"/>
                <a:sym typeface="Calibri"/>
              </a:rPr>
              <a:t>döngü</a:t>
            </a:r>
            <a:r>
              <a:rPr lang="en-US" sz="1800" dirty="0">
                <a:latin typeface="Calibri"/>
                <a:ea typeface="Calibri"/>
                <a:cs typeface="Calibri"/>
                <a:sym typeface="Calibri"/>
              </a:rPr>
              <a:t> </a:t>
            </a:r>
            <a:r>
              <a:rPr lang="en-US" sz="1800" dirty="0" err="1">
                <a:latin typeface="Calibri"/>
                <a:ea typeface="Calibri"/>
                <a:cs typeface="Calibri"/>
                <a:sym typeface="Calibri"/>
              </a:rPr>
              <a:t>sistemleri</a:t>
            </a:r>
            <a:r>
              <a:rPr lang="en-US" sz="1800" dirty="0">
                <a:latin typeface="Calibri"/>
                <a:ea typeface="Calibri"/>
                <a:cs typeface="Calibri"/>
                <a:sym typeface="Calibri"/>
              </a:rPr>
              <a:t> ve PET (</a:t>
            </a:r>
            <a:r>
              <a:rPr lang="en-US" sz="1800" dirty="0" err="1">
                <a:latin typeface="Calibri"/>
                <a:ea typeface="Calibri"/>
                <a:cs typeface="Calibri"/>
                <a:sym typeface="Calibri"/>
              </a:rPr>
              <a:t>polietilen</a:t>
            </a:r>
            <a:r>
              <a:rPr lang="en-US" sz="1800" dirty="0">
                <a:latin typeface="Calibri"/>
                <a:ea typeface="Calibri"/>
                <a:cs typeface="Calibri"/>
                <a:sym typeface="Calibri"/>
              </a:rPr>
              <a:t> </a:t>
            </a:r>
            <a:r>
              <a:rPr lang="en-US" sz="1800" dirty="0" err="1">
                <a:latin typeface="Calibri"/>
                <a:ea typeface="Calibri"/>
                <a:cs typeface="Calibri"/>
                <a:sym typeface="Calibri"/>
              </a:rPr>
              <a:t>tereftalat</a:t>
            </a:r>
            <a:r>
              <a:rPr lang="en-US" sz="1800" dirty="0">
                <a:latin typeface="Calibri"/>
                <a:ea typeface="Calibri"/>
                <a:cs typeface="Calibri"/>
                <a:sym typeface="Calibri"/>
              </a:rPr>
              <a:t>) ve EVA (</a:t>
            </a:r>
            <a:r>
              <a:rPr lang="en-US" sz="1800" dirty="0" err="1">
                <a:latin typeface="Calibri"/>
                <a:ea typeface="Calibri"/>
                <a:cs typeface="Calibri"/>
                <a:sym typeface="Calibri"/>
              </a:rPr>
              <a:t>etilen-vinil</a:t>
            </a:r>
            <a:r>
              <a:rPr lang="en-US" sz="1800" dirty="0">
                <a:latin typeface="Calibri"/>
                <a:ea typeface="Calibri"/>
                <a:cs typeface="Calibri"/>
                <a:sym typeface="Calibri"/>
              </a:rPr>
              <a:t> </a:t>
            </a:r>
            <a:r>
              <a:rPr lang="en-US" sz="1800" dirty="0" err="1">
                <a:latin typeface="Calibri"/>
                <a:ea typeface="Calibri"/>
                <a:cs typeface="Calibri"/>
                <a:sym typeface="Calibri"/>
              </a:rPr>
              <a:t>asetat</a:t>
            </a:r>
            <a:r>
              <a:rPr lang="en-US" sz="1800" dirty="0">
                <a:latin typeface="Calibri"/>
                <a:ea typeface="Calibri"/>
                <a:cs typeface="Calibri"/>
                <a:sym typeface="Calibri"/>
              </a:rPr>
              <a:t>) </a:t>
            </a:r>
            <a:r>
              <a:rPr lang="en-US" sz="1800" dirty="0" err="1">
                <a:latin typeface="Calibri"/>
                <a:ea typeface="Calibri"/>
                <a:cs typeface="Calibri"/>
                <a:sym typeface="Calibri"/>
              </a:rPr>
              <a:t>köpük</a:t>
            </a:r>
            <a:r>
              <a:rPr lang="en-US" sz="1800" dirty="0">
                <a:latin typeface="Calibri"/>
                <a:ea typeface="Calibri"/>
                <a:cs typeface="Calibri"/>
                <a:sym typeface="Calibri"/>
              </a:rPr>
              <a:t> </a:t>
            </a:r>
            <a:r>
              <a:rPr lang="en-US" sz="1800" dirty="0" err="1">
                <a:latin typeface="Calibri"/>
                <a:ea typeface="Calibri"/>
                <a:cs typeface="Calibri"/>
                <a:sym typeface="Calibri"/>
              </a:rPr>
              <a:t>gibi</a:t>
            </a:r>
            <a:r>
              <a:rPr lang="en-US" sz="1800" dirty="0">
                <a:latin typeface="Calibri"/>
                <a:ea typeface="Calibri"/>
                <a:cs typeface="Calibri"/>
                <a:sym typeface="Calibri"/>
              </a:rPr>
              <a:t> </a:t>
            </a:r>
            <a:r>
              <a:rPr lang="en-US" sz="1800" dirty="0" err="1">
                <a:latin typeface="Calibri"/>
                <a:ea typeface="Calibri"/>
                <a:cs typeface="Calibri"/>
                <a:sym typeface="Calibri"/>
              </a:rPr>
              <a:t>geri</a:t>
            </a:r>
            <a:r>
              <a:rPr lang="en-US" sz="1800" dirty="0">
                <a:latin typeface="Calibri"/>
                <a:ea typeface="Calibri"/>
                <a:cs typeface="Calibri"/>
                <a:sym typeface="Calibri"/>
              </a:rPr>
              <a:t> </a:t>
            </a:r>
            <a:r>
              <a:rPr lang="en-US" sz="1800" dirty="0" err="1">
                <a:latin typeface="Calibri"/>
                <a:ea typeface="Calibri"/>
                <a:cs typeface="Calibri"/>
                <a:sym typeface="Calibri"/>
              </a:rPr>
              <a:t>dönüştürülmüş</a:t>
            </a:r>
            <a:r>
              <a:rPr lang="en-US" sz="1800" dirty="0">
                <a:latin typeface="Calibri"/>
                <a:ea typeface="Calibri"/>
                <a:cs typeface="Calibri"/>
                <a:sym typeface="Calibri"/>
              </a:rPr>
              <a:t> </a:t>
            </a:r>
            <a:r>
              <a:rPr lang="en-US" sz="1800" dirty="0" err="1">
                <a:latin typeface="Calibri"/>
                <a:ea typeface="Calibri"/>
                <a:cs typeface="Calibri"/>
                <a:sym typeface="Calibri"/>
              </a:rPr>
              <a:t>malzemelerin</a:t>
            </a:r>
            <a:r>
              <a:rPr lang="en-US" sz="1800" dirty="0">
                <a:latin typeface="Calibri"/>
                <a:ea typeface="Calibri"/>
                <a:cs typeface="Calibri"/>
                <a:sym typeface="Calibri"/>
              </a:rPr>
              <a:t> </a:t>
            </a:r>
            <a:r>
              <a:rPr lang="en-US" sz="1800" dirty="0" err="1">
                <a:latin typeface="Calibri"/>
                <a:ea typeface="Calibri"/>
                <a:cs typeface="Calibri"/>
                <a:sym typeface="Calibri"/>
              </a:rPr>
              <a:t>kullanımı</a:t>
            </a:r>
            <a:r>
              <a:rPr lang="en-US" sz="1800" dirty="0">
                <a:latin typeface="Calibri"/>
                <a:ea typeface="Calibri"/>
                <a:cs typeface="Calibri"/>
                <a:sym typeface="Calibri"/>
              </a:rPr>
              <a:t> </a:t>
            </a:r>
            <a:r>
              <a:rPr lang="en-US" sz="1800" dirty="0" err="1">
                <a:latin typeface="Calibri"/>
                <a:ea typeface="Calibri"/>
                <a:cs typeface="Calibri"/>
                <a:sym typeface="Calibri"/>
              </a:rPr>
              <a:t>gibi</a:t>
            </a:r>
            <a:r>
              <a:rPr lang="en-US" sz="1800" dirty="0">
                <a:latin typeface="Calibri"/>
                <a:ea typeface="Calibri"/>
                <a:cs typeface="Calibri"/>
                <a:sym typeface="Calibri"/>
              </a:rPr>
              <a:t> </a:t>
            </a:r>
            <a:r>
              <a:rPr lang="en-US" sz="1800" dirty="0" err="1">
                <a:latin typeface="Calibri"/>
                <a:ea typeface="Calibri"/>
                <a:cs typeface="Calibri"/>
                <a:sym typeface="Calibri"/>
              </a:rPr>
              <a:t>çeşitli</a:t>
            </a:r>
            <a:r>
              <a:rPr lang="en-US" sz="1800" dirty="0">
                <a:latin typeface="Calibri"/>
                <a:ea typeface="Calibri"/>
                <a:cs typeface="Calibri"/>
                <a:sym typeface="Calibri"/>
              </a:rPr>
              <a:t> </a:t>
            </a:r>
            <a:r>
              <a:rPr lang="en-US" sz="1800" dirty="0" err="1">
                <a:latin typeface="Calibri"/>
                <a:ea typeface="Calibri"/>
                <a:cs typeface="Calibri"/>
                <a:sym typeface="Calibri"/>
              </a:rPr>
              <a:t>yöntem</a:t>
            </a:r>
            <a:r>
              <a:rPr lang="en-US" sz="1800" dirty="0">
                <a:latin typeface="Calibri"/>
                <a:ea typeface="Calibri"/>
                <a:cs typeface="Calibri"/>
                <a:sym typeface="Calibri"/>
              </a:rPr>
              <a:t> ve </a:t>
            </a:r>
            <a:r>
              <a:rPr lang="en-US" sz="1800" dirty="0" err="1">
                <a:latin typeface="Calibri"/>
                <a:ea typeface="Calibri"/>
                <a:cs typeface="Calibri"/>
                <a:sym typeface="Calibri"/>
              </a:rPr>
              <a:t>uygulamaları</a:t>
            </a:r>
            <a:r>
              <a:rPr lang="en-US" sz="1800" dirty="0">
                <a:latin typeface="Calibri"/>
                <a:ea typeface="Calibri"/>
                <a:cs typeface="Calibri"/>
                <a:sym typeface="Calibri"/>
              </a:rPr>
              <a:t> </a:t>
            </a:r>
            <a:r>
              <a:rPr lang="en-US" sz="1800" dirty="0" err="1">
                <a:latin typeface="Calibri"/>
                <a:ea typeface="Calibri"/>
                <a:cs typeface="Calibri"/>
                <a:sym typeface="Calibri"/>
              </a:rPr>
              <a:t>içerir</a:t>
            </a:r>
            <a:r>
              <a:rPr lang="en-US" sz="1800" dirty="0">
                <a:latin typeface="Calibri"/>
                <a:ea typeface="Calibri"/>
                <a:cs typeface="Calibri"/>
                <a:sym typeface="Calibri"/>
              </a:rPr>
              <a:t>. </a:t>
            </a:r>
            <a:r>
              <a:rPr lang="en-US" sz="1800" dirty="0" err="1">
                <a:latin typeface="Calibri"/>
                <a:ea typeface="Calibri"/>
                <a:cs typeface="Calibri"/>
                <a:sym typeface="Calibri"/>
              </a:rPr>
              <a:t>Bazı</a:t>
            </a:r>
            <a:r>
              <a:rPr lang="en-US" sz="1800" dirty="0">
                <a:latin typeface="Calibri"/>
                <a:ea typeface="Calibri"/>
                <a:cs typeface="Calibri"/>
                <a:sym typeface="Calibri"/>
              </a:rPr>
              <a:t> </a:t>
            </a:r>
            <a:r>
              <a:rPr lang="en-US" sz="1800" dirty="0" err="1">
                <a:latin typeface="Calibri"/>
                <a:ea typeface="Calibri"/>
                <a:cs typeface="Calibri"/>
                <a:sym typeface="Calibri"/>
              </a:rPr>
              <a:t>ayakkabı</a:t>
            </a:r>
            <a:r>
              <a:rPr lang="en-US" sz="1800" dirty="0">
                <a:latin typeface="Calibri"/>
                <a:ea typeface="Calibri"/>
                <a:cs typeface="Calibri"/>
                <a:sym typeface="Calibri"/>
              </a:rPr>
              <a:t> </a:t>
            </a:r>
            <a:r>
              <a:rPr lang="en-US" sz="1800" dirty="0" err="1">
                <a:latin typeface="Calibri"/>
                <a:ea typeface="Calibri"/>
                <a:cs typeface="Calibri"/>
                <a:sym typeface="Calibri"/>
              </a:rPr>
              <a:t>markaları</a:t>
            </a:r>
            <a:r>
              <a:rPr lang="en-US" sz="1800" dirty="0">
                <a:latin typeface="Calibri"/>
                <a:ea typeface="Calibri"/>
                <a:cs typeface="Calibri"/>
                <a:sym typeface="Calibri"/>
              </a:rPr>
              <a:t>, </a:t>
            </a:r>
            <a:r>
              <a:rPr lang="en-US" sz="1800" dirty="0" err="1">
                <a:latin typeface="Calibri"/>
                <a:ea typeface="Calibri"/>
                <a:cs typeface="Calibri"/>
                <a:sym typeface="Calibri"/>
              </a:rPr>
              <a:t>yıpranmış</a:t>
            </a:r>
            <a:r>
              <a:rPr lang="en-US" sz="1800" dirty="0">
                <a:latin typeface="Calibri"/>
                <a:ea typeface="Calibri"/>
                <a:cs typeface="Calibri"/>
                <a:sym typeface="Calibri"/>
              </a:rPr>
              <a:t> </a:t>
            </a:r>
            <a:r>
              <a:rPr lang="en-US" sz="1800" dirty="0" err="1">
                <a:latin typeface="Calibri"/>
                <a:ea typeface="Calibri"/>
                <a:cs typeface="Calibri"/>
                <a:sym typeface="Calibri"/>
              </a:rPr>
              <a:t>ayakkabıları</a:t>
            </a:r>
            <a:r>
              <a:rPr lang="en-US" sz="1800" dirty="0">
                <a:latin typeface="Calibri"/>
                <a:ea typeface="Calibri"/>
                <a:cs typeface="Calibri"/>
                <a:sym typeface="Calibri"/>
              </a:rPr>
              <a:t> </a:t>
            </a:r>
            <a:r>
              <a:rPr lang="en-US" sz="1800" dirty="0" err="1">
                <a:latin typeface="Calibri"/>
                <a:ea typeface="Calibri"/>
                <a:cs typeface="Calibri"/>
                <a:sym typeface="Calibri"/>
              </a:rPr>
              <a:t>tüketicilerden</a:t>
            </a:r>
            <a:r>
              <a:rPr lang="en-US" sz="1800" dirty="0">
                <a:latin typeface="Calibri"/>
                <a:ea typeface="Calibri"/>
                <a:cs typeface="Calibri"/>
                <a:sym typeface="Calibri"/>
              </a:rPr>
              <a:t> </a:t>
            </a:r>
            <a:r>
              <a:rPr lang="en-US" sz="1800" dirty="0" err="1">
                <a:latin typeface="Calibri"/>
                <a:ea typeface="Calibri"/>
                <a:cs typeface="Calibri"/>
                <a:sym typeface="Calibri"/>
              </a:rPr>
              <a:t>geri</a:t>
            </a:r>
            <a:r>
              <a:rPr lang="en-US" sz="1800" dirty="0">
                <a:latin typeface="Calibri"/>
                <a:ea typeface="Calibri"/>
                <a:cs typeface="Calibri"/>
                <a:sym typeface="Calibri"/>
              </a:rPr>
              <a:t> </a:t>
            </a:r>
            <a:r>
              <a:rPr lang="en-US" sz="1800" dirty="0" err="1">
                <a:latin typeface="Calibri"/>
                <a:ea typeface="Calibri"/>
                <a:cs typeface="Calibri"/>
                <a:sym typeface="Calibri"/>
              </a:rPr>
              <a:t>aldıkları</a:t>
            </a:r>
            <a:r>
              <a:rPr lang="en-US" sz="1800" dirty="0">
                <a:latin typeface="Calibri"/>
                <a:ea typeface="Calibri"/>
                <a:cs typeface="Calibri"/>
                <a:sym typeface="Calibri"/>
              </a:rPr>
              <a:t> ve </a:t>
            </a:r>
            <a:r>
              <a:rPr lang="en-US" sz="1800" dirty="0" err="1">
                <a:latin typeface="Calibri"/>
                <a:ea typeface="Calibri"/>
                <a:cs typeface="Calibri"/>
                <a:sym typeface="Calibri"/>
              </a:rPr>
              <a:t>malzemeleri</a:t>
            </a:r>
            <a:r>
              <a:rPr lang="en-US" sz="1800" dirty="0">
                <a:latin typeface="Calibri"/>
                <a:ea typeface="Calibri"/>
                <a:cs typeface="Calibri"/>
                <a:sym typeface="Calibri"/>
              </a:rPr>
              <a:t> yeni </a:t>
            </a:r>
            <a:r>
              <a:rPr lang="en-US" sz="1800" dirty="0" err="1">
                <a:latin typeface="Calibri"/>
                <a:ea typeface="Calibri"/>
                <a:cs typeface="Calibri"/>
                <a:sym typeface="Calibri"/>
              </a:rPr>
              <a:t>ayakkabılar</a:t>
            </a:r>
            <a:r>
              <a:rPr lang="en-US" sz="1800" dirty="0">
                <a:latin typeface="Calibri"/>
                <a:ea typeface="Calibri"/>
                <a:cs typeface="Calibri"/>
                <a:sym typeface="Calibri"/>
              </a:rPr>
              <a:t> </a:t>
            </a:r>
            <a:r>
              <a:rPr lang="en-US" sz="1800" dirty="0" err="1">
                <a:latin typeface="Calibri"/>
                <a:ea typeface="Calibri"/>
                <a:cs typeface="Calibri"/>
                <a:sym typeface="Calibri"/>
              </a:rPr>
              <a:t>üretmek</a:t>
            </a:r>
            <a:r>
              <a:rPr lang="en-US" sz="1800" dirty="0">
                <a:latin typeface="Calibri"/>
                <a:ea typeface="Calibri"/>
                <a:cs typeface="Calibri"/>
                <a:sym typeface="Calibri"/>
              </a:rPr>
              <a:t> </a:t>
            </a:r>
            <a:r>
              <a:rPr lang="en-US" sz="1800" dirty="0" err="1">
                <a:latin typeface="Calibri"/>
                <a:ea typeface="Calibri"/>
                <a:cs typeface="Calibri"/>
                <a:sym typeface="Calibri"/>
              </a:rPr>
              <a:t>için</a:t>
            </a:r>
            <a:r>
              <a:rPr lang="en-US" sz="1800" dirty="0">
                <a:latin typeface="Calibri"/>
                <a:ea typeface="Calibri"/>
                <a:cs typeface="Calibri"/>
                <a:sym typeface="Calibri"/>
              </a:rPr>
              <a:t> </a:t>
            </a:r>
            <a:r>
              <a:rPr lang="en-US" sz="1800" dirty="0" err="1">
                <a:latin typeface="Calibri"/>
                <a:ea typeface="Calibri"/>
                <a:cs typeface="Calibri"/>
                <a:sym typeface="Calibri"/>
              </a:rPr>
              <a:t>kullandıkları</a:t>
            </a:r>
            <a:r>
              <a:rPr lang="en-US" sz="1800" dirty="0">
                <a:latin typeface="Calibri"/>
                <a:ea typeface="Calibri"/>
                <a:cs typeface="Calibri"/>
                <a:sym typeface="Calibri"/>
              </a:rPr>
              <a:t> </a:t>
            </a:r>
            <a:r>
              <a:rPr lang="en-US" sz="1800" dirty="0" err="1">
                <a:latin typeface="Calibri"/>
                <a:ea typeface="Calibri"/>
                <a:cs typeface="Calibri"/>
                <a:sym typeface="Calibri"/>
              </a:rPr>
              <a:t>kapalı</a:t>
            </a:r>
            <a:r>
              <a:rPr lang="en-US" sz="1800" dirty="0">
                <a:latin typeface="Calibri"/>
                <a:ea typeface="Calibri"/>
                <a:cs typeface="Calibri"/>
                <a:sym typeface="Calibri"/>
              </a:rPr>
              <a:t> </a:t>
            </a:r>
            <a:r>
              <a:rPr lang="en-US" sz="1800" dirty="0" err="1">
                <a:latin typeface="Calibri"/>
                <a:ea typeface="Calibri"/>
                <a:cs typeface="Calibri"/>
                <a:sym typeface="Calibri"/>
              </a:rPr>
              <a:t>döngü</a:t>
            </a:r>
            <a:r>
              <a:rPr lang="en-US" sz="1800" dirty="0">
                <a:latin typeface="Calibri"/>
                <a:ea typeface="Calibri"/>
                <a:cs typeface="Calibri"/>
                <a:sym typeface="Calibri"/>
              </a:rPr>
              <a:t> </a:t>
            </a:r>
            <a:r>
              <a:rPr lang="en-US" sz="1800" dirty="0" err="1">
                <a:latin typeface="Calibri"/>
                <a:ea typeface="Calibri"/>
                <a:cs typeface="Calibri"/>
                <a:sym typeface="Calibri"/>
              </a:rPr>
              <a:t>sistemleri</a:t>
            </a:r>
            <a:r>
              <a:rPr lang="en-US" sz="1800" dirty="0">
                <a:latin typeface="Calibri"/>
                <a:ea typeface="Calibri"/>
                <a:cs typeface="Calibri"/>
                <a:sym typeface="Calibri"/>
              </a:rPr>
              <a:t> </a:t>
            </a:r>
            <a:r>
              <a:rPr lang="en-US" sz="1800" dirty="0" err="1">
                <a:latin typeface="Calibri"/>
                <a:ea typeface="Calibri"/>
                <a:cs typeface="Calibri"/>
                <a:sym typeface="Calibri"/>
              </a:rPr>
              <a:t>araştırıyor</a:t>
            </a:r>
            <a:r>
              <a:rPr lang="en-US" sz="1800" dirty="0">
                <a:latin typeface="Calibri"/>
                <a:ea typeface="Calibri"/>
                <a:cs typeface="Calibri"/>
                <a:sym typeface="Calibri"/>
              </a:rPr>
              <a:t>. Bu </a:t>
            </a:r>
            <a:r>
              <a:rPr lang="en-US" sz="1800" dirty="0" err="1">
                <a:latin typeface="Calibri"/>
                <a:ea typeface="Calibri"/>
                <a:cs typeface="Calibri"/>
                <a:sym typeface="Calibri"/>
              </a:rPr>
              <a:t>yaklaşım</a:t>
            </a:r>
            <a:r>
              <a:rPr lang="en-US" sz="1800" dirty="0">
                <a:latin typeface="Calibri"/>
                <a:ea typeface="Calibri"/>
                <a:cs typeface="Calibri"/>
                <a:sym typeface="Calibri"/>
              </a:rPr>
              <a:t>, </a:t>
            </a:r>
            <a:r>
              <a:rPr lang="en-US" sz="1800" dirty="0" err="1">
                <a:latin typeface="Calibri"/>
                <a:ea typeface="Calibri"/>
                <a:cs typeface="Calibri"/>
                <a:sym typeface="Calibri"/>
              </a:rPr>
              <a:t>malzeme</a:t>
            </a:r>
            <a:r>
              <a:rPr lang="en-US" sz="1800" dirty="0">
                <a:latin typeface="Calibri"/>
                <a:ea typeface="Calibri"/>
                <a:cs typeface="Calibri"/>
                <a:sym typeface="Calibri"/>
              </a:rPr>
              <a:t> </a:t>
            </a:r>
            <a:r>
              <a:rPr lang="en-US" sz="1800" dirty="0" err="1">
                <a:latin typeface="Calibri"/>
                <a:ea typeface="Calibri"/>
                <a:cs typeface="Calibri"/>
                <a:sym typeface="Calibri"/>
              </a:rPr>
              <a:t>tedariki</a:t>
            </a:r>
            <a:r>
              <a:rPr lang="en-US" sz="1800" dirty="0">
                <a:latin typeface="Calibri"/>
                <a:ea typeface="Calibri"/>
                <a:cs typeface="Calibri"/>
                <a:sym typeface="Calibri"/>
              </a:rPr>
              <a:t> </a:t>
            </a:r>
            <a:r>
              <a:rPr lang="en-US" sz="1800" dirty="0" err="1">
                <a:latin typeface="Calibri"/>
                <a:ea typeface="Calibri"/>
                <a:cs typeface="Calibri"/>
                <a:sym typeface="Calibri"/>
              </a:rPr>
              <a:t>üzerinde</a:t>
            </a:r>
            <a:r>
              <a:rPr lang="en-US" sz="1800" dirty="0">
                <a:latin typeface="Calibri"/>
                <a:ea typeface="Calibri"/>
                <a:cs typeface="Calibri"/>
                <a:sym typeface="Calibri"/>
              </a:rPr>
              <a:t> </a:t>
            </a:r>
            <a:r>
              <a:rPr lang="en-US" sz="1800" dirty="0" err="1">
                <a:latin typeface="Calibri"/>
                <a:ea typeface="Calibri"/>
                <a:cs typeface="Calibri"/>
                <a:sym typeface="Calibri"/>
              </a:rPr>
              <a:t>kontrolün</a:t>
            </a:r>
            <a:r>
              <a:rPr lang="en-US" sz="1800" dirty="0">
                <a:latin typeface="Calibri"/>
                <a:ea typeface="Calibri"/>
                <a:cs typeface="Calibri"/>
                <a:sym typeface="Calibri"/>
              </a:rPr>
              <a:t> </a:t>
            </a:r>
            <a:r>
              <a:rPr lang="en-US" sz="1800" dirty="0" err="1">
                <a:latin typeface="Calibri"/>
                <a:ea typeface="Calibri"/>
                <a:cs typeface="Calibri"/>
                <a:sym typeface="Calibri"/>
              </a:rPr>
              <a:t>korunmasına</a:t>
            </a:r>
            <a:r>
              <a:rPr lang="en-US" sz="1800" dirty="0">
                <a:latin typeface="Calibri"/>
                <a:ea typeface="Calibri"/>
                <a:cs typeface="Calibri"/>
                <a:sym typeface="Calibri"/>
              </a:rPr>
              <a:t> </a:t>
            </a:r>
            <a:r>
              <a:rPr lang="en-US" sz="1800" dirty="0" err="1">
                <a:latin typeface="Calibri"/>
                <a:ea typeface="Calibri"/>
                <a:cs typeface="Calibri"/>
                <a:sym typeface="Calibri"/>
              </a:rPr>
              <a:t>yardımcı</a:t>
            </a:r>
            <a:r>
              <a:rPr lang="en-US" sz="1800" dirty="0">
                <a:latin typeface="Calibri"/>
                <a:ea typeface="Calibri"/>
                <a:cs typeface="Calibri"/>
                <a:sym typeface="Calibri"/>
              </a:rPr>
              <a:t> </a:t>
            </a:r>
            <a:r>
              <a:rPr lang="en-US" sz="1800" dirty="0" err="1">
                <a:latin typeface="Calibri"/>
                <a:ea typeface="Calibri"/>
                <a:cs typeface="Calibri"/>
                <a:sym typeface="Calibri"/>
              </a:rPr>
              <a:t>olur</a:t>
            </a:r>
            <a:r>
              <a:rPr lang="en-US" sz="1800" dirty="0">
                <a:latin typeface="Calibri"/>
                <a:ea typeface="Calibri"/>
                <a:cs typeface="Calibri"/>
                <a:sym typeface="Calibri"/>
              </a:rPr>
              <a:t> ve </a:t>
            </a:r>
            <a:r>
              <a:rPr lang="en-US" sz="1800" dirty="0" err="1">
                <a:latin typeface="Calibri"/>
                <a:ea typeface="Calibri"/>
                <a:cs typeface="Calibri"/>
                <a:sym typeface="Calibri"/>
              </a:rPr>
              <a:t>malzemelerin</a:t>
            </a:r>
            <a:r>
              <a:rPr lang="en-US" sz="1800" dirty="0">
                <a:latin typeface="Calibri"/>
                <a:ea typeface="Calibri"/>
                <a:cs typeface="Calibri"/>
                <a:sym typeface="Calibri"/>
              </a:rPr>
              <a:t> </a:t>
            </a:r>
            <a:r>
              <a:rPr lang="en-US" sz="1800" dirty="0" err="1">
                <a:latin typeface="Calibri"/>
                <a:ea typeface="Calibri"/>
                <a:cs typeface="Calibri"/>
                <a:sym typeface="Calibri"/>
              </a:rPr>
              <a:t>verimli</a:t>
            </a:r>
            <a:r>
              <a:rPr lang="en-US" sz="1800" dirty="0">
                <a:latin typeface="Calibri"/>
                <a:ea typeface="Calibri"/>
                <a:cs typeface="Calibri"/>
                <a:sym typeface="Calibri"/>
              </a:rPr>
              <a:t> </a:t>
            </a:r>
            <a:r>
              <a:rPr lang="en-US" sz="1800" dirty="0" err="1">
                <a:latin typeface="Calibri"/>
                <a:ea typeface="Calibri"/>
                <a:cs typeface="Calibri"/>
                <a:sym typeface="Calibri"/>
              </a:rPr>
              <a:t>bir</a:t>
            </a:r>
            <a:r>
              <a:rPr lang="en-US" sz="1800" dirty="0">
                <a:latin typeface="Calibri"/>
                <a:ea typeface="Calibri"/>
                <a:cs typeface="Calibri"/>
                <a:sym typeface="Calibri"/>
              </a:rPr>
              <a:t> </a:t>
            </a:r>
            <a:r>
              <a:rPr lang="en-US" sz="1800" dirty="0" err="1">
                <a:latin typeface="Calibri"/>
                <a:ea typeface="Calibri"/>
                <a:cs typeface="Calibri"/>
                <a:sym typeface="Calibri"/>
              </a:rPr>
              <a:t>şekilde</a:t>
            </a:r>
            <a:r>
              <a:rPr lang="en-US" sz="1800" dirty="0">
                <a:latin typeface="Calibri"/>
                <a:ea typeface="Calibri"/>
                <a:cs typeface="Calibri"/>
                <a:sym typeface="Calibri"/>
              </a:rPr>
              <a:t> </a:t>
            </a:r>
            <a:r>
              <a:rPr lang="en-US" sz="1800" dirty="0" err="1">
                <a:latin typeface="Calibri"/>
                <a:ea typeface="Calibri"/>
                <a:cs typeface="Calibri"/>
                <a:sym typeface="Calibri"/>
              </a:rPr>
              <a:t>yeniden</a:t>
            </a:r>
            <a:r>
              <a:rPr lang="en-US" sz="1800" dirty="0">
                <a:latin typeface="Calibri"/>
                <a:ea typeface="Calibri"/>
                <a:cs typeface="Calibri"/>
                <a:sym typeface="Calibri"/>
              </a:rPr>
              <a:t> </a:t>
            </a:r>
            <a:r>
              <a:rPr lang="en-US" sz="1800" dirty="0" err="1">
                <a:latin typeface="Calibri"/>
                <a:ea typeface="Calibri"/>
                <a:cs typeface="Calibri"/>
                <a:sym typeface="Calibri"/>
              </a:rPr>
              <a:t>kullanılmasını</a:t>
            </a:r>
            <a:r>
              <a:rPr lang="en-US" sz="1800" dirty="0">
                <a:latin typeface="Calibri"/>
                <a:ea typeface="Calibri"/>
                <a:cs typeface="Calibri"/>
                <a:sym typeface="Calibri"/>
              </a:rPr>
              <a:t> </a:t>
            </a:r>
            <a:r>
              <a:rPr lang="en-US" sz="1800" dirty="0" err="1">
                <a:latin typeface="Calibri"/>
                <a:ea typeface="Calibri"/>
                <a:cs typeface="Calibri"/>
                <a:sym typeface="Calibri"/>
              </a:rPr>
              <a:t>sağlar</a:t>
            </a:r>
            <a:r>
              <a:rPr lang="en-US" sz="1800" dirty="0">
                <a:latin typeface="Calibri"/>
                <a:ea typeface="Calibri"/>
                <a:cs typeface="Calibri"/>
                <a:sym typeface="Calibri"/>
              </a:rPr>
              <a:t>. </a:t>
            </a:r>
            <a:r>
              <a:rPr lang="en-US" sz="1800" dirty="0" err="1">
                <a:latin typeface="Calibri"/>
                <a:ea typeface="Calibri"/>
                <a:cs typeface="Calibri"/>
                <a:sym typeface="Calibri"/>
              </a:rPr>
              <a:t>Markalar</a:t>
            </a:r>
            <a:r>
              <a:rPr lang="en-US" sz="1800" dirty="0">
                <a:latin typeface="Calibri"/>
                <a:ea typeface="Calibri"/>
                <a:cs typeface="Calibri"/>
                <a:sym typeface="Calibri"/>
              </a:rPr>
              <a:t> ve </a:t>
            </a:r>
            <a:r>
              <a:rPr lang="en-US" sz="1800" dirty="0" err="1">
                <a:latin typeface="Calibri"/>
                <a:ea typeface="Calibri"/>
                <a:cs typeface="Calibri"/>
                <a:sym typeface="Calibri"/>
              </a:rPr>
              <a:t>üreticiler</a:t>
            </a:r>
            <a:r>
              <a:rPr lang="en-US" sz="1800" dirty="0">
                <a:latin typeface="Calibri"/>
                <a:ea typeface="Calibri"/>
                <a:cs typeface="Calibri"/>
                <a:sym typeface="Calibri"/>
              </a:rPr>
              <a:t>, </a:t>
            </a:r>
            <a:r>
              <a:rPr lang="en-US" sz="1800" dirty="0" err="1">
                <a:latin typeface="Calibri"/>
                <a:ea typeface="Calibri"/>
                <a:cs typeface="Calibri"/>
                <a:sym typeface="Calibri"/>
              </a:rPr>
              <a:t>geri</a:t>
            </a:r>
            <a:r>
              <a:rPr lang="en-US" sz="1800" dirty="0">
                <a:latin typeface="Calibri"/>
                <a:ea typeface="Calibri"/>
                <a:cs typeface="Calibri"/>
                <a:sym typeface="Calibri"/>
              </a:rPr>
              <a:t> </a:t>
            </a:r>
            <a:r>
              <a:rPr lang="en-US" sz="1800" dirty="0" err="1">
                <a:latin typeface="Calibri"/>
                <a:ea typeface="Calibri"/>
                <a:cs typeface="Calibri"/>
                <a:sym typeface="Calibri"/>
              </a:rPr>
              <a:t>dönüşüm</a:t>
            </a:r>
            <a:r>
              <a:rPr lang="en-US" sz="1800" dirty="0">
                <a:latin typeface="Calibri"/>
                <a:ea typeface="Calibri"/>
                <a:cs typeface="Calibri"/>
                <a:sym typeface="Calibri"/>
              </a:rPr>
              <a:t> </a:t>
            </a:r>
            <a:r>
              <a:rPr lang="en-US" sz="1800" dirty="0" err="1">
                <a:latin typeface="Calibri"/>
                <a:ea typeface="Calibri"/>
                <a:cs typeface="Calibri"/>
                <a:sym typeface="Calibri"/>
              </a:rPr>
              <a:t>ilkelerini</a:t>
            </a:r>
            <a:r>
              <a:rPr lang="en-US" sz="1800" dirty="0">
                <a:latin typeface="Calibri"/>
                <a:ea typeface="Calibri"/>
                <a:cs typeface="Calibri"/>
                <a:sym typeface="Calibri"/>
              </a:rPr>
              <a:t> </a:t>
            </a:r>
            <a:r>
              <a:rPr lang="en-US" sz="1800" dirty="0" err="1">
                <a:latin typeface="Calibri"/>
                <a:ea typeface="Calibri"/>
                <a:cs typeface="Calibri"/>
                <a:sym typeface="Calibri"/>
              </a:rPr>
              <a:t>ayakkabı</a:t>
            </a:r>
            <a:r>
              <a:rPr lang="en-US" sz="1800" dirty="0">
                <a:latin typeface="Calibri"/>
                <a:ea typeface="Calibri"/>
                <a:cs typeface="Calibri"/>
                <a:sym typeface="Calibri"/>
              </a:rPr>
              <a:t> </a:t>
            </a:r>
            <a:r>
              <a:rPr lang="en-US" sz="1800" dirty="0" err="1">
                <a:latin typeface="Calibri"/>
                <a:ea typeface="Calibri"/>
                <a:cs typeface="Calibri"/>
                <a:sym typeface="Calibri"/>
              </a:rPr>
              <a:t>tasarımına</a:t>
            </a:r>
            <a:r>
              <a:rPr lang="en-US" sz="1800" dirty="0">
                <a:latin typeface="Calibri"/>
                <a:ea typeface="Calibri"/>
                <a:cs typeface="Calibri"/>
                <a:sym typeface="Calibri"/>
              </a:rPr>
              <a:t> ve </a:t>
            </a:r>
            <a:r>
              <a:rPr lang="en-US" sz="1800" dirty="0" err="1">
                <a:latin typeface="Calibri"/>
                <a:ea typeface="Calibri"/>
                <a:cs typeface="Calibri"/>
                <a:sym typeface="Calibri"/>
              </a:rPr>
              <a:t>üretimine</a:t>
            </a:r>
            <a:r>
              <a:rPr lang="en-US" sz="1800" dirty="0">
                <a:latin typeface="Calibri"/>
                <a:ea typeface="Calibri"/>
                <a:cs typeface="Calibri"/>
                <a:sym typeface="Calibri"/>
              </a:rPr>
              <a:t> </a:t>
            </a:r>
            <a:r>
              <a:rPr lang="en-US" sz="1800" dirty="0" err="1">
                <a:latin typeface="Calibri"/>
                <a:ea typeface="Calibri"/>
                <a:cs typeface="Calibri"/>
                <a:sym typeface="Calibri"/>
              </a:rPr>
              <a:t>dahil</a:t>
            </a:r>
            <a:r>
              <a:rPr lang="en-US" sz="1800" dirty="0">
                <a:latin typeface="Calibri"/>
                <a:ea typeface="Calibri"/>
                <a:cs typeface="Calibri"/>
                <a:sym typeface="Calibri"/>
              </a:rPr>
              <a:t> </a:t>
            </a:r>
            <a:r>
              <a:rPr lang="en-US" sz="1800" dirty="0" err="1">
                <a:latin typeface="Calibri"/>
                <a:ea typeface="Calibri"/>
                <a:cs typeface="Calibri"/>
                <a:sym typeface="Calibri"/>
              </a:rPr>
              <a:t>ederek</a:t>
            </a:r>
            <a:r>
              <a:rPr lang="en-US" sz="1800" dirty="0">
                <a:latin typeface="Calibri"/>
                <a:ea typeface="Calibri"/>
                <a:cs typeface="Calibri"/>
                <a:sym typeface="Calibri"/>
              </a:rPr>
              <a:t> </a:t>
            </a:r>
            <a:r>
              <a:rPr lang="en-US" sz="1800" dirty="0" err="1">
                <a:latin typeface="Calibri"/>
                <a:ea typeface="Calibri"/>
                <a:cs typeface="Calibri"/>
                <a:sym typeface="Calibri"/>
              </a:rPr>
              <a:t>daha</a:t>
            </a:r>
            <a:r>
              <a:rPr lang="en-US" sz="1800" dirty="0">
                <a:latin typeface="Calibri"/>
                <a:ea typeface="Calibri"/>
                <a:cs typeface="Calibri"/>
                <a:sym typeface="Calibri"/>
              </a:rPr>
              <a:t> </a:t>
            </a:r>
            <a:r>
              <a:rPr lang="en-US" sz="1800" dirty="0" err="1">
                <a:latin typeface="Calibri"/>
                <a:ea typeface="Calibri"/>
                <a:cs typeface="Calibri"/>
                <a:sym typeface="Calibri"/>
              </a:rPr>
              <a:t>sürdürülebilir</a:t>
            </a:r>
            <a:r>
              <a:rPr lang="en-US" sz="1800" dirty="0">
                <a:latin typeface="Calibri"/>
                <a:ea typeface="Calibri"/>
                <a:cs typeface="Calibri"/>
                <a:sym typeface="Calibri"/>
              </a:rPr>
              <a:t> ve </a:t>
            </a:r>
            <a:r>
              <a:rPr lang="en-US" sz="1800" dirty="0" err="1">
                <a:latin typeface="Calibri"/>
                <a:ea typeface="Calibri"/>
                <a:cs typeface="Calibri"/>
                <a:sym typeface="Calibri"/>
              </a:rPr>
              <a:t>çevreye</a:t>
            </a:r>
            <a:r>
              <a:rPr lang="en-US" sz="1800" dirty="0">
                <a:latin typeface="Calibri"/>
                <a:ea typeface="Calibri"/>
                <a:cs typeface="Calibri"/>
                <a:sym typeface="Calibri"/>
              </a:rPr>
              <a:t> </a:t>
            </a:r>
            <a:r>
              <a:rPr lang="en-US" sz="1800" dirty="0" err="1">
                <a:latin typeface="Calibri"/>
                <a:ea typeface="Calibri"/>
                <a:cs typeface="Calibri"/>
                <a:sym typeface="Calibri"/>
              </a:rPr>
              <a:t>duyarlı</a:t>
            </a:r>
            <a:r>
              <a:rPr lang="en-US" sz="1800" dirty="0">
                <a:latin typeface="Calibri"/>
                <a:ea typeface="Calibri"/>
                <a:cs typeface="Calibri"/>
                <a:sym typeface="Calibri"/>
              </a:rPr>
              <a:t> </a:t>
            </a:r>
            <a:r>
              <a:rPr lang="en-US" sz="1800" dirty="0" err="1">
                <a:latin typeface="Calibri"/>
                <a:ea typeface="Calibri"/>
                <a:cs typeface="Calibri"/>
                <a:sym typeface="Calibri"/>
              </a:rPr>
              <a:t>bir</a:t>
            </a:r>
            <a:r>
              <a:rPr lang="en-US" sz="1800" dirty="0">
                <a:latin typeface="Calibri"/>
                <a:ea typeface="Calibri"/>
                <a:cs typeface="Calibri"/>
                <a:sym typeface="Calibri"/>
              </a:rPr>
              <a:t> </a:t>
            </a:r>
            <a:r>
              <a:rPr lang="en-US" sz="1800" dirty="0" err="1">
                <a:latin typeface="Calibri"/>
                <a:ea typeface="Calibri"/>
                <a:cs typeface="Calibri"/>
                <a:sym typeface="Calibri"/>
              </a:rPr>
              <a:t>sektöre</a:t>
            </a:r>
            <a:r>
              <a:rPr lang="en-US" sz="1800" dirty="0">
                <a:latin typeface="Calibri"/>
                <a:ea typeface="Calibri"/>
                <a:cs typeface="Calibri"/>
                <a:sym typeface="Calibri"/>
              </a:rPr>
              <a:t> </a:t>
            </a:r>
            <a:r>
              <a:rPr lang="en-US" sz="1800" dirty="0" err="1">
                <a:latin typeface="Calibri"/>
                <a:ea typeface="Calibri"/>
                <a:cs typeface="Calibri"/>
                <a:sym typeface="Calibri"/>
              </a:rPr>
              <a:t>katkıda</a:t>
            </a:r>
            <a:r>
              <a:rPr lang="en-US" sz="1800" dirty="0">
                <a:latin typeface="Calibri"/>
                <a:ea typeface="Calibri"/>
                <a:cs typeface="Calibri"/>
                <a:sym typeface="Calibri"/>
              </a:rPr>
              <a:t> </a:t>
            </a:r>
            <a:r>
              <a:rPr lang="en-US" sz="1800" dirty="0" err="1">
                <a:latin typeface="Calibri"/>
                <a:ea typeface="Calibri"/>
                <a:cs typeface="Calibri"/>
                <a:sym typeface="Calibri"/>
              </a:rPr>
              <a:t>bulunur</a:t>
            </a:r>
            <a:r>
              <a:rPr lang="en-US" sz="1800" dirty="0">
                <a:latin typeface="Calibri"/>
                <a:ea typeface="Calibri"/>
                <a:cs typeface="Calibri"/>
                <a:sym typeface="Calibri"/>
              </a:rPr>
              <a:t>.</a:t>
            </a:r>
            <a:endParaRPr dirty="0"/>
          </a:p>
        </p:txBody>
      </p:sp>
      <p:sp>
        <p:nvSpPr>
          <p:cNvPr id="492" name="Google Shape;492;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1" name="Google Shape;521;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just" rtl="0">
              <a:lnSpc>
                <a:spcPct val="110000"/>
              </a:lnSpc>
              <a:spcBef>
                <a:spcPts val="0"/>
              </a:spcBef>
              <a:spcAft>
                <a:spcPts val="0"/>
              </a:spcAft>
              <a:buSzPts val="1400"/>
              <a:buNone/>
            </a:pPr>
            <a:r>
              <a:rPr lang="en-US" sz="1800" dirty="0" err="1">
                <a:latin typeface="Calibri"/>
                <a:ea typeface="Calibri"/>
                <a:cs typeface="Calibri"/>
                <a:sym typeface="Calibri"/>
              </a:rPr>
              <a:t>Yeniden</a:t>
            </a:r>
            <a:r>
              <a:rPr lang="en-US" sz="1800" dirty="0">
                <a:latin typeface="Calibri"/>
                <a:ea typeface="Calibri"/>
                <a:cs typeface="Calibri"/>
                <a:sym typeface="Calibri"/>
              </a:rPr>
              <a:t> </a:t>
            </a:r>
            <a:r>
              <a:rPr lang="en-US" sz="1800" dirty="0" err="1">
                <a:latin typeface="Calibri"/>
                <a:ea typeface="Calibri"/>
                <a:cs typeface="Calibri"/>
                <a:sym typeface="Calibri"/>
              </a:rPr>
              <a:t>kullanım</a:t>
            </a:r>
            <a:r>
              <a:rPr lang="en-US" sz="1800" dirty="0">
                <a:latin typeface="Calibri"/>
                <a:ea typeface="Calibri"/>
                <a:cs typeface="Calibri"/>
                <a:sym typeface="Calibri"/>
              </a:rPr>
              <a:t>, </a:t>
            </a:r>
            <a:r>
              <a:rPr lang="en-US" sz="1800" dirty="0" err="1">
                <a:latin typeface="Calibri"/>
                <a:ea typeface="Calibri"/>
                <a:cs typeface="Calibri"/>
                <a:sym typeface="Calibri"/>
              </a:rPr>
              <a:t>bir</a:t>
            </a:r>
            <a:r>
              <a:rPr lang="en-US" sz="1800" dirty="0">
                <a:latin typeface="Calibri"/>
                <a:ea typeface="Calibri"/>
                <a:cs typeface="Calibri"/>
                <a:sym typeface="Calibri"/>
              </a:rPr>
              <a:t> </a:t>
            </a:r>
            <a:r>
              <a:rPr lang="en-US" sz="1800" dirty="0" err="1">
                <a:latin typeface="Calibri"/>
                <a:ea typeface="Calibri"/>
                <a:cs typeface="Calibri"/>
                <a:sym typeface="Calibri"/>
              </a:rPr>
              <a:t>ayakkabı</a:t>
            </a:r>
            <a:r>
              <a:rPr lang="en-US" sz="1800" dirty="0">
                <a:latin typeface="Calibri"/>
                <a:ea typeface="Calibri"/>
                <a:cs typeface="Calibri"/>
                <a:sym typeface="Calibri"/>
              </a:rPr>
              <a:t> </a:t>
            </a:r>
            <a:r>
              <a:rPr lang="en-US" sz="1800" dirty="0" err="1">
                <a:latin typeface="Calibri"/>
                <a:ea typeface="Calibri"/>
                <a:cs typeface="Calibri"/>
                <a:sym typeface="Calibri"/>
              </a:rPr>
              <a:t>ürününü</a:t>
            </a:r>
            <a:r>
              <a:rPr lang="en-US" sz="1800" dirty="0">
                <a:latin typeface="Calibri"/>
                <a:ea typeface="Calibri"/>
                <a:cs typeface="Calibri"/>
                <a:sym typeface="Calibri"/>
              </a:rPr>
              <a:t> </a:t>
            </a:r>
            <a:r>
              <a:rPr lang="en-US" sz="1800" dirty="0" err="1">
                <a:latin typeface="Calibri"/>
                <a:ea typeface="Calibri"/>
                <a:cs typeface="Calibri"/>
                <a:sym typeface="Calibri"/>
              </a:rPr>
              <a:t>daha</a:t>
            </a:r>
            <a:r>
              <a:rPr lang="en-US" sz="1800" dirty="0">
                <a:latin typeface="Calibri"/>
                <a:ea typeface="Calibri"/>
                <a:cs typeface="Calibri"/>
                <a:sym typeface="Calibri"/>
              </a:rPr>
              <a:t> </a:t>
            </a:r>
            <a:r>
              <a:rPr lang="en-US" sz="1800" dirty="0" err="1">
                <a:latin typeface="Calibri"/>
                <a:ea typeface="Calibri"/>
                <a:cs typeface="Calibri"/>
                <a:sym typeface="Calibri"/>
              </a:rPr>
              <a:t>önce</a:t>
            </a:r>
            <a:r>
              <a:rPr lang="en-US" sz="1800" dirty="0">
                <a:latin typeface="Calibri"/>
                <a:ea typeface="Calibri"/>
                <a:cs typeface="Calibri"/>
                <a:sym typeface="Calibri"/>
              </a:rPr>
              <a:t> </a:t>
            </a:r>
            <a:r>
              <a:rPr lang="en-US" sz="1800" dirty="0" err="1">
                <a:latin typeface="Calibri"/>
                <a:ea typeface="Calibri"/>
                <a:cs typeface="Calibri"/>
                <a:sym typeface="Calibri"/>
              </a:rPr>
              <a:t>giyildikten</a:t>
            </a:r>
            <a:r>
              <a:rPr lang="en-US" sz="1800" dirty="0">
                <a:latin typeface="Calibri"/>
                <a:ea typeface="Calibri"/>
                <a:cs typeface="Calibri"/>
                <a:sym typeface="Calibri"/>
              </a:rPr>
              <a:t> </a:t>
            </a:r>
            <a:r>
              <a:rPr lang="en-US" sz="1800" dirty="0" err="1">
                <a:latin typeface="Calibri"/>
                <a:ea typeface="Calibri"/>
                <a:cs typeface="Calibri"/>
                <a:sym typeface="Calibri"/>
              </a:rPr>
              <a:t>veya</a:t>
            </a:r>
            <a:r>
              <a:rPr lang="en-US" sz="1800" dirty="0">
                <a:latin typeface="Calibri"/>
                <a:ea typeface="Calibri"/>
                <a:cs typeface="Calibri"/>
                <a:sym typeface="Calibri"/>
              </a:rPr>
              <a:t> </a:t>
            </a:r>
            <a:r>
              <a:rPr lang="en-US" sz="1800" dirty="0" err="1">
                <a:latin typeface="Calibri"/>
                <a:ea typeface="Calibri"/>
                <a:cs typeface="Calibri"/>
                <a:sym typeface="Calibri"/>
              </a:rPr>
              <a:t>kullanıldıktan</a:t>
            </a:r>
            <a:r>
              <a:rPr lang="en-US" sz="1800" dirty="0">
                <a:latin typeface="Calibri"/>
                <a:ea typeface="Calibri"/>
                <a:cs typeface="Calibri"/>
                <a:sym typeface="Calibri"/>
              </a:rPr>
              <a:t> </a:t>
            </a:r>
            <a:r>
              <a:rPr lang="en-US" sz="1800" dirty="0" err="1">
                <a:latin typeface="Calibri"/>
                <a:ea typeface="Calibri"/>
                <a:cs typeface="Calibri"/>
                <a:sym typeface="Calibri"/>
              </a:rPr>
              <a:t>sonra</a:t>
            </a:r>
            <a:r>
              <a:rPr lang="en-US" sz="1800" dirty="0">
                <a:latin typeface="Calibri"/>
                <a:ea typeface="Calibri"/>
                <a:cs typeface="Calibri"/>
                <a:sym typeface="Calibri"/>
              </a:rPr>
              <a:t> </a:t>
            </a:r>
            <a:r>
              <a:rPr lang="en-US" sz="1800" dirty="0" err="1">
                <a:latin typeface="Calibri"/>
                <a:ea typeface="Calibri"/>
                <a:cs typeface="Calibri"/>
                <a:sym typeface="Calibri"/>
              </a:rPr>
              <a:t>tekrar</a:t>
            </a:r>
            <a:r>
              <a:rPr lang="en-US" sz="1800" dirty="0">
                <a:latin typeface="Calibri"/>
                <a:ea typeface="Calibri"/>
                <a:cs typeface="Calibri"/>
                <a:sym typeface="Calibri"/>
              </a:rPr>
              <a:t> </a:t>
            </a:r>
            <a:r>
              <a:rPr lang="en-US" sz="1800" dirty="0" err="1">
                <a:latin typeface="Calibri"/>
                <a:ea typeface="Calibri"/>
                <a:cs typeface="Calibri"/>
                <a:sym typeface="Calibri"/>
              </a:rPr>
              <a:t>kullanma</a:t>
            </a:r>
            <a:r>
              <a:rPr lang="en-US" sz="1800" dirty="0">
                <a:latin typeface="Calibri"/>
                <a:ea typeface="Calibri"/>
                <a:cs typeface="Calibri"/>
                <a:sym typeface="Calibri"/>
              </a:rPr>
              <a:t> </a:t>
            </a:r>
            <a:r>
              <a:rPr lang="en-US" sz="1800" dirty="0" err="1">
                <a:latin typeface="Calibri"/>
                <a:ea typeface="Calibri"/>
                <a:cs typeface="Calibri"/>
                <a:sym typeface="Calibri"/>
              </a:rPr>
              <a:t>eylemini</a:t>
            </a:r>
            <a:r>
              <a:rPr lang="en-US" sz="1800" dirty="0">
                <a:latin typeface="Calibri"/>
                <a:ea typeface="Calibri"/>
                <a:cs typeface="Calibri"/>
                <a:sym typeface="Calibri"/>
              </a:rPr>
              <a:t> </a:t>
            </a:r>
            <a:r>
              <a:rPr lang="en-US" sz="1800" dirty="0" err="1">
                <a:latin typeface="Calibri"/>
                <a:ea typeface="Calibri"/>
                <a:cs typeface="Calibri"/>
                <a:sym typeface="Calibri"/>
              </a:rPr>
              <a:t>içerir</a:t>
            </a:r>
            <a:r>
              <a:rPr lang="en-US" sz="1800" dirty="0">
                <a:latin typeface="Calibri"/>
                <a:ea typeface="Calibri"/>
                <a:cs typeface="Calibri"/>
                <a:sym typeface="Calibri"/>
              </a:rPr>
              <a:t>. Bu, </a:t>
            </a:r>
            <a:r>
              <a:rPr lang="en-US" sz="1800" dirty="0" err="1">
                <a:latin typeface="Calibri"/>
                <a:ea typeface="Calibri"/>
                <a:cs typeface="Calibri"/>
                <a:sym typeface="Calibri"/>
              </a:rPr>
              <a:t>ikinci</a:t>
            </a:r>
            <a:r>
              <a:rPr lang="en-US" sz="1800" dirty="0">
                <a:latin typeface="Calibri"/>
                <a:ea typeface="Calibri"/>
                <a:cs typeface="Calibri"/>
                <a:sym typeface="Calibri"/>
              </a:rPr>
              <a:t> </a:t>
            </a:r>
            <a:r>
              <a:rPr lang="en-US" sz="1800" dirty="0" err="1">
                <a:latin typeface="Calibri"/>
                <a:ea typeface="Calibri"/>
                <a:cs typeface="Calibri"/>
                <a:sym typeface="Calibri"/>
              </a:rPr>
              <a:t>el</a:t>
            </a:r>
            <a:r>
              <a:rPr lang="en-US" sz="1800" dirty="0">
                <a:latin typeface="Calibri"/>
                <a:ea typeface="Calibri"/>
                <a:cs typeface="Calibri"/>
                <a:sym typeface="Calibri"/>
              </a:rPr>
              <a:t> </a:t>
            </a:r>
            <a:r>
              <a:rPr lang="en-US" sz="1800" dirty="0" err="1">
                <a:latin typeface="Calibri"/>
                <a:ea typeface="Calibri"/>
                <a:cs typeface="Calibri"/>
                <a:sym typeface="Calibri"/>
              </a:rPr>
              <a:t>satış</a:t>
            </a:r>
            <a:r>
              <a:rPr lang="en-US" sz="1800" dirty="0">
                <a:latin typeface="Calibri"/>
                <a:ea typeface="Calibri"/>
                <a:cs typeface="Calibri"/>
                <a:sym typeface="Calibri"/>
              </a:rPr>
              <a:t>, </a:t>
            </a:r>
            <a:r>
              <a:rPr lang="en-US" sz="1800" dirty="0" err="1">
                <a:latin typeface="Calibri"/>
                <a:ea typeface="Calibri"/>
                <a:cs typeface="Calibri"/>
                <a:sym typeface="Calibri"/>
              </a:rPr>
              <a:t>ayakkabı</a:t>
            </a:r>
            <a:r>
              <a:rPr lang="en-US" sz="1800" dirty="0">
                <a:latin typeface="Calibri"/>
                <a:ea typeface="Calibri"/>
                <a:cs typeface="Calibri"/>
                <a:sym typeface="Calibri"/>
              </a:rPr>
              <a:t> </a:t>
            </a:r>
            <a:r>
              <a:rPr lang="en-US" sz="1800" dirty="0" err="1">
                <a:latin typeface="Calibri"/>
                <a:ea typeface="Calibri"/>
                <a:cs typeface="Calibri"/>
                <a:sym typeface="Calibri"/>
              </a:rPr>
              <a:t>kiralama</a:t>
            </a:r>
            <a:r>
              <a:rPr lang="en-US" sz="1800" dirty="0">
                <a:latin typeface="Calibri"/>
                <a:ea typeface="Calibri"/>
                <a:cs typeface="Calibri"/>
                <a:sym typeface="Calibri"/>
              </a:rPr>
              <a:t> </a:t>
            </a:r>
            <a:r>
              <a:rPr lang="en-US" sz="1800" dirty="0" err="1">
                <a:latin typeface="Calibri"/>
                <a:ea typeface="Calibri"/>
                <a:cs typeface="Calibri"/>
                <a:sym typeface="Calibri"/>
              </a:rPr>
              <a:t>veya</a:t>
            </a:r>
            <a:r>
              <a:rPr lang="en-US" sz="1800" dirty="0">
                <a:latin typeface="Calibri"/>
                <a:ea typeface="Calibri"/>
                <a:cs typeface="Calibri"/>
                <a:sym typeface="Calibri"/>
              </a:rPr>
              <a:t> </a:t>
            </a:r>
            <a:r>
              <a:rPr lang="en-US" sz="1800" dirty="0" err="1">
                <a:latin typeface="Calibri"/>
                <a:ea typeface="Calibri"/>
                <a:cs typeface="Calibri"/>
                <a:sym typeface="Calibri"/>
              </a:rPr>
              <a:t>değişim</a:t>
            </a:r>
            <a:r>
              <a:rPr lang="en-US" sz="1800" dirty="0">
                <a:latin typeface="Calibri"/>
                <a:ea typeface="Calibri"/>
                <a:cs typeface="Calibri"/>
                <a:sym typeface="Calibri"/>
              </a:rPr>
              <a:t> </a:t>
            </a:r>
            <a:r>
              <a:rPr lang="en-US" sz="1800" dirty="0" err="1">
                <a:latin typeface="Calibri"/>
                <a:ea typeface="Calibri"/>
                <a:cs typeface="Calibri"/>
                <a:sym typeface="Calibri"/>
              </a:rPr>
              <a:t>programları</a:t>
            </a:r>
            <a:r>
              <a:rPr lang="en-US" sz="1800" dirty="0">
                <a:latin typeface="Calibri"/>
                <a:ea typeface="Calibri"/>
                <a:cs typeface="Calibri"/>
                <a:sym typeface="Calibri"/>
              </a:rPr>
              <a:t> </a:t>
            </a:r>
            <a:r>
              <a:rPr lang="en-US" sz="1800" dirty="0" err="1">
                <a:latin typeface="Calibri"/>
                <a:ea typeface="Calibri"/>
                <a:cs typeface="Calibri"/>
                <a:sym typeface="Calibri"/>
              </a:rPr>
              <a:t>gibi</a:t>
            </a:r>
            <a:r>
              <a:rPr lang="en-US" sz="1800" dirty="0">
                <a:latin typeface="Calibri"/>
                <a:ea typeface="Calibri"/>
                <a:cs typeface="Calibri"/>
                <a:sym typeface="Calibri"/>
              </a:rPr>
              <a:t> </a:t>
            </a:r>
            <a:r>
              <a:rPr lang="en-US" sz="1800" dirty="0" err="1">
                <a:latin typeface="Calibri"/>
                <a:ea typeface="Calibri"/>
                <a:cs typeface="Calibri"/>
                <a:sym typeface="Calibri"/>
              </a:rPr>
              <a:t>çeşitli</a:t>
            </a:r>
            <a:r>
              <a:rPr lang="en-US" sz="1800" dirty="0">
                <a:latin typeface="Calibri"/>
                <a:ea typeface="Calibri"/>
                <a:cs typeface="Calibri"/>
                <a:sym typeface="Calibri"/>
              </a:rPr>
              <a:t> </a:t>
            </a:r>
            <a:r>
              <a:rPr lang="en-US" sz="1800" dirty="0" err="1">
                <a:latin typeface="Calibri"/>
                <a:ea typeface="Calibri"/>
                <a:cs typeface="Calibri"/>
                <a:sym typeface="Calibri"/>
              </a:rPr>
              <a:t>şekillerde</a:t>
            </a:r>
            <a:r>
              <a:rPr lang="en-US" sz="1800" dirty="0">
                <a:latin typeface="Calibri"/>
                <a:ea typeface="Calibri"/>
                <a:cs typeface="Calibri"/>
                <a:sym typeface="Calibri"/>
              </a:rPr>
              <a:t> </a:t>
            </a:r>
            <a:r>
              <a:rPr lang="en-US" sz="1800" dirty="0" err="1">
                <a:latin typeface="Calibri"/>
                <a:ea typeface="Calibri"/>
                <a:cs typeface="Calibri"/>
                <a:sym typeface="Calibri"/>
              </a:rPr>
              <a:t>olabilir</a:t>
            </a:r>
            <a:r>
              <a:rPr lang="en-US" sz="1800" dirty="0">
                <a:latin typeface="Calibri"/>
                <a:ea typeface="Calibri"/>
                <a:cs typeface="Calibri"/>
                <a:sym typeface="Calibri"/>
              </a:rPr>
              <a:t>.
Hala iyi </a:t>
            </a:r>
            <a:r>
              <a:rPr lang="en-US" sz="1800" dirty="0" err="1">
                <a:latin typeface="Calibri"/>
                <a:ea typeface="Calibri"/>
                <a:cs typeface="Calibri"/>
                <a:sym typeface="Calibri"/>
              </a:rPr>
              <a:t>durumda</a:t>
            </a:r>
            <a:r>
              <a:rPr lang="en-US" sz="1800" dirty="0">
                <a:latin typeface="Calibri"/>
                <a:ea typeface="Calibri"/>
                <a:cs typeface="Calibri"/>
                <a:sym typeface="Calibri"/>
              </a:rPr>
              <a:t> </a:t>
            </a:r>
            <a:r>
              <a:rPr lang="en-US" sz="1800" dirty="0" err="1">
                <a:latin typeface="Calibri"/>
                <a:ea typeface="Calibri"/>
                <a:cs typeface="Calibri"/>
                <a:sym typeface="Calibri"/>
              </a:rPr>
              <a:t>olan</a:t>
            </a:r>
            <a:r>
              <a:rPr lang="en-US" sz="1800" dirty="0">
                <a:latin typeface="Calibri"/>
                <a:ea typeface="Calibri"/>
                <a:cs typeface="Calibri"/>
                <a:sym typeface="Calibri"/>
              </a:rPr>
              <a:t> </a:t>
            </a:r>
            <a:r>
              <a:rPr lang="en-US" sz="1800" dirty="0" err="1">
                <a:latin typeface="Calibri"/>
                <a:ea typeface="Calibri"/>
                <a:cs typeface="Calibri"/>
                <a:sym typeface="Calibri"/>
              </a:rPr>
              <a:t>ayakkabılar</a:t>
            </a:r>
            <a:r>
              <a:rPr lang="en-US" sz="1800" dirty="0">
                <a:latin typeface="Calibri"/>
                <a:ea typeface="Calibri"/>
                <a:cs typeface="Calibri"/>
                <a:sym typeface="Calibri"/>
              </a:rPr>
              <a:t> </a:t>
            </a:r>
            <a:r>
              <a:rPr lang="en-US" sz="1800" dirty="0" err="1">
                <a:latin typeface="Calibri"/>
                <a:ea typeface="Calibri"/>
                <a:cs typeface="Calibri"/>
                <a:sym typeface="Calibri"/>
              </a:rPr>
              <a:t>yeniden</a:t>
            </a:r>
            <a:r>
              <a:rPr lang="en-US" sz="1800" dirty="0">
                <a:latin typeface="Calibri"/>
                <a:ea typeface="Calibri"/>
                <a:cs typeface="Calibri"/>
                <a:sym typeface="Calibri"/>
              </a:rPr>
              <a:t> </a:t>
            </a:r>
            <a:r>
              <a:rPr lang="en-US" sz="1800" dirty="0" err="1">
                <a:latin typeface="Calibri"/>
                <a:ea typeface="Calibri"/>
                <a:cs typeface="Calibri"/>
                <a:sym typeface="Calibri"/>
              </a:rPr>
              <a:t>satılabilir</a:t>
            </a:r>
            <a:r>
              <a:rPr lang="en-US" sz="1800" dirty="0">
                <a:latin typeface="Calibri"/>
                <a:ea typeface="Calibri"/>
                <a:cs typeface="Calibri"/>
                <a:sym typeface="Calibri"/>
              </a:rPr>
              <a:t> </a:t>
            </a:r>
            <a:r>
              <a:rPr lang="en-US" sz="1800" dirty="0" err="1">
                <a:latin typeface="Calibri"/>
                <a:ea typeface="Calibri"/>
                <a:cs typeface="Calibri"/>
                <a:sym typeface="Calibri"/>
              </a:rPr>
              <a:t>veya</a:t>
            </a:r>
            <a:r>
              <a:rPr lang="en-US" sz="1800" dirty="0">
                <a:latin typeface="Calibri"/>
                <a:ea typeface="Calibri"/>
                <a:cs typeface="Calibri"/>
                <a:sym typeface="Calibri"/>
              </a:rPr>
              <a:t> </a:t>
            </a:r>
            <a:r>
              <a:rPr lang="en-US" sz="1800" dirty="0" err="1">
                <a:latin typeface="Calibri"/>
                <a:ea typeface="Calibri"/>
                <a:cs typeface="Calibri"/>
                <a:sym typeface="Calibri"/>
              </a:rPr>
              <a:t>ikinci</a:t>
            </a:r>
            <a:r>
              <a:rPr lang="en-US" sz="1800" dirty="0">
                <a:latin typeface="Calibri"/>
                <a:ea typeface="Calibri"/>
                <a:cs typeface="Calibri"/>
                <a:sym typeface="Calibri"/>
              </a:rPr>
              <a:t> </a:t>
            </a:r>
            <a:r>
              <a:rPr lang="en-US" sz="1800" dirty="0" err="1">
                <a:latin typeface="Calibri"/>
                <a:ea typeface="Calibri"/>
                <a:cs typeface="Calibri"/>
                <a:sym typeface="Calibri"/>
              </a:rPr>
              <a:t>el</a:t>
            </a:r>
            <a:r>
              <a:rPr lang="en-US" sz="1800" dirty="0">
                <a:latin typeface="Calibri"/>
                <a:ea typeface="Calibri"/>
                <a:cs typeface="Calibri"/>
                <a:sym typeface="Calibri"/>
              </a:rPr>
              <a:t> </a:t>
            </a:r>
            <a:r>
              <a:rPr lang="en-US" sz="1800" dirty="0" err="1">
                <a:latin typeface="Calibri"/>
                <a:ea typeface="Calibri"/>
                <a:cs typeface="Calibri"/>
                <a:sym typeface="Calibri"/>
              </a:rPr>
              <a:t>mağazalara</a:t>
            </a:r>
            <a:r>
              <a:rPr lang="en-US" sz="1800" dirty="0">
                <a:latin typeface="Calibri"/>
                <a:ea typeface="Calibri"/>
                <a:cs typeface="Calibri"/>
                <a:sym typeface="Calibri"/>
              </a:rPr>
              <a:t>, </a:t>
            </a:r>
            <a:r>
              <a:rPr lang="en-US" sz="1800" dirty="0" err="1">
                <a:latin typeface="Calibri"/>
                <a:ea typeface="Calibri"/>
                <a:cs typeface="Calibri"/>
                <a:sym typeface="Calibri"/>
              </a:rPr>
              <a:t>hayır</a:t>
            </a:r>
            <a:r>
              <a:rPr lang="en-US" sz="1800" dirty="0">
                <a:latin typeface="Calibri"/>
                <a:ea typeface="Calibri"/>
                <a:cs typeface="Calibri"/>
                <a:sym typeface="Calibri"/>
              </a:rPr>
              <a:t> </a:t>
            </a:r>
            <a:r>
              <a:rPr lang="en-US" sz="1800" dirty="0" err="1">
                <a:latin typeface="Calibri"/>
                <a:ea typeface="Calibri"/>
                <a:cs typeface="Calibri"/>
                <a:sym typeface="Calibri"/>
              </a:rPr>
              <a:t>kurumlarına</a:t>
            </a:r>
            <a:r>
              <a:rPr lang="en-US" sz="1800" dirty="0">
                <a:latin typeface="Calibri"/>
                <a:ea typeface="Calibri"/>
                <a:cs typeface="Calibri"/>
                <a:sym typeface="Calibri"/>
              </a:rPr>
              <a:t> </a:t>
            </a:r>
            <a:r>
              <a:rPr lang="en-US" sz="1800" dirty="0" err="1">
                <a:latin typeface="Calibri"/>
                <a:ea typeface="Calibri"/>
                <a:cs typeface="Calibri"/>
                <a:sym typeface="Calibri"/>
              </a:rPr>
              <a:t>veya</a:t>
            </a:r>
            <a:r>
              <a:rPr lang="en-US" sz="1800" dirty="0">
                <a:latin typeface="Calibri"/>
                <a:ea typeface="Calibri"/>
                <a:cs typeface="Calibri"/>
                <a:sym typeface="Calibri"/>
              </a:rPr>
              <a:t> </a:t>
            </a:r>
            <a:r>
              <a:rPr lang="en-US" sz="1800" dirty="0" err="1">
                <a:latin typeface="Calibri"/>
                <a:ea typeface="Calibri"/>
                <a:cs typeface="Calibri"/>
                <a:sym typeface="Calibri"/>
              </a:rPr>
              <a:t>çevrimiçi</a:t>
            </a:r>
            <a:r>
              <a:rPr lang="en-US" sz="1800" dirty="0">
                <a:latin typeface="Calibri"/>
                <a:ea typeface="Calibri"/>
                <a:cs typeface="Calibri"/>
                <a:sym typeface="Calibri"/>
              </a:rPr>
              <a:t> </a:t>
            </a:r>
            <a:r>
              <a:rPr lang="en-US" sz="1800" dirty="0" err="1">
                <a:latin typeface="Calibri"/>
                <a:ea typeface="Calibri"/>
                <a:cs typeface="Calibri"/>
                <a:sym typeface="Calibri"/>
              </a:rPr>
              <a:t>pazar</a:t>
            </a:r>
            <a:r>
              <a:rPr lang="en-US" sz="1800" dirty="0">
                <a:latin typeface="Calibri"/>
                <a:ea typeface="Calibri"/>
                <a:cs typeface="Calibri"/>
                <a:sym typeface="Calibri"/>
              </a:rPr>
              <a:t> </a:t>
            </a:r>
            <a:r>
              <a:rPr lang="en-US" sz="1800" dirty="0" err="1">
                <a:latin typeface="Calibri"/>
                <a:ea typeface="Calibri"/>
                <a:cs typeface="Calibri"/>
                <a:sym typeface="Calibri"/>
              </a:rPr>
              <a:t>yerlerine</a:t>
            </a:r>
            <a:r>
              <a:rPr lang="en-US" sz="1800" dirty="0">
                <a:latin typeface="Calibri"/>
                <a:ea typeface="Calibri"/>
                <a:cs typeface="Calibri"/>
                <a:sym typeface="Calibri"/>
              </a:rPr>
              <a:t> </a:t>
            </a:r>
            <a:r>
              <a:rPr lang="en-US" sz="1800" dirty="0" err="1">
                <a:latin typeface="Calibri"/>
                <a:ea typeface="Calibri"/>
                <a:cs typeface="Calibri"/>
                <a:sym typeface="Calibri"/>
              </a:rPr>
              <a:t>bağışlanabilir</a:t>
            </a:r>
            <a:r>
              <a:rPr lang="en-US" sz="1800" dirty="0">
                <a:latin typeface="Calibri"/>
                <a:ea typeface="Calibri"/>
                <a:cs typeface="Calibri"/>
                <a:sym typeface="Calibri"/>
              </a:rPr>
              <a:t>. </a:t>
            </a:r>
            <a:r>
              <a:rPr lang="en-US" sz="1800" dirty="0" err="1">
                <a:latin typeface="Calibri"/>
                <a:ea typeface="Calibri"/>
                <a:cs typeface="Calibri"/>
                <a:sym typeface="Calibri"/>
              </a:rPr>
              <a:t>Tüketiciler</a:t>
            </a:r>
            <a:r>
              <a:rPr lang="en-US" sz="1800" dirty="0">
                <a:latin typeface="Calibri"/>
                <a:ea typeface="Calibri"/>
                <a:cs typeface="Calibri"/>
                <a:sym typeface="Calibri"/>
              </a:rPr>
              <a:t>, </a:t>
            </a:r>
            <a:r>
              <a:rPr lang="en-US" sz="1800" dirty="0" err="1">
                <a:latin typeface="Calibri"/>
                <a:ea typeface="Calibri"/>
                <a:cs typeface="Calibri"/>
                <a:sym typeface="Calibri"/>
              </a:rPr>
              <a:t>nazikçe</a:t>
            </a:r>
            <a:r>
              <a:rPr lang="en-US" sz="1800" dirty="0">
                <a:latin typeface="Calibri"/>
                <a:ea typeface="Calibri"/>
                <a:cs typeface="Calibri"/>
                <a:sym typeface="Calibri"/>
              </a:rPr>
              <a:t> </a:t>
            </a:r>
            <a:r>
              <a:rPr lang="en-US" sz="1800" dirty="0" err="1">
                <a:latin typeface="Calibri"/>
                <a:ea typeface="Calibri"/>
                <a:cs typeface="Calibri"/>
                <a:sym typeface="Calibri"/>
              </a:rPr>
              <a:t>kullanılmış</a:t>
            </a:r>
            <a:r>
              <a:rPr lang="en-US" sz="1800" dirty="0">
                <a:latin typeface="Calibri"/>
                <a:ea typeface="Calibri"/>
                <a:cs typeface="Calibri"/>
                <a:sym typeface="Calibri"/>
              </a:rPr>
              <a:t> </a:t>
            </a:r>
            <a:r>
              <a:rPr lang="en-US" sz="1800" dirty="0" err="1">
                <a:latin typeface="Calibri"/>
                <a:ea typeface="Calibri"/>
                <a:cs typeface="Calibri"/>
                <a:sym typeface="Calibri"/>
              </a:rPr>
              <a:t>ayakkabıları</a:t>
            </a:r>
            <a:r>
              <a:rPr lang="en-US" sz="1800" dirty="0">
                <a:latin typeface="Calibri"/>
                <a:ea typeface="Calibri"/>
                <a:cs typeface="Calibri"/>
                <a:sym typeface="Calibri"/>
              </a:rPr>
              <a:t> </a:t>
            </a:r>
            <a:r>
              <a:rPr lang="en-US" sz="1800" dirty="0" err="1">
                <a:latin typeface="Calibri"/>
                <a:ea typeface="Calibri"/>
                <a:cs typeface="Calibri"/>
                <a:sym typeface="Calibri"/>
              </a:rPr>
              <a:t>yenilerinden</a:t>
            </a:r>
            <a:r>
              <a:rPr lang="en-US" sz="1800" dirty="0">
                <a:latin typeface="Calibri"/>
                <a:ea typeface="Calibri"/>
                <a:cs typeface="Calibri"/>
                <a:sym typeface="Calibri"/>
              </a:rPr>
              <a:t> </a:t>
            </a:r>
            <a:r>
              <a:rPr lang="en-US" sz="1800" dirty="0" err="1">
                <a:latin typeface="Calibri"/>
                <a:ea typeface="Calibri"/>
                <a:cs typeface="Calibri"/>
                <a:sym typeface="Calibri"/>
              </a:rPr>
              <a:t>daha</a:t>
            </a:r>
            <a:r>
              <a:rPr lang="en-US" sz="1800" dirty="0">
                <a:latin typeface="Calibri"/>
                <a:ea typeface="Calibri"/>
                <a:cs typeface="Calibri"/>
                <a:sym typeface="Calibri"/>
              </a:rPr>
              <a:t> </a:t>
            </a:r>
            <a:r>
              <a:rPr lang="en-US" sz="1800" dirty="0" err="1">
                <a:latin typeface="Calibri"/>
                <a:ea typeface="Calibri"/>
                <a:cs typeface="Calibri"/>
                <a:sym typeface="Calibri"/>
              </a:rPr>
              <a:t>düşük</a:t>
            </a:r>
            <a:r>
              <a:rPr lang="en-US" sz="1800" dirty="0">
                <a:latin typeface="Calibri"/>
                <a:ea typeface="Calibri"/>
                <a:cs typeface="Calibri"/>
                <a:sym typeface="Calibri"/>
              </a:rPr>
              <a:t> </a:t>
            </a:r>
            <a:r>
              <a:rPr lang="en-US" sz="1800" dirty="0" err="1">
                <a:latin typeface="Calibri"/>
                <a:ea typeface="Calibri"/>
                <a:cs typeface="Calibri"/>
                <a:sym typeface="Calibri"/>
              </a:rPr>
              <a:t>bir</a:t>
            </a:r>
            <a:r>
              <a:rPr lang="en-US" sz="1800" dirty="0">
                <a:latin typeface="Calibri"/>
                <a:ea typeface="Calibri"/>
                <a:cs typeface="Calibri"/>
                <a:sym typeface="Calibri"/>
              </a:rPr>
              <a:t> </a:t>
            </a:r>
            <a:r>
              <a:rPr lang="en-US" sz="1800" dirty="0" err="1">
                <a:latin typeface="Calibri"/>
                <a:ea typeface="Calibri"/>
                <a:cs typeface="Calibri"/>
                <a:sym typeface="Calibri"/>
              </a:rPr>
              <a:t>maliyetle</a:t>
            </a:r>
            <a:r>
              <a:rPr lang="en-US" sz="1800" dirty="0">
                <a:latin typeface="Calibri"/>
                <a:ea typeface="Calibri"/>
                <a:cs typeface="Calibri"/>
                <a:sym typeface="Calibri"/>
              </a:rPr>
              <a:t> </a:t>
            </a:r>
            <a:r>
              <a:rPr lang="en-US" sz="1800" dirty="0" err="1">
                <a:latin typeface="Calibri"/>
                <a:ea typeface="Calibri"/>
                <a:cs typeface="Calibri"/>
                <a:sym typeface="Calibri"/>
              </a:rPr>
              <a:t>satın</a:t>
            </a:r>
            <a:r>
              <a:rPr lang="en-US" sz="1800" dirty="0">
                <a:latin typeface="Calibri"/>
                <a:ea typeface="Calibri"/>
                <a:cs typeface="Calibri"/>
                <a:sym typeface="Calibri"/>
              </a:rPr>
              <a:t> </a:t>
            </a:r>
            <a:r>
              <a:rPr lang="en-US" sz="1800" dirty="0" err="1">
                <a:latin typeface="Calibri"/>
                <a:ea typeface="Calibri"/>
                <a:cs typeface="Calibri"/>
                <a:sym typeface="Calibri"/>
              </a:rPr>
              <a:t>alabilirler</a:t>
            </a:r>
            <a:r>
              <a:rPr lang="en-US" sz="1800" dirty="0">
                <a:latin typeface="Calibri"/>
                <a:ea typeface="Calibri"/>
                <a:cs typeface="Calibri"/>
                <a:sym typeface="Calibri"/>
              </a:rPr>
              <a:t>. Ek </a:t>
            </a:r>
            <a:r>
              <a:rPr lang="en-US" sz="1800" dirty="0" err="1">
                <a:latin typeface="Calibri"/>
                <a:ea typeface="Calibri"/>
                <a:cs typeface="Calibri"/>
                <a:sym typeface="Calibri"/>
              </a:rPr>
              <a:t>olarak</a:t>
            </a:r>
            <a:r>
              <a:rPr lang="en-US" sz="1800" dirty="0">
                <a:latin typeface="Calibri"/>
                <a:ea typeface="Calibri"/>
                <a:cs typeface="Calibri"/>
                <a:sym typeface="Calibri"/>
              </a:rPr>
              <a:t>, </a:t>
            </a:r>
            <a:r>
              <a:rPr lang="en-US" sz="1800" dirty="0" err="1">
                <a:latin typeface="Calibri"/>
                <a:ea typeface="Calibri"/>
                <a:cs typeface="Calibri"/>
                <a:sym typeface="Calibri"/>
              </a:rPr>
              <a:t>bazı</a:t>
            </a:r>
            <a:r>
              <a:rPr lang="en-US" sz="1800" dirty="0">
                <a:latin typeface="Calibri"/>
                <a:ea typeface="Calibri"/>
                <a:cs typeface="Calibri"/>
                <a:sym typeface="Calibri"/>
              </a:rPr>
              <a:t> </a:t>
            </a:r>
            <a:r>
              <a:rPr lang="en-US" sz="1800" dirty="0" err="1">
                <a:latin typeface="Calibri"/>
                <a:ea typeface="Calibri"/>
                <a:cs typeface="Calibri"/>
                <a:sym typeface="Calibri"/>
              </a:rPr>
              <a:t>işletmeler</a:t>
            </a:r>
            <a:r>
              <a:rPr lang="en-US" sz="1800" dirty="0">
                <a:latin typeface="Calibri"/>
                <a:ea typeface="Calibri"/>
                <a:cs typeface="Calibri"/>
                <a:sym typeface="Calibri"/>
              </a:rPr>
              <a:t> </a:t>
            </a:r>
            <a:r>
              <a:rPr lang="en-US" sz="1800" dirty="0" err="1">
                <a:latin typeface="Calibri"/>
                <a:ea typeface="Calibri"/>
                <a:cs typeface="Calibri"/>
                <a:sym typeface="Calibri"/>
              </a:rPr>
              <a:t>özel</a:t>
            </a:r>
            <a:r>
              <a:rPr lang="en-US" sz="1800" dirty="0">
                <a:latin typeface="Calibri"/>
                <a:ea typeface="Calibri"/>
                <a:cs typeface="Calibri"/>
                <a:sym typeface="Calibri"/>
              </a:rPr>
              <a:t> </a:t>
            </a:r>
            <a:r>
              <a:rPr lang="en-US" sz="1800" dirty="0" err="1">
                <a:latin typeface="Calibri"/>
                <a:ea typeface="Calibri"/>
                <a:cs typeface="Calibri"/>
                <a:sym typeface="Calibri"/>
              </a:rPr>
              <a:t>günler</a:t>
            </a:r>
            <a:r>
              <a:rPr lang="en-US" sz="1800" dirty="0">
                <a:latin typeface="Calibri"/>
                <a:ea typeface="Calibri"/>
                <a:cs typeface="Calibri"/>
                <a:sym typeface="Calibri"/>
              </a:rPr>
              <a:t> </a:t>
            </a:r>
            <a:r>
              <a:rPr lang="en-US" sz="1800" dirty="0" err="1">
                <a:latin typeface="Calibri"/>
                <a:ea typeface="Calibri"/>
                <a:cs typeface="Calibri"/>
                <a:sym typeface="Calibri"/>
              </a:rPr>
              <a:t>veya</a:t>
            </a:r>
            <a:r>
              <a:rPr lang="en-US" sz="1800" dirty="0">
                <a:latin typeface="Calibri"/>
                <a:ea typeface="Calibri"/>
                <a:cs typeface="Calibri"/>
                <a:sym typeface="Calibri"/>
              </a:rPr>
              <a:t> </a:t>
            </a:r>
            <a:r>
              <a:rPr lang="en-US" sz="1800" dirty="0" err="1">
                <a:latin typeface="Calibri"/>
                <a:ea typeface="Calibri"/>
                <a:cs typeface="Calibri"/>
                <a:sym typeface="Calibri"/>
              </a:rPr>
              <a:t>etkinlikler</a:t>
            </a:r>
            <a:r>
              <a:rPr lang="en-US" sz="1800" dirty="0">
                <a:latin typeface="Calibri"/>
                <a:ea typeface="Calibri"/>
                <a:cs typeface="Calibri"/>
                <a:sym typeface="Calibri"/>
              </a:rPr>
              <a:t> </a:t>
            </a:r>
            <a:r>
              <a:rPr lang="en-US" sz="1800" dirty="0" err="1">
                <a:latin typeface="Calibri"/>
                <a:ea typeface="Calibri"/>
                <a:cs typeface="Calibri"/>
                <a:sym typeface="Calibri"/>
              </a:rPr>
              <a:t>için</a:t>
            </a:r>
            <a:r>
              <a:rPr lang="en-US" sz="1800" dirty="0">
                <a:latin typeface="Calibri"/>
                <a:ea typeface="Calibri"/>
                <a:cs typeface="Calibri"/>
                <a:sym typeface="Calibri"/>
              </a:rPr>
              <a:t> </a:t>
            </a:r>
            <a:r>
              <a:rPr lang="en-US" sz="1800" dirty="0" err="1">
                <a:latin typeface="Calibri"/>
                <a:ea typeface="Calibri"/>
                <a:cs typeface="Calibri"/>
                <a:sym typeface="Calibri"/>
              </a:rPr>
              <a:t>ayakkabı</a:t>
            </a:r>
            <a:r>
              <a:rPr lang="en-US" sz="1800" dirty="0">
                <a:latin typeface="Calibri"/>
                <a:ea typeface="Calibri"/>
                <a:cs typeface="Calibri"/>
                <a:sym typeface="Calibri"/>
              </a:rPr>
              <a:t> </a:t>
            </a:r>
            <a:r>
              <a:rPr lang="en-US" sz="1800" dirty="0" err="1">
                <a:latin typeface="Calibri"/>
                <a:ea typeface="Calibri"/>
                <a:cs typeface="Calibri"/>
                <a:sym typeface="Calibri"/>
              </a:rPr>
              <a:t>kiralama</a:t>
            </a:r>
            <a:r>
              <a:rPr lang="en-US" sz="1800" dirty="0">
                <a:latin typeface="Calibri"/>
                <a:ea typeface="Calibri"/>
                <a:cs typeface="Calibri"/>
                <a:sym typeface="Calibri"/>
              </a:rPr>
              <a:t> </a:t>
            </a:r>
            <a:r>
              <a:rPr lang="en-US" sz="1800" dirty="0" err="1">
                <a:latin typeface="Calibri"/>
                <a:ea typeface="Calibri"/>
                <a:cs typeface="Calibri"/>
                <a:sym typeface="Calibri"/>
              </a:rPr>
              <a:t>hizmetleri</a:t>
            </a:r>
            <a:r>
              <a:rPr lang="en-US" sz="1800" dirty="0">
                <a:latin typeface="Calibri"/>
                <a:ea typeface="Calibri"/>
                <a:cs typeface="Calibri"/>
                <a:sym typeface="Calibri"/>
              </a:rPr>
              <a:t> </a:t>
            </a:r>
            <a:r>
              <a:rPr lang="en-US" sz="1800" dirty="0" err="1">
                <a:latin typeface="Calibri"/>
                <a:ea typeface="Calibri"/>
                <a:cs typeface="Calibri"/>
                <a:sym typeface="Calibri"/>
              </a:rPr>
              <a:t>sunarak</a:t>
            </a:r>
            <a:r>
              <a:rPr lang="en-US" sz="1800" dirty="0">
                <a:latin typeface="Calibri"/>
                <a:ea typeface="Calibri"/>
                <a:cs typeface="Calibri"/>
                <a:sym typeface="Calibri"/>
              </a:rPr>
              <a:t> </a:t>
            </a:r>
            <a:r>
              <a:rPr lang="en-US" sz="1800" dirty="0" err="1">
                <a:latin typeface="Calibri"/>
                <a:ea typeface="Calibri"/>
                <a:cs typeface="Calibri"/>
                <a:sym typeface="Calibri"/>
              </a:rPr>
              <a:t>müşterilerin</a:t>
            </a:r>
            <a:r>
              <a:rPr lang="en-US" sz="1800" dirty="0">
                <a:latin typeface="Calibri"/>
                <a:ea typeface="Calibri"/>
                <a:cs typeface="Calibri"/>
                <a:sym typeface="Calibri"/>
              </a:rPr>
              <a:t> </a:t>
            </a:r>
            <a:r>
              <a:rPr lang="en-US" sz="1800" dirty="0" err="1">
                <a:latin typeface="Calibri"/>
                <a:ea typeface="Calibri"/>
                <a:cs typeface="Calibri"/>
                <a:sym typeface="Calibri"/>
              </a:rPr>
              <a:t>yüksek</a:t>
            </a:r>
            <a:r>
              <a:rPr lang="en-US" sz="1800" dirty="0">
                <a:latin typeface="Calibri"/>
                <a:ea typeface="Calibri"/>
                <a:cs typeface="Calibri"/>
                <a:sym typeface="Calibri"/>
              </a:rPr>
              <a:t> </a:t>
            </a:r>
            <a:r>
              <a:rPr lang="en-US" sz="1800" dirty="0" err="1">
                <a:latin typeface="Calibri"/>
                <a:ea typeface="Calibri"/>
                <a:cs typeface="Calibri"/>
                <a:sym typeface="Calibri"/>
              </a:rPr>
              <a:t>kaliteli</a:t>
            </a:r>
            <a:r>
              <a:rPr lang="en-US" sz="1800" dirty="0">
                <a:latin typeface="Calibri"/>
                <a:ea typeface="Calibri"/>
                <a:cs typeface="Calibri"/>
                <a:sym typeface="Calibri"/>
              </a:rPr>
              <a:t> </a:t>
            </a:r>
            <a:r>
              <a:rPr lang="en-US" sz="1800" dirty="0" err="1">
                <a:latin typeface="Calibri"/>
                <a:ea typeface="Calibri"/>
                <a:cs typeface="Calibri"/>
                <a:sym typeface="Calibri"/>
              </a:rPr>
              <a:t>ayakkabıları</a:t>
            </a:r>
            <a:r>
              <a:rPr lang="en-US" sz="1800" dirty="0">
                <a:latin typeface="Calibri"/>
                <a:ea typeface="Calibri"/>
                <a:cs typeface="Calibri"/>
                <a:sym typeface="Calibri"/>
              </a:rPr>
              <a:t> </a:t>
            </a:r>
            <a:r>
              <a:rPr lang="en-US" sz="1800" dirty="0" err="1">
                <a:latin typeface="Calibri"/>
                <a:ea typeface="Calibri"/>
                <a:cs typeface="Calibri"/>
                <a:sym typeface="Calibri"/>
              </a:rPr>
              <a:t>satın</a:t>
            </a:r>
            <a:r>
              <a:rPr lang="en-US" sz="1800" dirty="0">
                <a:latin typeface="Calibri"/>
                <a:ea typeface="Calibri"/>
                <a:cs typeface="Calibri"/>
                <a:sym typeface="Calibri"/>
              </a:rPr>
              <a:t> </a:t>
            </a:r>
            <a:r>
              <a:rPr lang="en-US" sz="1800" dirty="0" err="1">
                <a:latin typeface="Calibri"/>
                <a:ea typeface="Calibri"/>
                <a:cs typeface="Calibri"/>
                <a:sym typeface="Calibri"/>
              </a:rPr>
              <a:t>almalarına</a:t>
            </a:r>
            <a:r>
              <a:rPr lang="en-US" sz="1800" dirty="0">
                <a:latin typeface="Calibri"/>
                <a:ea typeface="Calibri"/>
                <a:cs typeface="Calibri"/>
                <a:sym typeface="Calibri"/>
              </a:rPr>
              <a:t> </a:t>
            </a:r>
            <a:r>
              <a:rPr lang="en-US" sz="1800" dirty="0" err="1">
                <a:latin typeface="Calibri"/>
                <a:ea typeface="Calibri"/>
                <a:cs typeface="Calibri"/>
                <a:sym typeface="Calibri"/>
              </a:rPr>
              <a:t>gerek</a:t>
            </a:r>
            <a:r>
              <a:rPr lang="en-US" sz="1800" dirty="0">
                <a:latin typeface="Calibri"/>
                <a:ea typeface="Calibri"/>
                <a:cs typeface="Calibri"/>
                <a:sym typeface="Calibri"/>
              </a:rPr>
              <a:t> </a:t>
            </a:r>
            <a:r>
              <a:rPr lang="en-US" sz="1800" dirty="0" err="1">
                <a:latin typeface="Calibri"/>
                <a:ea typeface="Calibri"/>
                <a:cs typeface="Calibri"/>
                <a:sym typeface="Calibri"/>
              </a:rPr>
              <a:t>kalmadan</a:t>
            </a:r>
            <a:r>
              <a:rPr lang="en-US" sz="1800" dirty="0">
                <a:latin typeface="Calibri"/>
                <a:ea typeface="Calibri"/>
                <a:cs typeface="Calibri"/>
                <a:sym typeface="Calibri"/>
              </a:rPr>
              <a:t> </a:t>
            </a:r>
            <a:r>
              <a:rPr lang="en-US" sz="1800" dirty="0" err="1">
                <a:latin typeface="Calibri"/>
                <a:ea typeface="Calibri"/>
                <a:cs typeface="Calibri"/>
                <a:sym typeface="Calibri"/>
              </a:rPr>
              <a:t>geçici</a:t>
            </a:r>
            <a:r>
              <a:rPr lang="en-US" sz="1800" dirty="0">
                <a:latin typeface="Calibri"/>
                <a:ea typeface="Calibri"/>
                <a:cs typeface="Calibri"/>
                <a:sym typeface="Calibri"/>
              </a:rPr>
              <a:t> </a:t>
            </a:r>
            <a:r>
              <a:rPr lang="en-US" sz="1800" dirty="0" err="1">
                <a:latin typeface="Calibri"/>
                <a:ea typeface="Calibri"/>
                <a:cs typeface="Calibri"/>
                <a:sym typeface="Calibri"/>
              </a:rPr>
              <a:t>olarak</a:t>
            </a:r>
            <a:r>
              <a:rPr lang="en-US" sz="1800" dirty="0">
                <a:latin typeface="Calibri"/>
                <a:ea typeface="Calibri"/>
                <a:cs typeface="Calibri"/>
                <a:sym typeface="Calibri"/>
              </a:rPr>
              <a:t> </a:t>
            </a:r>
            <a:r>
              <a:rPr lang="en-US" sz="1800" dirty="0" err="1">
                <a:latin typeface="Calibri"/>
                <a:ea typeface="Calibri"/>
                <a:cs typeface="Calibri"/>
                <a:sym typeface="Calibri"/>
              </a:rPr>
              <a:t>kullanmalarına</a:t>
            </a:r>
            <a:r>
              <a:rPr lang="en-US" sz="1800" dirty="0">
                <a:latin typeface="Calibri"/>
                <a:ea typeface="Calibri"/>
                <a:cs typeface="Calibri"/>
                <a:sym typeface="Calibri"/>
              </a:rPr>
              <a:t> </a:t>
            </a:r>
            <a:r>
              <a:rPr lang="en-US" sz="1800" dirty="0" err="1">
                <a:latin typeface="Calibri"/>
                <a:ea typeface="Calibri"/>
                <a:cs typeface="Calibri"/>
                <a:sym typeface="Calibri"/>
              </a:rPr>
              <a:t>olanak</a:t>
            </a:r>
            <a:r>
              <a:rPr lang="en-US" sz="1800" dirty="0">
                <a:latin typeface="Calibri"/>
                <a:ea typeface="Calibri"/>
                <a:cs typeface="Calibri"/>
                <a:sym typeface="Calibri"/>
              </a:rPr>
              <a:t> </a:t>
            </a:r>
            <a:r>
              <a:rPr lang="en-US" sz="1800" dirty="0" err="1">
                <a:latin typeface="Calibri"/>
                <a:ea typeface="Calibri"/>
                <a:cs typeface="Calibri"/>
                <a:sym typeface="Calibri"/>
              </a:rPr>
              <a:t>tanır</a:t>
            </a:r>
            <a:r>
              <a:rPr lang="en-US" sz="1800" dirty="0">
                <a:latin typeface="Calibri"/>
                <a:ea typeface="Calibri"/>
                <a:cs typeface="Calibri"/>
                <a:sym typeface="Calibri"/>
              </a:rPr>
              <a:t>. </a:t>
            </a:r>
            <a:r>
              <a:rPr lang="en-US" sz="1800" dirty="0" err="1">
                <a:latin typeface="Calibri"/>
                <a:ea typeface="Calibri"/>
                <a:cs typeface="Calibri"/>
                <a:sym typeface="Calibri"/>
              </a:rPr>
              <a:t>Ayakkabılarda</a:t>
            </a:r>
            <a:r>
              <a:rPr lang="en-US" sz="1800" dirty="0">
                <a:latin typeface="Calibri"/>
                <a:ea typeface="Calibri"/>
                <a:cs typeface="Calibri"/>
                <a:sym typeface="Calibri"/>
              </a:rPr>
              <a:t> yeni </a:t>
            </a:r>
            <a:r>
              <a:rPr lang="en-US" sz="1800" dirty="0" err="1">
                <a:latin typeface="Calibri"/>
                <a:ea typeface="Calibri"/>
                <a:cs typeface="Calibri"/>
                <a:sym typeface="Calibri"/>
              </a:rPr>
              <a:t>bir</a:t>
            </a:r>
            <a:r>
              <a:rPr lang="en-US" sz="1800" dirty="0">
                <a:latin typeface="Calibri"/>
                <a:ea typeface="Calibri"/>
                <a:cs typeface="Calibri"/>
                <a:sym typeface="Calibri"/>
              </a:rPr>
              <a:t> trend, </a:t>
            </a:r>
            <a:r>
              <a:rPr lang="en-US" sz="1800" dirty="0" err="1">
                <a:latin typeface="Calibri"/>
                <a:ea typeface="Calibri"/>
                <a:cs typeface="Calibri"/>
                <a:sym typeface="Calibri"/>
              </a:rPr>
              <a:t>müşterileri</a:t>
            </a:r>
            <a:r>
              <a:rPr lang="en-US" sz="1800" dirty="0">
                <a:latin typeface="Calibri"/>
                <a:ea typeface="Calibri"/>
                <a:cs typeface="Calibri"/>
                <a:sym typeface="Calibri"/>
              </a:rPr>
              <a:t> </a:t>
            </a:r>
            <a:r>
              <a:rPr lang="en-US" sz="1800" dirty="0" err="1">
                <a:latin typeface="Calibri"/>
                <a:ea typeface="Calibri"/>
                <a:cs typeface="Calibri"/>
                <a:sym typeface="Calibri"/>
              </a:rPr>
              <a:t>eski</a:t>
            </a:r>
            <a:r>
              <a:rPr lang="en-US" sz="1800" dirty="0">
                <a:latin typeface="Calibri"/>
                <a:ea typeface="Calibri"/>
                <a:cs typeface="Calibri"/>
                <a:sym typeface="Calibri"/>
              </a:rPr>
              <a:t> </a:t>
            </a:r>
            <a:r>
              <a:rPr lang="en-US" sz="1800" dirty="0" err="1">
                <a:latin typeface="Calibri"/>
                <a:ea typeface="Calibri"/>
                <a:cs typeface="Calibri"/>
                <a:sym typeface="Calibri"/>
              </a:rPr>
              <a:t>ayakkabılarını</a:t>
            </a:r>
            <a:r>
              <a:rPr lang="en-US" sz="1800" dirty="0">
                <a:latin typeface="Calibri"/>
                <a:ea typeface="Calibri"/>
                <a:cs typeface="Calibri"/>
                <a:sym typeface="Calibri"/>
              </a:rPr>
              <a:t> </a:t>
            </a:r>
            <a:r>
              <a:rPr lang="en-US" sz="1800" dirty="0" err="1">
                <a:latin typeface="Calibri"/>
                <a:ea typeface="Calibri"/>
                <a:cs typeface="Calibri"/>
                <a:sym typeface="Calibri"/>
              </a:rPr>
              <a:t>yenilerinde</a:t>
            </a:r>
            <a:r>
              <a:rPr lang="en-US" sz="1800" dirty="0">
                <a:latin typeface="Calibri"/>
                <a:ea typeface="Calibri"/>
                <a:cs typeface="Calibri"/>
                <a:sym typeface="Calibri"/>
              </a:rPr>
              <a:t> </a:t>
            </a:r>
            <a:r>
              <a:rPr lang="en-US" sz="1800" dirty="0" err="1">
                <a:latin typeface="Calibri"/>
                <a:ea typeface="Calibri"/>
                <a:cs typeface="Calibri"/>
                <a:sym typeface="Calibri"/>
              </a:rPr>
              <a:t>indirim</a:t>
            </a:r>
            <a:r>
              <a:rPr lang="en-US" sz="1800" dirty="0">
                <a:latin typeface="Calibri"/>
                <a:ea typeface="Calibri"/>
                <a:cs typeface="Calibri"/>
                <a:sym typeface="Calibri"/>
              </a:rPr>
              <a:t> </a:t>
            </a:r>
            <a:r>
              <a:rPr lang="en-US" sz="1800" dirty="0" err="1">
                <a:latin typeface="Calibri"/>
                <a:ea typeface="Calibri"/>
                <a:cs typeface="Calibri"/>
                <a:sym typeface="Calibri"/>
              </a:rPr>
              <a:t>için</a:t>
            </a:r>
            <a:r>
              <a:rPr lang="en-US" sz="1800" dirty="0">
                <a:latin typeface="Calibri"/>
                <a:ea typeface="Calibri"/>
                <a:cs typeface="Calibri"/>
                <a:sym typeface="Calibri"/>
              </a:rPr>
              <a:t> </a:t>
            </a:r>
            <a:r>
              <a:rPr lang="en-US" sz="1800" dirty="0" err="1">
                <a:latin typeface="Calibri"/>
                <a:ea typeface="Calibri"/>
                <a:cs typeface="Calibri"/>
                <a:sym typeface="Calibri"/>
              </a:rPr>
              <a:t>değiştirmeye</a:t>
            </a:r>
            <a:r>
              <a:rPr lang="en-US" sz="1800" dirty="0">
                <a:latin typeface="Calibri"/>
                <a:ea typeface="Calibri"/>
                <a:cs typeface="Calibri"/>
                <a:sym typeface="Calibri"/>
              </a:rPr>
              <a:t> </a:t>
            </a:r>
            <a:r>
              <a:rPr lang="en-US" sz="1800" dirty="0" err="1">
                <a:latin typeface="Calibri"/>
                <a:ea typeface="Calibri"/>
                <a:cs typeface="Calibri"/>
                <a:sym typeface="Calibri"/>
              </a:rPr>
              <a:t>teşvik</a:t>
            </a:r>
            <a:r>
              <a:rPr lang="en-US" sz="1800" dirty="0">
                <a:latin typeface="Calibri"/>
                <a:ea typeface="Calibri"/>
                <a:cs typeface="Calibri"/>
                <a:sym typeface="Calibri"/>
              </a:rPr>
              <a:t> </a:t>
            </a:r>
            <a:r>
              <a:rPr lang="en-US" sz="1800" dirty="0" err="1">
                <a:latin typeface="Calibri"/>
                <a:ea typeface="Calibri"/>
                <a:cs typeface="Calibri"/>
                <a:sym typeface="Calibri"/>
              </a:rPr>
              <a:t>eden</a:t>
            </a:r>
            <a:r>
              <a:rPr lang="en-US" sz="1800" dirty="0">
                <a:latin typeface="Calibri"/>
                <a:ea typeface="Calibri"/>
                <a:cs typeface="Calibri"/>
                <a:sym typeface="Calibri"/>
              </a:rPr>
              <a:t> ve </a:t>
            </a:r>
            <a:r>
              <a:rPr lang="en-US" sz="1800" dirty="0" err="1">
                <a:latin typeface="Calibri"/>
                <a:ea typeface="Calibri"/>
                <a:cs typeface="Calibri"/>
                <a:sym typeface="Calibri"/>
              </a:rPr>
              <a:t>ayakkabıların</a:t>
            </a:r>
            <a:r>
              <a:rPr lang="en-US" sz="1800" dirty="0">
                <a:latin typeface="Calibri"/>
                <a:ea typeface="Calibri"/>
                <a:cs typeface="Calibri"/>
                <a:sym typeface="Calibri"/>
              </a:rPr>
              <a:t> </a:t>
            </a:r>
            <a:r>
              <a:rPr lang="en-US" sz="1800" dirty="0" err="1">
                <a:latin typeface="Calibri"/>
                <a:ea typeface="Calibri"/>
                <a:cs typeface="Calibri"/>
                <a:sym typeface="Calibri"/>
              </a:rPr>
              <a:t>yeniden</a:t>
            </a:r>
            <a:r>
              <a:rPr lang="en-US" sz="1800" dirty="0">
                <a:latin typeface="Calibri"/>
                <a:ea typeface="Calibri"/>
                <a:cs typeface="Calibri"/>
                <a:sym typeface="Calibri"/>
              </a:rPr>
              <a:t> </a:t>
            </a:r>
            <a:r>
              <a:rPr lang="en-US" sz="1800" dirty="0" err="1">
                <a:latin typeface="Calibri"/>
                <a:ea typeface="Calibri"/>
                <a:cs typeface="Calibri"/>
                <a:sym typeface="Calibri"/>
              </a:rPr>
              <a:t>kullanımını</a:t>
            </a:r>
            <a:r>
              <a:rPr lang="en-US" sz="1800" dirty="0">
                <a:latin typeface="Calibri"/>
                <a:ea typeface="Calibri"/>
                <a:cs typeface="Calibri"/>
                <a:sym typeface="Calibri"/>
              </a:rPr>
              <a:t> </a:t>
            </a:r>
            <a:r>
              <a:rPr lang="en-US" sz="1800" dirty="0" err="1">
                <a:latin typeface="Calibri"/>
                <a:ea typeface="Calibri"/>
                <a:cs typeface="Calibri"/>
                <a:sym typeface="Calibri"/>
              </a:rPr>
              <a:t>teşvik</a:t>
            </a:r>
            <a:r>
              <a:rPr lang="en-US" sz="1800" dirty="0">
                <a:latin typeface="Calibri"/>
                <a:ea typeface="Calibri"/>
                <a:cs typeface="Calibri"/>
                <a:sym typeface="Calibri"/>
              </a:rPr>
              <a:t> </a:t>
            </a:r>
            <a:r>
              <a:rPr lang="en-US" sz="1800" dirty="0" err="1">
                <a:latin typeface="Calibri"/>
                <a:ea typeface="Calibri"/>
                <a:cs typeface="Calibri"/>
                <a:sym typeface="Calibri"/>
              </a:rPr>
              <a:t>eden</a:t>
            </a:r>
            <a:r>
              <a:rPr lang="en-US" sz="1800" dirty="0">
                <a:latin typeface="Calibri"/>
                <a:ea typeface="Calibri"/>
                <a:cs typeface="Calibri"/>
                <a:sym typeface="Calibri"/>
              </a:rPr>
              <a:t> </a:t>
            </a:r>
            <a:r>
              <a:rPr lang="en-US" sz="1800" dirty="0" err="1">
                <a:latin typeface="Calibri"/>
                <a:ea typeface="Calibri"/>
                <a:cs typeface="Calibri"/>
                <a:sym typeface="Calibri"/>
              </a:rPr>
              <a:t>programlar</a:t>
            </a:r>
            <a:r>
              <a:rPr lang="en-US" sz="1800" dirty="0">
                <a:latin typeface="Calibri"/>
                <a:ea typeface="Calibri"/>
                <a:cs typeface="Calibri"/>
                <a:sym typeface="Calibri"/>
              </a:rPr>
              <a:t> </a:t>
            </a:r>
            <a:r>
              <a:rPr lang="en-US" sz="1800" dirty="0" err="1">
                <a:latin typeface="Calibri"/>
                <a:ea typeface="Calibri"/>
                <a:cs typeface="Calibri"/>
                <a:sym typeface="Calibri"/>
              </a:rPr>
              <a:t>uygulayan</a:t>
            </a:r>
            <a:r>
              <a:rPr lang="en-US" sz="1800" dirty="0">
                <a:latin typeface="Calibri"/>
                <a:ea typeface="Calibri"/>
                <a:cs typeface="Calibri"/>
                <a:sym typeface="Calibri"/>
              </a:rPr>
              <a:t> </a:t>
            </a:r>
            <a:r>
              <a:rPr lang="en-US" sz="1800" dirty="0" err="1">
                <a:latin typeface="Calibri"/>
                <a:ea typeface="Calibri"/>
                <a:cs typeface="Calibri"/>
                <a:sym typeface="Calibri"/>
              </a:rPr>
              <a:t>markalara</a:t>
            </a:r>
            <a:r>
              <a:rPr lang="en-US" sz="1800" dirty="0">
                <a:latin typeface="Calibri"/>
                <a:ea typeface="Calibri"/>
                <a:cs typeface="Calibri"/>
                <a:sym typeface="Calibri"/>
              </a:rPr>
              <a:t> </a:t>
            </a:r>
            <a:r>
              <a:rPr lang="en-US" sz="1800" dirty="0" err="1">
                <a:latin typeface="Calibri"/>
                <a:ea typeface="Calibri"/>
                <a:cs typeface="Calibri"/>
                <a:sym typeface="Calibri"/>
              </a:rPr>
              <a:t>veya</a:t>
            </a:r>
            <a:r>
              <a:rPr lang="en-US" sz="1800" dirty="0">
                <a:latin typeface="Calibri"/>
                <a:ea typeface="Calibri"/>
                <a:cs typeface="Calibri"/>
                <a:sym typeface="Calibri"/>
              </a:rPr>
              <a:t> </a:t>
            </a:r>
            <a:r>
              <a:rPr lang="en-US" sz="1800" dirty="0" err="1">
                <a:latin typeface="Calibri"/>
                <a:ea typeface="Calibri"/>
                <a:cs typeface="Calibri"/>
                <a:sym typeface="Calibri"/>
              </a:rPr>
              <a:t>perakendecilere</a:t>
            </a:r>
            <a:r>
              <a:rPr lang="en-US" sz="1800" dirty="0">
                <a:latin typeface="Calibri"/>
                <a:ea typeface="Calibri"/>
                <a:cs typeface="Calibri"/>
                <a:sym typeface="Calibri"/>
              </a:rPr>
              <a:t> </a:t>
            </a:r>
            <a:r>
              <a:rPr lang="en-US" sz="1800" dirty="0" err="1">
                <a:latin typeface="Calibri"/>
                <a:ea typeface="Calibri"/>
                <a:cs typeface="Calibri"/>
                <a:sym typeface="Calibri"/>
              </a:rPr>
              <a:t>sahiptir</a:t>
            </a:r>
            <a:r>
              <a:rPr lang="en-US" sz="1800" dirty="0">
                <a:latin typeface="Calibri"/>
                <a:ea typeface="Calibri"/>
                <a:cs typeface="Calibri"/>
                <a:sym typeface="Calibri"/>
              </a:rPr>
              <a:t>.
Son </a:t>
            </a:r>
            <a:r>
              <a:rPr lang="en-US" sz="1800" dirty="0" err="1">
                <a:latin typeface="Calibri"/>
                <a:ea typeface="Calibri"/>
                <a:cs typeface="Calibri"/>
                <a:sym typeface="Calibri"/>
              </a:rPr>
              <a:t>olarak</a:t>
            </a:r>
            <a:r>
              <a:rPr lang="en-US" sz="1800" dirty="0">
                <a:latin typeface="Calibri"/>
                <a:ea typeface="Calibri"/>
                <a:cs typeface="Calibri"/>
                <a:sym typeface="Calibri"/>
              </a:rPr>
              <a:t>, </a:t>
            </a:r>
            <a:r>
              <a:rPr lang="en-US" sz="1800" dirty="0" err="1">
                <a:latin typeface="Calibri"/>
                <a:ea typeface="Calibri"/>
                <a:cs typeface="Calibri"/>
                <a:sym typeface="Calibri"/>
              </a:rPr>
              <a:t>Onarım</a:t>
            </a:r>
            <a:r>
              <a:rPr lang="en-US" sz="1800" dirty="0">
                <a:latin typeface="Calibri"/>
                <a:ea typeface="Calibri"/>
                <a:cs typeface="Calibri"/>
                <a:sym typeface="Calibri"/>
              </a:rPr>
              <a:t>, </a:t>
            </a:r>
            <a:r>
              <a:rPr lang="en-US" sz="1800" dirty="0" err="1">
                <a:latin typeface="Calibri"/>
                <a:ea typeface="Calibri"/>
                <a:cs typeface="Calibri"/>
                <a:sym typeface="Calibri"/>
              </a:rPr>
              <a:t>sürekli</a:t>
            </a:r>
            <a:r>
              <a:rPr lang="en-US" sz="1800" dirty="0">
                <a:latin typeface="Calibri"/>
                <a:ea typeface="Calibri"/>
                <a:cs typeface="Calibri"/>
                <a:sym typeface="Calibri"/>
              </a:rPr>
              <a:t> </a:t>
            </a:r>
            <a:r>
              <a:rPr lang="en-US" sz="1800" dirty="0" err="1">
                <a:latin typeface="Calibri"/>
                <a:ea typeface="Calibri"/>
                <a:cs typeface="Calibri"/>
                <a:sym typeface="Calibri"/>
              </a:rPr>
              <a:t>işlevselliğini</a:t>
            </a:r>
            <a:r>
              <a:rPr lang="en-US" sz="1800" dirty="0">
                <a:latin typeface="Calibri"/>
                <a:ea typeface="Calibri"/>
                <a:cs typeface="Calibri"/>
                <a:sym typeface="Calibri"/>
              </a:rPr>
              <a:t> ve </a:t>
            </a:r>
            <a:r>
              <a:rPr lang="en-US" sz="1800" dirty="0" err="1">
                <a:latin typeface="Calibri"/>
                <a:ea typeface="Calibri"/>
                <a:cs typeface="Calibri"/>
                <a:sym typeface="Calibri"/>
              </a:rPr>
              <a:t>kullanılabilirliğini</a:t>
            </a:r>
            <a:r>
              <a:rPr lang="en-US" sz="1800" dirty="0">
                <a:latin typeface="Calibri"/>
                <a:ea typeface="Calibri"/>
                <a:cs typeface="Calibri"/>
                <a:sym typeface="Calibri"/>
              </a:rPr>
              <a:t> </a:t>
            </a:r>
            <a:r>
              <a:rPr lang="en-US" sz="1800" dirty="0" err="1">
                <a:latin typeface="Calibri"/>
                <a:ea typeface="Calibri"/>
                <a:cs typeface="Calibri"/>
                <a:sym typeface="Calibri"/>
              </a:rPr>
              <a:t>sağlamak</a:t>
            </a:r>
            <a:r>
              <a:rPr lang="en-US" sz="1800" dirty="0">
                <a:latin typeface="Calibri"/>
                <a:ea typeface="Calibri"/>
                <a:cs typeface="Calibri"/>
                <a:sym typeface="Calibri"/>
              </a:rPr>
              <a:t> </a:t>
            </a:r>
            <a:r>
              <a:rPr lang="en-US" sz="1800" dirty="0" err="1">
                <a:latin typeface="Calibri"/>
                <a:ea typeface="Calibri"/>
                <a:cs typeface="Calibri"/>
                <a:sym typeface="Calibri"/>
              </a:rPr>
              <a:t>için</a:t>
            </a:r>
            <a:r>
              <a:rPr lang="en-US" sz="1800" dirty="0">
                <a:latin typeface="Calibri"/>
                <a:ea typeface="Calibri"/>
                <a:cs typeface="Calibri"/>
                <a:sym typeface="Calibri"/>
              </a:rPr>
              <a:t> </a:t>
            </a:r>
            <a:r>
              <a:rPr lang="en-US" sz="1800" dirty="0" err="1">
                <a:latin typeface="Calibri"/>
                <a:ea typeface="Calibri"/>
                <a:cs typeface="Calibri"/>
                <a:sym typeface="Calibri"/>
              </a:rPr>
              <a:t>ayakkabıların</a:t>
            </a:r>
            <a:r>
              <a:rPr lang="en-US" sz="1800" dirty="0">
                <a:latin typeface="Calibri"/>
                <a:ea typeface="Calibri"/>
                <a:cs typeface="Calibri"/>
                <a:sym typeface="Calibri"/>
              </a:rPr>
              <a:t> </a:t>
            </a:r>
            <a:r>
              <a:rPr lang="en-US" sz="1800" dirty="0" err="1">
                <a:latin typeface="Calibri"/>
                <a:ea typeface="Calibri"/>
                <a:cs typeface="Calibri"/>
                <a:sym typeface="Calibri"/>
              </a:rPr>
              <a:t>bakımını</a:t>
            </a:r>
            <a:r>
              <a:rPr lang="en-US" sz="1800" dirty="0">
                <a:latin typeface="Calibri"/>
                <a:ea typeface="Calibri"/>
                <a:cs typeface="Calibri"/>
                <a:sym typeface="Calibri"/>
              </a:rPr>
              <a:t> ve </a:t>
            </a:r>
            <a:r>
              <a:rPr lang="en-US" sz="1800" dirty="0" err="1">
                <a:latin typeface="Calibri"/>
                <a:ea typeface="Calibri"/>
                <a:cs typeface="Calibri"/>
                <a:sym typeface="Calibri"/>
              </a:rPr>
              <a:t>yenilenmesini</a:t>
            </a:r>
            <a:r>
              <a:rPr lang="en-US" sz="1800" dirty="0">
                <a:latin typeface="Calibri"/>
                <a:ea typeface="Calibri"/>
                <a:cs typeface="Calibri"/>
                <a:sym typeface="Calibri"/>
              </a:rPr>
              <a:t> </a:t>
            </a:r>
            <a:r>
              <a:rPr lang="en-US" sz="1800" dirty="0" err="1">
                <a:latin typeface="Calibri"/>
                <a:ea typeface="Calibri"/>
                <a:cs typeface="Calibri"/>
                <a:sym typeface="Calibri"/>
              </a:rPr>
              <a:t>içerir</a:t>
            </a:r>
            <a:r>
              <a:rPr lang="en-US" sz="1800" dirty="0">
                <a:latin typeface="Calibri"/>
                <a:ea typeface="Calibri"/>
                <a:cs typeface="Calibri"/>
                <a:sym typeface="Calibri"/>
              </a:rPr>
              <a:t>. </a:t>
            </a:r>
            <a:r>
              <a:rPr lang="en-US" sz="1800" dirty="0" err="1">
                <a:latin typeface="Calibri"/>
                <a:ea typeface="Calibri"/>
                <a:cs typeface="Calibri"/>
                <a:sym typeface="Calibri"/>
              </a:rPr>
              <a:t>Ayakkabıları</a:t>
            </a:r>
            <a:r>
              <a:rPr lang="en-US" sz="1800" dirty="0">
                <a:latin typeface="Calibri"/>
                <a:ea typeface="Calibri"/>
                <a:cs typeface="Calibri"/>
                <a:sym typeface="Calibri"/>
              </a:rPr>
              <a:t> </a:t>
            </a:r>
            <a:r>
              <a:rPr lang="en-US" sz="1800" dirty="0" err="1">
                <a:latin typeface="Calibri"/>
                <a:ea typeface="Calibri"/>
                <a:cs typeface="Calibri"/>
                <a:sym typeface="Calibri"/>
              </a:rPr>
              <a:t>atmak</a:t>
            </a:r>
            <a:r>
              <a:rPr lang="en-US" sz="1800" dirty="0">
                <a:latin typeface="Calibri"/>
                <a:ea typeface="Calibri"/>
                <a:cs typeface="Calibri"/>
                <a:sym typeface="Calibri"/>
              </a:rPr>
              <a:t> </a:t>
            </a:r>
            <a:r>
              <a:rPr lang="en-US" sz="1800" dirty="0" err="1">
                <a:latin typeface="Calibri"/>
                <a:ea typeface="Calibri"/>
                <a:cs typeface="Calibri"/>
                <a:sym typeface="Calibri"/>
              </a:rPr>
              <a:t>yerine</a:t>
            </a:r>
            <a:r>
              <a:rPr lang="en-US" sz="1800" dirty="0">
                <a:latin typeface="Calibri"/>
                <a:ea typeface="Calibri"/>
                <a:cs typeface="Calibri"/>
                <a:sym typeface="Calibri"/>
              </a:rPr>
              <a:t> </a:t>
            </a:r>
            <a:r>
              <a:rPr lang="en-US" sz="1800" dirty="0" err="1">
                <a:latin typeface="Calibri"/>
                <a:ea typeface="Calibri"/>
                <a:cs typeface="Calibri"/>
                <a:sym typeface="Calibri"/>
              </a:rPr>
              <a:t>onarmak</a:t>
            </a:r>
            <a:r>
              <a:rPr lang="en-US" sz="1800" dirty="0">
                <a:latin typeface="Calibri"/>
                <a:ea typeface="Calibri"/>
                <a:cs typeface="Calibri"/>
                <a:sym typeface="Calibri"/>
              </a:rPr>
              <a:t>, yeni </a:t>
            </a:r>
            <a:r>
              <a:rPr lang="en-US" sz="1800" dirty="0" err="1">
                <a:latin typeface="Calibri"/>
                <a:ea typeface="Calibri"/>
                <a:cs typeface="Calibri"/>
                <a:sym typeface="Calibri"/>
              </a:rPr>
              <a:t>ürünlere</a:t>
            </a:r>
            <a:r>
              <a:rPr lang="en-US" sz="1800" dirty="0">
                <a:latin typeface="Calibri"/>
                <a:ea typeface="Calibri"/>
                <a:cs typeface="Calibri"/>
                <a:sym typeface="Calibri"/>
              </a:rPr>
              <a:t> </a:t>
            </a:r>
            <a:r>
              <a:rPr lang="en-US" sz="1800" dirty="0" err="1">
                <a:latin typeface="Calibri"/>
                <a:ea typeface="Calibri"/>
                <a:cs typeface="Calibri"/>
                <a:sym typeface="Calibri"/>
              </a:rPr>
              <a:t>olan</a:t>
            </a:r>
            <a:r>
              <a:rPr lang="en-US" sz="1800" dirty="0">
                <a:latin typeface="Calibri"/>
                <a:ea typeface="Calibri"/>
                <a:cs typeface="Calibri"/>
                <a:sym typeface="Calibri"/>
              </a:rPr>
              <a:t> </a:t>
            </a:r>
            <a:r>
              <a:rPr lang="en-US" sz="1800" dirty="0" err="1">
                <a:latin typeface="Calibri"/>
                <a:ea typeface="Calibri"/>
                <a:cs typeface="Calibri"/>
                <a:sym typeface="Calibri"/>
              </a:rPr>
              <a:t>ihtiyacı</a:t>
            </a:r>
            <a:r>
              <a:rPr lang="en-US" sz="1800" dirty="0">
                <a:latin typeface="Calibri"/>
                <a:ea typeface="Calibri"/>
                <a:cs typeface="Calibri"/>
                <a:sym typeface="Calibri"/>
              </a:rPr>
              <a:t> </a:t>
            </a:r>
            <a:r>
              <a:rPr lang="en-US" sz="1800" dirty="0" err="1">
                <a:latin typeface="Calibri"/>
                <a:ea typeface="Calibri"/>
                <a:cs typeface="Calibri"/>
                <a:sym typeface="Calibri"/>
              </a:rPr>
              <a:t>azaltmaya</a:t>
            </a:r>
            <a:r>
              <a:rPr lang="en-US" sz="1800" dirty="0">
                <a:latin typeface="Calibri"/>
                <a:ea typeface="Calibri"/>
                <a:cs typeface="Calibri"/>
                <a:sym typeface="Calibri"/>
              </a:rPr>
              <a:t> </a:t>
            </a:r>
            <a:r>
              <a:rPr lang="en-US" sz="1800" dirty="0" err="1">
                <a:latin typeface="Calibri"/>
                <a:ea typeface="Calibri"/>
                <a:cs typeface="Calibri"/>
                <a:sym typeface="Calibri"/>
              </a:rPr>
              <a:t>yardımcı</a:t>
            </a:r>
            <a:r>
              <a:rPr lang="en-US" sz="1800" dirty="0">
                <a:latin typeface="Calibri"/>
                <a:ea typeface="Calibri"/>
                <a:cs typeface="Calibri"/>
                <a:sym typeface="Calibri"/>
              </a:rPr>
              <a:t> </a:t>
            </a:r>
            <a:r>
              <a:rPr lang="en-US" sz="1800" dirty="0" err="1">
                <a:latin typeface="Calibri"/>
                <a:ea typeface="Calibri"/>
                <a:cs typeface="Calibri"/>
                <a:sym typeface="Calibri"/>
              </a:rPr>
              <a:t>olur</a:t>
            </a:r>
            <a:r>
              <a:rPr lang="en-US" sz="1800" dirty="0">
                <a:latin typeface="Calibri"/>
                <a:ea typeface="Calibri"/>
                <a:cs typeface="Calibri"/>
                <a:sym typeface="Calibri"/>
              </a:rPr>
              <a:t> ve </a:t>
            </a:r>
            <a:r>
              <a:rPr lang="en-US" sz="1800" dirty="0" err="1">
                <a:latin typeface="Calibri"/>
                <a:ea typeface="Calibri"/>
                <a:cs typeface="Calibri"/>
                <a:sym typeface="Calibri"/>
              </a:rPr>
              <a:t>kaynakları</a:t>
            </a:r>
            <a:r>
              <a:rPr lang="en-US" sz="1800" dirty="0">
                <a:latin typeface="Calibri"/>
                <a:ea typeface="Calibri"/>
                <a:cs typeface="Calibri"/>
                <a:sym typeface="Calibri"/>
              </a:rPr>
              <a:t> </a:t>
            </a:r>
            <a:r>
              <a:rPr lang="en-US" sz="1800" dirty="0" err="1">
                <a:latin typeface="Calibri"/>
                <a:ea typeface="Calibri"/>
                <a:cs typeface="Calibri"/>
                <a:sym typeface="Calibri"/>
              </a:rPr>
              <a:t>korur</a:t>
            </a:r>
            <a:r>
              <a:rPr lang="en-US" sz="1800" dirty="0">
                <a:latin typeface="Calibri"/>
                <a:ea typeface="Calibri"/>
                <a:cs typeface="Calibri"/>
                <a:sym typeface="Calibri"/>
              </a:rPr>
              <a:t>. </a:t>
            </a:r>
            <a:r>
              <a:rPr lang="en-US" sz="1800" dirty="0" err="1">
                <a:latin typeface="Calibri"/>
                <a:ea typeface="Calibri"/>
                <a:cs typeface="Calibri"/>
                <a:sym typeface="Calibri"/>
              </a:rPr>
              <a:t>Onarım</a:t>
            </a:r>
            <a:r>
              <a:rPr lang="en-US" sz="1800" dirty="0">
                <a:latin typeface="Calibri"/>
                <a:ea typeface="Calibri"/>
                <a:cs typeface="Calibri"/>
                <a:sym typeface="Calibri"/>
              </a:rPr>
              <a:t> </a:t>
            </a:r>
            <a:r>
              <a:rPr lang="en-US" sz="1800" dirty="0" err="1">
                <a:latin typeface="Calibri"/>
                <a:ea typeface="Calibri"/>
                <a:cs typeface="Calibri"/>
                <a:sym typeface="Calibri"/>
              </a:rPr>
              <a:t>faaliyetleri</a:t>
            </a:r>
            <a:r>
              <a:rPr lang="en-US" sz="1800" dirty="0">
                <a:latin typeface="Calibri"/>
                <a:ea typeface="Calibri"/>
                <a:cs typeface="Calibri"/>
                <a:sym typeface="Calibri"/>
              </a:rPr>
              <a:t>, </a:t>
            </a:r>
            <a:r>
              <a:rPr lang="en-US" sz="1800" dirty="0" err="1">
                <a:latin typeface="Calibri"/>
                <a:ea typeface="Calibri"/>
                <a:cs typeface="Calibri"/>
                <a:sym typeface="Calibri"/>
              </a:rPr>
              <a:t>yıpranmış</a:t>
            </a:r>
            <a:r>
              <a:rPr lang="en-US" sz="1800" dirty="0">
                <a:latin typeface="Calibri"/>
                <a:ea typeface="Calibri"/>
                <a:cs typeface="Calibri"/>
                <a:sym typeface="Calibri"/>
              </a:rPr>
              <a:t> </a:t>
            </a:r>
            <a:r>
              <a:rPr lang="en-US" sz="1800" dirty="0" err="1">
                <a:latin typeface="Calibri"/>
                <a:ea typeface="Calibri"/>
                <a:cs typeface="Calibri"/>
                <a:sym typeface="Calibri"/>
              </a:rPr>
              <a:t>tabanların</a:t>
            </a:r>
            <a:r>
              <a:rPr lang="en-US" sz="1800" dirty="0">
                <a:latin typeface="Calibri"/>
                <a:ea typeface="Calibri"/>
                <a:cs typeface="Calibri"/>
                <a:sym typeface="Calibri"/>
              </a:rPr>
              <a:t> </a:t>
            </a:r>
            <a:r>
              <a:rPr lang="en-US" sz="1800" dirty="0" err="1">
                <a:latin typeface="Calibri"/>
                <a:ea typeface="Calibri"/>
                <a:cs typeface="Calibri"/>
                <a:sym typeface="Calibri"/>
              </a:rPr>
              <a:t>yenileriyle</a:t>
            </a:r>
            <a:r>
              <a:rPr lang="en-US" sz="1800" dirty="0">
                <a:latin typeface="Calibri"/>
                <a:ea typeface="Calibri"/>
                <a:cs typeface="Calibri"/>
                <a:sym typeface="Calibri"/>
              </a:rPr>
              <a:t> </a:t>
            </a:r>
            <a:r>
              <a:rPr lang="en-US" sz="1800" dirty="0" err="1">
                <a:latin typeface="Calibri"/>
                <a:ea typeface="Calibri"/>
                <a:cs typeface="Calibri"/>
                <a:sym typeface="Calibri"/>
              </a:rPr>
              <a:t>değiştirildiği</a:t>
            </a:r>
            <a:r>
              <a:rPr lang="en-US" sz="1800" dirty="0">
                <a:latin typeface="Calibri"/>
                <a:ea typeface="Calibri"/>
                <a:cs typeface="Calibri"/>
                <a:sym typeface="Calibri"/>
              </a:rPr>
              <a:t> </a:t>
            </a:r>
            <a:r>
              <a:rPr lang="en-US" sz="1800" dirty="0" err="1">
                <a:latin typeface="Calibri"/>
                <a:ea typeface="Calibri"/>
                <a:cs typeface="Calibri"/>
                <a:sym typeface="Calibri"/>
              </a:rPr>
              <a:t>durumlarda</a:t>
            </a:r>
            <a:r>
              <a:rPr lang="en-US" sz="1800" dirty="0">
                <a:latin typeface="Calibri"/>
                <a:ea typeface="Calibri"/>
                <a:cs typeface="Calibri"/>
                <a:sym typeface="Calibri"/>
              </a:rPr>
              <a:t> </a:t>
            </a:r>
            <a:r>
              <a:rPr lang="en-US" sz="1800" dirty="0" err="1">
                <a:latin typeface="Calibri"/>
                <a:ea typeface="Calibri"/>
                <a:cs typeface="Calibri"/>
                <a:sym typeface="Calibri"/>
              </a:rPr>
              <a:t>tabanın</a:t>
            </a:r>
            <a:r>
              <a:rPr lang="en-US" sz="1800" dirty="0">
                <a:latin typeface="Calibri"/>
                <a:ea typeface="Calibri"/>
                <a:cs typeface="Calibri"/>
                <a:sym typeface="Calibri"/>
              </a:rPr>
              <a:t> </a:t>
            </a:r>
            <a:r>
              <a:rPr lang="en-US" sz="1800" dirty="0" err="1">
                <a:latin typeface="Calibri"/>
                <a:ea typeface="Calibri"/>
                <a:cs typeface="Calibri"/>
                <a:sym typeface="Calibri"/>
              </a:rPr>
              <a:t>değiştirilmesini</a:t>
            </a:r>
            <a:r>
              <a:rPr lang="en-US" sz="1800" dirty="0">
                <a:latin typeface="Calibri"/>
                <a:ea typeface="Calibri"/>
                <a:cs typeface="Calibri"/>
                <a:sym typeface="Calibri"/>
              </a:rPr>
              <a:t>, </a:t>
            </a:r>
            <a:r>
              <a:rPr lang="en-US" sz="1800" dirty="0" err="1">
                <a:latin typeface="Calibri"/>
                <a:ea typeface="Calibri"/>
                <a:cs typeface="Calibri"/>
                <a:sym typeface="Calibri"/>
              </a:rPr>
              <a:t>ayakkabının</a:t>
            </a:r>
            <a:r>
              <a:rPr lang="en-US" sz="1800" dirty="0">
                <a:latin typeface="Calibri"/>
                <a:ea typeface="Calibri"/>
                <a:cs typeface="Calibri"/>
                <a:sym typeface="Calibri"/>
              </a:rPr>
              <a:t> </a:t>
            </a:r>
            <a:r>
              <a:rPr lang="en-US" sz="1800" dirty="0" err="1">
                <a:latin typeface="Calibri"/>
                <a:ea typeface="Calibri"/>
                <a:cs typeface="Calibri"/>
                <a:sym typeface="Calibri"/>
              </a:rPr>
              <a:t>ömrünün</a:t>
            </a:r>
            <a:r>
              <a:rPr lang="en-US" sz="1800" dirty="0">
                <a:latin typeface="Calibri"/>
                <a:ea typeface="Calibri"/>
                <a:cs typeface="Calibri"/>
                <a:sym typeface="Calibri"/>
              </a:rPr>
              <a:t> </a:t>
            </a:r>
            <a:r>
              <a:rPr lang="en-US" sz="1800" dirty="0" err="1">
                <a:latin typeface="Calibri"/>
                <a:ea typeface="Calibri"/>
                <a:cs typeface="Calibri"/>
                <a:sym typeface="Calibri"/>
              </a:rPr>
              <a:t>uzatılmasını</a:t>
            </a:r>
            <a:r>
              <a:rPr lang="en-US" sz="1800" dirty="0">
                <a:latin typeface="Calibri"/>
                <a:ea typeface="Calibri"/>
                <a:cs typeface="Calibri"/>
                <a:sym typeface="Calibri"/>
              </a:rPr>
              <a:t> </a:t>
            </a:r>
            <a:r>
              <a:rPr lang="en-US" sz="1800" dirty="0" err="1">
                <a:latin typeface="Calibri"/>
                <a:ea typeface="Calibri"/>
                <a:cs typeface="Calibri"/>
                <a:sym typeface="Calibri"/>
              </a:rPr>
              <a:t>veya</a:t>
            </a:r>
            <a:r>
              <a:rPr lang="en-US" sz="1800" dirty="0">
                <a:latin typeface="Calibri"/>
                <a:ea typeface="Calibri"/>
                <a:cs typeface="Calibri"/>
                <a:sym typeface="Calibri"/>
              </a:rPr>
              <a:t> </a:t>
            </a:r>
            <a:r>
              <a:rPr lang="en-US" sz="1800" dirty="0" err="1">
                <a:latin typeface="Calibri"/>
                <a:ea typeface="Calibri"/>
                <a:cs typeface="Calibri"/>
                <a:sym typeface="Calibri"/>
              </a:rPr>
              <a:t>yırtıkların</a:t>
            </a:r>
            <a:r>
              <a:rPr lang="en-US" sz="1800" dirty="0">
                <a:latin typeface="Calibri"/>
                <a:ea typeface="Calibri"/>
                <a:cs typeface="Calibri"/>
                <a:sym typeface="Calibri"/>
              </a:rPr>
              <a:t>, </a:t>
            </a:r>
            <a:r>
              <a:rPr lang="en-US" sz="1800" dirty="0" err="1">
                <a:latin typeface="Calibri"/>
                <a:ea typeface="Calibri"/>
                <a:cs typeface="Calibri"/>
                <a:sym typeface="Calibri"/>
              </a:rPr>
              <a:t>deliklerin</a:t>
            </a:r>
            <a:r>
              <a:rPr lang="en-US" sz="1800" dirty="0">
                <a:latin typeface="Calibri"/>
                <a:ea typeface="Calibri"/>
                <a:cs typeface="Calibri"/>
                <a:sym typeface="Calibri"/>
              </a:rPr>
              <a:t> </a:t>
            </a:r>
            <a:r>
              <a:rPr lang="en-US" sz="1800" dirty="0" err="1">
                <a:latin typeface="Calibri"/>
                <a:ea typeface="Calibri"/>
                <a:cs typeface="Calibri"/>
                <a:sym typeface="Calibri"/>
              </a:rPr>
              <a:t>veya</a:t>
            </a:r>
            <a:r>
              <a:rPr lang="en-US" sz="1800" dirty="0">
                <a:latin typeface="Calibri"/>
                <a:ea typeface="Calibri"/>
                <a:cs typeface="Calibri"/>
                <a:sym typeface="Calibri"/>
              </a:rPr>
              <a:t> </a:t>
            </a:r>
            <a:r>
              <a:rPr lang="en-US" sz="1800" dirty="0" err="1">
                <a:latin typeface="Calibri"/>
                <a:ea typeface="Calibri"/>
                <a:cs typeface="Calibri"/>
                <a:sym typeface="Calibri"/>
              </a:rPr>
              <a:t>gevşek</a:t>
            </a:r>
            <a:r>
              <a:rPr lang="en-US" sz="1800" dirty="0">
                <a:latin typeface="Calibri"/>
                <a:ea typeface="Calibri"/>
                <a:cs typeface="Calibri"/>
                <a:sym typeface="Calibri"/>
              </a:rPr>
              <a:t> </a:t>
            </a:r>
            <a:r>
              <a:rPr lang="en-US" sz="1800" dirty="0" err="1">
                <a:latin typeface="Calibri"/>
                <a:ea typeface="Calibri"/>
                <a:cs typeface="Calibri"/>
                <a:sym typeface="Calibri"/>
              </a:rPr>
              <a:t>dikişlerin</a:t>
            </a:r>
            <a:r>
              <a:rPr lang="en-US" sz="1800" dirty="0">
                <a:latin typeface="Calibri"/>
                <a:ea typeface="Calibri"/>
                <a:cs typeface="Calibri"/>
                <a:sym typeface="Calibri"/>
              </a:rPr>
              <a:t> </a:t>
            </a:r>
            <a:r>
              <a:rPr lang="en-US" sz="1800" dirty="0" err="1">
                <a:latin typeface="Calibri"/>
                <a:ea typeface="Calibri"/>
                <a:cs typeface="Calibri"/>
                <a:sym typeface="Calibri"/>
              </a:rPr>
              <a:t>dikilmesini</a:t>
            </a:r>
            <a:r>
              <a:rPr lang="en-US" sz="1800" dirty="0">
                <a:latin typeface="Calibri"/>
                <a:ea typeface="Calibri"/>
                <a:cs typeface="Calibri"/>
                <a:sym typeface="Calibri"/>
              </a:rPr>
              <a:t> ve </a:t>
            </a:r>
            <a:r>
              <a:rPr lang="en-US" sz="1800" dirty="0" err="1">
                <a:latin typeface="Calibri"/>
                <a:ea typeface="Calibri"/>
                <a:cs typeface="Calibri"/>
                <a:sym typeface="Calibri"/>
              </a:rPr>
              <a:t>yamalanmasını</a:t>
            </a:r>
            <a:r>
              <a:rPr lang="en-US" sz="1800" dirty="0">
                <a:latin typeface="Calibri"/>
                <a:ea typeface="Calibri"/>
                <a:cs typeface="Calibri"/>
                <a:sym typeface="Calibri"/>
              </a:rPr>
              <a:t> ve </a:t>
            </a:r>
            <a:r>
              <a:rPr lang="en-US" sz="1800" dirty="0" err="1">
                <a:latin typeface="Calibri"/>
                <a:ea typeface="Calibri"/>
                <a:cs typeface="Calibri"/>
                <a:sym typeface="Calibri"/>
              </a:rPr>
              <a:t>ayrıca</a:t>
            </a:r>
            <a:r>
              <a:rPr lang="en-US" sz="1800" dirty="0">
                <a:latin typeface="Calibri"/>
                <a:ea typeface="Calibri"/>
                <a:cs typeface="Calibri"/>
                <a:sym typeface="Calibri"/>
              </a:rPr>
              <a:t> </a:t>
            </a:r>
            <a:r>
              <a:rPr lang="en-US" sz="1800" dirty="0" err="1">
                <a:latin typeface="Calibri"/>
                <a:ea typeface="Calibri"/>
                <a:cs typeface="Calibri"/>
                <a:sym typeface="Calibri"/>
              </a:rPr>
              <a:t>ayakkabıların</a:t>
            </a:r>
            <a:r>
              <a:rPr lang="en-US" sz="1800" dirty="0">
                <a:latin typeface="Calibri"/>
                <a:ea typeface="Calibri"/>
                <a:cs typeface="Calibri"/>
                <a:sym typeface="Calibri"/>
              </a:rPr>
              <a:t> </a:t>
            </a:r>
            <a:r>
              <a:rPr lang="en-US" sz="1800" dirty="0" err="1">
                <a:latin typeface="Calibri"/>
                <a:ea typeface="Calibri"/>
                <a:cs typeface="Calibri"/>
                <a:sym typeface="Calibri"/>
              </a:rPr>
              <a:t>görünümünü</a:t>
            </a:r>
            <a:r>
              <a:rPr lang="en-US" sz="1800" dirty="0">
                <a:latin typeface="Calibri"/>
                <a:ea typeface="Calibri"/>
                <a:cs typeface="Calibri"/>
                <a:sym typeface="Calibri"/>
              </a:rPr>
              <a:t> </a:t>
            </a:r>
            <a:r>
              <a:rPr lang="en-US" sz="1800" dirty="0" err="1">
                <a:latin typeface="Calibri"/>
                <a:ea typeface="Calibri"/>
                <a:cs typeface="Calibri"/>
                <a:sym typeface="Calibri"/>
              </a:rPr>
              <a:t>yenileyebilecek</a:t>
            </a:r>
            <a:r>
              <a:rPr lang="en-US" sz="1800" dirty="0">
                <a:latin typeface="Calibri"/>
                <a:ea typeface="Calibri"/>
                <a:cs typeface="Calibri"/>
                <a:sym typeface="Calibri"/>
              </a:rPr>
              <a:t> ve </a:t>
            </a:r>
            <a:r>
              <a:rPr lang="en-US" sz="1800" dirty="0" err="1">
                <a:latin typeface="Calibri"/>
                <a:ea typeface="Calibri"/>
                <a:cs typeface="Calibri"/>
                <a:sym typeface="Calibri"/>
              </a:rPr>
              <a:t>küçük</a:t>
            </a:r>
            <a:r>
              <a:rPr lang="en-US" sz="1800" dirty="0">
                <a:latin typeface="Calibri"/>
                <a:ea typeface="Calibri"/>
                <a:cs typeface="Calibri"/>
                <a:sym typeface="Calibri"/>
              </a:rPr>
              <a:t> </a:t>
            </a:r>
            <a:r>
              <a:rPr lang="en-US" sz="1800" dirty="0" err="1">
                <a:latin typeface="Calibri"/>
                <a:ea typeface="Calibri"/>
                <a:cs typeface="Calibri"/>
                <a:sym typeface="Calibri"/>
              </a:rPr>
              <a:t>hasarları</a:t>
            </a:r>
            <a:r>
              <a:rPr lang="en-US" sz="1800" dirty="0">
                <a:latin typeface="Calibri"/>
                <a:ea typeface="Calibri"/>
                <a:cs typeface="Calibri"/>
                <a:sym typeface="Calibri"/>
              </a:rPr>
              <a:t> </a:t>
            </a:r>
            <a:r>
              <a:rPr lang="en-US" sz="1800" dirty="0" err="1">
                <a:latin typeface="Calibri"/>
                <a:ea typeface="Calibri"/>
                <a:cs typeface="Calibri"/>
                <a:sym typeface="Calibri"/>
              </a:rPr>
              <a:t>giderebilecek</a:t>
            </a:r>
            <a:r>
              <a:rPr lang="en-US" sz="1800" dirty="0">
                <a:latin typeface="Calibri"/>
                <a:ea typeface="Calibri"/>
                <a:cs typeface="Calibri"/>
                <a:sym typeface="Calibri"/>
              </a:rPr>
              <a:t> </a:t>
            </a:r>
            <a:r>
              <a:rPr lang="en-US" sz="1800" dirty="0" err="1">
                <a:latin typeface="Calibri"/>
                <a:ea typeface="Calibri"/>
                <a:cs typeface="Calibri"/>
                <a:sym typeface="Calibri"/>
              </a:rPr>
              <a:t>temizleme</a:t>
            </a:r>
            <a:r>
              <a:rPr lang="en-US" sz="1800" dirty="0">
                <a:latin typeface="Calibri"/>
                <a:ea typeface="Calibri"/>
                <a:cs typeface="Calibri"/>
                <a:sym typeface="Calibri"/>
              </a:rPr>
              <a:t> ve </a:t>
            </a:r>
            <a:r>
              <a:rPr lang="en-US" sz="1800" dirty="0" err="1">
                <a:latin typeface="Calibri"/>
                <a:ea typeface="Calibri"/>
                <a:cs typeface="Calibri"/>
                <a:sym typeface="Calibri"/>
              </a:rPr>
              <a:t>yenilemeyi</a:t>
            </a:r>
            <a:r>
              <a:rPr lang="en-US" sz="1800" dirty="0">
                <a:latin typeface="Calibri"/>
                <a:ea typeface="Calibri"/>
                <a:cs typeface="Calibri"/>
                <a:sym typeface="Calibri"/>
              </a:rPr>
              <a:t> </a:t>
            </a:r>
            <a:r>
              <a:rPr lang="en-US" sz="1800" dirty="0" err="1">
                <a:latin typeface="Calibri"/>
                <a:ea typeface="Calibri"/>
                <a:cs typeface="Calibri"/>
                <a:sym typeface="Calibri"/>
              </a:rPr>
              <a:t>veya</a:t>
            </a:r>
            <a:r>
              <a:rPr lang="en-US" sz="1800" dirty="0">
                <a:latin typeface="Calibri"/>
                <a:ea typeface="Calibri"/>
                <a:cs typeface="Calibri"/>
                <a:sym typeface="Calibri"/>
              </a:rPr>
              <a:t> </a:t>
            </a:r>
            <a:r>
              <a:rPr lang="en-US" sz="1800" dirty="0" err="1">
                <a:latin typeface="Calibri"/>
                <a:ea typeface="Calibri"/>
                <a:cs typeface="Calibri"/>
                <a:sym typeface="Calibri"/>
              </a:rPr>
              <a:t>orijinal</a:t>
            </a:r>
            <a:r>
              <a:rPr lang="en-US" sz="1800" dirty="0">
                <a:latin typeface="Calibri"/>
                <a:ea typeface="Calibri"/>
                <a:cs typeface="Calibri"/>
                <a:sym typeface="Calibri"/>
              </a:rPr>
              <a:t> </a:t>
            </a:r>
            <a:r>
              <a:rPr lang="en-US" sz="1800" dirty="0" err="1">
                <a:latin typeface="Calibri"/>
                <a:ea typeface="Calibri"/>
                <a:cs typeface="Calibri"/>
                <a:sym typeface="Calibri"/>
              </a:rPr>
              <a:t>kalitelerini</a:t>
            </a:r>
            <a:r>
              <a:rPr lang="en-US" sz="1800" dirty="0">
                <a:latin typeface="Calibri"/>
                <a:ea typeface="Calibri"/>
                <a:cs typeface="Calibri"/>
                <a:sym typeface="Calibri"/>
              </a:rPr>
              <a:t> </a:t>
            </a:r>
            <a:r>
              <a:rPr lang="en-US" sz="1800" dirty="0" err="1">
                <a:latin typeface="Calibri"/>
                <a:ea typeface="Calibri"/>
                <a:cs typeface="Calibri"/>
                <a:sym typeface="Calibri"/>
              </a:rPr>
              <a:t>geri</a:t>
            </a:r>
            <a:r>
              <a:rPr lang="en-US" sz="1800" dirty="0">
                <a:latin typeface="Calibri"/>
                <a:ea typeface="Calibri"/>
                <a:cs typeface="Calibri"/>
                <a:sym typeface="Calibri"/>
              </a:rPr>
              <a:t> </a:t>
            </a:r>
            <a:r>
              <a:rPr lang="en-US" sz="1800" dirty="0" err="1">
                <a:latin typeface="Calibri"/>
                <a:ea typeface="Calibri"/>
                <a:cs typeface="Calibri"/>
                <a:sym typeface="Calibri"/>
              </a:rPr>
              <a:t>kazanmak</a:t>
            </a:r>
            <a:r>
              <a:rPr lang="en-US" sz="1800" dirty="0">
                <a:latin typeface="Calibri"/>
                <a:ea typeface="Calibri"/>
                <a:cs typeface="Calibri"/>
                <a:sym typeface="Calibri"/>
              </a:rPr>
              <a:t> </a:t>
            </a:r>
            <a:r>
              <a:rPr lang="en-US" sz="1800" dirty="0" err="1">
                <a:latin typeface="Calibri"/>
                <a:ea typeface="Calibri"/>
                <a:cs typeface="Calibri"/>
                <a:sym typeface="Calibri"/>
              </a:rPr>
              <a:t>için</a:t>
            </a:r>
            <a:r>
              <a:rPr lang="en-US" sz="1800" dirty="0">
                <a:latin typeface="Calibri"/>
                <a:ea typeface="Calibri"/>
                <a:cs typeface="Calibri"/>
                <a:sym typeface="Calibri"/>
              </a:rPr>
              <a:t> </a:t>
            </a:r>
            <a:r>
              <a:rPr lang="en-US" sz="1800" dirty="0" err="1">
                <a:latin typeface="Calibri"/>
                <a:ea typeface="Calibri"/>
                <a:cs typeface="Calibri"/>
                <a:sym typeface="Calibri"/>
              </a:rPr>
              <a:t>bazı</a:t>
            </a:r>
            <a:r>
              <a:rPr lang="en-US" sz="1800" dirty="0">
                <a:latin typeface="Calibri"/>
                <a:ea typeface="Calibri"/>
                <a:cs typeface="Calibri"/>
                <a:sym typeface="Calibri"/>
              </a:rPr>
              <a:t> </a:t>
            </a:r>
            <a:r>
              <a:rPr lang="en-US" sz="1800" dirty="0" err="1">
                <a:latin typeface="Calibri"/>
                <a:ea typeface="Calibri"/>
                <a:cs typeface="Calibri"/>
                <a:sym typeface="Calibri"/>
              </a:rPr>
              <a:t>ayakkabıların</a:t>
            </a:r>
            <a:r>
              <a:rPr lang="en-US" sz="1800" dirty="0">
                <a:latin typeface="Calibri"/>
                <a:ea typeface="Calibri"/>
                <a:cs typeface="Calibri"/>
                <a:sym typeface="Calibri"/>
              </a:rPr>
              <a:t> </a:t>
            </a:r>
            <a:r>
              <a:rPr lang="en-US" sz="1800" dirty="0" err="1">
                <a:latin typeface="Calibri"/>
                <a:ea typeface="Calibri"/>
                <a:cs typeface="Calibri"/>
                <a:sym typeface="Calibri"/>
              </a:rPr>
              <a:t>yenilenmesini</a:t>
            </a:r>
            <a:r>
              <a:rPr lang="en-US" sz="1800" dirty="0">
                <a:latin typeface="Calibri"/>
                <a:ea typeface="Calibri"/>
                <a:cs typeface="Calibri"/>
                <a:sym typeface="Calibri"/>
              </a:rPr>
              <a:t> </a:t>
            </a:r>
            <a:r>
              <a:rPr lang="en-US" sz="1800" dirty="0" err="1">
                <a:latin typeface="Calibri"/>
                <a:ea typeface="Calibri"/>
                <a:cs typeface="Calibri"/>
                <a:sym typeface="Calibri"/>
              </a:rPr>
              <a:t>içerebilir</a:t>
            </a:r>
            <a:r>
              <a:rPr lang="en-US" sz="1800" dirty="0">
                <a:latin typeface="Calibri"/>
                <a:ea typeface="Calibri"/>
                <a:cs typeface="Calibri"/>
                <a:sym typeface="Calibri"/>
              </a:rPr>
              <a:t>.</a:t>
            </a:r>
            <a:endParaRPr sz="1200" b="1" dirty="0">
              <a:latin typeface="Josefin Sans"/>
              <a:ea typeface="Josefin Sans"/>
              <a:cs typeface="Josefin Sans"/>
              <a:sym typeface="Josefin Sans"/>
            </a:endParaRPr>
          </a:p>
        </p:txBody>
      </p:sp>
      <p:sp>
        <p:nvSpPr>
          <p:cNvPr id="522" name="Google Shape;522;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5" name="Google Shape;545;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just" rtl="0">
              <a:lnSpc>
                <a:spcPct val="110000"/>
              </a:lnSpc>
              <a:spcBef>
                <a:spcPts val="0"/>
              </a:spcBef>
              <a:spcAft>
                <a:spcPts val="0"/>
              </a:spcAft>
              <a:buSzPts val="1400"/>
              <a:buNone/>
            </a:pPr>
            <a:r>
              <a:rPr lang="en-US" sz="1800" dirty="0" err="1">
                <a:latin typeface="Calibri"/>
                <a:ea typeface="Calibri"/>
                <a:cs typeface="Calibri"/>
                <a:sym typeface="Calibri"/>
              </a:rPr>
              <a:t>Onarım</a:t>
            </a:r>
            <a:r>
              <a:rPr lang="en-US" sz="1800" dirty="0">
                <a:latin typeface="Calibri"/>
                <a:ea typeface="Calibri"/>
                <a:cs typeface="Calibri"/>
                <a:sym typeface="Calibri"/>
              </a:rPr>
              <a:t>, </a:t>
            </a:r>
            <a:r>
              <a:rPr lang="en-US" sz="1800" dirty="0" err="1">
                <a:latin typeface="Calibri"/>
                <a:ea typeface="Calibri"/>
                <a:cs typeface="Calibri"/>
                <a:sym typeface="Calibri"/>
              </a:rPr>
              <a:t>sürekli</a:t>
            </a:r>
            <a:r>
              <a:rPr lang="en-US" sz="1800" dirty="0">
                <a:latin typeface="Calibri"/>
                <a:ea typeface="Calibri"/>
                <a:cs typeface="Calibri"/>
                <a:sym typeface="Calibri"/>
              </a:rPr>
              <a:t> </a:t>
            </a:r>
            <a:r>
              <a:rPr lang="en-US" sz="1800" dirty="0" err="1">
                <a:latin typeface="Calibri"/>
                <a:ea typeface="Calibri"/>
                <a:cs typeface="Calibri"/>
                <a:sym typeface="Calibri"/>
              </a:rPr>
              <a:t>işlevselliğini</a:t>
            </a:r>
            <a:r>
              <a:rPr lang="en-US" sz="1800" dirty="0">
                <a:latin typeface="Calibri"/>
                <a:ea typeface="Calibri"/>
                <a:cs typeface="Calibri"/>
                <a:sym typeface="Calibri"/>
              </a:rPr>
              <a:t> ve </a:t>
            </a:r>
            <a:r>
              <a:rPr lang="en-US" sz="1800" dirty="0" err="1">
                <a:latin typeface="Calibri"/>
                <a:ea typeface="Calibri"/>
                <a:cs typeface="Calibri"/>
                <a:sym typeface="Calibri"/>
              </a:rPr>
              <a:t>kullanılabilirliğini</a:t>
            </a:r>
            <a:r>
              <a:rPr lang="en-US" sz="1800" dirty="0">
                <a:latin typeface="Calibri"/>
                <a:ea typeface="Calibri"/>
                <a:cs typeface="Calibri"/>
                <a:sym typeface="Calibri"/>
              </a:rPr>
              <a:t> </a:t>
            </a:r>
            <a:r>
              <a:rPr lang="en-US" sz="1800" dirty="0" err="1">
                <a:latin typeface="Calibri"/>
                <a:ea typeface="Calibri"/>
                <a:cs typeface="Calibri"/>
                <a:sym typeface="Calibri"/>
              </a:rPr>
              <a:t>sağlamak</a:t>
            </a:r>
            <a:r>
              <a:rPr lang="en-US" sz="1800" dirty="0">
                <a:latin typeface="Calibri"/>
                <a:ea typeface="Calibri"/>
                <a:cs typeface="Calibri"/>
                <a:sym typeface="Calibri"/>
              </a:rPr>
              <a:t> </a:t>
            </a:r>
            <a:r>
              <a:rPr lang="en-US" sz="1800" dirty="0" err="1">
                <a:latin typeface="Calibri"/>
                <a:ea typeface="Calibri"/>
                <a:cs typeface="Calibri"/>
                <a:sym typeface="Calibri"/>
              </a:rPr>
              <a:t>için</a:t>
            </a:r>
            <a:r>
              <a:rPr lang="en-US" sz="1800" dirty="0">
                <a:latin typeface="Calibri"/>
                <a:ea typeface="Calibri"/>
                <a:cs typeface="Calibri"/>
                <a:sym typeface="Calibri"/>
              </a:rPr>
              <a:t> </a:t>
            </a:r>
            <a:r>
              <a:rPr lang="en-US" sz="1800" dirty="0" err="1">
                <a:latin typeface="Calibri"/>
                <a:ea typeface="Calibri"/>
                <a:cs typeface="Calibri"/>
                <a:sym typeface="Calibri"/>
              </a:rPr>
              <a:t>ayakkabıların</a:t>
            </a:r>
            <a:r>
              <a:rPr lang="en-US" sz="1800" dirty="0">
                <a:latin typeface="Calibri"/>
                <a:ea typeface="Calibri"/>
                <a:cs typeface="Calibri"/>
                <a:sym typeface="Calibri"/>
              </a:rPr>
              <a:t> </a:t>
            </a:r>
            <a:r>
              <a:rPr lang="en-US" sz="1800" dirty="0" err="1">
                <a:latin typeface="Calibri"/>
                <a:ea typeface="Calibri"/>
                <a:cs typeface="Calibri"/>
                <a:sym typeface="Calibri"/>
              </a:rPr>
              <a:t>bakımını</a:t>
            </a:r>
            <a:r>
              <a:rPr lang="en-US" sz="1800" dirty="0">
                <a:latin typeface="Calibri"/>
                <a:ea typeface="Calibri"/>
                <a:cs typeface="Calibri"/>
                <a:sym typeface="Calibri"/>
              </a:rPr>
              <a:t> ve </a:t>
            </a:r>
            <a:r>
              <a:rPr lang="en-US" sz="1800" dirty="0" err="1">
                <a:latin typeface="Calibri"/>
                <a:ea typeface="Calibri"/>
                <a:cs typeface="Calibri"/>
                <a:sym typeface="Calibri"/>
              </a:rPr>
              <a:t>yenilenmesini</a:t>
            </a:r>
            <a:r>
              <a:rPr lang="en-US" sz="1800" dirty="0">
                <a:latin typeface="Calibri"/>
                <a:ea typeface="Calibri"/>
                <a:cs typeface="Calibri"/>
                <a:sym typeface="Calibri"/>
              </a:rPr>
              <a:t> </a:t>
            </a:r>
            <a:r>
              <a:rPr lang="en-US" sz="1800" dirty="0" err="1">
                <a:latin typeface="Calibri"/>
                <a:ea typeface="Calibri"/>
                <a:cs typeface="Calibri"/>
                <a:sym typeface="Calibri"/>
              </a:rPr>
              <a:t>içerir</a:t>
            </a:r>
            <a:r>
              <a:rPr lang="en-US" sz="1800" dirty="0">
                <a:latin typeface="Calibri"/>
                <a:ea typeface="Calibri"/>
                <a:cs typeface="Calibri"/>
                <a:sym typeface="Calibri"/>
              </a:rPr>
              <a:t>. </a:t>
            </a:r>
            <a:r>
              <a:rPr lang="en-US" sz="1800" dirty="0" err="1">
                <a:latin typeface="Calibri"/>
                <a:ea typeface="Calibri"/>
                <a:cs typeface="Calibri"/>
                <a:sym typeface="Calibri"/>
              </a:rPr>
              <a:t>Ayakkabıları</a:t>
            </a:r>
            <a:r>
              <a:rPr lang="en-US" sz="1800" dirty="0">
                <a:latin typeface="Calibri"/>
                <a:ea typeface="Calibri"/>
                <a:cs typeface="Calibri"/>
                <a:sym typeface="Calibri"/>
              </a:rPr>
              <a:t> </a:t>
            </a:r>
            <a:r>
              <a:rPr lang="en-US" sz="1800" dirty="0" err="1">
                <a:latin typeface="Calibri"/>
                <a:ea typeface="Calibri"/>
                <a:cs typeface="Calibri"/>
                <a:sym typeface="Calibri"/>
              </a:rPr>
              <a:t>atmak</a:t>
            </a:r>
            <a:r>
              <a:rPr lang="en-US" sz="1800" dirty="0">
                <a:latin typeface="Calibri"/>
                <a:ea typeface="Calibri"/>
                <a:cs typeface="Calibri"/>
                <a:sym typeface="Calibri"/>
              </a:rPr>
              <a:t> </a:t>
            </a:r>
            <a:r>
              <a:rPr lang="en-US" sz="1800" dirty="0" err="1">
                <a:latin typeface="Calibri"/>
                <a:ea typeface="Calibri"/>
                <a:cs typeface="Calibri"/>
                <a:sym typeface="Calibri"/>
              </a:rPr>
              <a:t>yerine</a:t>
            </a:r>
            <a:r>
              <a:rPr lang="en-US" sz="1800" dirty="0">
                <a:latin typeface="Calibri"/>
                <a:ea typeface="Calibri"/>
                <a:cs typeface="Calibri"/>
                <a:sym typeface="Calibri"/>
              </a:rPr>
              <a:t> </a:t>
            </a:r>
            <a:r>
              <a:rPr lang="en-US" sz="1800" dirty="0" err="1">
                <a:latin typeface="Calibri"/>
                <a:ea typeface="Calibri"/>
                <a:cs typeface="Calibri"/>
                <a:sym typeface="Calibri"/>
              </a:rPr>
              <a:t>onarmak</a:t>
            </a:r>
            <a:r>
              <a:rPr lang="en-US" sz="1800" dirty="0">
                <a:latin typeface="Calibri"/>
                <a:ea typeface="Calibri"/>
                <a:cs typeface="Calibri"/>
                <a:sym typeface="Calibri"/>
              </a:rPr>
              <a:t>, yeni </a:t>
            </a:r>
            <a:r>
              <a:rPr lang="en-US" sz="1800" dirty="0" err="1">
                <a:latin typeface="Calibri"/>
                <a:ea typeface="Calibri"/>
                <a:cs typeface="Calibri"/>
                <a:sym typeface="Calibri"/>
              </a:rPr>
              <a:t>ürünlere</a:t>
            </a:r>
            <a:r>
              <a:rPr lang="en-US" sz="1800" dirty="0">
                <a:latin typeface="Calibri"/>
                <a:ea typeface="Calibri"/>
                <a:cs typeface="Calibri"/>
                <a:sym typeface="Calibri"/>
              </a:rPr>
              <a:t> </a:t>
            </a:r>
            <a:r>
              <a:rPr lang="en-US" sz="1800" dirty="0" err="1">
                <a:latin typeface="Calibri"/>
                <a:ea typeface="Calibri"/>
                <a:cs typeface="Calibri"/>
                <a:sym typeface="Calibri"/>
              </a:rPr>
              <a:t>olan</a:t>
            </a:r>
            <a:r>
              <a:rPr lang="en-US" sz="1800" dirty="0">
                <a:latin typeface="Calibri"/>
                <a:ea typeface="Calibri"/>
                <a:cs typeface="Calibri"/>
                <a:sym typeface="Calibri"/>
              </a:rPr>
              <a:t> </a:t>
            </a:r>
            <a:r>
              <a:rPr lang="en-US" sz="1800" dirty="0" err="1">
                <a:latin typeface="Calibri"/>
                <a:ea typeface="Calibri"/>
                <a:cs typeface="Calibri"/>
                <a:sym typeface="Calibri"/>
              </a:rPr>
              <a:t>ihtiyacı</a:t>
            </a:r>
            <a:r>
              <a:rPr lang="en-US" sz="1800" dirty="0">
                <a:latin typeface="Calibri"/>
                <a:ea typeface="Calibri"/>
                <a:cs typeface="Calibri"/>
                <a:sym typeface="Calibri"/>
              </a:rPr>
              <a:t> </a:t>
            </a:r>
            <a:r>
              <a:rPr lang="en-US" sz="1800" dirty="0" err="1">
                <a:latin typeface="Calibri"/>
                <a:ea typeface="Calibri"/>
                <a:cs typeface="Calibri"/>
                <a:sym typeface="Calibri"/>
              </a:rPr>
              <a:t>azaltmaya</a:t>
            </a:r>
            <a:r>
              <a:rPr lang="en-US" sz="1800" dirty="0">
                <a:latin typeface="Calibri"/>
                <a:ea typeface="Calibri"/>
                <a:cs typeface="Calibri"/>
                <a:sym typeface="Calibri"/>
              </a:rPr>
              <a:t> </a:t>
            </a:r>
            <a:r>
              <a:rPr lang="en-US" sz="1800" dirty="0" err="1">
                <a:latin typeface="Calibri"/>
                <a:ea typeface="Calibri"/>
                <a:cs typeface="Calibri"/>
                <a:sym typeface="Calibri"/>
              </a:rPr>
              <a:t>yardımcı</a:t>
            </a:r>
            <a:r>
              <a:rPr lang="en-US" sz="1800" dirty="0">
                <a:latin typeface="Calibri"/>
                <a:ea typeface="Calibri"/>
                <a:cs typeface="Calibri"/>
                <a:sym typeface="Calibri"/>
              </a:rPr>
              <a:t> </a:t>
            </a:r>
            <a:r>
              <a:rPr lang="en-US" sz="1800" dirty="0" err="1">
                <a:latin typeface="Calibri"/>
                <a:ea typeface="Calibri"/>
                <a:cs typeface="Calibri"/>
                <a:sym typeface="Calibri"/>
              </a:rPr>
              <a:t>olur</a:t>
            </a:r>
            <a:r>
              <a:rPr lang="en-US" sz="1800" dirty="0">
                <a:latin typeface="Calibri"/>
                <a:ea typeface="Calibri"/>
                <a:cs typeface="Calibri"/>
                <a:sym typeface="Calibri"/>
              </a:rPr>
              <a:t> ve </a:t>
            </a:r>
            <a:r>
              <a:rPr lang="en-US" sz="1800" dirty="0" err="1">
                <a:latin typeface="Calibri"/>
                <a:ea typeface="Calibri"/>
                <a:cs typeface="Calibri"/>
                <a:sym typeface="Calibri"/>
              </a:rPr>
              <a:t>kaynakları</a:t>
            </a:r>
            <a:r>
              <a:rPr lang="en-US" sz="1800" dirty="0">
                <a:latin typeface="Calibri"/>
                <a:ea typeface="Calibri"/>
                <a:cs typeface="Calibri"/>
                <a:sym typeface="Calibri"/>
              </a:rPr>
              <a:t> </a:t>
            </a:r>
            <a:r>
              <a:rPr lang="en-US" sz="1800" dirty="0" err="1">
                <a:latin typeface="Calibri"/>
                <a:ea typeface="Calibri"/>
                <a:cs typeface="Calibri"/>
                <a:sym typeface="Calibri"/>
              </a:rPr>
              <a:t>korur</a:t>
            </a:r>
            <a:r>
              <a:rPr lang="en-US" sz="1800" dirty="0">
                <a:latin typeface="Calibri"/>
                <a:ea typeface="Calibri"/>
                <a:cs typeface="Calibri"/>
                <a:sym typeface="Calibri"/>
              </a:rPr>
              <a:t>. </a:t>
            </a:r>
            <a:r>
              <a:rPr lang="en-US" sz="1800" dirty="0" err="1">
                <a:latin typeface="Calibri"/>
                <a:ea typeface="Calibri"/>
                <a:cs typeface="Calibri"/>
                <a:sym typeface="Calibri"/>
              </a:rPr>
              <a:t>Onarım</a:t>
            </a:r>
            <a:r>
              <a:rPr lang="en-US" sz="1800" dirty="0">
                <a:latin typeface="Calibri"/>
                <a:ea typeface="Calibri"/>
                <a:cs typeface="Calibri"/>
                <a:sym typeface="Calibri"/>
              </a:rPr>
              <a:t> </a:t>
            </a:r>
            <a:r>
              <a:rPr lang="en-US" sz="1800" dirty="0" err="1">
                <a:latin typeface="Calibri"/>
                <a:ea typeface="Calibri"/>
                <a:cs typeface="Calibri"/>
                <a:sym typeface="Calibri"/>
              </a:rPr>
              <a:t>faaliyetleri</a:t>
            </a:r>
            <a:r>
              <a:rPr lang="en-US" sz="1800" dirty="0">
                <a:latin typeface="Calibri"/>
                <a:ea typeface="Calibri"/>
                <a:cs typeface="Calibri"/>
                <a:sym typeface="Calibri"/>
              </a:rPr>
              <a:t>, </a:t>
            </a:r>
            <a:r>
              <a:rPr lang="en-US" sz="1800" dirty="0" err="1">
                <a:latin typeface="Calibri"/>
                <a:ea typeface="Calibri"/>
                <a:cs typeface="Calibri"/>
                <a:sym typeface="Calibri"/>
              </a:rPr>
              <a:t>yıpranmış</a:t>
            </a:r>
            <a:r>
              <a:rPr lang="en-US" sz="1800" dirty="0">
                <a:latin typeface="Calibri"/>
                <a:ea typeface="Calibri"/>
                <a:cs typeface="Calibri"/>
                <a:sym typeface="Calibri"/>
              </a:rPr>
              <a:t> </a:t>
            </a:r>
            <a:r>
              <a:rPr lang="en-US" sz="1800" dirty="0" err="1">
                <a:latin typeface="Calibri"/>
                <a:ea typeface="Calibri"/>
                <a:cs typeface="Calibri"/>
                <a:sym typeface="Calibri"/>
              </a:rPr>
              <a:t>tabanların</a:t>
            </a:r>
            <a:r>
              <a:rPr lang="en-US" sz="1800" dirty="0">
                <a:latin typeface="Calibri"/>
                <a:ea typeface="Calibri"/>
                <a:cs typeface="Calibri"/>
                <a:sym typeface="Calibri"/>
              </a:rPr>
              <a:t> </a:t>
            </a:r>
            <a:r>
              <a:rPr lang="en-US" sz="1800" dirty="0" err="1">
                <a:latin typeface="Calibri"/>
                <a:ea typeface="Calibri"/>
                <a:cs typeface="Calibri"/>
                <a:sym typeface="Calibri"/>
              </a:rPr>
              <a:t>yenileriyle</a:t>
            </a:r>
            <a:r>
              <a:rPr lang="en-US" sz="1800" dirty="0">
                <a:latin typeface="Calibri"/>
                <a:ea typeface="Calibri"/>
                <a:cs typeface="Calibri"/>
                <a:sym typeface="Calibri"/>
              </a:rPr>
              <a:t> </a:t>
            </a:r>
            <a:r>
              <a:rPr lang="en-US" sz="1800" dirty="0" err="1">
                <a:latin typeface="Calibri"/>
                <a:ea typeface="Calibri"/>
                <a:cs typeface="Calibri"/>
                <a:sym typeface="Calibri"/>
              </a:rPr>
              <a:t>değiştirildiği</a:t>
            </a:r>
            <a:r>
              <a:rPr lang="en-US" sz="1800" dirty="0">
                <a:latin typeface="Calibri"/>
                <a:ea typeface="Calibri"/>
                <a:cs typeface="Calibri"/>
                <a:sym typeface="Calibri"/>
              </a:rPr>
              <a:t> </a:t>
            </a:r>
            <a:r>
              <a:rPr lang="en-US" sz="1800" dirty="0" err="1">
                <a:latin typeface="Calibri"/>
                <a:ea typeface="Calibri"/>
                <a:cs typeface="Calibri"/>
                <a:sym typeface="Calibri"/>
              </a:rPr>
              <a:t>durumlarda</a:t>
            </a:r>
            <a:r>
              <a:rPr lang="en-US" sz="1800" dirty="0">
                <a:latin typeface="Calibri"/>
                <a:ea typeface="Calibri"/>
                <a:cs typeface="Calibri"/>
                <a:sym typeface="Calibri"/>
              </a:rPr>
              <a:t> </a:t>
            </a:r>
            <a:r>
              <a:rPr lang="en-US" sz="1800" dirty="0" err="1">
                <a:latin typeface="Calibri"/>
                <a:ea typeface="Calibri"/>
                <a:cs typeface="Calibri"/>
                <a:sym typeface="Calibri"/>
              </a:rPr>
              <a:t>tabanın</a:t>
            </a:r>
            <a:r>
              <a:rPr lang="en-US" sz="1800" dirty="0">
                <a:latin typeface="Calibri"/>
                <a:ea typeface="Calibri"/>
                <a:cs typeface="Calibri"/>
                <a:sym typeface="Calibri"/>
              </a:rPr>
              <a:t> </a:t>
            </a:r>
            <a:r>
              <a:rPr lang="en-US" sz="1800" dirty="0" err="1">
                <a:latin typeface="Calibri"/>
                <a:ea typeface="Calibri"/>
                <a:cs typeface="Calibri"/>
                <a:sym typeface="Calibri"/>
              </a:rPr>
              <a:t>değiştirilmesini</a:t>
            </a:r>
            <a:r>
              <a:rPr lang="en-US" sz="1800" dirty="0">
                <a:latin typeface="Calibri"/>
                <a:ea typeface="Calibri"/>
                <a:cs typeface="Calibri"/>
                <a:sym typeface="Calibri"/>
              </a:rPr>
              <a:t>, </a:t>
            </a:r>
            <a:r>
              <a:rPr lang="en-US" sz="1800" dirty="0" err="1">
                <a:latin typeface="Calibri"/>
                <a:ea typeface="Calibri"/>
                <a:cs typeface="Calibri"/>
                <a:sym typeface="Calibri"/>
              </a:rPr>
              <a:t>ayakkabının</a:t>
            </a:r>
            <a:r>
              <a:rPr lang="en-US" sz="1800" dirty="0">
                <a:latin typeface="Calibri"/>
                <a:ea typeface="Calibri"/>
                <a:cs typeface="Calibri"/>
                <a:sym typeface="Calibri"/>
              </a:rPr>
              <a:t> </a:t>
            </a:r>
            <a:r>
              <a:rPr lang="en-US" sz="1800" dirty="0" err="1">
                <a:latin typeface="Calibri"/>
                <a:ea typeface="Calibri"/>
                <a:cs typeface="Calibri"/>
                <a:sym typeface="Calibri"/>
              </a:rPr>
              <a:t>ömrünün</a:t>
            </a:r>
            <a:r>
              <a:rPr lang="en-US" sz="1800" dirty="0">
                <a:latin typeface="Calibri"/>
                <a:ea typeface="Calibri"/>
                <a:cs typeface="Calibri"/>
                <a:sym typeface="Calibri"/>
              </a:rPr>
              <a:t> </a:t>
            </a:r>
            <a:r>
              <a:rPr lang="en-US" sz="1800" dirty="0" err="1">
                <a:latin typeface="Calibri"/>
                <a:ea typeface="Calibri"/>
                <a:cs typeface="Calibri"/>
                <a:sym typeface="Calibri"/>
              </a:rPr>
              <a:t>uzatılmasını</a:t>
            </a:r>
            <a:r>
              <a:rPr lang="en-US" sz="1800" dirty="0">
                <a:latin typeface="Calibri"/>
                <a:ea typeface="Calibri"/>
                <a:cs typeface="Calibri"/>
                <a:sym typeface="Calibri"/>
              </a:rPr>
              <a:t> </a:t>
            </a:r>
            <a:r>
              <a:rPr lang="en-US" sz="1800" dirty="0" err="1">
                <a:latin typeface="Calibri"/>
                <a:ea typeface="Calibri"/>
                <a:cs typeface="Calibri"/>
                <a:sym typeface="Calibri"/>
              </a:rPr>
              <a:t>veya</a:t>
            </a:r>
            <a:r>
              <a:rPr lang="en-US" sz="1800" dirty="0">
                <a:latin typeface="Calibri"/>
                <a:ea typeface="Calibri"/>
                <a:cs typeface="Calibri"/>
                <a:sym typeface="Calibri"/>
              </a:rPr>
              <a:t> </a:t>
            </a:r>
            <a:r>
              <a:rPr lang="en-US" sz="1800" dirty="0" err="1">
                <a:latin typeface="Calibri"/>
                <a:ea typeface="Calibri"/>
                <a:cs typeface="Calibri"/>
                <a:sym typeface="Calibri"/>
              </a:rPr>
              <a:t>yırtıkların</a:t>
            </a:r>
            <a:r>
              <a:rPr lang="en-US" sz="1800" dirty="0">
                <a:latin typeface="Calibri"/>
                <a:ea typeface="Calibri"/>
                <a:cs typeface="Calibri"/>
                <a:sym typeface="Calibri"/>
              </a:rPr>
              <a:t>, </a:t>
            </a:r>
            <a:r>
              <a:rPr lang="en-US" sz="1800" dirty="0" err="1">
                <a:latin typeface="Calibri"/>
                <a:ea typeface="Calibri"/>
                <a:cs typeface="Calibri"/>
                <a:sym typeface="Calibri"/>
              </a:rPr>
              <a:t>deliklerin</a:t>
            </a:r>
            <a:r>
              <a:rPr lang="en-US" sz="1800" dirty="0">
                <a:latin typeface="Calibri"/>
                <a:ea typeface="Calibri"/>
                <a:cs typeface="Calibri"/>
                <a:sym typeface="Calibri"/>
              </a:rPr>
              <a:t> </a:t>
            </a:r>
            <a:r>
              <a:rPr lang="en-US" sz="1800" dirty="0" err="1">
                <a:latin typeface="Calibri"/>
                <a:ea typeface="Calibri"/>
                <a:cs typeface="Calibri"/>
                <a:sym typeface="Calibri"/>
              </a:rPr>
              <a:t>veya</a:t>
            </a:r>
            <a:r>
              <a:rPr lang="en-US" sz="1800" dirty="0">
                <a:latin typeface="Calibri"/>
                <a:ea typeface="Calibri"/>
                <a:cs typeface="Calibri"/>
                <a:sym typeface="Calibri"/>
              </a:rPr>
              <a:t> </a:t>
            </a:r>
            <a:r>
              <a:rPr lang="en-US" sz="1800" dirty="0" err="1">
                <a:latin typeface="Calibri"/>
                <a:ea typeface="Calibri"/>
                <a:cs typeface="Calibri"/>
                <a:sym typeface="Calibri"/>
              </a:rPr>
              <a:t>gevşek</a:t>
            </a:r>
            <a:r>
              <a:rPr lang="en-US" sz="1800" dirty="0">
                <a:latin typeface="Calibri"/>
                <a:ea typeface="Calibri"/>
                <a:cs typeface="Calibri"/>
                <a:sym typeface="Calibri"/>
              </a:rPr>
              <a:t> </a:t>
            </a:r>
            <a:r>
              <a:rPr lang="en-US" sz="1800" dirty="0" err="1">
                <a:latin typeface="Calibri"/>
                <a:ea typeface="Calibri"/>
                <a:cs typeface="Calibri"/>
                <a:sym typeface="Calibri"/>
              </a:rPr>
              <a:t>dikişlerin</a:t>
            </a:r>
            <a:r>
              <a:rPr lang="en-US" sz="1800" dirty="0">
                <a:latin typeface="Calibri"/>
                <a:ea typeface="Calibri"/>
                <a:cs typeface="Calibri"/>
                <a:sym typeface="Calibri"/>
              </a:rPr>
              <a:t> </a:t>
            </a:r>
            <a:r>
              <a:rPr lang="en-US" sz="1800" dirty="0" err="1">
                <a:latin typeface="Calibri"/>
                <a:ea typeface="Calibri"/>
                <a:cs typeface="Calibri"/>
                <a:sym typeface="Calibri"/>
              </a:rPr>
              <a:t>dikilmesini</a:t>
            </a:r>
            <a:r>
              <a:rPr lang="en-US" sz="1800" dirty="0">
                <a:latin typeface="Calibri"/>
                <a:ea typeface="Calibri"/>
                <a:cs typeface="Calibri"/>
                <a:sym typeface="Calibri"/>
              </a:rPr>
              <a:t> ve </a:t>
            </a:r>
            <a:r>
              <a:rPr lang="en-US" sz="1800" dirty="0" err="1">
                <a:latin typeface="Calibri"/>
                <a:ea typeface="Calibri"/>
                <a:cs typeface="Calibri"/>
                <a:sym typeface="Calibri"/>
              </a:rPr>
              <a:t>yamalanmasını</a:t>
            </a:r>
            <a:r>
              <a:rPr lang="en-US" sz="1800" dirty="0">
                <a:latin typeface="Calibri"/>
                <a:ea typeface="Calibri"/>
                <a:cs typeface="Calibri"/>
                <a:sym typeface="Calibri"/>
              </a:rPr>
              <a:t> ve </a:t>
            </a:r>
            <a:r>
              <a:rPr lang="en-US" sz="1800" dirty="0" err="1">
                <a:latin typeface="Calibri"/>
                <a:ea typeface="Calibri"/>
                <a:cs typeface="Calibri"/>
                <a:sym typeface="Calibri"/>
              </a:rPr>
              <a:t>ayrıca</a:t>
            </a:r>
            <a:r>
              <a:rPr lang="en-US" sz="1800" dirty="0">
                <a:latin typeface="Calibri"/>
                <a:ea typeface="Calibri"/>
                <a:cs typeface="Calibri"/>
                <a:sym typeface="Calibri"/>
              </a:rPr>
              <a:t> </a:t>
            </a:r>
            <a:r>
              <a:rPr lang="en-US" sz="1800" dirty="0" err="1">
                <a:latin typeface="Calibri"/>
                <a:ea typeface="Calibri"/>
                <a:cs typeface="Calibri"/>
                <a:sym typeface="Calibri"/>
              </a:rPr>
              <a:t>ayakkabıların</a:t>
            </a:r>
            <a:r>
              <a:rPr lang="en-US" sz="1800" dirty="0">
                <a:latin typeface="Calibri"/>
                <a:ea typeface="Calibri"/>
                <a:cs typeface="Calibri"/>
                <a:sym typeface="Calibri"/>
              </a:rPr>
              <a:t> </a:t>
            </a:r>
            <a:r>
              <a:rPr lang="en-US" sz="1800" dirty="0" err="1">
                <a:latin typeface="Calibri"/>
                <a:ea typeface="Calibri"/>
                <a:cs typeface="Calibri"/>
                <a:sym typeface="Calibri"/>
              </a:rPr>
              <a:t>görünümünü</a:t>
            </a:r>
            <a:r>
              <a:rPr lang="en-US" sz="1800" dirty="0">
                <a:latin typeface="Calibri"/>
                <a:ea typeface="Calibri"/>
                <a:cs typeface="Calibri"/>
                <a:sym typeface="Calibri"/>
              </a:rPr>
              <a:t> </a:t>
            </a:r>
            <a:r>
              <a:rPr lang="en-US" sz="1800" dirty="0" err="1">
                <a:latin typeface="Calibri"/>
                <a:ea typeface="Calibri"/>
                <a:cs typeface="Calibri"/>
                <a:sym typeface="Calibri"/>
              </a:rPr>
              <a:t>yenileyebilecek</a:t>
            </a:r>
            <a:r>
              <a:rPr lang="en-US" sz="1800" dirty="0">
                <a:latin typeface="Calibri"/>
                <a:ea typeface="Calibri"/>
                <a:cs typeface="Calibri"/>
                <a:sym typeface="Calibri"/>
              </a:rPr>
              <a:t> ve </a:t>
            </a:r>
            <a:r>
              <a:rPr lang="en-US" sz="1800" dirty="0" err="1">
                <a:latin typeface="Calibri"/>
                <a:ea typeface="Calibri"/>
                <a:cs typeface="Calibri"/>
                <a:sym typeface="Calibri"/>
              </a:rPr>
              <a:t>küçük</a:t>
            </a:r>
            <a:r>
              <a:rPr lang="en-US" sz="1800" dirty="0">
                <a:latin typeface="Calibri"/>
                <a:ea typeface="Calibri"/>
                <a:cs typeface="Calibri"/>
                <a:sym typeface="Calibri"/>
              </a:rPr>
              <a:t> </a:t>
            </a:r>
            <a:r>
              <a:rPr lang="en-US" sz="1800" dirty="0" err="1">
                <a:latin typeface="Calibri"/>
                <a:ea typeface="Calibri"/>
                <a:cs typeface="Calibri"/>
                <a:sym typeface="Calibri"/>
              </a:rPr>
              <a:t>hasarları</a:t>
            </a:r>
            <a:r>
              <a:rPr lang="en-US" sz="1800" dirty="0">
                <a:latin typeface="Calibri"/>
                <a:ea typeface="Calibri"/>
                <a:cs typeface="Calibri"/>
                <a:sym typeface="Calibri"/>
              </a:rPr>
              <a:t> </a:t>
            </a:r>
            <a:r>
              <a:rPr lang="en-US" sz="1800" dirty="0" err="1">
                <a:latin typeface="Calibri"/>
                <a:ea typeface="Calibri"/>
                <a:cs typeface="Calibri"/>
                <a:sym typeface="Calibri"/>
              </a:rPr>
              <a:t>giderebilecek</a:t>
            </a:r>
            <a:r>
              <a:rPr lang="en-US" sz="1800" dirty="0">
                <a:latin typeface="Calibri"/>
                <a:ea typeface="Calibri"/>
                <a:cs typeface="Calibri"/>
                <a:sym typeface="Calibri"/>
              </a:rPr>
              <a:t> </a:t>
            </a:r>
            <a:r>
              <a:rPr lang="en-US" sz="1800" dirty="0" err="1">
                <a:latin typeface="Calibri"/>
                <a:ea typeface="Calibri"/>
                <a:cs typeface="Calibri"/>
                <a:sym typeface="Calibri"/>
              </a:rPr>
              <a:t>temizleme</a:t>
            </a:r>
            <a:r>
              <a:rPr lang="en-US" sz="1800" dirty="0">
                <a:latin typeface="Calibri"/>
                <a:ea typeface="Calibri"/>
                <a:cs typeface="Calibri"/>
                <a:sym typeface="Calibri"/>
              </a:rPr>
              <a:t> ve </a:t>
            </a:r>
            <a:r>
              <a:rPr lang="en-US" sz="1800" dirty="0" err="1">
                <a:latin typeface="Calibri"/>
                <a:ea typeface="Calibri"/>
                <a:cs typeface="Calibri"/>
                <a:sym typeface="Calibri"/>
              </a:rPr>
              <a:t>yenilemeyi</a:t>
            </a:r>
            <a:r>
              <a:rPr lang="en-US" sz="1800" dirty="0">
                <a:latin typeface="Calibri"/>
                <a:ea typeface="Calibri"/>
                <a:cs typeface="Calibri"/>
                <a:sym typeface="Calibri"/>
              </a:rPr>
              <a:t> </a:t>
            </a:r>
            <a:r>
              <a:rPr lang="en-US" sz="1800" dirty="0" err="1">
                <a:latin typeface="Calibri"/>
                <a:ea typeface="Calibri"/>
                <a:cs typeface="Calibri"/>
                <a:sym typeface="Calibri"/>
              </a:rPr>
              <a:t>veya</a:t>
            </a:r>
            <a:r>
              <a:rPr lang="en-US" sz="1800" dirty="0">
                <a:latin typeface="Calibri"/>
                <a:ea typeface="Calibri"/>
                <a:cs typeface="Calibri"/>
                <a:sym typeface="Calibri"/>
              </a:rPr>
              <a:t> </a:t>
            </a:r>
            <a:r>
              <a:rPr lang="en-US" sz="1800" dirty="0" err="1">
                <a:latin typeface="Calibri"/>
                <a:ea typeface="Calibri"/>
                <a:cs typeface="Calibri"/>
                <a:sym typeface="Calibri"/>
              </a:rPr>
              <a:t>orijinal</a:t>
            </a:r>
            <a:r>
              <a:rPr lang="en-US" sz="1800" dirty="0">
                <a:latin typeface="Calibri"/>
                <a:ea typeface="Calibri"/>
                <a:cs typeface="Calibri"/>
                <a:sym typeface="Calibri"/>
              </a:rPr>
              <a:t> </a:t>
            </a:r>
            <a:r>
              <a:rPr lang="en-US" sz="1800" dirty="0" err="1">
                <a:latin typeface="Calibri"/>
                <a:ea typeface="Calibri"/>
                <a:cs typeface="Calibri"/>
                <a:sym typeface="Calibri"/>
              </a:rPr>
              <a:t>kalitelerini</a:t>
            </a:r>
            <a:r>
              <a:rPr lang="en-US" sz="1800" dirty="0">
                <a:latin typeface="Calibri"/>
                <a:ea typeface="Calibri"/>
                <a:cs typeface="Calibri"/>
                <a:sym typeface="Calibri"/>
              </a:rPr>
              <a:t> </a:t>
            </a:r>
            <a:r>
              <a:rPr lang="en-US" sz="1800" dirty="0" err="1">
                <a:latin typeface="Calibri"/>
                <a:ea typeface="Calibri"/>
                <a:cs typeface="Calibri"/>
                <a:sym typeface="Calibri"/>
              </a:rPr>
              <a:t>geri</a:t>
            </a:r>
            <a:r>
              <a:rPr lang="en-US" sz="1800" dirty="0">
                <a:latin typeface="Calibri"/>
                <a:ea typeface="Calibri"/>
                <a:cs typeface="Calibri"/>
                <a:sym typeface="Calibri"/>
              </a:rPr>
              <a:t> </a:t>
            </a:r>
            <a:r>
              <a:rPr lang="en-US" sz="1800" dirty="0" err="1">
                <a:latin typeface="Calibri"/>
                <a:ea typeface="Calibri"/>
                <a:cs typeface="Calibri"/>
                <a:sym typeface="Calibri"/>
              </a:rPr>
              <a:t>kazanmak</a:t>
            </a:r>
            <a:r>
              <a:rPr lang="en-US" sz="1800" dirty="0">
                <a:latin typeface="Calibri"/>
                <a:ea typeface="Calibri"/>
                <a:cs typeface="Calibri"/>
                <a:sym typeface="Calibri"/>
              </a:rPr>
              <a:t> </a:t>
            </a:r>
            <a:r>
              <a:rPr lang="en-US" sz="1800" dirty="0" err="1">
                <a:latin typeface="Calibri"/>
                <a:ea typeface="Calibri"/>
                <a:cs typeface="Calibri"/>
                <a:sym typeface="Calibri"/>
              </a:rPr>
              <a:t>için</a:t>
            </a:r>
            <a:r>
              <a:rPr lang="en-US" sz="1800" dirty="0">
                <a:latin typeface="Calibri"/>
                <a:ea typeface="Calibri"/>
                <a:cs typeface="Calibri"/>
                <a:sym typeface="Calibri"/>
              </a:rPr>
              <a:t> </a:t>
            </a:r>
            <a:r>
              <a:rPr lang="en-US" sz="1800" dirty="0" err="1">
                <a:latin typeface="Calibri"/>
                <a:ea typeface="Calibri"/>
                <a:cs typeface="Calibri"/>
                <a:sym typeface="Calibri"/>
              </a:rPr>
              <a:t>bazı</a:t>
            </a:r>
            <a:r>
              <a:rPr lang="en-US" sz="1800" dirty="0">
                <a:latin typeface="Calibri"/>
                <a:ea typeface="Calibri"/>
                <a:cs typeface="Calibri"/>
                <a:sym typeface="Calibri"/>
              </a:rPr>
              <a:t> </a:t>
            </a:r>
            <a:r>
              <a:rPr lang="en-US" sz="1800" dirty="0" err="1">
                <a:latin typeface="Calibri"/>
                <a:ea typeface="Calibri"/>
                <a:cs typeface="Calibri"/>
                <a:sym typeface="Calibri"/>
              </a:rPr>
              <a:t>ayakkabıların</a:t>
            </a:r>
            <a:r>
              <a:rPr lang="en-US" sz="1800" dirty="0">
                <a:latin typeface="Calibri"/>
                <a:ea typeface="Calibri"/>
                <a:cs typeface="Calibri"/>
                <a:sym typeface="Calibri"/>
              </a:rPr>
              <a:t> </a:t>
            </a:r>
            <a:r>
              <a:rPr lang="en-US" sz="1800" dirty="0" err="1">
                <a:latin typeface="Calibri"/>
                <a:ea typeface="Calibri"/>
                <a:cs typeface="Calibri"/>
                <a:sym typeface="Calibri"/>
              </a:rPr>
              <a:t>yenilenmesini</a:t>
            </a:r>
            <a:r>
              <a:rPr lang="en-US" sz="1800" dirty="0">
                <a:latin typeface="Calibri"/>
                <a:ea typeface="Calibri"/>
                <a:cs typeface="Calibri"/>
                <a:sym typeface="Calibri"/>
              </a:rPr>
              <a:t> </a:t>
            </a:r>
            <a:r>
              <a:rPr lang="en-US" sz="1800" dirty="0" err="1">
                <a:latin typeface="Calibri"/>
                <a:ea typeface="Calibri"/>
                <a:cs typeface="Calibri"/>
                <a:sym typeface="Calibri"/>
              </a:rPr>
              <a:t>içerebilir</a:t>
            </a:r>
            <a:r>
              <a:rPr lang="en-US" sz="1800" dirty="0">
                <a:latin typeface="Calibri"/>
                <a:ea typeface="Calibri"/>
                <a:cs typeface="Calibri"/>
                <a:sym typeface="Calibri"/>
              </a:rPr>
              <a:t>.</a:t>
            </a:r>
            <a:endParaRPr sz="1200" b="1" dirty="0">
              <a:latin typeface="Josefin Sans"/>
              <a:ea typeface="Josefin Sans"/>
              <a:cs typeface="Josefin Sans"/>
              <a:sym typeface="Josefin Sans"/>
            </a:endParaRPr>
          </a:p>
        </p:txBody>
      </p:sp>
      <p:sp>
        <p:nvSpPr>
          <p:cNvPr id="546" name="Google Shape;546;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2" name="Google Shape;572;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73" name="Google Shape;573;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Bu </a:t>
            </a:r>
            <a:r>
              <a:rPr lang="en-US" dirty="0" err="1"/>
              <a:t>ders</a:t>
            </a:r>
            <a:r>
              <a:rPr lang="en-US" dirty="0"/>
              <a:t> </a:t>
            </a:r>
            <a:r>
              <a:rPr lang="en-US" dirty="0" err="1"/>
              <a:t>aşağıdaki</a:t>
            </a:r>
            <a:r>
              <a:rPr lang="en-US" dirty="0"/>
              <a:t> </a:t>
            </a:r>
            <a:r>
              <a:rPr lang="en-US" dirty="0" err="1"/>
              <a:t>gibi</a:t>
            </a:r>
            <a:r>
              <a:rPr lang="en-US" dirty="0"/>
              <a:t> </a:t>
            </a:r>
            <a:r>
              <a:rPr lang="en-US" dirty="0" err="1"/>
              <a:t>yapılandırılmıştır</a:t>
            </a:r>
            <a:r>
              <a:rPr lang="en-US" dirty="0"/>
              <a:t>:</a:t>
            </a:r>
            <a:endParaRPr dirty="0"/>
          </a:p>
          <a:p>
            <a:pPr marL="514350" lvl="0" indent="-514350" algn="l" rtl="0">
              <a:lnSpc>
                <a:spcPct val="381727"/>
              </a:lnSpc>
              <a:spcBef>
                <a:spcPts val="0"/>
              </a:spcBef>
              <a:spcAft>
                <a:spcPts val="0"/>
              </a:spcAft>
              <a:buClr>
                <a:schemeClr val="dk1"/>
              </a:buClr>
              <a:buSzPts val="1100"/>
              <a:buFont typeface="Josefin Sans"/>
              <a:buAutoNum type="arabicPeriod"/>
            </a:pPr>
            <a:r>
              <a:rPr lang="en-US" sz="1100" b="1" dirty="0" err="1">
                <a:latin typeface="Josefin Sans"/>
                <a:ea typeface="Josefin Sans"/>
                <a:cs typeface="Josefin Sans"/>
                <a:sym typeface="Josefin Sans"/>
              </a:rPr>
              <a:t>Giriş</a:t>
            </a:r>
            <a:r>
              <a:rPr lang="en-US" sz="1100" b="1" dirty="0">
                <a:latin typeface="Josefin Sans"/>
                <a:ea typeface="Josefin Sans"/>
                <a:cs typeface="Josefin Sans"/>
                <a:sym typeface="Josefin Sans"/>
              </a:rPr>
              <a:t> 
</a:t>
            </a:r>
            <a:r>
              <a:rPr lang="en-US" sz="1100" b="1" dirty="0" err="1">
                <a:latin typeface="Josefin Sans"/>
                <a:ea typeface="Josefin Sans"/>
                <a:cs typeface="Josefin Sans"/>
                <a:sym typeface="Josefin Sans"/>
              </a:rPr>
              <a:t>Kavramları</a:t>
            </a:r>
            <a:r>
              <a:rPr lang="en-US" sz="1100" b="1" dirty="0">
                <a:latin typeface="Josefin Sans"/>
                <a:ea typeface="Josefin Sans"/>
                <a:cs typeface="Josefin Sans"/>
                <a:sym typeface="Josefin Sans"/>
              </a:rPr>
              <a:t> </a:t>
            </a:r>
            <a:r>
              <a:rPr lang="en-US" sz="1100" b="1" dirty="0" err="1">
                <a:latin typeface="Josefin Sans"/>
                <a:ea typeface="Josefin Sans"/>
                <a:cs typeface="Josefin Sans"/>
                <a:sym typeface="Josefin Sans"/>
              </a:rPr>
              <a:t>anlama</a:t>
            </a:r>
            <a:r>
              <a:rPr lang="en-US" sz="1100" b="1" dirty="0">
                <a:latin typeface="Josefin Sans"/>
                <a:ea typeface="Josefin Sans"/>
                <a:cs typeface="Josefin Sans"/>
                <a:sym typeface="Josefin Sans"/>
              </a:rPr>
              <a:t>
</a:t>
            </a:r>
            <a:r>
              <a:rPr lang="en-US" sz="1100" b="1" dirty="0" err="1">
                <a:latin typeface="Josefin Sans"/>
                <a:ea typeface="Josefin Sans"/>
                <a:cs typeface="Josefin Sans"/>
                <a:sym typeface="Josefin Sans"/>
              </a:rPr>
              <a:t>Eko-Tasarım</a:t>
            </a:r>
            <a:r>
              <a:rPr lang="en-US" sz="1100" b="1" dirty="0">
                <a:latin typeface="Josefin Sans"/>
                <a:ea typeface="Josefin Sans"/>
                <a:cs typeface="Josefin Sans"/>
                <a:sym typeface="Josefin Sans"/>
              </a:rPr>
              <a:t> </a:t>
            </a:r>
            <a:r>
              <a:rPr lang="en-US" sz="1100" b="1" dirty="0" err="1">
                <a:latin typeface="Josefin Sans"/>
                <a:ea typeface="Josefin Sans"/>
                <a:cs typeface="Josefin Sans"/>
                <a:sym typeface="Josefin Sans"/>
              </a:rPr>
              <a:t>için</a:t>
            </a:r>
            <a:r>
              <a:rPr lang="en-US" sz="1100" b="1" dirty="0">
                <a:latin typeface="Josefin Sans"/>
                <a:ea typeface="Josefin Sans"/>
                <a:cs typeface="Josefin Sans"/>
                <a:sym typeface="Josefin Sans"/>
              </a:rPr>
              <a:t> </a:t>
            </a:r>
            <a:r>
              <a:rPr lang="en-US" sz="1100" b="1" dirty="0" err="1">
                <a:latin typeface="Josefin Sans"/>
                <a:ea typeface="Josefin Sans"/>
                <a:cs typeface="Josefin Sans"/>
                <a:sym typeface="Josefin Sans"/>
              </a:rPr>
              <a:t>Yöntemler</a:t>
            </a:r>
            <a:r>
              <a:rPr lang="en-US" sz="1100" b="1" dirty="0">
                <a:latin typeface="Josefin Sans"/>
                <a:ea typeface="Josefin Sans"/>
                <a:cs typeface="Josefin Sans"/>
                <a:sym typeface="Josefin Sans"/>
              </a:rPr>
              <a:t> ve </a:t>
            </a:r>
            <a:r>
              <a:rPr lang="en-US" sz="1100" b="1" dirty="0" err="1">
                <a:latin typeface="Josefin Sans"/>
                <a:ea typeface="Josefin Sans"/>
                <a:cs typeface="Josefin Sans"/>
                <a:sym typeface="Josefin Sans"/>
              </a:rPr>
              <a:t>Araçlar</a:t>
            </a:r>
            <a:r>
              <a:rPr lang="en-US" sz="1100" b="1" dirty="0">
                <a:latin typeface="Josefin Sans"/>
                <a:ea typeface="Josefin Sans"/>
                <a:cs typeface="Josefin Sans"/>
                <a:sym typeface="Josefin Sans"/>
              </a:rPr>
              <a:t>
</a:t>
            </a:r>
            <a:r>
              <a:rPr lang="en-US" sz="1100" b="1" dirty="0" err="1">
                <a:latin typeface="Josefin Sans"/>
                <a:ea typeface="Josefin Sans"/>
                <a:cs typeface="Josefin Sans"/>
                <a:sym typeface="Josefin Sans"/>
              </a:rPr>
              <a:t>Tüketici</a:t>
            </a:r>
            <a:r>
              <a:rPr lang="en-US" sz="1100" b="1" dirty="0">
                <a:latin typeface="Josefin Sans"/>
                <a:ea typeface="Josefin Sans"/>
                <a:cs typeface="Josefin Sans"/>
                <a:sym typeface="Josefin Sans"/>
              </a:rPr>
              <a:t> </a:t>
            </a:r>
            <a:r>
              <a:rPr lang="en-US" sz="1100" b="1" dirty="0" err="1">
                <a:latin typeface="Josefin Sans"/>
                <a:ea typeface="Josefin Sans"/>
                <a:cs typeface="Josefin Sans"/>
                <a:sym typeface="Josefin Sans"/>
              </a:rPr>
              <a:t>Davranışı</a:t>
            </a:r>
            <a:r>
              <a:rPr lang="en-US" sz="1100" b="1" dirty="0">
                <a:latin typeface="Josefin Sans"/>
                <a:ea typeface="Josefin Sans"/>
                <a:cs typeface="Josefin Sans"/>
                <a:sym typeface="Josefin Sans"/>
              </a:rPr>
              <a:t> ve </a:t>
            </a:r>
            <a:r>
              <a:rPr lang="en-US" sz="1100" b="1" dirty="0" err="1">
                <a:latin typeface="Josefin Sans"/>
                <a:ea typeface="Josefin Sans"/>
                <a:cs typeface="Josefin Sans"/>
                <a:sym typeface="Josefin Sans"/>
              </a:rPr>
              <a:t>Ürün</a:t>
            </a:r>
            <a:r>
              <a:rPr lang="en-US" sz="1100" b="1" dirty="0">
                <a:latin typeface="Josefin Sans"/>
                <a:ea typeface="Josefin Sans"/>
                <a:cs typeface="Josefin Sans"/>
                <a:sym typeface="Josefin Sans"/>
              </a:rPr>
              <a:t> </a:t>
            </a:r>
            <a:r>
              <a:rPr lang="en-US" sz="1100" b="1" dirty="0" err="1">
                <a:latin typeface="Josefin Sans"/>
                <a:ea typeface="Josefin Sans"/>
                <a:cs typeface="Josefin Sans"/>
                <a:sym typeface="Josefin Sans"/>
              </a:rPr>
              <a:t>Yaşam</a:t>
            </a:r>
            <a:r>
              <a:rPr lang="en-US" sz="1100" b="1" dirty="0">
                <a:latin typeface="Josefin Sans"/>
                <a:ea typeface="Josefin Sans"/>
                <a:cs typeface="Josefin Sans"/>
                <a:sym typeface="Josefin Sans"/>
              </a:rPr>
              <a:t> </a:t>
            </a:r>
            <a:r>
              <a:rPr lang="en-US" sz="1100" b="1" dirty="0" err="1">
                <a:latin typeface="Josefin Sans"/>
                <a:ea typeface="Josefin Sans"/>
                <a:cs typeface="Josefin Sans"/>
                <a:sym typeface="Josefin Sans"/>
              </a:rPr>
              <a:t>Döngüsü</a:t>
            </a:r>
            <a:r>
              <a:rPr lang="en-US" sz="1100" b="1" dirty="0">
                <a:latin typeface="Josefin Sans"/>
                <a:ea typeface="Josefin Sans"/>
                <a:cs typeface="Josefin Sans"/>
                <a:sym typeface="Josefin Sans"/>
              </a:rPr>
              <a:t> </a:t>
            </a:r>
            <a:r>
              <a:rPr lang="en-US" sz="1100" b="1" dirty="0" err="1">
                <a:latin typeface="Josefin Sans"/>
                <a:ea typeface="Josefin Sans"/>
                <a:cs typeface="Josefin Sans"/>
                <a:sym typeface="Josefin Sans"/>
              </a:rPr>
              <a:t>Yönetimi</a:t>
            </a:r>
            <a:r>
              <a:rPr lang="en-US" sz="1100" b="1" dirty="0">
                <a:latin typeface="Josefin Sans"/>
                <a:ea typeface="Josefin Sans"/>
                <a:cs typeface="Josefin Sans"/>
                <a:sym typeface="Josefin Sans"/>
              </a:rPr>
              <a:t>
</a:t>
            </a:r>
            <a:r>
              <a:rPr lang="tr-TR" sz="1100" b="1" dirty="0">
                <a:latin typeface="Josefin Sans"/>
                <a:ea typeface="Josefin Sans"/>
                <a:cs typeface="Josefin Sans"/>
                <a:sym typeface="Josefin Sans"/>
              </a:rPr>
              <a:t>Kaynaklar</a:t>
            </a:r>
            <a:endParaRPr dirty="0"/>
          </a:p>
        </p:txBody>
      </p:sp>
      <p:sp>
        <p:nvSpPr>
          <p:cNvPr id="99" name="Google Shape;9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86" name="Google Shape;586;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 name="Google Shape;11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just" rtl="0">
              <a:lnSpc>
                <a:spcPct val="110000"/>
              </a:lnSpc>
              <a:spcBef>
                <a:spcPts val="0"/>
              </a:spcBef>
              <a:spcAft>
                <a:spcPts val="0"/>
              </a:spcAft>
              <a:buClr>
                <a:schemeClr val="dk1"/>
              </a:buClr>
              <a:buSzPts val="1200"/>
              <a:buFont typeface="Calibri"/>
              <a:buNone/>
            </a:pPr>
            <a:r>
              <a:rPr lang="en-US" dirty="0" err="1">
                <a:solidFill>
                  <a:schemeClr val="dk1"/>
                </a:solidFill>
              </a:rPr>
              <a:t>Dünyanın</a:t>
            </a:r>
            <a:r>
              <a:rPr lang="en-US" dirty="0">
                <a:solidFill>
                  <a:schemeClr val="dk1"/>
                </a:solidFill>
              </a:rPr>
              <a:t> </a:t>
            </a:r>
            <a:r>
              <a:rPr lang="en-US" dirty="0" err="1">
                <a:solidFill>
                  <a:schemeClr val="dk1"/>
                </a:solidFill>
              </a:rPr>
              <a:t>en</a:t>
            </a:r>
            <a:r>
              <a:rPr lang="en-US" dirty="0">
                <a:solidFill>
                  <a:schemeClr val="dk1"/>
                </a:solidFill>
              </a:rPr>
              <a:t> </a:t>
            </a:r>
            <a:r>
              <a:rPr lang="en-US" dirty="0" err="1">
                <a:solidFill>
                  <a:schemeClr val="dk1"/>
                </a:solidFill>
              </a:rPr>
              <a:t>büyük</a:t>
            </a:r>
            <a:r>
              <a:rPr lang="en-US" dirty="0">
                <a:solidFill>
                  <a:schemeClr val="dk1"/>
                </a:solidFill>
              </a:rPr>
              <a:t> ve </a:t>
            </a:r>
            <a:r>
              <a:rPr lang="en-US" dirty="0" err="1">
                <a:solidFill>
                  <a:schemeClr val="dk1"/>
                </a:solidFill>
              </a:rPr>
              <a:t>en</a:t>
            </a:r>
            <a:r>
              <a:rPr lang="en-US" dirty="0">
                <a:solidFill>
                  <a:schemeClr val="dk1"/>
                </a:solidFill>
              </a:rPr>
              <a:t> </a:t>
            </a:r>
            <a:r>
              <a:rPr lang="en-US" dirty="0" err="1">
                <a:solidFill>
                  <a:schemeClr val="dk1"/>
                </a:solidFill>
              </a:rPr>
              <a:t>etkili</a:t>
            </a:r>
            <a:r>
              <a:rPr lang="en-US" dirty="0">
                <a:solidFill>
                  <a:schemeClr val="dk1"/>
                </a:solidFill>
              </a:rPr>
              <a:t> </a:t>
            </a:r>
            <a:r>
              <a:rPr lang="en-US" dirty="0" err="1">
                <a:solidFill>
                  <a:schemeClr val="dk1"/>
                </a:solidFill>
              </a:rPr>
              <a:t>endüstrilerinden</a:t>
            </a:r>
            <a:r>
              <a:rPr lang="en-US" dirty="0">
                <a:solidFill>
                  <a:schemeClr val="dk1"/>
                </a:solidFill>
              </a:rPr>
              <a:t> </a:t>
            </a:r>
            <a:r>
              <a:rPr lang="en-US" dirty="0" err="1">
                <a:solidFill>
                  <a:schemeClr val="dk1"/>
                </a:solidFill>
              </a:rPr>
              <a:t>biri</a:t>
            </a:r>
            <a:r>
              <a:rPr lang="en-US" dirty="0">
                <a:solidFill>
                  <a:schemeClr val="dk1"/>
                </a:solidFill>
              </a:rPr>
              <a:t> </a:t>
            </a:r>
            <a:r>
              <a:rPr lang="en-US" dirty="0" err="1">
                <a:solidFill>
                  <a:schemeClr val="dk1"/>
                </a:solidFill>
              </a:rPr>
              <a:t>olan</a:t>
            </a:r>
            <a:r>
              <a:rPr lang="en-US" dirty="0">
                <a:solidFill>
                  <a:schemeClr val="dk1"/>
                </a:solidFill>
              </a:rPr>
              <a:t> </a:t>
            </a:r>
            <a:r>
              <a:rPr lang="en-US" dirty="0" err="1">
                <a:solidFill>
                  <a:schemeClr val="dk1"/>
                </a:solidFill>
              </a:rPr>
              <a:t>ayakkabı</a:t>
            </a:r>
            <a:r>
              <a:rPr lang="en-US" dirty="0">
                <a:solidFill>
                  <a:schemeClr val="dk1"/>
                </a:solidFill>
              </a:rPr>
              <a:t> </a:t>
            </a:r>
            <a:r>
              <a:rPr lang="en-US" dirty="0" err="1">
                <a:solidFill>
                  <a:schemeClr val="dk1"/>
                </a:solidFill>
              </a:rPr>
              <a:t>endüstrisi</a:t>
            </a:r>
            <a:r>
              <a:rPr lang="en-US" dirty="0">
                <a:solidFill>
                  <a:schemeClr val="dk1"/>
                </a:solidFill>
              </a:rPr>
              <a:t>, </a:t>
            </a:r>
            <a:r>
              <a:rPr lang="en-US" dirty="0" err="1">
                <a:solidFill>
                  <a:schemeClr val="dk1"/>
                </a:solidFill>
              </a:rPr>
              <a:t>kaynak</a:t>
            </a:r>
            <a:r>
              <a:rPr lang="en-US" dirty="0">
                <a:solidFill>
                  <a:schemeClr val="dk1"/>
                </a:solidFill>
              </a:rPr>
              <a:t> </a:t>
            </a:r>
            <a:r>
              <a:rPr lang="en-US" dirty="0" err="1">
                <a:solidFill>
                  <a:schemeClr val="dk1"/>
                </a:solidFill>
              </a:rPr>
              <a:t>yoğun</a:t>
            </a:r>
            <a:r>
              <a:rPr lang="en-US" dirty="0">
                <a:solidFill>
                  <a:schemeClr val="dk1"/>
                </a:solidFill>
              </a:rPr>
              <a:t> </a:t>
            </a:r>
            <a:r>
              <a:rPr lang="en-US" dirty="0" err="1">
                <a:solidFill>
                  <a:schemeClr val="dk1"/>
                </a:solidFill>
              </a:rPr>
              <a:t>malzemelere</a:t>
            </a:r>
            <a:r>
              <a:rPr lang="en-US" dirty="0">
                <a:solidFill>
                  <a:schemeClr val="dk1"/>
                </a:solidFill>
              </a:rPr>
              <a:t> ve </a:t>
            </a:r>
            <a:r>
              <a:rPr lang="en-US" dirty="0" err="1">
                <a:solidFill>
                  <a:schemeClr val="dk1"/>
                </a:solidFill>
              </a:rPr>
              <a:t>üretim</a:t>
            </a:r>
            <a:r>
              <a:rPr lang="en-US" dirty="0">
                <a:solidFill>
                  <a:schemeClr val="dk1"/>
                </a:solidFill>
              </a:rPr>
              <a:t> </a:t>
            </a:r>
            <a:r>
              <a:rPr lang="en-US" dirty="0" err="1">
                <a:solidFill>
                  <a:schemeClr val="dk1"/>
                </a:solidFill>
              </a:rPr>
              <a:t>süreçlerine</a:t>
            </a:r>
            <a:r>
              <a:rPr lang="en-US" dirty="0">
                <a:solidFill>
                  <a:schemeClr val="dk1"/>
                </a:solidFill>
              </a:rPr>
              <a:t> </a:t>
            </a:r>
            <a:r>
              <a:rPr lang="en-US" dirty="0" err="1">
                <a:solidFill>
                  <a:schemeClr val="dk1"/>
                </a:solidFill>
              </a:rPr>
              <a:t>bağımlı</a:t>
            </a:r>
            <a:r>
              <a:rPr lang="en-US" dirty="0">
                <a:solidFill>
                  <a:schemeClr val="dk1"/>
                </a:solidFill>
              </a:rPr>
              <a:t> </a:t>
            </a:r>
            <a:r>
              <a:rPr lang="en-US" dirty="0" err="1">
                <a:solidFill>
                  <a:schemeClr val="dk1"/>
                </a:solidFill>
              </a:rPr>
              <a:t>olması</a:t>
            </a:r>
            <a:r>
              <a:rPr lang="en-US" dirty="0">
                <a:solidFill>
                  <a:schemeClr val="dk1"/>
                </a:solidFill>
              </a:rPr>
              <a:t> </a:t>
            </a:r>
            <a:r>
              <a:rPr lang="en-US" dirty="0" err="1">
                <a:solidFill>
                  <a:schemeClr val="dk1"/>
                </a:solidFill>
              </a:rPr>
              <a:t>nedeniyle</a:t>
            </a:r>
            <a:r>
              <a:rPr lang="en-US" dirty="0">
                <a:solidFill>
                  <a:schemeClr val="dk1"/>
                </a:solidFill>
              </a:rPr>
              <a:t> </a:t>
            </a:r>
            <a:r>
              <a:rPr lang="en-US" dirty="0" err="1">
                <a:solidFill>
                  <a:schemeClr val="dk1"/>
                </a:solidFill>
              </a:rPr>
              <a:t>çevre</a:t>
            </a:r>
            <a:r>
              <a:rPr lang="en-US" dirty="0">
                <a:solidFill>
                  <a:schemeClr val="dk1"/>
                </a:solidFill>
              </a:rPr>
              <a:t> </a:t>
            </a:r>
            <a:r>
              <a:rPr lang="en-US" dirty="0" err="1">
                <a:solidFill>
                  <a:schemeClr val="dk1"/>
                </a:solidFill>
              </a:rPr>
              <a:t>üzerinde</a:t>
            </a:r>
            <a:r>
              <a:rPr lang="en-US" dirty="0">
                <a:solidFill>
                  <a:schemeClr val="dk1"/>
                </a:solidFill>
              </a:rPr>
              <a:t> </a:t>
            </a:r>
            <a:r>
              <a:rPr lang="en-US" dirty="0" err="1">
                <a:solidFill>
                  <a:schemeClr val="dk1"/>
                </a:solidFill>
              </a:rPr>
              <a:t>derin</a:t>
            </a:r>
            <a:r>
              <a:rPr lang="en-US" dirty="0">
                <a:solidFill>
                  <a:schemeClr val="dk1"/>
                </a:solidFill>
              </a:rPr>
              <a:t> </a:t>
            </a:r>
            <a:r>
              <a:rPr lang="en-US" dirty="0" err="1">
                <a:solidFill>
                  <a:schemeClr val="dk1"/>
                </a:solidFill>
              </a:rPr>
              <a:t>bir</a:t>
            </a:r>
            <a:r>
              <a:rPr lang="en-US" dirty="0">
                <a:solidFill>
                  <a:schemeClr val="dk1"/>
                </a:solidFill>
              </a:rPr>
              <a:t> </a:t>
            </a:r>
            <a:r>
              <a:rPr lang="en-US" dirty="0" err="1">
                <a:solidFill>
                  <a:schemeClr val="dk1"/>
                </a:solidFill>
              </a:rPr>
              <a:t>etkiye</a:t>
            </a:r>
            <a:r>
              <a:rPr lang="en-US" dirty="0">
                <a:solidFill>
                  <a:schemeClr val="dk1"/>
                </a:solidFill>
              </a:rPr>
              <a:t> </a:t>
            </a:r>
            <a:r>
              <a:rPr lang="en-US" dirty="0" err="1">
                <a:solidFill>
                  <a:schemeClr val="dk1"/>
                </a:solidFill>
              </a:rPr>
              <a:t>sahiptir</a:t>
            </a:r>
            <a:r>
              <a:rPr lang="en-US" dirty="0">
                <a:solidFill>
                  <a:schemeClr val="dk1"/>
                </a:solidFill>
              </a:rPr>
              <a:t>. Bu </a:t>
            </a:r>
            <a:r>
              <a:rPr lang="en-US" dirty="0" err="1">
                <a:solidFill>
                  <a:schemeClr val="dk1"/>
                </a:solidFill>
              </a:rPr>
              <a:t>çevresel</a:t>
            </a:r>
            <a:r>
              <a:rPr lang="en-US" dirty="0">
                <a:solidFill>
                  <a:schemeClr val="dk1"/>
                </a:solidFill>
              </a:rPr>
              <a:t> </a:t>
            </a:r>
            <a:r>
              <a:rPr lang="en-US" dirty="0" err="1">
                <a:solidFill>
                  <a:schemeClr val="dk1"/>
                </a:solidFill>
              </a:rPr>
              <a:t>zorlukları</a:t>
            </a:r>
            <a:r>
              <a:rPr lang="en-US" dirty="0">
                <a:solidFill>
                  <a:schemeClr val="dk1"/>
                </a:solidFill>
              </a:rPr>
              <a:t> </a:t>
            </a:r>
            <a:r>
              <a:rPr lang="en-US" dirty="0" err="1">
                <a:solidFill>
                  <a:schemeClr val="dk1"/>
                </a:solidFill>
              </a:rPr>
              <a:t>ele</a:t>
            </a:r>
            <a:r>
              <a:rPr lang="en-US" dirty="0">
                <a:solidFill>
                  <a:schemeClr val="dk1"/>
                </a:solidFill>
              </a:rPr>
              <a:t> </a:t>
            </a:r>
            <a:r>
              <a:rPr lang="en-US" dirty="0" err="1">
                <a:solidFill>
                  <a:schemeClr val="dk1"/>
                </a:solidFill>
              </a:rPr>
              <a:t>almak</a:t>
            </a:r>
            <a:r>
              <a:rPr lang="en-US" dirty="0">
                <a:solidFill>
                  <a:schemeClr val="dk1"/>
                </a:solidFill>
              </a:rPr>
              <a:t> ve </a:t>
            </a:r>
            <a:r>
              <a:rPr lang="en-US" dirty="0" err="1">
                <a:solidFill>
                  <a:schemeClr val="dk1"/>
                </a:solidFill>
              </a:rPr>
              <a:t>sürdürülebilirliği</a:t>
            </a:r>
            <a:r>
              <a:rPr lang="en-US" dirty="0">
                <a:solidFill>
                  <a:schemeClr val="dk1"/>
                </a:solidFill>
              </a:rPr>
              <a:t> </a:t>
            </a:r>
            <a:r>
              <a:rPr lang="en-US" dirty="0" err="1">
                <a:solidFill>
                  <a:schemeClr val="dk1"/>
                </a:solidFill>
              </a:rPr>
              <a:t>teşvik</a:t>
            </a:r>
            <a:r>
              <a:rPr lang="en-US" dirty="0">
                <a:solidFill>
                  <a:schemeClr val="dk1"/>
                </a:solidFill>
              </a:rPr>
              <a:t> </a:t>
            </a:r>
            <a:r>
              <a:rPr lang="en-US" dirty="0" err="1">
                <a:solidFill>
                  <a:schemeClr val="dk1"/>
                </a:solidFill>
              </a:rPr>
              <a:t>etmek</a:t>
            </a:r>
            <a:r>
              <a:rPr lang="en-US" dirty="0">
                <a:solidFill>
                  <a:schemeClr val="dk1"/>
                </a:solidFill>
              </a:rPr>
              <a:t> </a:t>
            </a:r>
            <a:r>
              <a:rPr lang="en-US" dirty="0" err="1">
                <a:solidFill>
                  <a:schemeClr val="dk1"/>
                </a:solidFill>
              </a:rPr>
              <a:t>için</a:t>
            </a:r>
            <a:r>
              <a:rPr lang="en-US" dirty="0">
                <a:solidFill>
                  <a:schemeClr val="dk1"/>
                </a:solidFill>
              </a:rPr>
              <a:t> </a:t>
            </a:r>
            <a:r>
              <a:rPr lang="en-US" dirty="0" err="1">
                <a:solidFill>
                  <a:schemeClr val="dk1"/>
                </a:solidFill>
              </a:rPr>
              <a:t>eko-tasarım</a:t>
            </a:r>
            <a:r>
              <a:rPr lang="en-US" dirty="0">
                <a:solidFill>
                  <a:schemeClr val="dk1"/>
                </a:solidFill>
              </a:rPr>
              <a:t> ve </a:t>
            </a:r>
            <a:r>
              <a:rPr lang="en-US" dirty="0" err="1">
                <a:solidFill>
                  <a:schemeClr val="dk1"/>
                </a:solidFill>
              </a:rPr>
              <a:t>döngüsel</a:t>
            </a:r>
            <a:r>
              <a:rPr lang="en-US" dirty="0">
                <a:solidFill>
                  <a:schemeClr val="dk1"/>
                </a:solidFill>
              </a:rPr>
              <a:t> </a:t>
            </a:r>
            <a:r>
              <a:rPr lang="en-US" dirty="0" err="1">
                <a:solidFill>
                  <a:schemeClr val="dk1"/>
                </a:solidFill>
              </a:rPr>
              <a:t>ekonomi</a:t>
            </a:r>
            <a:r>
              <a:rPr lang="en-US" dirty="0">
                <a:solidFill>
                  <a:schemeClr val="dk1"/>
                </a:solidFill>
              </a:rPr>
              <a:t> </a:t>
            </a:r>
            <a:r>
              <a:rPr lang="en-US" dirty="0" err="1">
                <a:solidFill>
                  <a:schemeClr val="dk1"/>
                </a:solidFill>
              </a:rPr>
              <a:t>ilkelerini</a:t>
            </a:r>
            <a:r>
              <a:rPr lang="en-US" dirty="0">
                <a:solidFill>
                  <a:schemeClr val="dk1"/>
                </a:solidFill>
              </a:rPr>
              <a:t> </a:t>
            </a:r>
            <a:r>
              <a:rPr lang="en-US" dirty="0" err="1">
                <a:solidFill>
                  <a:schemeClr val="dk1"/>
                </a:solidFill>
              </a:rPr>
              <a:t>ayakkabı</a:t>
            </a:r>
            <a:r>
              <a:rPr lang="en-US" dirty="0">
                <a:solidFill>
                  <a:schemeClr val="dk1"/>
                </a:solidFill>
              </a:rPr>
              <a:t> </a:t>
            </a:r>
            <a:r>
              <a:rPr lang="en-US" dirty="0" err="1">
                <a:solidFill>
                  <a:schemeClr val="dk1"/>
                </a:solidFill>
              </a:rPr>
              <a:t>üretim</a:t>
            </a:r>
            <a:r>
              <a:rPr lang="en-US" dirty="0">
                <a:solidFill>
                  <a:schemeClr val="dk1"/>
                </a:solidFill>
              </a:rPr>
              <a:t> </a:t>
            </a:r>
            <a:r>
              <a:rPr lang="en-US" dirty="0" err="1">
                <a:solidFill>
                  <a:schemeClr val="dk1"/>
                </a:solidFill>
              </a:rPr>
              <a:t>döngüsüne</a:t>
            </a:r>
            <a:r>
              <a:rPr lang="en-US" dirty="0">
                <a:solidFill>
                  <a:schemeClr val="dk1"/>
                </a:solidFill>
              </a:rPr>
              <a:t> </a:t>
            </a:r>
            <a:r>
              <a:rPr lang="en-US" dirty="0" err="1">
                <a:solidFill>
                  <a:schemeClr val="dk1"/>
                </a:solidFill>
              </a:rPr>
              <a:t>dahil</a:t>
            </a:r>
            <a:r>
              <a:rPr lang="en-US" dirty="0">
                <a:solidFill>
                  <a:schemeClr val="dk1"/>
                </a:solidFill>
              </a:rPr>
              <a:t> </a:t>
            </a:r>
            <a:r>
              <a:rPr lang="en-US" dirty="0" err="1">
                <a:solidFill>
                  <a:schemeClr val="dk1"/>
                </a:solidFill>
              </a:rPr>
              <a:t>etmek</a:t>
            </a:r>
            <a:r>
              <a:rPr lang="en-US" dirty="0">
                <a:solidFill>
                  <a:schemeClr val="dk1"/>
                </a:solidFill>
              </a:rPr>
              <a:t> </a:t>
            </a:r>
            <a:r>
              <a:rPr lang="en-US" dirty="0" err="1">
                <a:solidFill>
                  <a:schemeClr val="dk1"/>
                </a:solidFill>
              </a:rPr>
              <a:t>çok</a:t>
            </a:r>
            <a:r>
              <a:rPr lang="en-US" dirty="0">
                <a:solidFill>
                  <a:schemeClr val="dk1"/>
                </a:solidFill>
              </a:rPr>
              <a:t> </a:t>
            </a:r>
            <a:r>
              <a:rPr lang="en-US" dirty="0" err="1">
                <a:solidFill>
                  <a:schemeClr val="dk1"/>
                </a:solidFill>
              </a:rPr>
              <a:t>önemlidir</a:t>
            </a:r>
            <a:r>
              <a:rPr lang="en-US" dirty="0">
                <a:solidFill>
                  <a:schemeClr val="dk1"/>
                </a:solidFill>
              </a:rPr>
              <a:t>.</a:t>
            </a:r>
            <a:endParaRPr dirty="0"/>
          </a:p>
        </p:txBody>
      </p:sp>
      <p:sp>
        <p:nvSpPr>
          <p:cNvPr id="118" name="Google Shape;11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i="0" dirty="0">
                <a:latin typeface="Arial"/>
                <a:ea typeface="Arial"/>
                <a:cs typeface="Arial"/>
                <a:sym typeface="Arial"/>
              </a:rPr>
              <a:t>2.1 </a:t>
            </a:r>
            <a:r>
              <a:rPr lang="en-US" b="1" i="0" dirty="0" err="1">
                <a:latin typeface="Arial"/>
                <a:ea typeface="Arial"/>
                <a:cs typeface="Arial"/>
                <a:sym typeface="Arial"/>
              </a:rPr>
              <a:t>Ayakkabılarda</a:t>
            </a:r>
            <a:r>
              <a:rPr lang="en-US" b="1" i="0" dirty="0">
                <a:latin typeface="Arial"/>
                <a:ea typeface="Arial"/>
                <a:cs typeface="Arial"/>
                <a:sym typeface="Arial"/>
              </a:rPr>
              <a:t> </a:t>
            </a:r>
            <a:r>
              <a:rPr lang="en-US" b="1" i="0" dirty="0" err="1">
                <a:latin typeface="Arial"/>
                <a:ea typeface="Arial"/>
                <a:cs typeface="Arial"/>
                <a:sym typeface="Arial"/>
              </a:rPr>
              <a:t>Eko-Tasarım</a:t>
            </a:r>
            <a:endParaRPr lang="tr-TR" b="1" i="0" dirty="0">
              <a:latin typeface="Arial"/>
              <a:ea typeface="Arial"/>
              <a:cs typeface="Arial"/>
              <a:sym typeface="Arial"/>
            </a:endParaRPr>
          </a:p>
          <a:p>
            <a:pPr marL="0" lvl="0" indent="0" algn="l" rtl="0">
              <a:lnSpc>
                <a:spcPct val="100000"/>
              </a:lnSpc>
              <a:spcBef>
                <a:spcPts val="0"/>
              </a:spcBef>
              <a:spcAft>
                <a:spcPts val="0"/>
              </a:spcAft>
              <a:buSzPts val="1400"/>
              <a:buNone/>
            </a:pPr>
            <a:endParaRPr lang="tr-TR" b="1" i="0" dirty="0">
              <a:latin typeface="Arial"/>
              <a:ea typeface="Arial"/>
              <a:cs typeface="Arial"/>
              <a:sym typeface="Arial"/>
            </a:endParaRPr>
          </a:p>
          <a:p>
            <a:pPr marL="0" lvl="0" indent="0" algn="l" rtl="0">
              <a:lnSpc>
                <a:spcPct val="100000"/>
              </a:lnSpc>
              <a:spcBef>
                <a:spcPts val="0"/>
              </a:spcBef>
              <a:spcAft>
                <a:spcPts val="0"/>
              </a:spcAft>
              <a:buSzPts val="1400"/>
              <a:buNone/>
            </a:pPr>
            <a:r>
              <a:rPr lang="en-US" b="1" i="0" dirty="0" err="1">
                <a:solidFill>
                  <a:srgbClr val="374151"/>
                </a:solidFill>
                <a:latin typeface="Arial"/>
                <a:ea typeface="Arial"/>
                <a:cs typeface="Arial"/>
                <a:sym typeface="Arial"/>
              </a:rPr>
              <a:t>Ekolojik</a:t>
            </a:r>
            <a:r>
              <a:rPr lang="en-US" b="1" i="0" dirty="0">
                <a:solidFill>
                  <a:srgbClr val="374151"/>
                </a:solidFill>
                <a:latin typeface="Arial"/>
                <a:ea typeface="Arial"/>
                <a:cs typeface="Arial"/>
                <a:sym typeface="Arial"/>
              </a:rPr>
              <a:t> </a:t>
            </a:r>
            <a:r>
              <a:rPr lang="en-US" b="1" i="0" dirty="0" err="1">
                <a:solidFill>
                  <a:srgbClr val="374151"/>
                </a:solidFill>
                <a:latin typeface="Arial"/>
                <a:ea typeface="Arial"/>
                <a:cs typeface="Arial"/>
                <a:sym typeface="Arial"/>
              </a:rPr>
              <a:t>tasarım</a:t>
            </a:r>
            <a:r>
              <a:rPr lang="en-US" b="1" i="0" dirty="0">
                <a:solidFill>
                  <a:srgbClr val="374151"/>
                </a:solidFill>
                <a:latin typeface="Arial"/>
                <a:ea typeface="Arial"/>
                <a:cs typeface="Arial"/>
                <a:sym typeface="Arial"/>
              </a:rPr>
              <a:t> </a:t>
            </a:r>
            <a:r>
              <a:rPr lang="en-US" b="0" i="0" dirty="0" err="1">
                <a:solidFill>
                  <a:srgbClr val="374151"/>
                </a:solidFill>
                <a:latin typeface="Arial"/>
                <a:ea typeface="Arial"/>
                <a:cs typeface="Arial"/>
                <a:sym typeface="Arial"/>
              </a:rPr>
              <a:t>veya</a:t>
            </a:r>
            <a:r>
              <a:rPr lang="en-US" b="0" i="0" dirty="0">
                <a:solidFill>
                  <a:srgbClr val="374151"/>
                </a:solidFill>
                <a:latin typeface="Arial"/>
                <a:ea typeface="Arial"/>
                <a:cs typeface="Arial"/>
                <a:sym typeface="Arial"/>
              </a:rPr>
              <a:t> </a:t>
            </a:r>
            <a:r>
              <a:rPr lang="en-US" b="0" i="0" dirty="0" err="1">
                <a:solidFill>
                  <a:srgbClr val="374151"/>
                </a:solidFill>
                <a:latin typeface="Arial"/>
                <a:ea typeface="Arial"/>
                <a:cs typeface="Arial"/>
                <a:sym typeface="Arial"/>
              </a:rPr>
              <a:t>sürdürülebilir</a:t>
            </a:r>
            <a:r>
              <a:rPr lang="en-US" b="0" i="0" dirty="0">
                <a:solidFill>
                  <a:srgbClr val="374151"/>
                </a:solidFill>
                <a:latin typeface="Arial"/>
                <a:ea typeface="Arial"/>
                <a:cs typeface="Arial"/>
                <a:sym typeface="Arial"/>
              </a:rPr>
              <a:t> </a:t>
            </a:r>
            <a:r>
              <a:rPr lang="en-US" b="0" i="0" dirty="0" err="1">
                <a:solidFill>
                  <a:srgbClr val="374151"/>
                </a:solidFill>
                <a:latin typeface="Arial"/>
                <a:ea typeface="Arial"/>
                <a:cs typeface="Arial"/>
                <a:sym typeface="Arial"/>
              </a:rPr>
              <a:t>tasarım</a:t>
            </a:r>
            <a:r>
              <a:rPr lang="en-US" b="0" i="0" dirty="0">
                <a:solidFill>
                  <a:srgbClr val="374151"/>
                </a:solidFill>
                <a:latin typeface="Arial"/>
                <a:ea typeface="Arial"/>
                <a:cs typeface="Arial"/>
                <a:sym typeface="Arial"/>
              </a:rPr>
              <a:t> </a:t>
            </a:r>
            <a:r>
              <a:rPr lang="en-US" b="0" i="0" dirty="0" err="1">
                <a:solidFill>
                  <a:srgbClr val="374151"/>
                </a:solidFill>
                <a:latin typeface="Arial"/>
                <a:ea typeface="Arial"/>
                <a:cs typeface="Arial"/>
                <a:sym typeface="Arial"/>
              </a:rPr>
              <a:t>olarak</a:t>
            </a:r>
            <a:r>
              <a:rPr lang="en-US" b="0" i="0" dirty="0">
                <a:solidFill>
                  <a:srgbClr val="374151"/>
                </a:solidFill>
                <a:latin typeface="Arial"/>
                <a:ea typeface="Arial"/>
                <a:cs typeface="Arial"/>
                <a:sym typeface="Arial"/>
              </a:rPr>
              <a:t> da </a:t>
            </a:r>
            <a:r>
              <a:rPr lang="en-US" b="0" i="0" dirty="0" err="1">
                <a:solidFill>
                  <a:srgbClr val="374151"/>
                </a:solidFill>
                <a:latin typeface="Arial"/>
                <a:ea typeface="Arial"/>
                <a:cs typeface="Arial"/>
                <a:sym typeface="Arial"/>
              </a:rPr>
              <a:t>bilinen</a:t>
            </a:r>
            <a:r>
              <a:rPr lang="en-US" b="0" i="0" dirty="0">
                <a:solidFill>
                  <a:srgbClr val="374151"/>
                </a:solidFill>
                <a:latin typeface="Arial"/>
                <a:ea typeface="Arial"/>
                <a:cs typeface="Arial"/>
                <a:sym typeface="Arial"/>
              </a:rPr>
              <a:t> </a:t>
            </a:r>
            <a:r>
              <a:rPr lang="en-US" b="0" i="0" dirty="0" err="1">
                <a:solidFill>
                  <a:srgbClr val="374151"/>
                </a:solidFill>
                <a:latin typeface="Arial"/>
                <a:ea typeface="Arial"/>
                <a:cs typeface="Arial"/>
                <a:sym typeface="Arial"/>
              </a:rPr>
              <a:t>Eko-Tasarım</a:t>
            </a:r>
            <a:r>
              <a:rPr lang="en-US" b="0" i="0" dirty="0">
                <a:solidFill>
                  <a:srgbClr val="374151"/>
                </a:solidFill>
                <a:latin typeface="Arial"/>
                <a:ea typeface="Arial"/>
                <a:cs typeface="Arial"/>
                <a:sym typeface="Arial"/>
              </a:rPr>
              <a:t>, </a:t>
            </a:r>
            <a:r>
              <a:rPr lang="en-US" b="0" i="0" dirty="0" err="1">
                <a:solidFill>
                  <a:srgbClr val="374151"/>
                </a:solidFill>
                <a:latin typeface="Arial"/>
                <a:ea typeface="Arial"/>
                <a:cs typeface="Arial"/>
                <a:sym typeface="Arial"/>
              </a:rPr>
              <a:t>çevresel</a:t>
            </a:r>
            <a:r>
              <a:rPr lang="en-US" b="0" i="0" dirty="0">
                <a:solidFill>
                  <a:srgbClr val="374151"/>
                </a:solidFill>
                <a:latin typeface="Arial"/>
                <a:ea typeface="Arial"/>
                <a:cs typeface="Arial"/>
                <a:sym typeface="Arial"/>
              </a:rPr>
              <a:t> </a:t>
            </a:r>
            <a:r>
              <a:rPr lang="en-US" b="0" i="0" dirty="0" err="1">
                <a:solidFill>
                  <a:srgbClr val="374151"/>
                </a:solidFill>
                <a:latin typeface="Arial"/>
                <a:ea typeface="Arial"/>
                <a:cs typeface="Arial"/>
                <a:sym typeface="Arial"/>
              </a:rPr>
              <a:t>hususları</a:t>
            </a:r>
            <a:r>
              <a:rPr lang="en-US" b="0" i="0" dirty="0">
                <a:solidFill>
                  <a:srgbClr val="374151"/>
                </a:solidFill>
                <a:latin typeface="Arial"/>
                <a:ea typeface="Arial"/>
                <a:cs typeface="Arial"/>
                <a:sym typeface="Arial"/>
              </a:rPr>
              <a:t> </a:t>
            </a:r>
            <a:r>
              <a:rPr lang="en-US" b="0" i="0" dirty="0" err="1">
                <a:solidFill>
                  <a:srgbClr val="374151"/>
                </a:solidFill>
                <a:latin typeface="Arial"/>
                <a:ea typeface="Arial"/>
                <a:cs typeface="Arial"/>
                <a:sym typeface="Arial"/>
              </a:rPr>
              <a:t>ürün</a:t>
            </a:r>
            <a:r>
              <a:rPr lang="en-US" b="0" i="0" dirty="0">
                <a:solidFill>
                  <a:srgbClr val="374151"/>
                </a:solidFill>
                <a:latin typeface="Arial"/>
                <a:ea typeface="Arial"/>
                <a:cs typeface="Arial"/>
                <a:sym typeface="Arial"/>
              </a:rPr>
              <a:t> </a:t>
            </a:r>
            <a:r>
              <a:rPr lang="en-US" b="0" i="0" dirty="0" err="1">
                <a:solidFill>
                  <a:srgbClr val="374151"/>
                </a:solidFill>
                <a:latin typeface="Arial"/>
                <a:ea typeface="Arial"/>
                <a:cs typeface="Arial"/>
                <a:sym typeface="Arial"/>
              </a:rPr>
              <a:t>tasarımı</a:t>
            </a:r>
            <a:r>
              <a:rPr lang="en-US" b="0" i="0" dirty="0">
                <a:solidFill>
                  <a:srgbClr val="374151"/>
                </a:solidFill>
                <a:latin typeface="Arial"/>
                <a:ea typeface="Arial"/>
                <a:cs typeface="Arial"/>
                <a:sym typeface="Arial"/>
              </a:rPr>
              <a:t> ve </a:t>
            </a:r>
            <a:r>
              <a:rPr lang="en-US" b="0" i="0" dirty="0" err="1">
                <a:solidFill>
                  <a:srgbClr val="374151"/>
                </a:solidFill>
                <a:latin typeface="Arial"/>
                <a:ea typeface="Arial"/>
                <a:cs typeface="Arial"/>
                <a:sym typeface="Arial"/>
              </a:rPr>
              <a:t>geliştirme</a:t>
            </a:r>
            <a:r>
              <a:rPr lang="en-US" b="0" i="0" dirty="0">
                <a:solidFill>
                  <a:srgbClr val="374151"/>
                </a:solidFill>
                <a:latin typeface="Arial"/>
                <a:ea typeface="Arial"/>
                <a:cs typeface="Arial"/>
                <a:sym typeface="Arial"/>
              </a:rPr>
              <a:t> </a:t>
            </a:r>
            <a:r>
              <a:rPr lang="en-US" b="0" i="0" dirty="0" err="1">
                <a:solidFill>
                  <a:srgbClr val="374151"/>
                </a:solidFill>
                <a:latin typeface="Arial"/>
                <a:ea typeface="Arial"/>
                <a:cs typeface="Arial"/>
                <a:sym typeface="Arial"/>
              </a:rPr>
              <a:t>sürecinin</a:t>
            </a:r>
            <a:r>
              <a:rPr lang="en-US" b="0" i="0" dirty="0">
                <a:solidFill>
                  <a:srgbClr val="374151"/>
                </a:solidFill>
                <a:latin typeface="Arial"/>
                <a:ea typeface="Arial"/>
                <a:cs typeface="Arial"/>
                <a:sym typeface="Arial"/>
              </a:rPr>
              <a:t> her </a:t>
            </a:r>
            <a:r>
              <a:rPr lang="en-US" b="0" i="0" dirty="0" err="1">
                <a:solidFill>
                  <a:srgbClr val="374151"/>
                </a:solidFill>
                <a:latin typeface="Arial"/>
                <a:ea typeface="Arial"/>
                <a:cs typeface="Arial"/>
                <a:sym typeface="Arial"/>
              </a:rPr>
              <a:t>aşamasına</a:t>
            </a:r>
            <a:r>
              <a:rPr lang="en-US" b="0" i="0" dirty="0">
                <a:solidFill>
                  <a:srgbClr val="374151"/>
                </a:solidFill>
                <a:latin typeface="Arial"/>
                <a:ea typeface="Arial"/>
                <a:cs typeface="Arial"/>
                <a:sym typeface="Arial"/>
              </a:rPr>
              <a:t> </a:t>
            </a:r>
            <a:r>
              <a:rPr lang="en-US" b="0" i="0" dirty="0" err="1">
                <a:solidFill>
                  <a:srgbClr val="374151"/>
                </a:solidFill>
                <a:latin typeface="Arial"/>
                <a:ea typeface="Arial"/>
                <a:cs typeface="Arial"/>
                <a:sym typeface="Arial"/>
              </a:rPr>
              <a:t>entegre</a:t>
            </a:r>
            <a:r>
              <a:rPr lang="en-US" b="0" i="0" dirty="0">
                <a:solidFill>
                  <a:srgbClr val="374151"/>
                </a:solidFill>
                <a:latin typeface="Arial"/>
                <a:ea typeface="Arial"/>
                <a:cs typeface="Arial"/>
                <a:sym typeface="Arial"/>
              </a:rPr>
              <a:t> </a:t>
            </a:r>
            <a:r>
              <a:rPr lang="en-US" b="0" i="0" dirty="0" err="1">
                <a:solidFill>
                  <a:srgbClr val="374151"/>
                </a:solidFill>
                <a:latin typeface="Arial"/>
                <a:ea typeface="Arial"/>
                <a:cs typeface="Arial"/>
                <a:sym typeface="Arial"/>
              </a:rPr>
              <a:t>eden</a:t>
            </a:r>
            <a:r>
              <a:rPr lang="en-US" b="0" i="0" dirty="0">
                <a:solidFill>
                  <a:srgbClr val="374151"/>
                </a:solidFill>
                <a:latin typeface="Arial"/>
                <a:ea typeface="Arial"/>
                <a:cs typeface="Arial"/>
                <a:sym typeface="Arial"/>
              </a:rPr>
              <a:t> </a:t>
            </a:r>
            <a:r>
              <a:rPr lang="en-US" b="0" i="0" dirty="0" err="1">
                <a:solidFill>
                  <a:srgbClr val="374151"/>
                </a:solidFill>
                <a:latin typeface="Arial"/>
                <a:ea typeface="Arial"/>
                <a:cs typeface="Arial"/>
                <a:sym typeface="Arial"/>
              </a:rPr>
              <a:t>bir</a:t>
            </a:r>
            <a:r>
              <a:rPr lang="en-US" b="0" i="0" dirty="0">
                <a:solidFill>
                  <a:srgbClr val="374151"/>
                </a:solidFill>
                <a:latin typeface="Arial"/>
                <a:ea typeface="Arial"/>
                <a:cs typeface="Arial"/>
                <a:sym typeface="Arial"/>
              </a:rPr>
              <a:t> </a:t>
            </a:r>
            <a:r>
              <a:rPr lang="en-US" b="0" i="0" dirty="0" err="1">
                <a:solidFill>
                  <a:srgbClr val="374151"/>
                </a:solidFill>
                <a:latin typeface="Arial"/>
                <a:ea typeface="Arial"/>
                <a:cs typeface="Arial"/>
                <a:sym typeface="Arial"/>
              </a:rPr>
              <a:t>yaklaşımdır</a:t>
            </a:r>
            <a:r>
              <a:rPr lang="en-US" b="0" i="0" dirty="0">
                <a:solidFill>
                  <a:srgbClr val="374151"/>
                </a:solidFill>
                <a:latin typeface="Arial"/>
                <a:ea typeface="Arial"/>
                <a:cs typeface="Arial"/>
                <a:sym typeface="Arial"/>
              </a:rPr>
              <a:t>. </a:t>
            </a:r>
            <a:r>
              <a:rPr lang="en-US" b="0" i="0" dirty="0" err="1">
                <a:solidFill>
                  <a:srgbClr val="374151"/>
                </a:solidFill>
                <a:latin typeface="Arial"/>
                <a:ea typeface="Arial"/>
                <a:cs typeface="Arial"/>
                <a:sym typeface="Arial"/>
              </a:rPr>
              <a:t>Ayakkabı</a:t>
            </a:r>
            <a:r>
              <a:rPr lang="en-US" b="0" i="0" dirty="0">
                <a:solidFill>
                  <a:srgbClr val="374151"/>
                </a:solidFill>
                <a:latin typeface="Arial"/>
                <a:ea typeface="Arial"/>
                <a:cs typeface="Arial"/>
                <a:sym typeface="Arial"/>
              </a:rPr>
              <a:t> </a:t>
            </a:r>
            <a:r>
              <a:rPr lang="en-US" b="0" i="0" dirty="0" err="1">
                <a:solidFill>
                  <a:srgbClr val="374151"/>
                </a:solidFill>
                <a:latin typeface="Arial"/>
                <a:ea typeface="Arial"/>
                <a:cs typeface="Arial"/>
                <a:sym typeface="Arial"/>
              </a:rPr>
              <a:t>endüstrisinde</a:t>
            </a:r>
            <a:r>
              <a:rPr lang="en-US" b="0" i="0" dirty="0">
                <a:solidFill>
                  <a:srgbClr val="374151"/>
                </a:solidFill>
                <a:latin typeface="Arial"/>
                <a:ea typeface="Arial"/>
                <a:cs typeface="Arial"/>
                <a:sym typeface="Arial"/>
              </a:rPr>
              <a:t> </a:t>
            </a:r>
            <a:r>
              <a:rPr lang="en-US" b="0" i="0" dirty="0" err="1">
                <a:solidFill>
                  <a:srgbClr val="374151"/>
                </a:solidFill>
                <a:latin typeface="Arial"/>
                <a:ea typeface="Arial"/>
                <a:cs typeface="Arial"/>
                <a:sym typeface="Arial"/>
              </a:rPr>
              <a:t>eko-tasarım</a:t>
            </a:r>
            <a:r>
              <a:rPr lang="en-US" b="0" i="0" dirty="0">
                <a:solidFill>
                  <a:srgbClr val="374151"/>
                </a:solidFill>
                <a:latin typeface="Arial"/>
                <a:ea typeface="Arial"/>
                <a:cs typeface="Arial"/>
                <a:sym typeface="Arial"/>
              </a:rPr>
              <a:t>, </a:t>
            </a:r>
            <a:r>
              <a:rPr lang="en-US" b="0" i="0" dirty="0" err="1">
                <a:solidFill>
                  <a:srgbClr val="374151"/>
                </a:solidFill>
                <a:latin typeface="Arial"/>
                <a:ea typeface="Arial"/>
                <a:cs typeface="Arial"/>
                <a:sym typeface="Arial"/>
              </a:rPr>
              <a:t>ekolojik</a:t>
            </a:r>
            <a:r>
              <a:rPr lang="en-US" b="0" i="0" dirty="0">
                <a:solidFill>
                  <a:srgbClr val="374151"/>
                </a:solidFill>
                <a:latin typeface="Arial"/>
                <a:ea typeface="Arial"/>
                <a:cs typeface="Arial"/>
                <a:sym typeface="Arial"/>
              </a:rPr>
              <a:t> </a:t>
            </a:r>
            <a:r>
              <a:rPr lang="en-US" b="0" i="0" dirty="0" err="1">
                <a:solidFill>
                  <a:srgbClr val="374151"/>
                </a:solidFill>
                <a:latin typeface="Arial"/>
                <a:ea typeface="Arial"/>
                <a:cs typeface="Arial"/>
                <a:sym typeface="Arial"/>
              </a:rPr>
              <a:t>ayak</a:t>
            </a:r>
            <a:r>
              <a:rPr lang="en-US" b="0" i="0" dirty="0">
                <a:solidFill>
                  <a:srgbClr val="374151"/>
                </a:solidFill>
                <a:latin typeface="Arial"/>
                <a:ea typeface="Arial"/>
                <a:cs typeface="Arial"/>
                <a:sym typeface="Arial"/>
              </a:rPr>
              <a:t> </a:t>
            </a:r>
            <a:r>
              <a:rPr lang="en-US" b="0" i="0" dirty="0" err="1">
                <a:solidFill>
                  <a:srgbClr val="374151"/>
                </a:solidFill>
                <a:latin typeface="Arial"/>
                <a:ea typeface="Arial"/>
                <a:cs typeface="Arial"/>
                <a:sym typeface="Arial"/>
              </a:rPr>
              <a:t>izlerini</a:t>
            </a:r>
            <a:r>
              <a:rPr lang="en-US" b="0" i="0" dirty="0">
                <a:solidFill>
                  <a:srgbClr val="374151"/>
                </a:solidFill>
                <a:latin typeface="Arial"/>
                <a:ea typeface="Arial"/>
                <a:cs typeface="Arial"/>
                <a:sym typeface="Arial"/>
              </a:rPr>
              <a:t> </a:t>
            </a:r>
            <a:r>
              <a:rPr lang="en-US" b="0" i="0" dirty="0" err="1">
                <a:solidFill>
                  <a:srgbClr val="374151"/>
                </a:solidFill>
                <a:latin typeface="Arial"/>
                <a:ea typeface="Arial"/>
                <a:cs typeface="Arial"/>
                <a:sym typeface="Arial"/>
              </a:rPr>
              <a:t>azaltmak</a:t>
            </a:r>
            <a:r>
              <a:rPr lang="en-US" b="0" i="0" dirty="0">
                <a:solidFill>
                  <a:srgbClr val="374151"/>
                </a:solidFill>
                <a:latin typeface="Arial"/>
                <a:ea typeface="Arial"/>
                <a:cs typeface="Arial"/>
                <a:sym typeface="Arial"/>
              </a:rPr>
              <a:t> </a:t>
            </a:r>
            <a:r>
              <a:rPr lang="en-US" b="0" i="0" dirty="0" err="1">
                <a:solidFill>
                  <a:srgbClr val="374151"/>
                </a:solidFill>
                <a:latin typeface="Arial"/>
                <a:ea typeface="Arial"/>
                <a:cs typeface="Arial"/>
                <a:sym typeface="Arial"/>
              </a:rPr>
              <a:t>için</a:t>
            </a:r>
            <a:r>
              <a:rPr lang="en-US" b="0" i="0" dirty="0">
                <a:solidFill>
                  <a:srgbClr val="374151"/>
                </a:solidFill>
                <a:latin typeface="Arial"/>
                <a:ea typeface="Arial"/>
                <a:cs typeface="Arial"/>
                <a:sym typeface="Arial"/>
              </a:rPr>
              <a:t> </a:t>
            </a:r>
            <a:r>
              <a:rPr lang="en-US" b="0" i="0" dirty="0" err="1">
                <a:solidFill>
                  <a:srgbClr val="374151"/>
                </a:solidFill>
                <a:latin typeface="Arial"/>
                <a:ea typeface="Arial"/>
                <a:cs typeface="Arial"/>
                <a:sym typeface="Arial"/>
              </a:rPr>
              <a:t>ayakkabıların</a:t>
            </a:r>
            <a:r>
              <a:rPr lang="en-US" b="0" i="0" dirty="0">
                <a:solidFill>
                  <a:srgbClr val="374151"/>
                </a:solidFill>
                <a:latin typeface="Arial"/>
                <a:ea typeface="Arial"/>
                <a:cs typeface="Arial"/>
                <a:sym typeface="Arial"/>
              </a:rPr>
              <a:t> </a:t>
            </a:r>
            <a:r>
              <a:rPr lang="en-US" b="0" i="0" dirty="0" err="1">
                <a:solidFill>
                  <a:srgbClr val="374151"/>
                </a:solidFill>
                <a:latin typeface="Arial"/>
                <a:ea typeface="Arial"/>
                <a:cs typeface="Arial"/>
                <a:sym typeface="Arial"/>
              </a:rPr>
              <a:t>nasıl</a:t>
            </a:r>
            <a:r>
              <a:rPr lang="en-US" b="0" i="0" dirty="0">
                <a:solidFill>
                  <a:srgbClr val="374151"/>
                </a:solidFill>
                <a:latin typeface="Arial"/>
                <a:ea typeface="Arial"/>
                <a:cs typeface="Arial"/>
                <a:sym typeface="Arial"/>
              </a:rPr>
              <a:t> </a:t>
            </a:r>
            <a:r>
              <a:rPr lang="en-US" b="0" i="0" dirty="0" err="1">
                <a:solidFill>
                  <a:srgbClr val="374151"/>
                </a:solidFill>
                <a:latin typeface="Arial"/>
                <a:ea typeface="Arial"/>
                <a:cs typeface="Arial"/>
                <a:sym typeface="Arial"/>
              </a:rPr>
              <a:t>tasarlandığını</a:t>
            </a:r>
            <a:r>
              <a:rPr lang="en-US" b="0" i="0" dirty="0">
                <a:solidFill>
                  <a:srgbClr val="374151"/>
                </a:solidFill>
                <a:latin typeface="Arial"/>
                <a:ea typeface="Arial"/>
                <a:cs typeface="Arial"/>
                <a:sym typeface="Arial"/>
              </a:rPr>
              <a:t>, </a:t>
            </a:r>
            <a:r>
              <a:rPr lang="en-US" b="0" i="0" dirty="0" err="1">
                <a:solidFill>
                  <a:srgbClr val="374151"/>
                </a:solidFill>
                <a:latin typeface="Arial"/>
                <a:ea typeface="Arial"/>
                <a:cs typeface="Arial"/>
                <a:sym typeface="Arial"/>
              </a:rPr>
              <a:t>üretildiğini</a:t>
            </a:r>
            <a:r>
              <a:rPr lang="en-US" b="0" i="0" dirty="0">
                <a:solidFill>
                  <a:srgbClr val="374151"/>
                </a:solidFill>
                <a:latin typeface="Arial"/>
                <a:ea typeface="Arial"/>
                <a:cs typeface="Arial"/>
                <a:sym typeface="Arial"/>
              </a:rPr>
              <a:t> ve </a:t>
            </a:r>
            <a:r>
              <a:rPr lang="en-US" b="0" i="0" dirty="0" err="1">
                <a:solidFill>
                  <a:srgbClr val="374151"/>
                </a:solidFill>
                <a:latin typeface="Arial"/>
                <a:ea typeface="Arial"/>
                <a:cs typeface="Arial"/>
                <a:sym typeface="Arial"/>
              </a:rPr>
              <a:t>tüketildiğini</a:t>
            </a:r>
            <a:r>
              <a:rPr lang="en-US" b="0" i="0" dirty="0">
                <a:solidFill>
                  <a:srgbClr val="374151"/>
                </a:solidFill>
                <a:latin typeface="Arial"/>
                <a:ea typeface="Arial"/>
                <a:cs typeface="Arial"/>
                <a:sym typeface="Arial"/>
              </a:rPr>
              <a:t> </a:t>
            </a:r>
            <a:r>
              <a:rPr lang="en-US" b="0" i="0" dirty="0" err="1">
                <a:solidFill>
                  <a:srgbClr val="374151"/>
                </a:solidFill>
                <a:latin typeface="Arial"/>
                <a:ea typeface="Arial"/>
                <a:cs typeface="Arial"/>
                <a:sym typeface="Arial"/>
              </a:rPr>
              <a:t>yeniden</a:t>
            </a:r>
            <a:r>
              <a:rPr lang="en-US" b="0" i="0" dirty="0">
                <a:solidFill>
                  <a:srgbClr val="374151"/>
                </a:solidFill>
                <a:latin typeface="Arial"/>
                <a:ea typeface="Arial"/>
                <a:cs typeface="Arial"/>
                <a:sym typeface="Arial"/>
              </a:rPr>
              <a:t> </a:t>
            </a:r>
            <a:r>
              <a:rPr lang="en-US" b="0" i="0" dirty="0" err="1">
                <a:solidFill>
                  <a:srgbClr val="374151"/>
                </a:solidFill>
                <a:latin typeface="Arial"/>
                <a:ea typeface="Arial"/>
                <a:cs typeface="Arial"/>
                <a:sym typeface="Arial"/>
              </a:rPr>
              <a:t>düşünmek</a:t>
            </a:r>
            <a:r>
              <a:rPr lang="en-US" b="0" i="0" dirty="0">
                <a:solidFill>
                  <a:srgbClr val="374151"/>
                </a:solidFill>
                <a:latin typeface="Arial"/>
                <a:ea typeface="Arial"/>
                <a:cs typeface="Arial"/>
                <a:sym typeface="Arial"/>
              </a:rPr>
              <a:t> </a:t>
            </a:r>
            <a:r>
              <a:rPr lang="en-US" b="0" i="0" dirty="0" err="1">
                <a:solidFill>
                  <a:srgbClr val="374151"/>
                </a:solidFill>
                <a:latin typeface="Arial"/>
                <a:ea typeface="Arial"/>
                <a:cs typeface="Arial"/>
                <a:sym typeface="Arial"/>
              </a:rPr>
              <a:t>anlamına</a:t>
            </a:r>
            <a:r>
              <a:rPr lang="en-US" b="0" i="0" dirty="0">
                <a:solidFill>
                  <a:srgbClr val="374151"/>
                </a:solidFill>
                <a:latin typeface="Arial"/>
                <a:ea typeface="Arial"/>
                <a:cs typeface="Arial"/>
                <a:sym typeface="Arial"/>
              </a:rPr>
              <a:t> </a:t>
            </a:r>
            <a:r>
              <a:rPr lang="en-US" b="0" i="0" dirty="0" err="1">
                <a:solidFill>
                  <a:srgbClr val="374151"/>
                </a:solidFill>
                <a:latin typeface="Arial"/>
                <a:ea typeface="Arial"/>
                <a:cs typeface="Arial"/>
                <a:sym typeface="Arial"/>
              </a:rPr>
              <a:t>gelir</a:t>
            </a:r>
            <a:r>
              <a:rPr lang="en-US" b="0" i="0" dirty="0">
                <a:solidFill>
                  <a:srgbClr val="374151"/>
                </a:solidFill>
                <a:latin typeface="Arial"/>
                <a:ea typeface="Arial"/>
                <a:cs typeface="Arial"/>
                <a:sym typeface="Arial"/>
              </a:rPr>
              <a:t>. </a:t>
            </a:r>
            <a:r>
              <a:rPr lang="en-US" b="0" i="0" dirty="0" err="1">
                <a:solidFill>
                  <a:srgbClr val="374151"/>
                </a:solidFill>
                <a:latin typeface="Arial"/>
                <a:ea typeface="Arial"/>
                <a:cs typeface="Arial"/>
                <a:sym typeface="Arial"/>
              </a:rPr>
              <a:t>Önemli</a:t>
            </a:r>
            <a:r>
              <a:rPr lang="en-US" b="0" i="0" dirty="0">
                <a:solidFill>
                  <a:srgbClr val="374151"/>
                </a:solidFill>
                <a:latin typeface="Arial"/>
                <a:ea typeface="Arial"/>
                <a:cs typeface="Arial"/>
                <a:sym typeface="Arial"/>
              </a:rPr>
              <a:t> </a:t>
            </a:r>
            <a:r>
              <a:rPr lang="en-US" b="0" i="0" dirty="0" err="1">
                <a:solidFill>
                  <a:srgbClr val="374151"/>
                </a:solidFill>
                <a:latin typeface="Arial"/>
                <a:ea typeface="Arial"/>
                <a:cs typeface="Arial"/>
                <a:sym typeface="Arial"/>
              </a:rPr>
              <a:t>noktalar</a:t>
            </a:r>
            <a:r>
              <a:rPr lang="en-US" b="0" i="0" dirty="0">
                <a:solidFill>
                  <a:srgbClr val="374151"/>
                </a:solidFill>
                <a:latin typeface="Arial"/>
                <a:ea typeface="Arial"/>
                <a:cs typeface="Arial"/>
                <a:sym typeface="Arial"/>
              </a:rPr>
              <a:t> </a:t>
            </a:r>
            <a:r>
              <a:rPr lang="en-US" b="0" i="0" dirty="0" err="1">
                <a:solidFill>
                  <a:srgbClr val="374151"/>
                </a:solidFill>
                <a:latin typeface="Arial"/>
                <a:ea typeface="Arial"/>
                <a:cs typeface="Arial"/>
                <a:sym typeface="Arial"/>
              </a:rPr>
              <a:t>şunları</a:t>
            </a:r>
            <a:r>
              <a:rPr lang="en-US" b="0" i="0" dirty="0">
                <a:solidFill>
                  <a:srgbClr val="374151"/>
                </a:solidFill>
                <a:latin typeface="Arial"/>
                <a:ea typeface="Arial"/>
                <a:cs typeface="Arial"/>
                <a:sym typeface="Arial"/>
              </a:rPr>
              <a:t> </a:t>
            </a:r>
            <a:r>
              <a:rPr lang="en-US" b="0" i="0" dirty="0" err="1">
                <a:solidFill>
                  <a:srgbClr val="374151"/>
                </a:solidFill>
                <a:latin typeface="Arial"/>
                <a:ea typeface="Arial"/>
                <a:cs typeface="Arial"/>
                <a:sym typeface="Arial"/>
              </a:rPr>
              <a:t>içerir</a:t>
            </a:r>
            <a:r>
              <a:rPr lang="en-US" b="0" i="0" dirty="0">
                <a:solidFill>
                  <a:srgbClr val="374151"/>
                </a:solidFill>
                <a:latin typeface="Arial"/>
                <a:ea typeface="Arial"/>
                <a:cs typeface="Arial"/>
                <a:sym typeface="Arial"/>
              </a:rPr>
              <a:t>:</a:t>
            </a:r>
            <a:endParaRPr lang="tr-TR" b="0" i="0" dirty="0">
              <a:solidFill>
                <a:srgbClr val="374151"/>
              </a:solidFill>
              <a:latin typeface="Arial"/>
              <a:ea typeface="Arial"/>
              <a:cs typeface="Arial"/>
              <a:sym typeface="Arial"/>
            </a:endParaRPr>
          </a:p>
          <a:p>
            <a:pPr marL="0" lvl="0" indent="0" algn="l" rtl="0">
              <a:lnSpc>
                <a:spcPct val="100000"/>
              </a:lnSpc>
              <a:spcBef>
                <a:spcPts val="0"/>
              </a:spcBef>
              <a:spcAft>
                <a:spcPts val="0"/>
              </a:spcAft>
              <a:buSzPts val="1400"/>
              <a:buNone/>
            </a:pPr>
            <a:endParaRPr lang="tr-TR" b="1" i="0" dirty="0">
              <a:solidFill>
                <a:srgbClr val="374151"/>
              </a:solidFill>
              <a:latin typeface="Arial"/>
              <a:ea typeface="Arial"/>
              <a:cs typeface="Arial"/>
              <a:sym typeface="Arial"/>
            </a:endParaRPr>
          </a:p>
          <a:p>
            <a:pPr marL="0" lvl="0" indent="0" algn="l" rtl="0">
              <a:lnSpc>
                <a:spcPct val="100000"/>
              </a:lnSpc>
              <a:spcBef>
                <a:spcPts val="0"/>
              </a:spcBef>
              <a:spcAft>
                <a:spcPts val="0"/>
              </a:spcAft>
              <a:buSzPts val="1400"/>
              <a:buNone/>
            </a:pPr>
            <a:r>
              <a:rPr lang="en-US" b="1" i="0" dirty="0" err="1">
                <a:solidFill>
                  <a:srgbClr val="374151"/>
                </a:solidFill>
                <a:latin typeface="Arial"/>
                <a:ea typeface="Arial"/>
                <a:cs typeface="Arial"/>
                <a:sym typeface="Arial"/>
              </a:rPr>
              <a:t>Tasarım</a:t>
            </a:r>
            <a:r>
              <a:rPr lang="en-US" b="1" i="0" dirty="0">
                <a:solidFill>
                  <a:srgbClr val="374151"/>
                </a:solidFill>
                <a:latin typeface="Arial"/>
                <a:ea typeface="Arial"/>
                <a:cs typeface="Arial"/>
                <a:sym typeface="Arial"/>
              </a:rPr>
              <a:t> </a:t>
            </a:r>
            <a:r>
              <a:rPr lang="en-US" b="1" i="0" dirty="0" err="1">
                <a:solidFill>
                  <a:srgbClr val="374151"/>
                </a:solidFill>
                <a:latin typeface="Arial"/>
                <a:ea typeface="Arial"/>
                <a:cs typeface="Arial"/>
                <a:sym typeface="Arial"/>
              </a:rPr>
              <a:t>İlkeleri</a:t>
            </a:r>
            <a:r>
              <a:rPr lang="en-US" b="1" i="0" dirty="0">
                <a:solidFill>
                  <a:srgbClr val="374151"/>
                </a:solidFill>
                <a:latin typeface="Arial"/>
                <a:ea typeface="Arial"/>
                <a:cs typeface="Arial"/>
                <a:sym typeface="Arial"/>
              </a:rPr>
              <a:t>: </a:t>
            </a:r>
            <a:r>
              <a:rPr lang="en-US" b="0" i="0" dirty="0" err="1">
                <a:solidFill>
                  <a:srgbClr val="374151"/>
                </a:solidFill>
                <a:latin typeface="Arial"/>
                <a:ea typeface="Arial"/>
                <a:cs typeface="Arial"/>
                <a:sym typeface="Arial"/>
              </a:rPr>
              <a:t>Ayakkabılarda</a:t>
            </a:r>
            <a:r>
              <a:rPr lang="en-US" b="0" i="0" dirty="0">
                <a:solidFill>
                  <a:srgbClr val="374151"/>
                </a:solidFill>
                <a:latin typeface="Arial"/>
                <a:ea typeface="Arial"/>
                <a:cs typeface="Arial"/>
                <a:sym typeface="Arial"/>
              </a:rPr>
              <a:t> </a:t>
            </a:r>
            <a:r>
              <a:rPr lang="en-US" b="0" i="0" dirty="0" err="1">
                <a:solidFill>
                  <a:srgbClr val="374151"/>
                </a:solidFill>
                <a:latin typeface="Arial"/>
                <a:ea typeface="Arial"/>
                <a:cs typeface="Arial"/>
                <a:sym typeface="Arial"/>
              </a:rPr>
              <a:t>eko-tasarım</a:t>
            </a:r>
            <a:r>
              <a:rPr lang="en-US" b="0" i="0" dirty="0">
                <a:solidFill>
                  <a:srgbClr val="374151"/>
                </a:solidFill>
                <a:latin typeface="Arial"/>
                <a:ea typeface="Arial"/>
                <a:cs typeface="Arial"/>
                <a:sym typeface="Arial"/>
              </a:rPr>
              <a:t>, </a:t>
            </a:r>
            <a:r>
              <a:rPr lang="en-US" b="0" i="0" dirty="0" err="1">
                <a:solidFill>
                  <a:srgbClr val="374151"/>
                </a:solidFill>
                <a:latin typeface="Arial"/>
                <a:ea typeface="Arial"/>
                <a:cs typeface="Arial"/>
                <a:sym typeface="Arial"/>
              </a:rPr>
              <a:t>malzeme</a:t>
            </a:r>
            <a:r>
              <a:rPr lang="en-US" b="0" i="0" dirty="0">
                <a:solidFill>
                  <a:srgbClr val="374151"/>
                </a:solidFill>
                <a:latin typeface="Arial"/>
                <a:ea typeface="Arial"/>
                <a:cs typeface="Arial"/>
                <a:sym typeface="Arial"/>
              </a:rPr>
              <a:t> </a:t>
            </a:r>
            <a:r>
              <a:rPr lang="en-US" b="0" i="0" dirty="0" err="1">
                <a:solidFill>
                  <a:srgbClr val="374151"/>
                </a:solidFill>
                <a:latin typeface="Arial"/>
                <a:ea typeface="Arial"/>
                <a:cs typeface="Arial"/>
                <a:sym typeface="Arial"/>
              </a:rPr>
              <a:t>verimliliği</a:t>
            </a:r>
            <a:r>
              <a:rPr lang="en-US" b="0" i="0" dirty="0">
                <a:solidFill>
                  <a:srgbClr val="374151"/>
                </a:solidFill>
                <a:latin typeface="Arial"/>
                <a:ea typeface="Arial"/>
                <a:cs typeface="Arial"/>
                <a:sym typeface="Arial"/>
              </a:rPr>
              <a:t>, </a:t>
            </a:r>
            <a:r>
              <a:rPr lang="en-US" b="0" i="0" dirty="0" err="1">
                <a:solidFill>
                  <a:srgbClr val="374151"/>
                </a:solidFill>
                <a:latin typeface="Arial"/>
                <a:ea typeface="Arial"/>
                <a:cs typeface="Arial"/>
                <a:sym typeface="Arial"/>
              </a:rPr>
              <a:t>dayanıklılık</a:t>
            </a:r>
            <a:r>
              <a:rPr lang="en-US" b="0" i="0" dirty="0">
                <a:solidFill>
                  <a:srgbClr val="374151"/>
                </a:solidFill>
                <a:latin typeface="Arial"/>
                <a:ea typeface="Arial"/>
                <a:cs typeface="Arial"/>
                <a:sym typeface="Arial"/>
              </a:rPr>
              <a:t>, </a:t>
            </a:r>
            <a:r>
              <a:rPr lang="en-US" b="0" i="0" dirty="0" err="1">
                <a:solidFill>
                  <a:srgbClr val="374151"/>
                </a:solidFill>
                <a:latin typeface="Arial"/>
                <a:ea typeface="Arial"/>
                <a:cs typeface="Arial"/>
                <a:sym typeface="Arial"/>
              </a:rPr>
              <a:t>geri</a:t>
            </a:r>
            <a:r>
              <a:rPr lang="en-US" b="0" i="0" dirty="0">
                <a:solidFill>
                  <a:srgbClr val="374151"/>
                </a:solidFill>
                <a:latin typeface="Arial"/>
                <a:ea typeface="Arial"/>
                <a:cs typeface="Arial"/>
                <a:sym typeface="Arial"/>
              </a:rPr>
              <a:t> </a:t>
            </a:r>
            <a:r>
              <a:rPr lang="en-US" b="0" i="0" dirty="0" err="1">
                <a:solidFill>
                  <a:srgbClr val="374151"/>
                </a:solidFill>
                <a:latin typeface="Arial"/>
                <a:ea typeface="Arial"/>
                <a:cs typeface="Arial"/>
                <a:sym typeface="Arial"/>
              </a:rPr>
              <a:t>dönüştürülebilirlik</a:t>
            </a:r>
            <a:r>
              <a:rPr lang="en-US" b="0" i="0" dirty="0">
                <a:solidFill>
                  <a:srgbClr val="374151"/>
                </a:solidFill>
                <a:latin typeface="Arial"/>
                <a:ea typeface="Arial"/>
                <a:cs typeface="Arial"/>
                <a:sym typeface="Arial"/>
              </a:rPr>
              <a:t> ve </a:t>
            </a:r>
            <a:r>
              <a:rPr lang="en-US" b="0" i="0" dirty="0" err="1">
                <a:solidFill>
                  <a:srgbClr val="374151"/>
                </a:solidFill>
                <a:latin typeface="Arial"/>
                <a:ea typeface="Arial"/>
                <a:cs typeface="Arial"/>
                <a:sym typeface="Arial"/>
              </a:rPr>
              <a:t>tehlikeli</a:t>
            </a:r>
            <a:r>
              <a:rPr lang="en-US" b="0" i="0" dirty="0">
                <a:solidFill>
                  <a:srgbClr val="374151"/>
                </a:solidFill>
                <a:latin typeface="Arial"/>
                <a:ea typeface="Arial"/>
                <a:cs typeface="Arial"/>
                <a:sym typeface="Arial"/>
              </a:rPr>
              <a:t> </a:t>
            </a:r>
            <a:r>
              <a:rPr lang="en-US" b="0" i="0" dirty="0" err="1">
                <a:solidFill>
                  <a:srgbClr val="374151"/>
                </a:solidFill>
                <a:latin typeface="Arial"/>
                <a:ea typeface="Arial"/>
                <a:cs typeface="Arial"/>
                <a:sym typeface="Arial"/>
              </a:rPr>
              <a:t>maddelerin</a:t>
            </a:r>
            <a:r>
              <a:rPr lang="en-US" b="0" i="0" dirty="0">
                <a:solidFill>
                  <a:srgbClr val="374151"/>
                </a:solidFill>
                <a:latin typeface="Arial"/>
                <a:ea typeface="Arial"/>
                <a:cs typeface="Arial"/>
                <a:sym typeface="Arial"/>
              </a:rPr>
              <a:t> </a:t>
            </a:r>
            <a:r>
              <a:rPr lang="en-US" b="0" i="0" dirty="0" err="1">
                <a:solidFill>
                  <a:srgbClr val="374151"/>
                </a:solidFill>
                <a:latin typeface="Arial"/>
                <a:ea typeface="Arial"/>
                <a:cs typeface="Arial"/>
                <a:sym typeface="Arial"/>
              </a:rPr>
              <a:t>azaltılması</a:t>
            </a:r>
            <a:r>
              <a:rPr lang="en-US" b="0" i="0" dirty="0">
                <a:solidFill>
                  <a:srgbClr val="374151"/>
                </a:solidFill>
                <a:latin typeface="Arial"/>
                <a:ea typeface="Arial"/>
                <a:cs typeface="Arial"/>
                <a:sym typeface="Arial"/>
              </a:rPr>
              <a:t> </a:t>
            </a:r>
            <a:r>
              <a:rPr lang="en-US" b="0" i="0" dirty="0" err="1">
                <a:solidFill>
                  <a:srgbClr val="374151"/>
                </a:solidFill>
                <a:latin typeface="Arial"/>
                <a:ea typeface="Arial"/>
                <a:cs typeface="Arial"/>
                <a:sym typeface="Arial"/>
              </a:rPr>
              <a:t>gibi</a:t>
            </a:r>
            <a:r>
              <a:rPr lang="en-US" b="0" i="0" dirty="0">
                <a:solidFill>
                  <a:srgbClr val="374151"/>
                </a:solidFill>
                <a:latin typeface="Arial"/>
                <a:ea typeface="Arial"/>
                <a:cs typeface="Arial"/>
                <a:sym typeface="Arial"/>
              </a:rPr>
              <a:t> </a:t>
            </a:r>
            <a:r>
              <a:rPr lang="en-US" b="0" i="0" dirty="0" err="1">
                <a:solidFill>
                  <a:srgbClr val="374151"/>
                </a:solidFill>
                <a:latin typeface="Arial"/>
                <a:ea typeface="Arial"/>
                <a:cs typeface="Arial"/>
                <a:sym typeface="Arial"/>
              </a:rPr>
              <a:t>ilkeler</a:t>
            </a:r>
            <a:r>
              <a:rPr lang="en-US" b="0" i="0" dirty="0">
                <a:solidFill>
                  <a:srgbClr val="374151"/>
                </a:solidFill>
                <a:latin typeface="Arial"/>
                <a:ea typeface="Arial"/>
                <a:cs typeface="Arial"/>
                <a:sym typeface="Arial"/>
              </a:rPr>
              <a:t> </a:t>
            </a:r>
            <a:r>
              <a:rPr lang="en-US" b="0" i="0" dirty="0" err="1">
                <a:solidFill>
                  <a:srgbClr val="374151"/>
                </a:solidFill>
                <a:latin typeface="Arial"/>
                <a:ea typeface="Arial"/>
                <a:cs typeface="Arial"/>
                <a:sym typeface="Arial"/>
              </a:rPr>
              <a:t>tarafından</a:t>
            </a:r>
            <a:r>
              <a:rPr lang="en-US" b="0" i="0" dirty="0">
                <a:solidFill>
                  <a:srgbClr val="374151"/>
                </a:solidFill>
                <a:latin typeface="Arial"/>
                <a:ea typeface="Arial"/>
                <a:cs typeface="Arial"/>
                <a:sym typeface="Arial"/>
              </a:rPr>
              <a:t> </a:t>
            </a:r>
            <a:r>
              <a:rPr lang="en-US" b="0" i="0" dirty="0" err="1">
                <a:solidFill>
                  <a:srgbClr val="374151"/>
                </a:solidFill>
                <a:latin typeface="Arial"/>
                <a:ea typeface="Arial"/>
                <a:cs typeface="Arial"/>
                <a:sym typeface="Arial"/>
              </a:rPr>
              <a:t>yönlendirilir</a:t>
            </a:r>
            <a:r>
              <a:rPr lang="en-US" b="0" i="0" dirty="0">
                <a:solidFill>
                  <a:srgbClr val="374151"/>
                </a:solidFill>
                <a:latin typeface="Arial"/>
                <a:ea typeface="Arial"/>
                <a:cs typeface="Arial"/>
                <a:sym typeface="Arial"/>
              </a:rPr>
              <a:t>. </a:t>
            </a:r>
            <a:r>
              <a:rPr lang="en-US" b="0" i="0" dirty="0" err="1">
                <a:solidFill>
                  <a:srgbClr val="374151"/>
                </a:solidFill>
                <a:latin typeface="Arial"/>
                <a:ea typeface="Arial"/>
                <a:cs typeface="Arial"/>
                <a:sym typeface="Arial"/>
              </a:rPr>
              <a:t>Tasarımcılar</a:t>
            </a:r>
            <a:r>
              <a:rPr lang="en-US" b="0" i="0" dirty="0">
                <a:solidFill>
                  <a:srgbClr val="374151"/>
                </a:solidFill>
                <a:latin typeface="Arial"/>
                <a:ea typeface="Arial"/>
                <a:cs typeface="Arial"/>
                <a:sym typeface="Arial"/>
              </a:rPr>
              <a:t> </a:t>
            </a:r>
            <a:r>
              <a:rPr lang="en-US" b="0" i="0" dirty="0" err="1">
                <a:solidFill>
                  <a:srgbClr val="374151"/>
                </a:solidFill>
                <a:latin typeface="Arial"/>
                <a:ea typeface="Arial"/>
                <a:cs typeface="Arial"/>
                <a:sym typeface="Arial"/>
              </a:rPr>
              <a:t>sadece</a:t>
            </a:r>
            <a:r>
              <a:rPr lang="en-US" b="0" i="0" dirty="0">
                <a:solidFill>
                  <a:srgbClr val="374151"/>
                </a:solidFill>
                <a:latin typeface="Arial"/>
                <a:ea typeface="Arial"/>
                <a:cs typeface="Arial"/>
                <a:sym typeface="Arial"/>
              </a:rPr>
              <a:t> </a:t>
            </a:r>
            <a:r>
              <a:rPr lang="en-US" b="0" i="0" dirty="0" err="1">
                <a:solidFill>
                  <a:srgbClr val="374151"/>
                </a:solidFill>
                <a:latin typeface="Arial"/>
                <a:ea typeface="Arial"/>
                <a:cs typeface="Arial"/>
                <a:sym typeface="Arial"/>
              </a:rPr>
              <a:t>şık</a:t>
            </a:r>
            <a:r>
              <a:rPr lang="en-US" b="0" i="0" dirty="0">
                <a:solidFill>
                  <a:srgbClr val="374151"/>
                </a:solidFill>
                <a:latin typeface="Arial"/>
                <a:ea typeface="Arial"/>
                <a:cs typeface="Arial"/>
                <a:sym typeface="Arial"/>
              </a:rPr>
              <a:t> ve </a:t>
            </a:r>
            <a:r>
              <a:rPr lang="en-US" b="0" i="0" dirty="0" err="1">
                <a:solidFill>
                  <a:srgbClr val="374151"/>
                </a:solidFill>
                <a:latin typeface="Arial"/>
                <a:ea typeface="Arial"/>
                <a:cs typeface="Arial"/>
                <a:sym typeface="Arial"/>
              </a:rPr>
              <a:t>işlevsel</a:t>
            </a:r>
            <a:r>
              <a:rPr lang="en-US" b="0" i="0" dirty="0">
                <a:solidFill>
                  <a:srgbClr val="374151"/>
                </a:solidFill>
                <a:latin typeface="Arial"/>
                <a:ea typeface="Arial"/>
                <a:cs typeface="Arial"/>
                <a:sym typeface="Arial"/>
              </a:rPr>
              <a:t> </a:t>
            </a:r>
            <a:r>
              <a:rPr lang="en-US" b="0" i="0" dirty="0" err="1">
                <a:solidFill>
                  <a:srgbClr val="374151"/>
                </a:solidFill>
                <a:latin typeface="Arial"/>
                <a:ea typeface="Arial"/>
                <a:cs typeface="Arial"/>
                <a:sym typeface="Arial"/>
              </a:rPr>
              <a:t>değil</a:t>
            </a:r>
            <a:r>
              <a:rPr lang="en-US" b="0" i="0" dirty="0">
                <a:solidFill>
                  <a:srgbClr val="374151"/>
                </a:solidFill>
                <a:latin typeface="Arial"/>
                <a:ea typeface="Arial"/>
                <a:cs typeface="Arial"/>
                <a:sym typeface="Arial"/>
              </a:rPr>
              <a:t>, </a:t>
            </a:r>
            <a:r>
              <a:rPr lang="en-US" b="0" i="0" dirty="0" err="1">
                <a:solidFill>
                  <a:srgbClr val="374151"/>
                </a:solidFill>
                <a:latin typeface="Arial"/>
                <a:ea typeface="Arial"/>
                <a:cs typeface="Arial"/>
                <a:sym typeface="Arial"/>
              </a:rPr>
              <a:t>aynı</a:t>
            </a:r>
            <a:r>
              <a:rPr lang="en-US" b="0" i="0" dirty="0">
                <a:solidFill>
                  <a:srgbClr val="374151"/>
                </a:solidFill>
                <a:latin typeface="Arial"/>
                <a:ea typeface="Arial"/>
                <a:cs typeface="Arial"/>
                <a:sym typeface="Arial"/>
              </a:rPr>
              <a:t> </a:t>
            </a:r>
            <a:r>
              <a:rPr lang="en-US" b="0" i="0" dirty="0" err="1">
                <a:solidFill>
                  <a:srgbClr val="374151"/>
                </a:solidFill>
                <a:latin typeface="Arial"/>
                <a:ea typeface="Arial"/>
                <a:cs typeface="Arial"/>
                <a:sym typeface="Arial"/>
              </a:rPr>
              <a:t>zamanda</a:t>
            </a:r>
            <a:r>
              <a:rPr lang="en-US" b="0" i="0" dirty="0">
                <a:solidFill>
                  <a:srgbClr val="374151"/>
                </a:solidFill>
                <a:latin typeface="Arial"/>
                <a:ea typeface="Arial"/>
                <a:cs typeface="Arial"/>
                <a:sym typeface="Arial"/>
              </a:rPr>
              <a:t> </a:t>
            </a:r>
            <a:r>
              <a:rPr lang="en-US" b="0" i="0" dirty="0" err="1">
                <a:solidFill>
                  <a:srgbClr val="374151"/>
                </a:solidFill>
                <a:latin typeface="Arial"/>
                <a:ea typeface="Arial"/>
                <a:cs typeface="Arial"/>
                <a:sym typeface="Arial"/>
              </a:rPr>
              <a:t>çevreye</a:t>
            </a:r>
            <a:r>
              <a:rPr lang="en-US" b="0" i="0" dirty="0">
                <a:solidFill>
                  <a:srgbClr val="374151"/>
                </a:solidFill>
                <a:latin typeface="Arial"/>
                <a:ea typeface="Arial"/>
                <a:cs typeface="Arial"/>
                <a:sym typeface="Arial"/>
              </a:rPr>
              <a:t> </a:t>
            </a:r>
            <a:r>
              <a:rPr lang="en-US" b="0" i="0" dirty="0" err="1">
                <a:solidFill>
                  <a:srgbClr val="374151"/>
                </a:solidFill>
                <a:latin typeface="Arial"/>
                <a:ea typeface="Arial"/>
                <a:cs typeface="Arial"/>
                <a:sym typeface="Arial"/>
              </a:rPr>
              <a:t>karşı</a:t>
            </a:r>
            <a:r>
              <a:rPr lang="en-US" b="0" i="0" dirty="0">
                <a:solidFill>
                  <a:srgbClr val="374151"/>
                </a:solidFill>
                <a:latin typeface="Arial"/>
                <a:ea typeface="Arial"/>
                <a:cs typeface="Arial"/>
                <a:sym typeface="Arial"/>
              </a:rPr>
              <a:t> </a:t>
            </a:r>
            <a:r>
              <a:rPr lang="en-US" b="0" i="0" dirty="0" err="1">
                <a:solidFill>
                  <a:srgbClr val="374151"/>
                </a:solidFill>
                <a:latin typeface="Arial"/>
                <a:ea typeface="Arial"/>
                <a:cs typeface="Arial"/>
                <a:sym typeface="Arial"/>
              </a:rPr>
              <a:t>sorumlu</a:t>
            </a:r>
            <a:r>
              <a:rPr lang="en-US" b="0" i="0" dirty="0">
                <a:solidFill>
                  <a:srgbClr val="374151"/>
                </a:solidFill>
                <a:latin typeface="Arial"/>
                <a:ea typeface="Arial"/>
                <a:cs typeface="Arial"/>
                <a:sym typeface="Arial"/>
              </a:rPr>
              <a:t> </a:t>
            </a:r>
            <a:r>
              <a:rPr lang="en-US" b="0" i="0" dirty="0" err="1">
                <a:solidFill>
                  <a:srgbClr val="374151"/>
                </a:solidFill>
                <a:latin typeface="Arial"/>
                <a:ea typeface="Arial"/>
                <a:cs typeface="Arial"/>
                <a:sym typeface="Arial"/>
              </a:rPr>
              <a:t>ürünler</a:t>
            </a:r>
            <a:r>
              <a:rPr lang="en-US" b="0" i="0" dirty="0">
                <a:solidFill>
                  <a:srgbClr val="374151"/>
                </a:solidFill>
                <a:latin typeface="Arial"/>
                <a:ea typeface="Arial"/>
                <a:cs typeface="Arial"/>
                <a:sym typeface="Arial"/>
              </a:rPr>
              <a:t> </a:t>
            </a:r>
            <a:r>
              <a:rPr lang="en-US" b="0" i="0" dirty="0" err="1">
                <a:solidFill>
                  <a:srgbClr val="374151"/>
                </a:solidFill>
                <a:latin typeface="Arial"/>
                <a:ea typeface="Arial"/>
                <a:cs typeface="Arial"/>
                <a:sym typeface="Arial"/>
              </a:rPr>
              <a:t>yaratmayı</a:t>
            </a:r>
            <a:r>
              <a:rPr lang="en-US" b="0" i="0" dirty="0">
                <a:solidFill>
                  <a:srgbClr val="374151"/>
                </a:solidFill>
                <a:latin typeface="Arial"/>
                <a:ea typeface="Arial"/>
                <a:cs typeface="Arial"/>
                <a:sym typeface="Arial"/>
              </a:rPr>
              <a:t> </a:t>
            </a:r>
            <a:r>
              <a:rPr lang="en-US" b="0" i="0" dirty="0" err="1">
                <a:solidFill>
                  <a:srgbClr val="374151"/>
                </a:solidFill>
                <a:latin typeface="Arial"/>
                <a:ea typeface="Arial"/>
                <a:cs typeface="Arial"/>
                <a:sym typeface="Arial"/>
              </a:rPr>
              <a:t>hedefliyor</a:t>
            </a:r>
            <a:r>
              <a:rPr lang="en-US" b="0" i="0" dirty="0">
                <a:solidFill>
                  <a:srgbClr val="374151"/>
                </a:solidFill>
                <a:latin typeface="Arial"/>
                <a:ea typeface="Arial"/>
                <a:cs typeface="Arial"/>
                <a:sym typeface="Arial"/>
              </a:rPr>
              <a:t>.</a:t>
            </a:r>
            <a:endParaRPr lang="tr-TR" b="0" i="0" dirty="0">
              <a:solidFill>
                <a:srgbClr val="374151"/>
              </a:solidFill>
              <a:latin typeface="Arial"/>
              <a:ea typeface="Arial"/>
              <a:cs typeface="Arial"/>
              <a:sym typeface="Arial"/>
            </a:endParaRPr>
          </a:p>
          <a:p>
            <a:pPr marL="0" lvl="0" indent="0" algn="l" rtl="0">
              <a:lnSpc>
                <a:spcPct val="100000"/>
              </a:lnSpc>
              <a:spcBef>
                <a:spcPts val="0"/>
              </a:spcBef>
              <a:spcAft>
                <a:spcPts val="0"/>
              </a:spcAft>
              <a:buSzPts val="1400"/>
              <a:buNone/>
            </a:pPr>
            <a:endParaRPr lang="tr-TR" b="1" i="0" dirty="0">
              <a:solidFill>
                <a:srgbClr val="374151"/>
              </a:solidFill>
              <a:latin typeface="Arial"/>
              <a:cs typeface="Arial"/>
              <a:sym typeface="Arial"/>
            </a:endParaRPr>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Clr>
                <a:srgbClr val="374151"/>
              </a:buClr>
              <a:buSzPts val="1200"/>
              <a:buFont typeface="Arial"/>
              <a:buChar char="•"/>
            </a:pPr>
            <a:r>
              <a:rPr lang="en-US" b="1" i="0" dirty="0" err="1">
                <a:solidFill>
                  <a:srgbClr val="374151"/>
                </a:solidFill>
                <a:latin typeface="Arial"/>
                <a:ea typeface="Arial"/>
                <a:cs typeface="Arial"/>
                <a:sym typeface="Arial"/>
              </a:rPr>
              <a:t>Ürün</a:t>
            </a:r>
            <a:r>
              <a:rPr lang="en-US" b="1" i="0" dirty="0">
                <a:solidFill>
                  <a:srgbClr val="374151"/>
                </a:solidFill>
                <a:latin typeface="Arial"/>
                <a:ea typeface="Arial"/>
                <a:cs typeface="Arial"/>
                <a:sym typeface="Arial"/>
              </a:rPr>
              <a:t> </a:t>
            </a:r>
            <a:r>
              <a:rPr lang="en-US" b="1" i="0" dirty="0" err="1">
                <a:solidFill>
                  <a:srgbClr val="374151"/>
                </a:solidFill>
                <a:latin typeface="Arial"/>
                <a:ea typeface="Arial"/>
                <a:cs typeface="Arial"/>
                <a:sym typeface="Arial"/>
              </a:rPr>
              <a:t>Yaşam</a:t>
            </a:r>
            <a:r>
              <a:rPr lang="en-US" b="1" i="0" dirty="0">
                <a:solidFill>
                  <a:srgbClr val="374151"/>
                </a:solidFill>
                <a:latin typeface="Arial"/>
                <a:ea typeface="Arial"/>
                <a:cs typeface="Arial"/>
                <a:sym typeface="Arial"/>
              </a:rPr>
              <a:t> </a:t>
            </a:r>
            <a:r>
              <a:rPr lang="en-US" b="1" i="0" dirty="0" err="1">
                <a:solidFill>
                  <a:srgbClr val="374151"/>
                </a:solidFill>
                <a:latin typeface="Arial"/>
                <a:ea typeface="Arial"/>
                <a:cs typeface="Arial"/>
                <a:sym typeface="Arial"/>
              </a:rPr>
              <a:t>Döngüsü</a:t>
            </a:r>
            <a:r>
              <a:rPr lang="en-US" b="1" i="0" dirty="0">
                <a:solidFill>
                  <a:srgbClr val="374151"/>
                </a:solidFill>
                <a:latin typeface="Arial"/>
                <a:ea typeface="Arial"/>
                <a:cs typeface="Arial"/>
                <a:sym typeface="Arial"/>
              </a:rPr>
              <a:t>: </a:t>
            </a:r>
            <a:r>
              <a:rPr lang="en-US" b="0" i="0" dirty="0" err="1">
                <a:solidFill>
                  <a:srgbClr val="374151"/>
                </a:solidFill>
                <a:latin typeface="Arial"/>
                <a:ea typeface="Arial"/>
                <a:cs typeface="Arial"/>
                <a:sym typeface="Arial"/>
              </a:rPr>
              <a:t>Malzeme</a:t>
            </a:r>
            <a:r>
              <a:rPr lang="en-US" b="0" i="0" dirty="0">
                <a:solidFill>
                  <a:srgbClr val="374151"/>
                </a:solidFill>
                <a:latin typeface="Arial"/>
                <a:ea typeface="Arial"/>
                <a:cs typeface="Arial"/>
                <a:sym typeface="Arial"/>
              </a:rPr>
              <a:t> </a:t>
            </a:r>
            <a:r>
              <a:rPr lang="en-US" b="0" i="0" dirty="0" err="1">
                <a:solidFill>
                  <a:srgbClr val="374151"/>
                </a:solidFill>
                <a:latin typeface="Arial"/>
                <a:ea typeface="Arial"/>
                <a:cs typeface="Arial"/>
                <a:sym typeface="Arial"/>
              </a:rPr>
              <a:t>çıkarmadan</a:t>
            </a:r>
            <a:r>
              <a:rPr lang="en-US" b="0" i="0" dirty="0">
                <a:solidFill>
                  <a:srgbClr val="374151"/>
                </a:solidFill>
                <a:latin typeface="Arial"/>
                <a:ea typeface="Arial"/>
                <a:cs typeface="Arial"/>
                <a:sym typeface="Arial"/>
              </a:rPr>
              <a:t> </a:t>
            </a:r>
            <a:r>
              <a:rPr lang="en-US" b="0" i="0" dirty="0" err="1">
                <a:solidFill>
                  <a:srgbClr val="374151"/>
                </a:solidFill>
                <a:latin typeface="Arial"/>
                <a:ea typeface="Arial"/>
                <a:cs typeface="Arial"/>
                <a:sym typeface="Arial"/>
              </a:rPr>
              <a:t>bertarafa</a:t>
            </a:r>
            <a:r>
              <a:rPr lang="en-US" b="0" i="0" dirty="0">
                <a:solidFill>
                  <a:srgbClr val="374151"/>
                </a:solidFill>
                <a:latin typeface="Arial"/>
                <a:ea typeface="Arial"/>
                <a:cs typeface="Arial"/>
                <a:sym typeface="Arial"/>
              </a:rPr>
              <a:t> </a:t>
            </a:r>
            <a:r>
              <a:rPr lang="en-US" b="0" i="0" dirty="0" err="1">
                <a:solidFill>
                  <a:srgbClr val="374151"/>
                </a:solidFill>
                <a:latin typeface="Arial"/>
                <a:ea typeface="Arial"/>
                <a:cs typeface="Arial"/>
                <a:sym typeface="Arial"/>
              </a:rPr>
              <a:t>kadar</a:t>
            </a:r>
            <a:r>
              <a:rPr lang="en-US" b="0" i="0" dirty="0">
                <a:solidFill>
                  <a:srgbClr val="374151"/>
                </a:solidFill>
                <a:latin typeface="Arial"/>
                <a:ea typeface="Arial"/>
                <a:cs typeface="Arial"/>
                <a:sym typeface="Arial"/>
              </a:rPr>
              <a:t> </a:t>
            </a:r>
            <a:r>
              <a:rPr lang="en-US" b="0" i="0" dirty="0" err="1">
                <a:solidFill>
                  <a:srgbClr val="374151"/>
                </a:solidFill>
                <a:latin typeface="Arial"/>
                <a:ea typeface="Arial"/>
                <a:cs typeface="Arial"/>
                <a:sym typeface="Arial"/>
              </a:rPr>
              <a:t>bir</a:t>
            </a:r>
            <a:r>
              <a:rPr lang="en-US" b="0" i="0" dirty="0">
                <a:solidFill>
                  <a:srgbClr val="374151"/>
                </a:solidFill>
                <a:latin typeface="Arial"/>
                <a:ea typeface="Arial"/>
                <a:cs typeface="Arial"/>
                <a:sym typeface="Arial"/>
              </a:rPr>
              <a:t> </a:t>
            </a:r>
            <a:r>
              <a:rPr lang="en-US" b="0" i="0" dirty="0" err="1">
                <a:solidFill>
                  <a:srgbClr val="374151"/>
                </a:solidFill>
                <a:latin typeface="Arial"/>
                <a:ea typeface="Arial"/>
                <a:cs typeface="Arial"/>
                <a:sym typeface="Arial"/>
              </a:rPr>
              <a:t>ayakkabının</a:t>
            </a:r>
            <a:r>
              <a:rPr lang="en-US" b="0" i="0" dirty="0">
                <a:solidFill>
                  <a:srgbClr val="374151"/>
                </a:solidFill>
                <a:latin typeface="Arial"/>
                <a:ea typeface="Arial"/>
                <a:cs typeface="Arial"/>
                <a:sym typeface="Arial"/>
              </a:rPr>
              <a:t> </a:t>
            </a:r>
            <a:r>
              <a:rPr lang="en-US" b="0" i="0" dirty="0" err="1">
                <a:solidFill>
                  <a:srgbClr val="374151"/>
                </a:solidFill>
                <a:latin typeface="Arial"/>
                <a:ea typeface="Arial"/>
                <a:cs typeface="Arial"/>
                <a:sym typeface="Arial"/>
              </a:rPr>
              <a:t>tüm</a:t>
            </a:r>
            <a:r>
              <a:rPr lang="en-US" b="0" i="0" dirty="0">
                <a:solidFill>
                  <a:srgbClr val="374151"/>
                </a:solidFill>
                <a:latin typeface="Arial"/>
                <a:ea typeface="Arial"/>
                <a:cs typeface="Arial"/>
                <a:sym typeface="Arial"/>
              </a:rPr>
              <a:t> </a:t>
            </a:r>
            <a:r>
              <a:rPr lang="en-US" b="0" i="0" dirty="0" err="1">
                <a:solidFill>
                  <a:srgbClr val="374151"/>
                </a:solidFill>
                <a:latin typeface="Arial"/>
                <a:ea typeface="Arial"/>
                <a:cs typeface="Arial"/>
                <a:sym typeface="Arial"/>
              </a:rPr>
              <a:t>yaşam</a:t>
            </a:r>
            <a:r>
              <a:rPr lang="en-US" b="0" i="0" dirty="0">
                <a:solidFill>
                  <a:srgbClr val="374151"/>
                </a:solidFill>
                <a:latin typeface="Arial"/>
                <a:ea typeface="Arial"/>
                <a:cs typeface="Arial"/>
                <a:sym typeface="Arial"/>
              </a:rPr>
              <a:t> </a:t>
            </a:r>
            <a:r>
              <a:rPr lang="en-US" b="0" i="0" dirty="0" err="1">
                <a:solidFill>
                  <a:srgbClr val="374151"/>
                </a:solidFill>
                <a:latin typeface="Arial"/>
                <a:ea typeface="Arial"/>
                <a:cs typeface="Arial"/>
                <a:sym typeface="Arial"/>
              </a:rPr>
              <a:t>döngüsünü</a:t>
            </a:r>
            <a:r>
              <a:rPr lang="en-US" b="0" i="0" dirty="0">
                <a:solidFill>
                  <a:srgbClr val="374151"/>
                </a:solidFill>
                <a:latin typeface="Arial"/>
                <a:ea typeface="Arial"/>
                <a:cs typeface="Arial"/>
                <a:sym typeface="Arial"/>
              </a:rPr>
              <a:t> </a:t>
            </a:r>
            <a:r>
              <a:rPr lang="en-US" b="0" i="0" dirty="0" err="1">
                <a:solidFill>
                  <a:srgbClr val="374151"/>
                </a:solidFill>
                <a:latin typeface="Arial"/>
                <a:ea typeface="Arial"/>
                <a:cs typeface="Arial"/>
                <a:sym typeface="Arial"/>
              </a:rPr>
              <a:t>anlamak</a:t>
            </a:r>
            <a:r>
              <a:rPr lang="en-US" b="0" i="0" dirty="0">
                <a:solidFill>
                  <a:srgbClr val="374151"/>
                </a:solidFill>
                <a:latin typeface="Arial"/>
                <a:ea typeface="Arial"/>
                <a:cs typeface="Arial"/>
                <a:sym typeface="Arial"/>
              </a:rPr>
              <a:t> </a:t>
            </a:r>
            <a:r>
              <a:rPr lang="en-US" b="0" i="0" dirty="0" err="1">
                <a:solidFill>
                  <a:srgbClr val="374151"/>
                </a:solidFill>
                <a:latin typeface="Arial"/>
                <a:ea typeface="Arial"/>
                <a:cs typeface="Arial"/>
                <a:sym typeface="Arial"/>
              </a:rPr>
              <a:t>çok</a:t>
            </a:r>
            <a:r>
              <a:rPr lang="en-US" b="0" i="0" dirty="0">
                <a:solidFill>
                  <a:srgbClr val="374151"/>
                </a:solidFill>
                <a:latin typeface="Arial"/>
                <a:ea typeface="Arial"/>
                <a:cs typeface="Arial"/>
                <a:sym typeface="Arial"/>
              </a:rPr>
              <a:t> </a:t>
            </a:r>
            <a:r>
              <a:rPr lang="en-US" b="0" i="0" dirty="0" err="1">
                <a:solidFill>
                  <a:srgbClr val="374151"/>
                </a:solidFill>
                <a:latin typeface="Arial"/>
                <a:ea typeface="Arial"/>
                <a:cs typeface="Arial"/>
                <a:sym typeface="Arial"/>
              </a:rPr>
              <a:t>önemlidir</a:t>
            </a:r>
            <a:r>
              <a:rPr lang="en-US" b="0" i="0" dirty="0">
                <a:solidFill>
                  <a:srgbClr val="374151"/>
                </a:solidFill>
                <a:latin typeface="Arial"/>
                <a:ea typeface="Arial"/>
                <a:cs typeface="Arial"/>
                <a:sym typeface="Arial"/>
              </a:rPr>
              <a:t>. </a:t>
            </a:r>
            <a:r>
              <a:rPr lang="en-US" b="0" i="0" dirty="0" err="1">
                <a:solidFill>
                  <a:srgbClr val="374151"/>
                </a:solidFill>
                <a:latin typeface="Arial"/>
                <a:ea typeface="Arial"/>
                <a:cs typeface="Arial"/>
                <a:sym typeface="Arial"/>
              </a:rPr>
              <a:t>Eko-tasarımcılar</a:t>
            </a:r>
            <a:r>
              <a:rPr lang="en-US" b="0" i="0" dirty="0">
                <a:solidFill>
                  <a:srgbClr val="374151"/>
                </a:solidFill>
                <a:latin typeface="Arial"/>
                <a:ea typeface="Arial"/>
                <a:cs typeface="Arial"/>
                <a:sym typeface="Arial"/>
              </a:rPr>
              <a:t>, </a:t>
            </a:r>
            <a:r>
              <a:rPr lang="en-US" b="0" i="0" dirty="0" err="1">
                <a:solidFill>
                  <a:srgbClr val="374151"/>
                </a:solidFill>
                <a:latin typeface="Arial"/>
                <a:ea typeface="Arial"/>
                <a:cs typeface="Arial"/>
                <a:sym typeface="Arial"/>
              </a:rPr>
              <a:t>zararı</a:t>
            </a:r>
            <a:r>
              <a:rPr lang="en-US" b="0" i="0" dirty="0">
                <a:solidFill>
                  <a:srgbClr val="374151"/>
                </a:solidFill>
                <a:latin typeface="Arial"/>
                <a:ea typeface="Arial"/>
                <a:cs typeface="Arial"/>
                <a:sym typeface="Arial"/>
              </a:rPr>
              <a:t> </a:t>
            </a:r>
            <a:r>
              <a:rPr lang="en-US" b="0" i="0" dirty="0" err="1">
                <a:solidFill>
                  <a:srgbClr val="374151"/>
                </a:solidFill>
                <a:latin typeface="Arial"/>
                <a:ea typeface="Arial"/>
                <a:cs typeface="Arial"/>
                <a:sym typeface="Arial"/>
              </a:rPr>
              <a:t>en</a:t>
            </a:r>
            <a:r>
              <a:rPr lang="en-US" b="0" i="0" dirty="0">
                <a:solidFill>
                  <a:srgbClr val="374151"/>
                </a:solidFill>
                <a:latin typeface="Arial"/>
                <a:ea typeface="Arial"/>
                <a:cs typeface="Arial"/>
                <a:sym typeface="Arial"/>
              </a:rPr>
              <a:t> </a:t>
            </a:r>
            <a:r>
              <a:rPr lang="en-US" b="0" i="0" dirty="0" err="1">
                <a:solidFill>
                  <a:srgbClr val="374151"/>
                </a:solidFill>
                <a:latin typeface="Arial"/>
                <a:ea typeface="Arial"/>
                <a:cs typeface="Arial"/>
                <a:sym typeface="Arial"/>
              </a:rPr>
              <a:t>aza</a:t>
            </a:r>
            <a:r>
              <a:rPr lang="en-US" b="0" i="0" dirty="0">
                <a:solidFill>
                  <a:srgbClr val="374151"/>
                </a:solidFill>
                <a:latin typeface="Arial"/>
                <a:ea typeface="Arial"/>
                <a:cs typeface="Arial"/>
                <a:sym typeface="Arial"/>
              </a:rPr>
              <a:t> </a:t>
            </a:r>
            <a:r>
              <a:rPr lang="en-US" b="0" i="0" dirty="0" err="1">
                <a:solidFill>
                  <a:srgbClr val="374151"/>
                </a:solidFill>
                <a:latin typeface="Arial"/>
                <a:ea typeface="Arial"/>
                <a:cs typeface="Arial"/>
                <a:sym typeface="Arial"/>
              </a:rPr>
              <a:t>indirmek</a:t>
            </a:r>
            <a:r>
              <a:rPr lang="en-US" b="0" i="0" dirty="0">
                <a:solidFill>
                  <a:srgbClr val="374151"/>
                </a:solidFill>
                <a:latin typeface="Arial"/>
                <a:ea typeface="Arial"/>
                <a:cs typeface="Arial"/>
                <a:sym typeface="Arial"/>
              </a:rPr>
              <a:t> ve </a:t>
            </a:r>
            <a:r>
              <a:rPr lang="en-US" b="0" i="0" dirty="0" err="1">
                <a:solidFill>
                  <a:srgbClr val="374151"/>
                </a:solidFill>
                <a:latin typeface="Arial"/>
                <a:ea typeface="Arial"/>
                <a:cs typeface="Arial"/>
                <a:sym typeface="Arial"/>
              </a:rPr>
              <a:t>sürdürülebilirliği</a:t>
            </a:r>
            <a:r>
              <a:rPr lang="en-US" b="0" i="0" dirty="0">
                <a:solidFill>
                  <a:srgbClr val="374151"/>
                </a:solidFill>
                <a:latin typeface="Arial"/>
                <a:ea typeface="Arial"/>
                <a:cs typeface="Arial"/>
                <a:sym typeface="Arial"/>
              </a:rPr>
              <a:t> </a:t>
            </a:r>
            <a:r>
              <a:rPr lang="en-US" b="0" i="0" dirty="0" err="1">
                <a:solidFill>
                  <a:srgbClr val="374151"/>
                </a:solidFill>
                <a:latin typeface="Arial"/>
                <a:ea typeface="Arial"/>
                <a:cs typeface="Arial"/>
                <a:sym typeface="Arial"/>
              </a:rPr>
              <a:t>en</a:t>
            </a:r>
            <a:r>
              <a:rPr lang="en-US" b="0" i="0" dirty="0">
                <a:solidFill>
                  <a:srgbClr val="374151"/>
                </a:solidFill>
                <a:latin typeface="Arial"/>
                <a:ea typeface="Arial"/>
                <a:cs typeface="Arial"/>
                <a:sym typeface="Arial"/>
              </a:rPr>
              <a:t> </a:t>
            </a:r>
            <a:r>
              <a:rPr lang="en-US" b="0" i="0" dirty="0" err="1">
                <a:solidFill>
                  <a:srgbClr val="374151"/>
                </a:solidFill>
                <a:latin typeface="Arial"/>
                <a:ea typeface="Arial"/>
                <a:cs typeface="Arial"/>
                <a:sym typeface="Arial"/>
              </a:rPr>
              <a:t>üst</a:t>
            </a:r>
            <a:r>
              <a:rPr lang="en-US" b="0" i="0" dirty="0">
                <a:solidFill>
                  <a:srgbClr val="374151"/>
                </a:solidFill>
                <a:latin typeface="Arial"/>
                <a:ea typeface="Arial"/>
                <a:cs typeface="Arial"/>
                <a:sym typeface="Arial"/>
              </a:rPr>
              <a:t> </a:t>
            </a:r>
            <a:r>
              <a:rPr lang="en-US" b="0" i="0" dirty="0" err="1">
                <a:solidFill>
                  <a:srgbClr val="374151"/>
                </a:solidFill>
                <a:latin typeface="Arial"/>
                <a:ea typeface="Arial"/>
                <a:cs typeface="Arial"/>
                <a:sym typeface="Arial"/>
              </a:rPr>
              <a:t>düzeye</a:t>
            </a:r>
            <a:r>
              <a:rPr lang="en-US" b="0" i="0" dirty="0">
                <a:solidFill>
                  <a:srgbClr val="374151"/>
                </a:solidFill>
                <a:latin typeface="Arial"/>
                <a:ea typeface="Arial"/>
                <a:cs typeface="Arial"/>
                <a:sym typeface="Arial"/>
              </a:rPr>
              <a:t> </a:t>
            </a:r>
            <a:r>
              <a:rPr lang="en-US" b="0" i="0" dirty="0" err="1">
                <a:solidFill>
                  <a:srgbClr val="374151"/>
                </a:solidFill>
                <a:latin typeface="Arial"/>
                <a:ea typeface="Arial"/>
                <a:cs typeface="Arial"/>
                <a:sym typeface="Arial"/>
              </a:rPr>
              <a:t>çıkarmak</a:t>
            </a:r>
            <a:r>
              <a:rPr lang="en-US" b="0" i="0" dirty="0">
                <a:solidFill>
                  <a:srgbClr val="374151"/>
                </a:solidFill>
                <a:latin typeface="Arial"/>
                <a:ea typeface="Arial"/>
                <a:cs typeface="Arial"/>
                <a:sym typeface="Arial"/>
              </a:rPr>
              <a:t> </a:t>
            </a:r>
            <a:r>
              <a:rPr lang="en-US" b="0" i="0" dirty="0" err="1">
                <a:solidFill>
                  <a:srgbClr val="374151"/>
                </a:solidFill>
                <a:latin typeface="Arial"/>
                <a:ea typeface="Arial"/>
                <a:cs typeface="Arial"/>
                <a:sym typeface="Arial"/>
              </a:rPr>
              <a:t>için</a:t>
            </a:r>
            <a:r>
              <a:rPr lang="en-US" b="0" i="0" dirty="0">
                <a:solidFill>
                  <a:srgbClr val="374151"/>
                </a:solidFill>
                <a:latin typeface="Arial"/>
                <a:ea typeface="Arial"/>
                <a:cs typeface="Arial"/>
                <a:sym typeface="Arial"/>
              </a:rPr>
              <a:t> </a:t>
            </a:r>
            <a:r>
              <a:rPr lang="en-US" b="0" i="0" dirty="0" err="1">
                <a:solidFill>
                  <a:srgbClr val="374151"/>
                </a:solidFill>
                <a:latin typeface="Arial"/>
                <a:ea typeface="Arial"/>
                <a:cs typeface="Arial"/>
                <a:sym typeface="Arial"/>
              </a:rPr>
              <a:t>fırsatlar</a:t>
            </a:r>
            <a:r>
              <a:rPr lang="en-US" b="0" i="0" dirty="0">
                <a:solidFill>
                  <a:srgbClr val="374151"/>
                </a:solidFill>
                <a:latin typeface="Arial"/>
                <a:ea typeface="Arial"/>
                <a:cs typeface="Arial"/>
                <a:sym typeface="Arial"/>
              </a:rPr>
              <a:t> </a:t>
            </a:r>
            <a:r>
              <a:rPr lang="en-US" b="0" i="0" dirty="0" err="1">
                <a:solidFill>
                  <a:srgbClr val="374151"/>
                </a:solidFill>
                <a:latin typeface="Arial"/>
                <a:ea typeface="Arial"/>
                <a:cs typeface="Arial"/>
                <a:sym typeface="Arial"/>
              </a:rPr>
              <a:t>arayarak</a:t>
            </a:r>
            <a:r>
              <a:rPr lang="en-US" b="0" i="0" dirty="0">
                <a:solidFill>
                  <a:srgbClr val="374151"/>
                </a:solidFill>
                <a:latin typeface="Arial"/>
                <a:ea typeface="Arial"/>
                <a:cs typeface="Arial"/>
                <a:sym typeface="Arial"/>
              </a:rPr>
              <a:t> her </a:t>
            </a:r>
            <a:r>
              <a:rPr lang="en-US" b="0" i="0" dirty="0" err="1">
                <a:solidFill>
                  <a:srgbClr val="374151"/>
                </a:solidFill>
                <a:latin typeface="Arial"/>
                <a:ea typeface="Arial"/>
                <a:cs typeface="Arial"/>
                <a:sym typeface="Arial"/>
              </a:rPr>
              <a:t>aşamada</a:t>
            </a:r>
            <a:r>
              <a:rPr lang="en-US" b="0" i="0" dirty="0">
                <a:solidFill>
                  <a:srgbClr val="374151"/>
                </a:solidFill>
                <a:latin typeface="Arial"/>
                <a:ea typeface="Arial"/>
                <a:cs typeface="Arial"/>
                <a:sym typeface="Arial"/>
              </a:rPr>
              <a:t> </a:t>
            </a:r>
            <a:r>
              <a:rPr lang="en-US" b="0" i="0" dirty="0" err="1">
                <a:solidFill>
                  <a:srgbClr val="374151"/>
                </a:solidFill>
                <a:latin typeface="Arial"/>
                <a:ea typeface="Arial"/>
                <a:cs typeface="Arial"/>
                <a:sym typeface="Arial"/>
              </a:rPr>
              <a:t>çevresel</a:t>
            </a:r>
            <a:r>
              <a:rPr lang="en-US" b="0" i="0" dirty="0">
                <a:solidFill>
                  <a:srgbClr val="374151"/>
                </a:solidFill>
                <a:latin typeface="Arial"/>
                <a:ea typeface="Arial"/>
                <a:cs typeface="Arial"/>
                <a:sym typeface="Arial"/>
              </a:rPr>
              <a:t> </a:t>
            </a:r>
            <a:r>
              <a:rPr lang="en-US" b="0" i="0" dirty="0" err="1">
                <a:solidFill>
                  <a:srgbClr val="374151"/>
                </a:solidFill>
                <a:latin typeface="Arial"/>
                <a:ea typeface="Arial"/>
                <a:cs typeface="Arial"/>
                <a:sym typeface="Arial"/>
              </a:rPr>
              <a:t>etkiyi</a:t>
            </a:r>
            <a:r>
              <a:rPr lang="en-US" b="0" i="0" dirty="0">
                <a:solidFill>
                  <a:srgbClr val="374151"/>
                </a:solidFill>
                <a:latin typeface="Arial"/>
                <a:ea typeface="Arial"/>
                <a:cs typeface="Arial"/>
                <a:sym typeface="Arial"/>
              </a:rPr>
              <a:t> </a:t>
            </a:r>
            <a:r>
              <a:rPr lang="en-US" b="0" i="0" dirty="0" err="1">
                <a:solidFill>
                  <a:srgbClr val="374151"/>
                </a:solidFill>
                <a:latin typeface="Arial"/>
                <a:ea typeface="Arial"/>
                <a:cs typeface="Arial"/>
                <a:sym typeface="Arial"/>
              </a:rPr>
              <a:t>göz</a:t>
            </a:r>
            <a:r>
              <a:rPr lang="en-US" b="0" i="0" dirty="0">
                <a:solidFill>
                  <a:srgbClr val="374151"/>
                </a:solidFill>
                <a:latin typeface="Arial"/>
                <a:ea typeface="Arial"/>
                <a:cs typeface="Arial"/>
                <a:sym typeface="Arial"/>
              </a:rPr>
              <a:t> </a:t>
            </a:r>
            <a:r>
              <a:rPr lang="en-US" b="0" i="0" dirty="0" err="1">
                <a:solidFill>
                  <a:srgbClr val="374151"/>
                </a:solidFill>
                <a:latin typeface="Arial"/>
                <a:ea typeface="Arial"/>
                <a:cs typeface="Arial"/>
                <a:sym typeface="Arial"/>
              </a:rPr>
              <a:t>önünde</a:t>
            </a:r>
            <a:r>
              <a:rPr lang="en-US" b="0" i="0" dirty="0">
                <a:solidFill>
                  <a:srgbClr val="374151"/>
                </a:solidFill>
                <a:latin typeface="Arial"/>
                <a:ea typeface="Arial"/>
                <a:cs typeface="Arial"/>
                <a:sym typeface="Arial"/>
              </a:rPr>
              <a:t> </a:t>
            </a:r>
            <a:r>
              <a:rPr lang="en-US" b="0" i="0" dirty="0" err="1">
                <a:solidFill>
                  <a:srgbClr val="374151"/>
                </a:solidFill>
                <a:latin typeface="Arial"/>
                <a:ea typeface="Arial"/>
                <a:cs typeface="Arial"/>
                <a:sym typeface="Arial"/>
              </a:rPr>
              <a:t>bulundururlar</a:t>
            </a:r>
            <a:r>
              <a:rPr lang="en-US" b="0" i="0" dirty="0">
                <a:solidFill>
                  <a:srgbClr val="374151"/>
                </a:solidFill>
                <a:latin typeface="Arial"/>
                <a:ea typeface="Arial"/>
                <a:cs typeface="Arial"/>
                <a:sym typeface="Arial"/>
              </a:rPr>
              <a:t>.</a:t>
            </a:r>
            <a:endParaRPr b="0" dirty="0"/>
          </a:p>
        </p:txBody>
      </p:sp>
      <p:sp>
        <p:nvSpPr>
          <p:cNvPr id="145" name="Google Shape;145;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 name="Google Shape;15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just" rtl="0">
              <a:lnSpc>
                <a:spcPct val="110000"/>
              </a:lnSpc>
              <a:spcBef>
                <a:spcPts val="0"/>
              </a:spcBef>
              <a:spcAft>
                <a:spcPts val="0"/>
              </a:spcAft>
              <a:buSzPts val="1400"/>
              <a:buNone/>
            </a:pPr>
            <a:r>
              <a:rPr lang="en-US" sz="1800" dirty="0" err="1">
                <a:latin typeface="Calibri"/>
                <a:ea typeface="Calibri"/>
                <a:cs typeface="Calibri"/>
                <a:sym typeface="Calibri"/>
              </a:rPr>
              <a:t>Eko-tasarımcılar</a:t>
            </a:r>
            <a:r>
              <a:rPr lang="en-US" sz="1800" dirty="0">
                <a:latin typeface="Calibri"/>
                <a:ea typeface="Calibri"/>
                <a:cs typeface="Calibri"/>
                <a:sym typeface="Calibri"/>
              </a:rPr>
              <a:t>, </a:t>
            </a:r>
            <a:r>
              <a:rPr lang="en-US" sz="1800" dirty="0" err="1">
                <a:latin typeface="Calibri"/>
                <a:ea typeface="Calibri"/>
                <a:cs typeface="Calibri"/>
                <a:sym typeface="Calibri"/>
              </a:rPr>
              <a:t>sorumlu</a:t>
            </a:r>
            <a:r>
              <a:rPr lang="en-US" sz="1800" dirty="0">
                <a:latin typeface="Calibri"/>
                <a:ea typeface="Calibri"/>
                <a:cs typeface="Calibri"/>
                <a:sym typeface="Calibri"/>
              </a:rPr>
              <a:t> ve </a:t>
            </a:r>
            <a:r>
              <a:rPr lang="en-US" sz="1800" dirty="0" err="1">
                <a:latin typeface="Calibri"/>
                <a:ea typeface="Calibri"/>
                <a:cs typeface="Calibri"/>
                <a:sym typeface="Calibri"/>
              </a:rPr>
              <a:t>etik</a:t>
            </a:r>
            <a:r>
              <a:rPr lang="en-US" sz="1800" dirty="0">
                <a:latin typeface="Calibri"/>
                <a:ea typeface="Calibri"/>
                <a:cs typeface="Calibri"/>
                <a:sym typeface="Calibri"/>
              </a:rPr>
              <a:t> </a:t>
            </a:r>
            <a:r>
              <a:rPr lang="en-US" sz="1800" dirty="0" err="1">
                <a:latin typeface="Calibri"/>
                <a:ea typeface="Calibri"/>
                <a:cs typeface="Calibri"/>
                <a:sym typeface="Calibri"/>
              </a:rPr>
              <a:t>tedarikçilerden</a:t>
            </a:r>
            <a:r>
              <a:rPr lang="en-US" sz="1800" dirty="0">
                <a:latin typeface="Calibri"/>
                <a:ea typeface="Calibri"/>
                <a:cs typeface="Calibri"/>
                <a:sym typeface="Calibri"/>
              </a:rPr>
              <a:t> </a:t>
            </a:r>
            <a:r>
              <a:rPr lang="en-US" sz="1800" dirty="0" err="1">
                <a:latin typeface="Calibri"/>
                <a:ea typeface="Calibri"/>
                <a:cs typeface="Calibri"/>
                <a:sym typeface="Calibri"/>
              </a:rPr>
              <a:t>elde</a:t>
            </a:r>
            <a:r>
              <a:rPr lang="en-US" sz="1800" dirty="0">
                <a:latin typeface="Calibri"/>
                <a:ea typeface="Calibri"/>
                <a:cs typeface="Calibri"/>
                <a:sym typeface="Calibri"/>
              </a:rPr>
              <a:t> </a:t>
            </a:r>
            <a:r>
              <a:rPr lang="en-US" sz="1800" dirty="0" err="1">
                <a:latin typeface="Calibri"/>
                <a:ea typeface="Calibri"/>
                <a:cs typeface="Calibri"/>
                <a:sym typeface="Calibri"/>
              </a:rPr>
              <a:t>edilen</a:t>
            </a:r>
            <a:r>
              <a:rPr lang="en-US" sz="1800" dirty="0">
                <a:latin typeface="Calibri"/>
                <a:ea typeface="Calibri"/>
                <a:cs typeface="Calibri"/>
                <a:sym typeface="Calibri"/>
              </a:rPr>
              <a:t> </a:t>
            </a:r>
            <a:r>
              <a:rPr lang="en-US" sz="1800" dirty="0" err="1">
                <a:latin typeface="Calibri"/>
                <a:ea typeface="Calibri"/>
                <a:cs typeface="Calibri"/>
                <a:sym typeface="Calibri"/>
              </a:rPr>
              <a:t>geri</a:t>
            </a:r>
            <a:r>
              <a:rPr lang="en-US" sz="1800" dirty="0">
                <a:latin typeface="Calibri"/>
                <a:ea typeface="Calibri"/>
                <a:cs typeface="Calibri"/>
                <a:sym typeface="Calibri"/>
              </a:rPr>
              <a:t> </a:t>
            </a:r>
            <a:r>
              <a:rPr lang="en-US" sz="1800" dirty="0" err="1">
                <a:latin typeface="Calibri"/>
                <a:ea typeface="Calibri"/>
                <a:cs typeface="Calibri"/>
                <a:sym typeface="Calibri"/>
              </a:rPr>
              <a:t>dönüştürülmüş</a:t>
            </a:r>
            <a:r>
              <a:rPr lang="en-US" sz="1800" dirty="0">
                <a:latin typeface="Calibri"/>
                <a:ea typeface="Calibri"/>
                <a:cs typeface="Calibri"/>
                <a:sym typeface="Calibri"/>
              </a:rPr>
              <a:t> </a:t>
            </a:r>
            <a:r>
              <a:rPr lang="en-US" sz="1800" dirty="0" err="1">
                <a:latin typeface="Calibri"/>
                <a:ea typeface="Calibri"/>
                <a:cs typeface="Calibri"/>
                <a:sym typeface="Calibri"/>
              </a:rPr>
              <a:t>tekstiller</a:t>
            </a:r>
            <a:r>
              <a:rPr lang="en-US" sz="1800" dirty="0">
                <a:latin typeface="Calibri"/>
                <a:ea typeface="Calibri"/>
                <a:cs typeface="Calibri"/>
                <a:sym typeface="Calibri"/>
              </a:rPr>
              <a:t>, </a:t>
            </a:r>
            <a:r>
              <a:rPr lang="en-US" sz="1800" dirty="0" err="1">
                <a:latin typeface="Calibri"/>
                <a:ea typeface="Calibri"/>
                <a:cs typeface="Calibri"/>
                <a:sym typeface="Calibri"/>
              </a:rPr>
              <a:t>organik</a:t>
            </a:r>
            <a:r>
              <a:rPr lang="en-US" sz="1800" dirty="0">
                <a:latin typeface="Calibri"/>
                <a:ea typeface="Calibri"/>
                <a:cs typeface="Calibri"/>
                <a:sym typeface="Calibri"/>
              </a:rPr>
              <a:t> </a:t>
            </a:r>
            <a:r>
              <a:rPr lang="en-US" sz="1800" dirty="0" err="1">
                <a:latin typeface="Calibri"/>
                <a:ea typeface="Calibri"/>
                <a:cs typeface="Calibri"/>
                <a:sym typeface="Calibri"/>
              </a:rPr>
              <a:t>pamuk</a:t>
            </a:r>
            <a:r>
              <a:rPr lang="en-US" sz="1800" dirty="0">
                <a:latin typeface="Calibri"/>
                <a:ea typeface="Calibri"/>
                <a:cs typeface="Calibri"/>
                <a:sym typeface="Calibri"/>
              </a:rPr>
              <a:t>, </a:t>
            </a:r>
            <a:r>
              <a:rPr lang="en-US" sz="1800" dirty="0" err="1">
                <a:latin typeface="Calibri"/>
                <a:ea typeface="Calibri"/>
                <a:cs typeface="Calibri"/>
                <a:sym typeface="Calibri"/>
              </a:rPr>
              <a:t>doğal</a:t>
            </a:r>
            <a:r>
              <a:rPr lang="en-US" sz="1800" dirty="0">
                <a:latin typeface="Calibri"/>
                <a:ea typeface="Calibri"/>
                <a:cs typeface="Calibri"/>
                <a:sym typeface="Calibri"/>
              </a:rPr>
              <a:t> </a:t>
            </a:r>
            <a:r>
              <a:rPr lang="en-US" sz="1800" dirty="0" err="1">
                <a:latin typeface="Calibri"/>
                <a:ea typeface="Calibri"/>
                <a:cs typeface="Calibri"/>
                <a:sym typeface="Calibri"/>
              </a:rPr>
              <a:t>kauçuk</a:t>
            </a:r>
            <a:r>
              <a:rPr lang="en-US" sz="1800" dirty="0">
                <a:latin typeface="Calibri"/>
                <a:ea typeface="Calibri"/>
                <a:cs typeface="Calibri"/>
                <a:sym typeface="Calibri"/>
              </a:rPr>
              <a:t> ve </a:t>
            </a:r>
            <a:r>
              <a:rPr lang="en-US" sz="1800" dirty="0" err="1">
                <a:latin typeface="Calibri"/>
                <a:ea typeface="Calibri"/>
                <a:cs typeface="Calibri"/>
                <a:sym typeface="Calibri"/>
              </a:rPr>
              <a:t>deri</a:t>
            </a:r>
            <a:r>
              <a:rPr lang="en-US" sz="1800" dirty="0">
                <a:latin typeface="Calibri"/>
                <a:ea typeface="Calibri"/>
                <a:cs typeface="Calibri"/>
                <a:sym typeface="Calibri"/>
              </a:rPr>
              <a:t> </a:t>
            </a:r>
            <a:r>
              <a:rPr lang="en-US" sz="1800" dirty="0" err="1">
                <a:latin typeface="Calibri"/>
                <a:ea typeface="Calibri"/>
                <a:cs typeface="Calibri"/>
                <a:sym typeface="Calibri"/>
              </a:rPr>
              <a:t>gibi</a:t>
            </a:r>
            <a:r>
              <a:rPr lang="en-US" sz="1800" dirty="0">
                <a:latin typeface="Calibri"/>
                <a:ea typeface="Calibri"/>
                <a:cs typeface="Calibri"/>
                <a:sym typeface="Calibri"/>
              </a:rPr>
              <a:t> </a:t>
            </a:r>
            <a:r>
              <a:rPr lang="en-US" sz="1800" dirty="0" err="1">
                <a:latin typeface="Calibri"/>
                <a:ea typeface="Calibri"/>
                <a:cs typeface="Calibri"/>
                <a:sym typeface="Calibri"/>
              </a:rPr>
              <a:t>sürdürülebilir</a:t>
            </a:r>
            <a:r>
              <a:rPr lang="en-US" sz="1800" dirty="0">
                <a:latin typeface="Calibri"/>
                <a:ea typeface="Calibri"/>
                <a:cs typeface="Calibri"/>
                <a:sym typeface="Calibri"/>
              </a:rPr>
              <a:t> ve </a:t>
            </a:r>
            <a:r>
              <a:rPr lang="en-US" sz="1800" dirty="0" err="1">
                <a:latin typeface="Calibri"/>
                <a:ea typeface="Calibri"/>
                <a:cs typeface="Calibri"/>
                <a:sym typeface="Calibri"/>
              </a:rPr>
              <a:t>çevre</a:t>
            </a:r>
            <a:r>
              <a:rPr lang="en-US" sz="1800" dirty="0">
                <a:latin typeface="Calibri"/>
                <a:ea typeface="Calibri"/>
                <a:cs typeface="Calibri"/>
                <a:sym typeface="Calibri"/>
              </a:rPr>
              <a:t> </a:t>
            </a:r>
            <a:r>
              <a:rPr lang="en-US" sz="1800" dirty="0" err="1">
                <a:latin typeface="Calibri"/>
                <a:ea typeface="Calibri"/>
                <a:cs typeface="Calibri"/>
                <a:sym typeface="Calibri"/>
              </a:rPr>
              <a:t>dostu</a:t>
            </a:r>
            <a:r>
              <a:rPr lang="en-US" sz="1800" dirty="0">
                <a:latin typeface="Calibri"/>
                <a:ea typeface="Calibri"/>
                <a:cs typeface="Calibri"/>
                <a:sym typeface="Calibri"/>
              </a:rPr>
              <a:t> </a:t>
            </a:r>
            <a:r>
              <a:rPr lang="en-US" sz="1800" dirty="0" err="1">
                <a:latin typeface="Calibri"/>
                <a:ea typeface="Calibri"/>
                <a:cs typeface="Calibri"/>
                <a:sym typeface="Calibri"/>
              </a:rPr>
              <a:t>malzemelerin</a:t>
            </a:r>
            <a:r>
              <a:rPr lang="en-US" sz="1800" dirty="0">
                <a:latin typeface="Calibri"/>
                <a:ea typeface="Calibri"/>
                <a:cs typeface="Calibri"/>
                <a:sym typeface="Calibri"/>
              </a:rPr>
              <a:t> </a:t>
            </a:r>
            <a:r>
              <a:rPr lang="en-US" sz="1800" dirty="0" err="1">
                <a:latin typeface="Calibri"/>
                <a:ea typeface="Calibri"/>
                <a:cs typeface="Calibri"/>
                <a:sym typeface="Calibri"/>
              </a:rPr>
              <a:t>kullanımına</a:t>
            </a:r>
            <a:r>
              <a:rPr lang="en-US" sz="1800" dirty="0">
                <a:latin typeface="Calibri"/>
                <a:ea typeface="Calibri"/>
                <a:cs typeface="Calibri"/>
                <a:sym typeface="Calibri"/>
              </a:rPr>
              <a:t> </a:t>
            </a:r>
            <a:r>
              <a:rPr lang="en-US" sz="1800" dirty="0" err="1">
                <a:latin typeface="Calibri"/>
                <a:ea typeface="Calibri"/>
                <a:cs typeface="Calibri"/>
                <a:sym typeface="Calibri"/>
              </a:rPr>
              <a:t>öncelik</a:t>
            </a:r>
            <a:r>
              <a:rPr lang="en-US" sz="1800" dirty="0">
                <a:latin typeface="Calibri"/>
                <a:ea typeface="Calibri"/>
                <a:cs typeface="Calibri"/>
                <a:sym typeface="Calibri"/>
              </a:rPr>
              <a:t> </a:t>
            </a:r>
            <a:r>
              <a:rPr lang="en-US" sz="1800" dirty="0" err="1">
                <a:latin typeface="Calibri"/>
                <a:ea typeface="Calibri"/>
                <a:cs typeface="Calibri"/>
                <a:sym typeface="Calibri"/>
              </a:rPr>
              <a:t>verir</a:t>
            </a:r>
            <a:r>
              <a:rPr lang="en-US" sz="1800" dirty="0">
                <a:latin typeface="Calibri"/>
                <a:ea typeface="Calibri"/>
                <a:cs typeface="Calibri"/>
                <a:sym typeface="Calibri"/>
              </a:rPr>
              <a:t>. Bu </a:t>
            </a:r>
            <a:r>
              <a:rPr lang="en-US" sz="1800" dirty="0" err="1">
                <a:latin typeface="Calibri"/>
                <a:ea typeface="Calibri"/>
                <a:cs typeface="Calibri"/>
                <a:sym typeface="Calibri"/>
              </a:rPr>
              <a:t>malzemeler</a:t>
            </a:r>
            <a:r>
              <a:rPr lang="en-US" sz="1800" dirty="0">
                <a:latin typeface="Calibri"/>
                <a:ea typeface="Calibri"/>
                <a:cs typeface="Calibri"/>
                <a:sym typeface="Calibri"/>
              </a:rPr>
              <a:t>, </a:t>
            </a:r>
            <a:r>
              <a:rPr lang="en-US" sz="1800" dirty="0" err="1">
                <a:latin typeface="Calibri"/>
                <a:ea typeface="Calibri"/>
                <a:cs typeface="Calibri"/>
                <a:sym typeface="Calibri"/>
              </a:rPr>
              <a:t>geleneksel</a:t>
            </a:r>
            <a:r>
              <a:rPr lang="en-US" sz="1800" dirty="0">
                <a:latin typeface="Calibri"/>
                <a:ea typeface="Calibri"/>
                <a:cs typeface="Calibri"/>
                <a:sym typeface="Calibri"/>
              </a:rPr>
              <a:t> </a:t>
            </a:r>
            <a:r>
              <a:rPr lang="en-US" sz="1800" dirty="0" err="1">
                <a:latin typeface="Calibri"/>
                <a:ea typeface="Calibri"/>
                <a:cs typeface="Calibri"/>
                <a:sym typeface="Calibri"/>
              </a:rPr>
              <a:t>alternatiflere</a:t>
            </a:r>
            <a:r>
              <a:rPr lang="en-US" sz="1800" dirty="0">
                <a:latin typeface="Calibri"/>
                <a:ea typeface="Calibri"/>
                <a:cs typeface="Calibri"/>
                <a:sym typeface="Calibri"/>
              </a:rPr>
              <a:t> </a:t>
            </a:r>
            <a:r>
              <a:rPr lang="en-US" sz="1800" dirty="0" err="1">
                <a:latin typeface="Calibri"/>
                <a:ea typeface="Calibri"/>
                <a:cs typeface="Calibri"/>
                <a:sym typeface="Calibri"/>
              </a:rPr>
              <a:t>kıyasla</a:t>
            </a:r>
            <a:r>
              <a:rPr lang="en-US" sz="1800" dirty="0">
                <a:latin typeface="Calibri"/>
                <a:ea typeface="Calibri"/>
                <a:cs typeface="Calibri"/>
                <a:sym typeface="Calibri"/>
              </a:rPr>
              <a:t> </a:t>
            </a:r>
            <a:r>
              <a:rPr lang="en-US" sz="1800" dirty="0" err="1">
                <a:latin typeface="Calibri"/>
                <a:ea typeface="Calibri"/>
                <a:cs typeface="Calibri"/>
                <a:sym typeface="Calibri"/>
              </a:rPr>
              <a:t>daha</a:t>
            </a:r>
            <a:r>
              <a:rPr lang="en-US" sz="1800" dirty="0">
                <a:latin typeface="Calibri"/>
                <a:ea typeface="Calibri"/>
                <a:cs typeface="Calibri"/>
                <a:sym typeface="Calibri"/>
              </a:rPr>
              <a:t> </a:t>
            </a:r>
            <a:r>
              <a:rPr lang="en-US" sz="1800" dirty="0" err="1">
                <a:latin typeface="Calibri"/>
                <a:ea typeface="Calibri"/>
                <a:cs typeface="Calibri"/>
                <a:sym typeface="Calibri"/>
              </a:rPr>
              <a:t>düşük</a:t>
            </a:r>
            <a:r>
              <a:rPr lang="en-US" sz="1800" dirty="0">
                <a:latin typeface="Calibri"/>
                <a:ea typeface="Calibri"/>
                <a:cs typeface="Calibri"/>
                <a:sym typeface="Calibri"/>
              </a:rPr>
              <a:t> </a:t>
            </a:r>
            <a:r>
              <a:rPr lang="en-US" sz="1800" dirty="0" err="1">
                <a:latin typeface="Calibri"/>
                <a:ea typeface="Calibri"/>
                <a:cs typeface="Calibri"/>
                <a:sym typeface="Calibri"/>
              </a:rPr>
              <a:t>çevresel</a:t>
            </a:r>
            <a:r>
              <a:rPr lang="en-US" sz="1800" dirty="0">
                <a:latin typeface="Calibri"/>
                <a:ea typeface="Calibri"/>
                <a:cs typeface="Calibri"/>
                <a:sym typeface="Calibri"/>
              </a:rPr>
              <a:t> </a:t>
            </a:r>
            <a:r>
              <a:rPr lang="en-US" sz="1800" dirty="0" err="1">
                <a:latin typeface="Calibri"/>
                <a:ea typeface="Calibri"/>
                <a:cs typeface="Calibri"/>
                <a:sym typeface="Calibri"/>
              </a:rPr>
              <a:t>etkileri</a:t>
            </a:r>
            <a:r>
              <a:rPr lang="en-US" sz="1800" dirty="0">
                <a:latin typeface="Calibri"/>
                <a:ea typeface="Calibri"/>
                <a:cs typeface="Calibri"/>
                <a:sym typeface="Calibri"/>
              </a:rPr>
              <a:t> </a:t>
            </a:r>
            <a:r>
              <a:rPr lang="en-US" sz="1800" dirty="0" err="1">
                <a:latin typeface="Calibri"/>
                <a:ea typeface="Calibri"/>
                <a:cs typeface="Calibri"/>
                <a:sym typeface="Calibri"/>
              </a:rPr>
              <a:t>nedeniyle</a:t>
            </a:r>
            <a:r>
              <a:rPr lang="en-US" sz="1800" dirty="0">
                <a:latin typeface="Calibri"/>
                <a:ea typeface="Calibri"/>
                <a:cs typeface="Calibri"/>
                <a:sym typeface="Calibri"/>
              </a:rPr>
              <a:t> </a:t>
            </a:r>
            <a:r>
              <a:rPr lang="en-US" sz="1800" dirty="0" err="1">
                <a:latin typeface="Calibri"/>
                <a:ea typeface="Calibri"/>
                <a:cs typeface="Calibri"/>
                <a:sym typeface="Calibri"/>
              </a:rPr>
              <a:t>seçilmiştir</a:t>
            </a:r>
            <a:r>
              <a:rPr lang="en-US" sz="1800" dirty="0">
                <a:latin typeface="Calibri"/>
                <a:ea typeface="Calibri"/>
                <a:cs typeface="Calibri"/>
                <a:sym typeface="Calibri"/>
              </a:rPr>
              <a:t>. </a:t>
            </a:r>
            <a:r>
              <a:rPr lang="en-US" sz="1800" dirty="0" err="1">
                <a:latin typeface="Calibri"/>
                <a:ea typeface="Calibri"/>
                <a:cs typeface="Calibri"/>
                <a:sym typeface="Calibri"/>
              </a:rPr>
              <a:t>Ayrıca</a:t>
            </a:r>
            <a:r>
              <a:rPr lang="en-US" sz="1800" dirty="0">
                <a:latin typeface="Calibri"/>
                <a:ea typeface="Calibri"/>
                <a:cs typeface="Calibri"/>
                <a:sym typeface="Calibri"/>
              </a:rPr>
              <a:t>, </a:t>
            </a:r>
            <a:r>
              <a:rPr lang="en-US" sz="1800" dirty="0" err="1">
                <a:latin typeface="Calibri"/>
                <a:ea typeface="Calibri"/>
                <a:cs typeface="Calibri"/>
                <a:sym typeface="Calibri"/>
              </a:rPr>
              <a:t>kaynakları</a:t>
            </a:r>
            <a:r>
              <a:rPr lang="en-US" sz="1800" dirty="0">
                <a:latin typeface="Calibri"/>
                <a:ea typeface="Calibri"/>
                <a:cs typeface="Calibri"/>
                <a:sym typeface="Calibri"/>
              </a:rPr>
              <a:t> </a:t>
            </a:r>
            <a:r>
              <a:rPr lang="en-US" sz="1800" dirty="0" err="1">
                <a:latin typeface="Calibri"/>
                <a:ea typeface="Calibri"/>
                <a:cs typeface="Calibri"/>
                <a:sym typeface="Calibri"/>
              </a:rPr>
              <a:t>verimli</a:t>
            </a:r>
            <a:r>
              <a:rPr lang="en-US" sz="1800" dirty="0">
                <a:latin typeface="Calibri"/>
                <a:ea typeface="Calibri"/>
                <a:cs typeface="Calibri"/>
                <a:sym typeface="Calibri"/>
              </a:rPr>
              <a:t> </a:t>
            </a:r>
            <a:r>
              <a:rPr lang="en-US" sz="1800" dirty="0" err="1">
                <a:latin typeface="Calibri"/>
                <a:ea typeface="Calibri"/>
                <a:cs typeface="Calibri"/>
                <a:sym typeface="Calibri"/>
              </a:rPr>
              <a:t>kullanan</a:t>
            </a:r>
            <a:r>
              <a:rPr lang="en-US" sz="1800" dirty="0">
                <a:latin typeface="Calibri"/>
                <a:ea typeface="Calibri"/>
                <a:cs typeface="Calibri"/>
                <a:sym typeface="Calibri"/>
              </a:rPr>
              <a:t> ve </a:t>
            </a:r>
            <a:r>
              <a:rPr lang="en-US" sz="1800" dirty="0" err="1">
                <a:latin typeface="Calibri"/>
                <a:ea typeface="Calibri"/>
                <a:cs typeface="Calibri"/>
                <a:sym typeface="Calibri"/>
              </a:rPr>
              <a:t>çevreye</a:t>
            </a:r>
            <a:r>
              <a:rPr lang="en-US" sz="1800" dirty="0">
                <a:latin typeface="Calibri"/>
                <a:ea typeface="Calibri"/>
                <a:cs typeface="Calibri"/>
                <a:sym typeface="Calibri"/>
              </a:rPr>
              <a:t> </a:t>
            </a:r>
            <a:r>
              <a:rPr lang="en-US" sz="1800" dirty="0" err="1">
                <a:latin typeface="Calibri"/>
                <a:ea typeface="Calibri"/>
                <a:cs typeface="Calibri"/>
                <a:sym typeface="Calibri"/>
              </a:rPr>
              <a:t>duyarlı</a:t>
            </a:r>
            <a:r>
              <a:rPr lang="en-US" sz="1800" dirty="0">
                <a:latin typeface="Calibri"/>
                <a:ea typeface="Calibri"/>
                <a:cs typeface="Calibri"/>
                <a:sym typeface="Calibri"/>
              </a:rPr>
              <a:t> </a:t>
            </a:r>
            <a:r>
              <a:rPr lang="en-US" sz="1800" dirty="0" err="1">
                <a:latin typeface="Calibri"/>
                <a:ea typeface="Calibri"/>
                <a:cs typeface="Calibri"/>
                <a:sym typeface="Calibri"/>
              </a:rPr>
              <a:t>üretim</a:t>
            </a:r>
            <a:r>
              <a:rPr lang="en-US" sz="1800" dirty="0">
                <a:latin typeface="Calibri"/>
                <a:ea typeface="Calibri"/>
                <a:cs typeface="Calibri"/>
                <a:sym typeface="Calibri"/>
              </a:rPr>
              <a:t> </a:t>
            </a:r>
            <a:r>
              <a:rPr lang="en-US" sz="1800" dirty="0" err="1">
                <a:latin typeface="Calibri"/>
                <a:ea typeface="Calibri"/>
                <a:cs typeface="Calibri"/>
                <a:sym typeface="Calibri"/>
              </a:rPr>
              <a:t>tekniklerinin</a:t>
            </a:r>
            <a:r>
              <a:rPr lang="en-US" sz="1800" dirty="0">
                <a:latin typeface="Calibri"/>
                <a:ea typeface="Calibri"/>
                <a:cs typeface="Calibri"/>
                <a:sym typeface="Calibri"/>
              </a:rPr>
              <a:t> </a:t>
            </a:r>
            <a:r>
              <a:rPr lang="en-US" sz="1800" dirty="0" err="1">
                <a:latin typeface="Calibri"/>
                <a:ea typeface="Calibri"/>
                <a:cs typeface="Calibri"/>
                <a:sym typeface="Calibri"/>
              </a:rPr>
              <a:t>benimsenmesini</a:t>
            </a:r>
            <a:r>
              <a:rPr lang="en-US" sz="1800" dirty="0">
                <a:latin typeface="Calibri"/>
                <a:ea typeface="Calibri"/>
                <a:cs typeface="Calibri"/>
                <a:sym typeface="Calibri"/>
              </a:rPr>
              <a:t> </a:t>
            </a:r>
            <a:r>
              <a:rPr lang="en-US" sz="1800" dirty="0" err="1">
                <a:latin typeface="Calibri"/>
                <a:ea typeface="Calibri"/>
                <a:cs typeface="Calibri"/>
                <a:sym typeface="Calibri"/>
              </a:rPr>
              <a:t>teşvik</a:t>
            </a:r>
            <a:r>
              <a:rPr lang="en-US" sz="1800" dirty="0">
                <a:latin typeface="Calibri"/>
                <a:ea typeface="Calibri"/>
                <a:cs typeface="Calibri"/>
                <a:sym typeface="Calibri"/>
              </a:rPr>
              <a:t> </a:t>
            </a:r>
            <a:r>
              <a:rPr lang="en-US" sz="1800" dirty="0" err="1">
                <a:latin typeface="Calibri"/>
                <a:ea typeface="Calibri"/>
                <a:cs typeface="Calibri"/>
                <a:sym typeface="Calibri"/>
              </a:rPr>
              <a:t>ederler</a:t>
            </a:r>
            <a:r>
              <a:rPr lang="en-US" sz="1800" dirty="0">
                <a:latin typeface="Calibri"/>
                <a:ea typeface="Calibri"/>
                <a:cs typeface="Calibri"/>
                <a:sym typeface="Calibri"/>
              </a:rPr>
              <a:t>. Bu, </a:t>
            </a:r>
            <a:r>
              <a:rPr lang="en-US" sz="1800" dirty="0" err="1">
                <a:latin typeface="Calibri"/>
                <a:ea typeface="Calibri"/>
                <a:cs typeface="Calibri"/>
                <a:sym typeface="Calibri"/>
              </a:rPr>
              <a:t>malzeme</a:t>
            </a:r>
            <a:r>
              <a:rPr lang="en-US" sz="1800" dirty="0">
                <a:latin typeface="Calibri"/>
                <a:ea typeface="Calibri"/>
                <a:cs typeface="Calibri"/>
                <a:sym typeface="Calibri"/>
              </a:rPr>
              <a:t> </a:t>
            </a:r>
            <a:r>
              <a:rPr lang="en-US" sz="1800" dirty="0" err="1">
                <a:latin typeface="Calibri"/>
                <a:ea typeface="Calibri"/>
                <a:cs typeface="Calibri"/>
                <a:sym typeface="Calibri"/>
              </a:rPr>
              <a:t>israfını</a:t>
            </a:r>
            <a:r>
              <a:rPr lang="en-US" sz="1800" dirty="0">
                <a:latin typeface="Calibri"/>
                <a:ea typeface="Calibri"/>
                <a:cs typeface="Calibri"/>
                <a:sym typeface="Calibri"/>
              </a:rPr>
              <a:t> </a:t>
            </a:r>
            <a:r>
              <a:rPr lang="en-US" sz="1800" dirty="0" err="1">
                <a:latin typeface="Calibri"/>
                <a:ea typeface="Calibri"/>
                <a:cs typeface="Calibri"/>
                <a:sym typeface="Calibri"/>
              </a:rPr>
              <a:t>azaltan</a:t>
            </a:r>
            <a:r>
              <a:rPr lang="en-US" sz="1800" dirty="0">
                <a:latin typeface="Calibri"/>
                <a:ea typeface="Calibri"/>
                <a:cs typeface="Calibri"/>
                <a:sym typeface="Calibri"/>
              </a:rPr>
              <a:t> 3D </a:t>
            </a:r>
            <a:r>
              <a:rPr lang="en-US" sz="1800" dirty="0" err="1">
                <a:latin typeface="Calibri"/>
                <a:ea typeface="Calibri"/>
                <a:cs typeface="Calibri"/>
                <a:sym typeface="Calibri"/>
              </a:rPr>
              <a:t>baskı</a:t>
            </a:r>
            <a:r>
              <a:rPr lang="en-US" sz="1800" dirty="0">
                <a:latin typeface="Calibri"/>
                <a:ea typeface="Calibri"/>
                <a:cs typeface="Calibri"/>
                <a:sym typeface="Calibri"/>
              </a:rPr>
              <a:t> </a:t>
            </a:r>
            <a:r>
              <a:rPr lang="en-US" sz="1800" dirty="0" err="1">
                <a:latin typeface="Calibri"/>
                <a:ea typeface="Calibri"/>
                <a:cs typeface="Calibri"/>
                <a:sym typeface="Calibri"/>
              </a:rPr>
              <a:t>gibi</a:t>
            </a:r>
            <a:r>
              <a:rPr lang="en-US" sz="1800" dirty="0">
                <a:latin typeface="Calibri"/>
                <a:ea typeface="Calibri"/>
                <a:cs typeface="Calibri"/>
                <a:sym typeface="Calibri"/>
              </a:rPr>
              <a:t> </a:t>
            </a:r>
            <a:r>
              <a:rPr lang="en-US" sz="1800" dirty="0" err="1">
                <a:latin typeface="Calibri"/>
                <a:ea typeface="Calibri"/>
                <a:cs typeface="Calibri"/>
                <a:sym typeface="Calibri"/>
              </a:rPr>
              <a:t>teknolojileri</a:t>
            </a:r>
            <a:r>
              <a:rPr lang="en-US" sz="1800" dirty="0">
                <a:latin typeface="Calibri"/>
                <a:ea typeface="Calibri"/>
                <a:cs typeface="Calibri"/>
                <a:sym typeface="Calibri"/>
              </a:rPr>
              <a:t> </a:t>
            </a:r>
            <a:r>
              <a:rPr lang="en-US" sz="1800" dirty="0" err="1">
                <a:latin typeface="Calibri"/>
                <a:ea typeface="Calibri"/>
                <a:cs typeface="Calibri"/>
                <a:sym typeface="Calibri"/>
              </a:rPr>
              <a:t>veya</a:t>
            </a:r>
            <a:r>
              <a:rPr lang="en-US" sz="1800" dirty="0">
                <a:latin typeface="Calibri"/>
                <a:ea typeface="Calibri"/>
                <a:cs typeface="Calibri"/>
                <a:sym typeface="Calibri"/>
              </a:rPr>
              <a:t> </a:t>
            </a:r>
            <a:r>
              <a:rPr lang="en-US" sz="1800" dirty="0" err="1">
                <a:latin typeface="Calibri"/>
                <a:ea typeface="Calibri"/>
                <a:cs typeface="Calibri"/>
                <a:sym typeface="Calibri"/>
              </a:rPr>
              <a:t>üretim</a:t>
            </a:r>
            <a:r>
              <a:rPr lang="en-US" sz="1800" dirty="0">
                <a:latin typeface="Calibri"/>
                <a:ea typeface="Calibri"/>
                <a:cs typeface="Calibri"/>
                <a:sym typeface="Calibri"/>
              </a:rPr>
              <a:t> </a:t>
            </a:r>
            <a:r>
              <a:rPr lang="en-US" sz="1800" dirty="0" err="1">
                <a:latin typeface="Calibri"/>
                <a:ea typeface="Calibri"/>
                <a:cs typeface="Calibri"/>
                <a:sym typeface="Calibri"/>
              </a:rPr>
              <a:t>süreçlerini</a:t>
            </a:r>
            <a:r>
              <a:rPr lang="en-US" sz="1800" dirty="0">
                <a:latin typeface="Calibri"/>
                <a:ea typeface="Calibri"/>
                <a:cs typeface="Calibri"/>
                <a:sym typeface="Calibri"/>
              </a:rPr>
              <a:t> optimize </a:t>
            </a:r>
            <a:r>
              <a:rPr lang="en-US" sz="1800" dirty="0" err="1">
                <a:latin typeface="Calibri"/>
                <a:ea typeface="Calibri"/>
                <a:cs typeface="Calibri"/>
                <a:sym typeface="Calibri"/>
              </a:rPr>
              <a:t>eden</a:t>
            </a:r>
            <a:r>
              <a:rPr lang="en-US" sz="1800" dirty="0">
                <a:latin typeface="Calibri"/>
                <a:ea typeface="Calibri"/>
                <a:cs typeface="Calibri"/>
                <a:sym typeface="Calibri"/>
              </a:rPr>
              <a:t> </a:t>
            </a:r>
            <a:r>
              <a:rPr lang="en-US" sz="1800" dirty="0" err="1">
                <a:latin typeface="Calibri"/>
                <a:ea typeface="Calibri"/>
                <a:cs typeface="Calibri"/>
                <a:sym typeface="Calibri"/>
              </a:rPr>
              <a:t>yalın</a:t>
            </a:r>
            <a:r>
              <a:rPr lang="en-US" sz="1800" dirty="0">
                <a:latin typeface="Calibri"/>
                <a:ea typeface="Calibri"/>
                <a:cs typeface="Calibri"/>
                <a:sym typeface="Calibri"/>
              </a:rPr>
              <a:t> </a:t>
            </a:r>
            <a:r>
              <a:rPr lang="en-US" sz="1800" dirty="0" err="1">
                <a:latin typeface="Calibri"/>
                <a:ea typeface="Calibri"/>
                <a:cs typeface="Calibri"/>
                <a:sym typeface="Calibri"/>
              </a:rPr>
              <a:t>üretim</a:t>
            </a:r>
            <a:r>
              <a:rPr lang="en-US" sz="1800" dirty="0">
                <a:latin typeface="Calibri"/>
                <a:ea typeface="Calibri"/>
                <a:cs typeface="Calibri"/>
                <a:sym typeface="Calibri"/>
              </a:rPr>
              <a:t> </a:t>
            </a:r>
            <a:r>
              <a:rPr lang="en-US" sz="1800" dirty="0" err="1">
                <a:latin typeface="Calibri"/>
                <a:ea typeface="Calibri"/>
                <a:cs typeface="Calibri"/>
                <a:sym typeface="Calibri"/>
              </a:rPr>
              <a:t>ilkelerini</a:t>
            </a:r>
            <a:r>
              <a:rPr lang="en-US" sz="1800" dirty="0">
                <a:latin typeface="Calibri"/>
                <a:ea typeface="Calibri"/>
                <a:cs typeface="Calibri"/>
                <a:sym typeface="Calibri"/>
              </a:rPr>
              <a:t> </a:t>
            </a:r>
            <a:r>
              <a:rPr lang="en-US" sz="1800" dirty="0" err="1">
                <a:latin typeface="Calibri"/>
                <a:ea typeface="Calibri"/>
                <a:cs typeface="Calibri"/>
                <a:sym typeface="Calibri"/>
              </a:rPr>
              <a:t>içerebilir</a:t>
            </a:r>
            <a:r>
              <a:rPr lang="en-US" sz="1800" dirty="0">
                <a:latin typeface="Calibri"/>
                <a:ea typeface="Calibri"/>
                <a:cs typeface="Calibri"/>
                <a:sym typeface="Calibri"/>
              </a:rPr>
              <a:t>. </a:t>
            </a:r>
            <a:r>
              <a:rPr lang="en-US" sz="1800" dirty="0" err="1">
                <a:latin typeface="Calibri"/>
                <a:ea typeface="Calibri"/>
                <a:cs typeface="Calibri"/>
                <a:sym typeface="Calibri"/>
              </a:rPr>
              <a:t>Ayakkabılar</a:t>
            </a:r>
            <a:r>
              <a:rPr lang="en-US" sz="1800" dirty="0">
                <a:latin typeface="Calibri"/>
                <a:ea typeface="Calibri"/>
                <a:cs typeface="Calibri"/>
                <a:sym typeface="Calibri"/>
              </a:rPr>
              <a:t>, </a:t>
            </a:r>
            <a:r>
              <a:rPr lang="en-US" sz="1800" dirty="0" err="1">
                <a:latin typeface="Calibri"/>
                <a:ea typeface="Calibri"/>
                <a:cs typeface="Calibri"/>
                <a:sym typeface="Calibri"/>
              </a:rPr>
              <a:t>dayanıklılık</a:t>
            </a:r>
            <a:r>
              <a:rPr lang="en-US" sz="1800" dirty="0">
                <a:latin typeface="Calibri"/>
                <a:ea typeface="Calibri"/>
                <a:cs typeface="Calibri"/>
                <a:sym typeface="Calibri"/>
              </a:rPr>
              <a:t> ve </a:t>
            </a:r>
            <a:r>
              <a:rPr lang="en-US" sz="1800" dirty="0" err="1">
                <a:latin typeface="Calibri"/>
                <a:ea typeface="Calibri"/>
                <a:cs typeface="Calibri"/>
                <a:sym typeface="Calibri"/>
              </a:rPr>
              <a:t>uzun</a:t>
            </a:r>
            <a:r>
              <a:rPr lang="en-US" sz="1800" dirty="0">
                <a:latin typeface="Calibri"/>
                <a:ea typeface="Calibri"/>
                <a:cs typeface="Calibri"/>
                <a:sym typeface="Calibri"/>
              </a:rPr>
              <a:t> </a:t>
            </a:r>
            <a:r>
              <a:rPr lang="en-US" sz="1800" dirty="0" err="1">
                <a:latin typeface="Calibri"/>
                <a:ea typeface="Calibri"/>
                <a:cs typeface="Calibri"/>
                <a:sym typeface="Calibri"/>
              </a:rPr>
              <a:t>ömürlülük</a:t>
            </a:r>
            <a:r>
              <a:rPr lang="en-US" sz="1800" dirty="0">
                <a:latin typeface="Calibri"/>
                <a:ea typeface="Calibri"/>
                <a:cs typeface="Calibri"/>
                <a:sym typeface="Calibri"/>
              </a:rPr>
              <a:t> </a:t>
            </a:r>
            <a:r>
              <a:rPr lang="en-US" sz="1800" dirty="0" err="1">
                <a:latin typeface="Calibri"/>
                <a:ea typeface="Calibri"/>
                <a:cs typeface="Calibri"/>
                <a:sym typeface="Calibri"/>
              </a:rPr>
              <a:t>odaklı</a:t>
            </a:r>
            <a:r>
              <a:rPr lang="en-US" sz="1800" dirty="0">
                <a:latin typeface="Calibri"/>
                <a:ea typeface="Calibri"/>
                <a:cs typeface="Calibri"/>
                <a:sym typeface="Calibri"/>
              </a:rPr>
              <a:t> </a:t>
            </a:r>
            <a:r>
              <a:rPr lang="en-US" sz="1800" dirty="0" err="1">
                <a:latin typeface="Calibri"/>
                <a:ea typeface="Calibri"/>
                <a:cs typeface="Calibri"/>
                <a:sym typeface="Calibri"/>
              </a:rPr>
              <a:t>olarak</a:t>
            </a:r>
            <a:r>
              <a:rPr lang="en-US" sz="1800" dirty="0">
                <a:latin typeface="Calibri"/>
                <a:ea typeface="Calibri"/>
                <a:cs typeface="Calibri"/>
                <a:sym typeface="Calibri"/>
              </a:rPr>
              <a:t> </a:t>
            </a:r>
            <a:r>
              <a:rPr lang="en-US" sz="1800" dirty="0" err="1">
                <a:latin typeface="Calibri"/>
                <a:ea typeface="Calibri"/>
                <a:cs typeface="Calibri"/>
                <a:sym typeface="Calibri"/>
              </a:rPr>
              <a:t>tasarlanmıştır</a:t>
            </a:r>
            <a:r>
              <a:rPr lang="en-US" sz="1800" dirty="0">
                <a:latin typeface="Calibri"/>
                <a:ea typeface="Calibri"/>
                <a:cs typeface="Calibri"/>
                <a:sym typeface="Calibri"/>
              </a:rPr>
              <a:t>. Bu, </a:t>
            </a:r>
            <a:r>
              <a:rPr lang="en-US" sz="1800" dirty="0" err="1">
                <a:latin typeface="Calibri"/>
                <a:ea typeface="Calibri"/>
                <a:cs typeface="Calibri"/>
                <a:sym typeface="Calibri"/>
              </a:rPr>
              <a:t>ürünün</a:t>
            </a:r>
            <a:r>
              <a:rPr lang="en-US" sz="1800" dirty="0">
                <a:latin typeface="Calibri"/>
                <a:ea typeface="Calibri"/>
                <a:cs typeface="Calibri"/>
                <a:sym typeface="Calibri"/>
              </a:rPr>
              <a:t> </a:t>
            </a:r>
            <a:r>
              <a:rPr lang="en-US" sz="1800" dirty="0" err="1">
                <a:latin typeface="Calibri"/>
                <a:ea typeface="Calibri"/>
                <a:cs typeface="Calibri"/>
                <a:sym typeface="Calibri"/>
              </a:rPr>
              <a:t>daha</a:t>
            </a:r>
            <a:r>
              <a:rPr lang="en-US" sz="1800" dirty="0">
                <a:latin typeface="Calibri"/>
                <a:ea typeface="Calibri"/>
                <a:cs typeface="Calibri"/>
                <a:sym typeface="Calibri"/>
              </a:rPr>
              <a:t> </a:t>
            </a:r>
            <a:r>
              <a:rPr lang="en-US" sz="1800" dirty="0" err="1">
                <a:latin typeface="Calibri"/>
                <a:ea typeface="Calibri"/>
                <a:cs typeface="Calibri"/>
                <a:sym typeface="Calibri"/>
              </a:rPr>
              <a:t>uzun</a:t>
            </a:r>
            <a:r>
              <a:rPr lang="en-US" sz="1800" dirty="0">
                <a:latin typeface="Calibri"/>
                <a:ea typeface="Calibri"/>
                <a:cs typeface="Calibri"/>
                <a:sym typeface="Calibri"/>
              </a:rPr>
              <a:t> </a:t>
            </a:r>
            <a:r>
              <a:rPr lang="en-US" sz="1800" dirty="0" err="1">
                <a:latin typeface="Calibri"/>
                <a:ea typeface="Calibri"/>
                <a:cs typeface="Calibri"/>
                <a:sym typeface="Calibri"/>
              </a:rPr>
              <a:t>süre</a:t>
            </a:r>
            <a:r>
              <a:rPr lang="en-US" sz="1800" dirty="0">
                <a:latin typeface="Calibri"/>
                <a:ea typeface="Calibri"/>
                <a:cs typeface="Calibri"/>
                <a:sym typeface="Calibri"/>
              </a:rPr>
              <a:t> </a:t>
            </a:r>
            <a:r>
              <a:rPr lang="en-US" sz="1800" dirty="0" err="1">
                <a:latin typeface="Calibri"/>
                <a:ea typeface="Calibri"/>
                <a:cs typeface="Calibri"/>
                <a:sym typeface="Calibri"/>
              </a:rPr>
              <a:t>dayanmasını</a:t>
            </a:r>
            <a:r>
              <a:rPr lang="en-US" sz="1800" dirty="0">
                <a:latin typeface="Calibri"/>
                <a:ea typeface="Calibri"/>
                <a:cs typeface="Calibri"/>
                <a:sym typeface="Calibri"/>
              </a:rPr>
              <a:t> </a:t>
            </a:r>
            <a:r>
              <a:rPr lang="en-US" sz="1800" dirty="0" err="1">
                <a:latin typeface="Calibri"/>
                <a:ea typeface="Calibri"/>
                <a:cs typeface="Calibri"/>
                <a:sym typeface="Calibri"/>
              </a:rPr>
              <a:t>sağlayan</a:t>
            </a:r>
            <a:r>
              <a:rPr lang="en-US" sz="1800" dirty="0">
                <a:latin typeface="Calibri"/>
                <a:ea typeface="Calibri"/>
                <a:cs typeface="Calibri"/>
                <a:sym typeface="Calibri"/>
              </a:rPr>
              <a:t>, </a:t>
            </a:r>
            <a:r>
              <a:rPr lang="en-US" sz="1800" dirty="0" err="1">
                <a:latin typeface="Calibri"/>
                <a:ea typeface="Calibri"/>
                <a:cs typeface="Calibri"/>
                <a:sym typeface="Calibri"/>
              </a:rPr>
              <a:t>değiştirme</a:t>
            </a:r>
            <a:r>
              <a:rPr lang="en-US" sz="1800" dirty="0">
                <a:latin typeface="Calibri"/>
                <a:ea typeface="Calibri"/>
                <a:cs typeface="Calibri"/>
                <a:sym typeface="Calibri"/>
              </a:rPr>
              <a:t> </a:t>
            </a:r>
            <a:r>
              <a:rPr lang="en-US" sz="1800" dirty="0" err="1">
                <a:latin typeface="Calibri"/>
                <a:ea typeface="Calibri"/>
                <a:cs typeface="Calibri"/>
                <a:sym typeface="Calibri"/>
              </a:rPr>
              <a:t>sıklığını</a:t>
            </a:r>
            <a:r>
              <a:rPr lang="en-US" sz="1800" dirty="0">
                <a:latin typeface="Calibri"/>
                <a:ea typeface="Calibri"/>
                <a:cs typeface="Calibri"/>
                <a:sym typeface="Calibri"/>
              </a:rPr>
              <a:t> </a:t>
            </a:r>
            <a:r>
              <a:rPr lang="en-US" sz="1800" dirty="0" err="1">
                <a:latin typeface="Calibri"/>
                <a:ea typeface="Calibri"/>
                <a:cs typeface="Calibri"/>
                <a:sym typeface="Calibri"/>
              </a:rPr>
              <a:t>azaltan</a:t>
            </a:r>
            <a:r>
              <a:rPr lang="en-US" sz="1800" dirty="0">
                <a:latin typeface="Calibri"/>
                <a:ea typeface="Calibri"/>
                <a:cs typeface="Calibri"/>
                <a:sym typeface="Calibri"/>
              </a:rPr>
              <a:t> ve </a:t>
            </a:r>
            <a:r>
              <a:rPr lang="en-US" sz="1800" dirty="0" err="1">
                <a:latin typeface="Calibri"/>
                <a:ea typeface="Calibri"/>
                <a:cs typeface="Calibri"/>
                <a:sym typeface="Calibri"/>
              </a:rPr>
              <a:t>sonuç</a:t>
            </a:r>
            <a:r>
              <a:rPr lang="en-US" sz="1800" dirty="0">
                <a:latin typeface="Calibri"/>
                <a:ea typeface="Calibri"/>
                <a:cs typeface="Calibri"/>
                <a:sym typeface="Calibri"/>
              </a:rPr>
              <a:t> </a:t>
            </a:r>
            <a:r>
              <a:rPr lang="en-US" sz="1800" dirty="0" err="1">
                <a:latin typeface="Calibri"/>
                <a:ea typeface="Calibri"/>
                <a:cs typeface="Calibri"/>
                <a:sym typeface="Calibri"/>
              </a:rPr>
              <a:t>olarak</a:t>
            </a:r>
            <a:r>
              <a:rPr lang="en-US" sz="1800" dirty="0">
                <a:latin typeface="Calibri"/>
                <a:ea typeface="Calibri"/>
                <a:cs typeface="Calibri"/>
                <a:sym typeface="Calibri"/>
              </a:rPr>
              <a:t> </a:t>
            </a:r>
            <a:r>
              <a:rPr lang="en-US" sz="1800" dirty="0" err="1">
                <a:latin typeface="Calibri"/>
                <a:ea typeface="Calibri"/>
                <a:cs typeface="Calibri"/>
                <a:sym typeface="Calibri"/>
              </a:rPr>
              <a:t>atık</a:t>
            </a:r>
            <a:r>
              <a:rPr lang="en-US" sz="1800" dirty="0">
                <a:latin typeface="Calibri"/>
                <a:ea typeface="Calibri"/>
                <a:cs typeface="Calibri"/>
                <a:sym typeface="Calibri"/>
              </a:rPr>
              <a:t> </a:t>
            </a:r>
            <a:r>
              <a:rPr lang="en-US" sz="1800" dirty="0" err="1">
                <a:latin typeface="Calibri"/>
                <a:ea typeface="Calibri"/>
                <a:cs typeface="Calibri"/>
                <a:sym typeface="Calibri"/>
              </a:rPr>
              <a:t>oluşumunu</a:t>
            </a:r>
            <a:r>
              <a:rPr lang="en-US" sz="1800" dirty="0">
                <a:latin typeface="Calibri"/>
                <a:ea typeface="Calibri"/>
                <a:cs typeface="Calibri"/>
                <a:sym typeface="Calibri"/>
              </a:rPr>
              <a:t> </a:t>
            </a:r>
            <a:r>
              <a:rPr lang="en-US" sz="1800" dirty="0" err="1">
                <a:latin typeface="Calibri"/>
                <a:ea typeface="Calibri"/>
                <a:cs typeface="Calibri"/>
                <a:sym typeface="Calibri"/>
              </a:rPr>
              <a:t>azaltan</a:t>
            </a:r>
            <a:r>
              <a:rPr lang="en-US" sz="1800" dirty="0">
                <a:latin typeface="Calibri"/>
                <a:ea typeface="Calibri"/>
                <a:cs typeface="Calibri"/>
                <a:sym typeface="Calibri"/>
              </a:rPr>
              <a:t> </a:t>
            </a:r>
            <a:r>
              <a:rPr lang="en-US" sz="1800" dirty="0" err="1">
                <a:latin typeface="Calibri"/>
                <a:ea typeface="Calibri"/>
                <a:cs typeface="Calibri"/>
                <a:sym typeface="Calibri"/>
              </a:rPr>
              <a:t>malzemelerin</a:t>
            </a:r>
            <a:r>
              <a:rPr lang="en-US" sz="1800" dirty="0">
                <a:latin typeface="Calibri"/>
                <a:ea typeface="Calibri"/>
                <a:cs typeface="Calibri"/>
                <a:sym typeface="Calibri"/>
              </a:rPr>
              <a:t> ve </a:t>
            </a:r>
            <a:r>
              <a:rPr lang="en-US" sz="1800" dirty="0" err="1">
                <a:latin typeface="Calibri"/>
                <a:ea typeface="Calibri"/>
                <a:cs typeface="Calibri"/>
                <a:sym typeface="Calibri"/>
              </a:rPr>
              <a:t>yapım</a:t>
            </a:r>
            <a:r>
              <a:rPr lang="en-US" sz="1800" dirty="0">
                <a:latin typeface="Calibri"/>
                <a:ea typeface="Calibri"/>
                <a:cs typeface="Calibri"/>
                <a:sym typeface="Calibri"/>
              </a:rPr>
              <a:t> </a:t>
            </a:r>
            <a:r>
              <a:rPr lang="en-US" sz="1800" dirty="0" err="1">
                <a:latin typeface="Calibri"/>
                <a:ea typeface="Calibri"/>
                <a:cs typeface="Calibri"/>
                <a:sym typeface="Calibri"/>
              </a:rPr>
              <a:t>yöntemlerinin</a:t>
            </a:r>
            <a:r>
              <a:rPr lang="en-US" sz="1800" dirty="0">
                <a:latin typeface="Calibri"/>
                <a:ea typeface="Calibri"/>
                <a:cs typeface="Calibri"/>
                <a:sym typeface="Calibri"/>
              </a:rPr>
              <a:t> </a:t>
            </a:r>
            <a:r>
              <a:rPr lang="en-US" sz="1800" dirty="0" err="1">
                <a:latin typeface="Calibri"/>
                <a:ea typeface="Calibri"/>
                <a:cs typeface="Calibri"/>
                <a:sym typeface="Calibri"/>
              </a:rPr>
              <a:t>seçilmesini</a:t>
            </a:r>
            <a:r>
              <a:rPr lang="en-US" sz="1800" dirty="0">
                <a:latin typeface="Calibri"/>
                <a:ea typeface="Calibri"/>
                <a:cs typeface="Calibri"/>
                <a:sym typeface="Calibri"/>
              </a:rPr>
              <a:t> </a:t>
            </a:r>
            <a:r>
              <a:rPr lang="en-US" sz="1800" dirty="0" err="1">
                <a:latin typeface="Calibri"/>
                <a:ea typeface="Calibri"/>
                <a:cs typeface="Calibri"/>
                <a:sym typeface="Calibri"/>
              </a:rPr>
              <a:t>içerir</a:t>
            </a:r>
            <a:r>
              <a:rPr lang="en-US" sz="1800" dirty="0">
                <a:latin typeface="Calibri"/>
                <a:ea typeface="Calibri"/>
                <a:cs typeface="Calibri"/>
                <a:sym typeface="Calibri"/>
              </a:rPr>
              <a:t>.</a:t>
            </a:r>
            <a:endParaRPr sz="1800" dirty="0">
              <a:latin typeface="Calibri"/>
              <a:ea typeface="Calibri"/>
              <a:cs typeface="Calibri"/>
              <a:sym typeface="Calibri"/>
            </a:endParaRPr>
          </a:p>
        </p:txBody>
      </p:sp>
      <p:sp>
        <p:nvSpPr>
          <p:cNvPr id="160" name="Google Shape;16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 name="Google Shape;19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i="0" dirty="0">
                <a:solidFill>
                  <a:srgbClr val="374151"/>
                </a:solidFill>
                <a:latin typeface="Arial"/>
                <a:ea typeface="Arial"/>
                <a:cs typeface="Arial"/>
                <a:sym typeface="Arial"/>
              </a:rPr>
              <a:t>Kaynak: https://refashion.fr/eco-design/sites/default/files/fichiers/Mapping-Footwear-Refashion_EN_3.pdf</a:t>
            </a:r>
            <a:endParaRPr lang="tr-TR" b="0" i="0" dirty="0">
              <a:solidFill>
                <a:srgbClr val="374151"/>
              </a:solidFill>
              <a:latin typeface="Arial"/>
              <a:ea typeface="Arial"/>
              <a:cs typeface="Arial"/>
              <a:sym typeface="Arial"/>
            </a:endParaRPr>
          </a:p>
          <a:p>
            <a:pPr marL="0" lvl="0" indent="0" algn="l" rtl="0">
              <a:lnSpc>
                <a:spcPct val="100000"/>
              </a:lnSpc>
              <a:spcBef>
                <a:spcPts val="0"/>
              </a:spcBef>
              <a:spcAft>
                <a:spcPts val="0"/>
              </a:spcAft>
              <a:buSzPts val="1400"/>
              <a:buNone/>
            </a:pPr>
            <a:r>
              <a:rPr lang="en-US" b="0" i="0" dirty="0">
                <a:solidFill>
                  <a:srgbClr val="374151"/>
                </a:solidFill>
                <a:latin typeface="Arial"/>
                <a:ea typeface="Arial"/>
                <a:cs typeface="Arial"/>
                <a:sym typeface="Arial"/>
              </a:rPr>
              <a:t>
</a:t>
            </a:r>
            <a:r>
              <a:rPr lang="en-US" b="0" i="0" dirty="0" err="1">
                <a:solidFill>
                  <a:srgbClr val="374151"/>
                </a:solidFill>
                <a:latin typeface="Arial"/>
                <a:ea typeface="Arial"/>
                <a:cs typeface="Arial"/>
                <a:sym typeface="Arial"/>
              </a:rPr>
              <a:t>Ekolojik</a:t>
            </a:r>
            <a:r>
              <a:rPr lang="en-US" b="0" i="0" dirty="0">
                <a:solidFill>
                  <a:srgbClr val="374151"/>
                </a:solidFill>
                <a:latin typeface="Arial"/>
                <a:ea typeface="Arial"/>
                <a:cs typeface="Arial"/>
                <a:sym typeface="Arial"/>
              </a:rPr>
              <a:t> </a:t>
            </a:r>
            <a:r>
              <a:rPr lang="en-US" b="0" i="0" dirty="0" err="1">
                <a:solidFill>
                  <a:srgbClr val="374151"/>
                </a:solidFill>
                <a:latin typeface="Arial"/>
                <a:ea typeface="Arial"/>
                <a:cs typeface="Arial"/>
                <a:sym typeface="Arial"/>
              </a:rPr>
              <a:t>tasarımlı</a:t>
            </a:r>
            <a:r>
              <a:rPr lang="en-US" b="0" i="0" dirty="0">
                <a:solidFill>
                  <a:srgbClr val="374151"/>
                </a:solidFill>
                <a:latin typeface="Arial"/>
                <a:ea typeface="Arial"/>
                <a:cs typeface="Arial"/>
                <a:sym typeface="Arial"/>
              </a:rPr>
              <a:t> </a:t>
            </a:r>
            <a:r>
              <a:rPr lang="en-US" b="0" i="0" dirty="0" err="1">
                <a:solidFill>
                  <a:srgbClr val="374151"/>
                </a:solidFill>
                <a:latin typeface="Arial"/>
                <a:ea typeface="Arial"/>
                <a:cs typeface="Arial"/>
                <a:sym typeface="Arial"/>
              </a:rPr>
              <a:t>ayakkabılar</a:t>
            </a:r>
            <a:r>
              <a:rPr lang="en-US" b="0" i="0" dirty="0">
                <a:solidFill>
                  <a:srgbClr val="374151"/>
                </a:solidFill>
                <a:latin typeface="Arial"/>
                <a:ea typeface="Arial"/>
                <a:cs typeface="Arial"/>
                <a:sym typeface="Arial"/>
              </a:rPr>
              <a:t>, </a:t>
            </a:r>
            <a:r>
              <a:rPr lang="en-US" b="0" i="0" dirty="0" err="1">
                <a:solidFill>
                  <a:srgbClr val="374151"/>
                </a:solidFill>
                <a:latin typeface="Arial"/>
                <a:ea typeface="Arial"/>
                <a:cs typeface="Arial"/>
                <a:sym typeface="Arial"/>
              </a:rPr>
              <a:t>kullanım</a:t>
            </a:r>
            <a:r>
              <a:rPr lang="en-US" b="0" i="0" dirty="0">
                <a:solidFill>
                  <a:srgbClr val="374151"/>
                </a:solidFill>
                <a:latin typeface="Arial"/>
                <a:ea typeface="Arial"/>
                <a:cs typeface="Arial"/>
                <a:sym typeface="Arial"/>
              </a:rPr>
              <a:t> </a:t>
            </a:r>
            <a:r>
              <a:rPr lang="en-US" b="0" i="0" dirty="0" err="1">
                <a:solidFill>
                  <a:srgbClr val="374151"/>
                </a:solidFill>
                <a:latin typeface="Arial"/>
                <a:ea typeface="Arial"/>
                <a:cs typeface="Arial"/>
                <a:sym typeface="Arial"/>
              </a:rPr>
              <a:t>ömrünün</a:t>
            </a:r>
            <a:r>
              <a:rPr lang="en-US" b="0" i="0" dirty="0">
                <a:solidFill>
                  <a:srgbClr val="374151"/>
                </a:solidFill>
                <a:latin typeface="Arial"/>
                <a:ea typeface="Arial"/>
                <a:cs typeface="Arial"/>
                <a:sym typeface="Arial"/>
              </a:rPr>
              <a:t> </a:t>
            </a:r>
            <a:r>
              <a:rPr lang="en-US" b="0" i="0" dirty="0" err="1">
                <a:solidFill>
                  <a:srgbClr val="374151"/>
                </a:solidFill>
                <a:latin typeface="Arial"/>
                <a:ea typeface="Arial"/>
                <a:cs typeface="Arial"/>
                <a:sym typeface="Arial"/>
              </a:rPr>
              <a:t>sonu</a:t>
            </a:r>
            <a:r>
              <a:rPr lang="en-US" b="0" i="0" dirty="0">
                <a:solidFill>
                  <a:srgbClr val="374151"/>
                </a:solidFill>
                <a:latin typeface="Arial"/>
                <a:ea typeface="Arial"/>
                <a:cs typeface="Arial"/>
                <a:sym typeface="Arial"/>
              </a:rPr>
              <a:t> </a:t>
            </a:r>
            <a:r>
              <a:rPr lang="en-US" b="0" i="0" dirty="0" err="1">
                <a:solidFill>
                  <a:srgbClr val="374151"/>
                </a:solidFill>
                <a:latin typeface="Arial"/>
                <a:ea typeface="Arial"/>
                <a:cs typeface="Arial"/>
                <a:sym typeface="Arial"/>
              </a:rPr>
              <a:t>göz</a:t>
            </a:r>
            <a:r>
              <a:rPr lang="en-US" b="0" i="0" dirty="0">
                <a:solidFill>
                  <a:srgbClr val="374151"/>
                </a:solidFill>
                <a:latin typeface="Arial"/>
                <a:ea typeface="Arial"/>
                <a:cs typeface="Arial"/>
                <a:sym typeface="Arial"/>
              </a:rPr>
              <a:t> </a:t>
            </a:r>
            <a:r>
              <a:rPr lang="en-US" b="0" i="0" dirty="0" err="1">
                <a:solidFill>
                  <a:srgbClr val="374151"/>
                </a:solidFill>
                <a:latin typeface="Arial"/>
                <a:ea typeface="Arial"/>
                <a:cs typeface="Arial"/>
                <a:sym typeface="Arial"/>
              </a:rPr>
              <a:t>önünde</a:t>
            </a:r>
            <a:r>
              <a:rPr lang="en-US" b="0" i="0" dirty="0">
                <a:solidFill>
                  <a:srgbClr val="374151"/>
                </a:solidFill>
                <a:latin typeface="Arial"/>
                <a:ea typeface="Arial"/>
                <a:cs typeface="Arial"/>
                <a:sym typeface="Arial"/>
              </a:rPr>
              <a:t> </a:t>
            </a:r>
            <a:r>
              <a:rPr lang="en-US" b="0" i="0" dirty="0" err="1">
                <a:solidFill>
                  <a:srgbClr val="374151"/>
                </a:solidFill>
                <a:latin typeface="Arial"/>
                <a:ea typeface="Arial"/>
                <a:cs typeface="Arial"/>
                <a:sym typeface="Arial"/>
              </a:rPr>
              <a:t>bulundurularak</a:t>
            </a:r>
            <a:r>
              <a:rPr lang="en-US" b="0" i="0" dirty="0">
                <a:solidFill>
                  <a:srgbClr val="374151"/>
                </a:solidFill>
                <a:latin typeface="Arial"/>
                <a:ea typeface="Arial"/>
                <a:cs typeface="Arial"/>
                <a:sym typeface="Arial"/>
              </a:rPr>
              <a:t> </a:t>
            </a:r>
            <a:r>
              <a:rPr lang="en-US" b="0" i="0" dirty="0" err="1">
                <a:solidFill>
                  <a:srgbClr val="374151"/>
                </a:solidFill>
                <a:latin typeface="Arial"/>
                <a:ea typeface="Arial"/>
                <a:cs typeface="Arial"/>
                <a:sym typeface="Arial"/>
              </a:rPr>
              <a:t>üretilmiştir</a:t>
            </a:r>
            <a:r>
              <a:rPr lang="en-US" b="0" i="0" dirty="0">
                <a:solidFill>
                  <a:srgbClr val="374151"/>
                </a:solidFill>
                <a:latin typeface="Arial"/>
                <a:ea typeface="Arial"/>
                <a:cs typeface="Arial"/>
                <a:sym typeface="Arial"/>
              </a:rPr>
              <a:t>. </a:t>
            </a:r>
            <a:r>
              <a:rPr lang="en-US" b="0" i="0" dirty="0" err="1">
                <a:solidFill>
                  <a:srgbClr val="374151"/>
                </a:solidFill>
                <a:latin typeface="Arial"/>
                <a:ea typeface="Arial"/>
                <a:cs typeface="Arial"/>
                <a:sym typeface="Arial"/>
              </a:rPr>
              <a:t>Tasarımcılar</a:t>
            </a:r>
            <a:r>
              <a:rPr lang="en-US" b="0" i="0" dirty="0">
                <a:solidFill>
                  <a:srgbClr val="374151"/>
                </a:solidFill>
                <a:latin typeface="Arial"/>
                <a:ea typeface="Arial"/>
                <a:cs typeface="Arial"/>
                <a:sym typeface="Arial"/>
              </a:rPr>
              <a:t>, </a:t>
            </a:r>
            <a:r>
              <a:rPr lang="en-US" b="0" i="0" dirty="0" err="1">
                <a:solidFill>
                  <a:srgbClr val="374151"/>
                </a:solidFill>
                <a:latin typeface="Arial"/>
                <a:ea typeface="Arial"/>
                <a:cs typeface="Arial"/>
                <a:sym typeface="Arial"/>
              </a:rPr>
              <a:t>bileşenlerin</a:t>
            </a:r>
            <a:r>
              <a:rPr lang="en-US" b="0" i="0" dirty="0">
                <a:solidFill>
                  <a:srgbClr val="374151"/>
                </a:solidFill>
                <a:latin typeface="Arial"/>
                <a:ea typeface="Arial"/>
                <a:cs typeface="Arial"/>
                <a:sym typeface="Arial"/>
              </a:rPr>
              <a:t> </a:t>
            </a:r>
            <a:r>
              <a:rPr lang="en-US" b="0" i="0" dirty="0" err="1">
                <a:solidFill>
                  <a:srgbClr val="374151"/>
                </a:solidFill>
                <a:latin typeface="Arial"/>
                <a:ea typeface="Arial"/>
                <a:cs typeface="Arial"/>
                <a:sym typeface="Arial"/>
              </a:rPr>
              <a:t>veya</a:t>
            </a:r>
            <a:r>
              <a:rPr lang="en-US" b="0" i="0" dirty="0">
                <a:solidFill>
                  <a:srgbClr val="374151"/>
                </a:solidFill>
                <a:latin typeface="Arial"/>
                <a:ea typeface="Arial"/>
                <a:cs typeface="Arial"/>
                <a:sym typeface="Arial"/>
              </a:rPr>
              <a:t> </a:t>
            </a:r>
            <a:r>
              <a:rPr lang="en-US" b="0" i="0" dirty="0" err="1">
                <a:solidFill>
                  <a:srgbClr val="374151"/>
                </a:solidFill>
                <a:latin typeface="Arial"/>
                <a:ea typeface="Arial"/>
                <a:cs typeface="Arial"/>
                <a:sym typeface="Arial"/>
              </a:rPr>
              <a:t>malzemelerin</a:t>
            </a:r>
            <a:r>
              <a:rPr lang="en-US" b="0" i="0" dirty="0">
                <a:solidFill>
                  <a:srgbClr val="374151"/>
                </a:solidFill>
                <a:latin typeface="Arial"/>
                <a:ea typeface="Arial"/>
                <a:cs typeface="Arial"/>
                <a:sym typeface="Arial"/>
              </a:rPr>
              <a:t> </a:t>
            </a:r>
            <a:r>
              <a:rPr lang="en-US" b="0" i="0" dirty="0" err="1">
                <a:solidFill>
                  <a:srgbClr val="374151"/>
                </a:solidFill>
                <a:latin typeface="Arial"/>
                <a:ea typeface="Arial"/>
                <a:cs typeface="Arial"/>
                <a:sym typeface="Arial"/>
              </a:rPr>
              <a:t>sökülmesini</a:t>
            </a:r>
            <a:r>
              <a:rPr lang="en-US" b="0" i="0" dirty="0">
                <a:solidFill>
                  <a:srgbClr val="374151"/>
                </a:solidFill>
                <a:latin typeface="Arial"/>
                <a:ea typeface="Arial"/>
                <a:cs typeface="Arial"/>
                <a:sym typeface="Arial"/>
              </a:rPr>
              <a:t> ve </a:t>
            </a:r>
            <a:r>
              <a:rPr lang="en-US" b="0" i="0" dirty="0" err="1">
                <a:solidFill>
                  <a:srgbClr val="374151"/>
                </a:solidFill>
                <a:latin typeface="Arial"/>
                <a:ea typeface="Arial"/>
                <a:cs typeface="Arial"/>
                <a:sym typeface="Arial"/>
              </a:rPr>
              <a:t>geri</a:t>
            </a:r>
            <a:r>
              <a:rPr lang="en-US" b="0" i="0" dirty="0">
                <a:solidFill>
                  <a:srgbClr val="374151"/>
                </a:solidFill>
                <a:latin typeface="Arial"/>
                <a:ea typeface="Arial"/>
                <a:cs typeface="Arial"/>
                <a:sym typeface="Arial"/>
              </a:rPr>
              <a:t> </a:t>
            </a:r>
            <a:r>
              <a:rPr lang="en-US" b="0" i="0" dirty="0" err="1">
                <a:solidFill>
                  <a:srgbClr val="374151"/>
                </a:solidFill>
                <a:latin typeface="Arial"/>
                <a:ea typeface="Arial"/>
                <a:cs typeface="Arial"/>
                <a:sym typeface="Arial"/>
              </a:rPr>
              <a:t>dönüştürülmesini</a:t>
            </a:r>
            <a:r>
              <a:rPr lang="en-US" b="0" i="0" dirty="0">
                <a:solidFill>
                  <a:srgbClr val="374151"/>
                </a:solidFill>
                <a:latin typeface="Arial"/>
                <a:ea typeface="Arial"/>
                <a:cs typeface="Arial"/>
                <a:sym typeface="Arial"/>
              </a:rPr>
              <a:t> </a:t>
            </a:r>
            <a:r>
              <a:rPr lang="en-US" b="0" i="0" dirty="0" err="1">
                <a:solidFill>
                  <a:srgbClr val="374151"/>
                </a:solidFill>
                <a:latin typeface="Arial"/>
                <a:ea typeface="Arial"/>
                <a:cs typeface="Arial"/>
                <a:sym typeface="Arial"/>
              </a:rPr>
              <a:t>kolaylaştıran</a:t>
            </a:r>
            <a:r>
              <a:rPr lang="en-US" b="0" i="0" dirty="0">
                <a:solidFill>
                  <a:srgbClr val="374151"/>
                </a:solidFill>
                <a:latin typeface="Arial"/>
                <a:ea typeface="Arial"/>
                <a:cs typeface="Arial"/>
                <a:sym typeface="Arial"/>
              </a:rPr>
              <a:t>, </a:t>
            </a:r>
            <a:r>
              <a:rPr lang="en-US" b="0" i="0" dirty="0" err="1">
                <a:solidFill>
                  <a:srgbClr val="374151"/>
                </a:solidFill>
                <a:latin typeface="Arial"/>
                <a:ea typeface="Arial"/>
                <a:cs typeface="Arial"/>
                <a:sym typeface="Arial"/>
              </a:rPr>
              <a:t>döngüsel</a:t>
            </a:r>
            <a:r>
              <a:rPr lang="en-US" b="0" i="0" dirty="0">
                <a:solidFill>
                  <a:srgbClr val="374151"/>
                </a:solidFill>
                <a:latin typeface="Arial"/>
                <a:ea typeface="Arial"/>
                <a:cs typeface="Arial"/>
                <a:sym typeface="Arial"/>
              </a:rPr>
              <a:t> </a:t>
            </a:r>
            <a:r>
              <a:rPr lang="en-US" b="0" i="0" dirty="0" err="1">
                <a:solidFill>
                  <a:srgbClr val="374151"/>
                </a:solidFill>
                <a:latin typeface="Arial"/>
                <a:ea typeface="Arial"/>
                <a:cs typeface="Arial"/>
                <a:sym typeface="Arial"/>
              </a:rPr>
              <a:t>bir</a:t>
            </a:r>
            <a:r>
              <a:rPr lang="en-US" b="0" i="0" dirty="0">
                <a:solidFill>
                  <a:srgbClr val="374151"/>
                </a:solidFill>
                <a:latin typeface="Arial"/>
                <a:ea typeface="Arial"/>
                <a:cs typeface="Arial"/>
                <a:sym typeface="Arial"/>
              </a:rPr>
              <a:t> </a:t>
            </a:r>
            <a:r>
              <a:rPr lang="en-US" b="0" i="0" dirty="0" err="1">
                <a:solidFill>
                  <a:srgbClr val="374151"/>
                </a:solidFill>
                <a:latin typeface="Arial"/>
                <a:ea typeface="Arial"/>
                <a:cs typeface="Arial"/>
                <a:sym typeface="Arial"/>
              </a:rPr>
              <a:t>ekonomiye</a:t>
            </a:r>
            <a:r>
              <a:rPr lang="en-US" b="0" i="0" dirty="0">
                <a:solidFill>
                  <a:srgbClr val="374151"/>
                </a:solidFill>
                <a:latin typeface="Arial"/>
                <a:ea typeface="Arial"/>
                <a:cs typeface="Arial"/>
                <a:sym typeface="Arial"/>
              </a:rPr>
              <a:t> </a:t>
            </a:r>
            <a:r>
              <a:rPr lang="en-US" b="0" i="0" dirty="0" err="1">
                <a:solidFill>
                  <a:srgbClr val="374151"/>
                </a:solidFill>
                <a:latin typeface="Arial"/>
                <a:ea typeface="Arial"/>
                <a:cs typeface="Arial"/>
                <a:sym typeface="Arial"/>
              </a:rPr>
              <a:t>katkıda</a:t>
            </a:r>
            <a:r>
              <a:rPr lang="en-US" b="0" i="0" dirty="0">
                <a:solidFill>
                  <a:srgbClr val="374151"/>
                </a:solidFill>
                <a:latin typeface="Arial"/>
                <a:ea typeface="Arial"/>
                <a:cs typeface="Arial"/>
                <a:sym typeface="Arial"/>
              </a:rPr>
              <a:t> </a:t>
            </a:r>
            <a:r>
              <a:rPr lang="en-US" b="0" i="0" dirty="0" err="1">
                <a:solidFill>
                  <a:srgbClr val="374151"/>
                </a:solidFill>
                <a:latin typeface="Arial"/>
                <a:ea typeface="Arial"/>
                <a:cs typeface="Arial"/>
                <a:sym typeface="Arial"/>
              </a:rPr>
              <a:t>bulunan</a:t>
            </a:r>
            <a:r>
              <a:rPr lang="en-US" b="0" i="0" dirty="0">
                <a:solidFill>
                  <a:srgbClr val="374151"/>
                </a:solidFill>
                <a:latin typeface="Arial"/>
                <a:ea typeface="Arial"/>
                <a:cs typeface="Arial"/>
                <a:sym typeface="Arial"/>
              </a:rPr>
              <a:t> ve </a:t>
            </a:r>
            <a:r>
              <a:rPr lang="en-US" b="0" i="0" dirty="0" err="1">
                <a:solidFill>
                  <a:srgbClr val="374151"/>
                </a:solidFill>
                <a:latin typeface="Arial"/>
                <a:ea typeface="Arial"/>
                <a:cs typeface="Arial"/>
                <a:sym typeface="Arial"/>
              </a:rPr>
              <a:t>aynı</a:t>
            </a:r>
            <a:r>
              <a:rPr lang="en-US" b="0" i="0" dirty="0">
                <a:solidFill>
                  <a:srgbClr val="374151"/>
                </a:solidFill>
                <a:latin typeface="Arial"/>
                <a:ea typeface="Arial"/>
                <a:cs typeface="Arial"/>
                <a:sym typeface="Arial"/>
              </a:rPr>
              <a:t> </a:t>
            </a:r>
            <a:r>
              <a:rPr lang="en-US" b="0" i="0" dirty="0" err="1">
                <a:solidFill>
                  <a:srgbClr val="374151"/>
                </a:solidFill>
                <a:latin typeface="Arial"/>
                <a:ea typeface="Arial"/>
                <a:cs typeface="Arial"/>
                <a:sym typeface="Arial"/>
              </a:rPr>
              <a:t>zamanda</a:t>
            </a:r>
            <a:r>
              <a:rPr lang="en-US" b="0" i="0" dirty="0">
                <a:solidFill>
                  <a:srgbClr val="374151"/>
                </a:solidFill>
                <a:latin typeface="Arial"/>
                <a:ea typeface="Arial"/>
                <a:cs typeface="Arial"/>
                <a:sym typeface="Arial"/>
              </a:rPr>
              <a:t> </a:t>
            </a:r>
            <a:r>
              <a:rPr lang="en-US" b="0" i="0" dirty="0" err="1">
                <a:solidFill>
                  <a:srgbClr val="374151"/>
                </a:solidFill>
                <a:latin typeface="Arial"/>
                <a:ea typeface="Arial"/>
                <a:cs typeface="Arial"/>
                <a:sym typeface="Arial"/>
              </a:rPr>
              <a:t>kullanım</a:t>
            </a:r>
            <a:r>
              <a:rPr lang="en-US" b="0" i="0" dirty="0">
                <a:solidFill>
                  <a:srgbClr val="374151"/>
                </a:solidFill>
                <a:latin typeface="Arial"/>
                <a:ea typeface="Arial"/>
                <a:cs typeface="Arial"/>
                <a:sym typeface="Arial"/>
              </a:rPr>
              <a:t> </a:t>
            </a:r>
            <a:r>
              <a:rPr lang="en-US" b="0" i="0" dirty="0" err="1">
                <a:solidFill>
                  <a:srgbClr val="374151"/>
                </a:solidFill>
                <a:latin typeface="Arial"/>
                <a:ea typeface="Arial"/>
                <a:cs typeface="Arial"/>
                <a:sym typeface="Arial"/>
              </a:rPr>
              <a:t>ömrünün</a:t>
            </a:r>
            <a:r>
              <a:rPr lang="en-US" b="0" i="0" dirty="0">
                <a:solidFill>
                  <a:srgbClr val="374151"/>
                </a:solidFill>
                <a:latin typeface="Arial"/>
                <a:ea typeface="Arial"/>
                <a:cs typeface="Arial"/>
                <a:sym typeface="Arial"/>
              </a:rPr>
              <a:t> </a:t>
            </a:r>
            <a:r>
              <a:rPr lang="en-US" b="0" i="0" dirty="0" err="1">
                <a:solidFill>
                  <a:srgbClr val="374151"/>
                </a:solidFill>
                <a:latin typeface="Arial"/>
                <a:ea typeface="Arial"/>
                <a:cs typeface="Arial"/>
                <a:sym typeface="Arial"/>
              </a:rPr>
              <a:t>sonunda</a:t>
            </a:r>
            <a:r>
              <a:rPr lang="en-US" b="0" i="0" dirty="0">
                <a:solidFill>
                  <a:srgbClr val="374151"/>
                </a:solidFill>
                <a:latin typeface="Arial"/>
                <a:ea typeface="Arial"/>
                <a:cs typeface="Arial"/>
                <a:sym typeface="Arial"/>
              </a:rPr>
              <a:t> </a:t>
            </a:r>
            <a:r>
              <a:rPr lang="en-US" b="0" i="0" dirty="0" err="1">
                <a:solidFill>
                  <a:srgbClr val="374151"/>
                </a:solidFill>
                <a:latin typeface="Arial"/>
                <a:ea typeface="Arial"/>
                <a:cs typeface="Arial"/>
                <a:sym typeface="Arial"/>
              </a:rPr>
              <a:t>ayakkabıları</a:t>
            </a:r>
            <a:r>
              <a:rPr lang="en-US" b="0" i="0" dirty="0">
                <a:solidFill>
                  <a:srgbClr val="374151"/>
                </a:solidFill>
                <a:latin typeface="Arial"/>
                <a:ea typeface="Arial"/>
                <a:cs typeface="Arial"/>
                <a:sym typeface="Arial"/>
              </a:rPr>
              <a:t> </a:t>
            </a:r>
            <a:r>
              <a:rPr lang="en-US" b="0" i="0" dirty="0" err="1">
                <a:solidFill>
                  <a:srgbClr val="374151"/>
                </a:solidFill>
                <a:latin typeface="Arial"/>
                <a:ea typeface="Arial"/>
                <a:cs typeface="Arial"/>
                <a:sym typeface="Arial"/>
              </a:rPr>
              <a:t>geri</a:t>
            </a:r>
            <a:r>
              <a:rPr lang="en-US" b="0" i="0" dirty="0">
                <a:solidFill>
                  <a:srgbClr val="374151"/>
                </a:solidFill>
                <a:latin typeface="Arial"/>
                <a:ea typeface="Arial"/>
                <a:cs typeface="Arial"/>
                <a:sym typeface="Arial"/>
              </a:rPr>
              <a:t> </a:t>
            </a:r>
            <a:r>
              <a:rPr lang="en-US" b="0" i="0" dirty="0" err="1">
                <a:solidFill>
                  <a:srgbClr val="374151"/>
                </a:solidFill>
                <a:latin typeface="Arial"/>
                <a:ea typeface="Arial"/>
                <a:cs typeface="Arial"/>
                <a:sym typeface="Arial"/>
              </a:rPr>
              <a:t>dönüştürme</a:t>
            </a:r>
            <a:r>
              <a:rPr lang="en-US" b="0" i="0" dirty="0">
                <a:solidFill>
                  <a:srgbClr val="374151"/>
                </a:solidFill>
                <a:latin typeface="Arial"/>
                <a:ea typeface="Arial"/>
                <a:cs typeface="Arial"/>
                <a:sym typeface="Arial"/>
              </a:rPr>
              <a:t>, </a:t>
            </a:r>
            <a:r>
              <a:rPr lang="en-US" b="0" i="0" dirty="0" err="1">
                <a:solidFill>
                  <a:srgbClr val="374151"/>
                </a:solidFill>
                <a:latin typeface="Arial"/>
                <a:ea typeface="Arial"/>
                <a:cs typeface="Arial"/>
                <a:sym typeface="Arial"/>
              </a:rPr>
              <a:t>yeniden</a:t>
            </a:r>
            <a:r>
              <a:rPr lang="en-US" b="0" i="0" dirty="0">
                <a:solidFill>
                  <a:srgbClr val="374151"/>
                </a:solidFill>
                <a:latin typeface="Arial"/>
                <a:ea typeface="Arial"/>
                <a:cs typeface="Arial"/>
                <a:sym typeface="Arial"/>
              </a:rPr>
              <a:t> </a:t>
            </a:r>
            <a:r>
              <a:rPr lang="en-US" b="0" i="0" dirty="0" err="1">
                <a:solidFill>
                  <a:srgbClr val="374151"/>
                </a:solidFill>
                <a:latin typeface="Arial"/>
                <a:ea typeface="Arial"/>
                <a:cs typeface="Arial"/>
                <a:sym typeface="Arial"/>
              </a:rPr>
              <a:t>kullanma</a:t>
            </a:r>
            <a:r>
              <a:rPr lang="en-US" b="0" i="0" dirty="0">
                <a:solidFill>
                  <a:srgbClr val="374151"/>
                </a:solidFill>
                <a:latin typeface="Arial"/>
                <a:ea typeface="Arial"/>
                <a:cs typeface="Arial"/>
                <a:sym typeface="Arial"/>
              </a:rPr>
              <a:t> </a:t>
            </a:r>
            <a:r>
              <a:rPr lang="en-US" b="0" i="0" dirty="0" err="1">
                <a:solidFill>
                  <a:srgbClr val="374151"/>
                </a:solidFill>
                <a:latin typeface="Arial"/>
                <a:ea typeface="Arial"/>
                <a:cs typeface="Arial"/>
                <a:sym typeface="Arial"/>
              </a:rPr>
              <a:t>veya</a:t>
            </a:r>
            <a:r>
              <a:rPr lang="en-US" b="0" i="0" dirty="0">
                <a:solidFill>
                  <a:srgbClr val="374151"/>
                </a:solidFill>
                <a:latin typeface="Arial"/>
                <a:ea typeface="Arial"/>
                <a:cs typeface="Arial"/>
                <a:sym typeface="Arial"/>
              </a:rPr>
              <a:t> </a:t>
            </a:r>
            <a:r>
              <a:rPr lang="en-US" b="0" i="0" dirty="0" err="1">
                <a:solidFill>
                  <a:srgbClr val="374151"/>
                </a:solidFill>
                <a:latin typeface="Arial"/>
                <a:ea typeface="Arial"/>
                <a:cs typeface="Arial"/>
                <a:sym typeface="Arial"/>
              </a:rPr>
              <a:t>ileri</a:t>
            </a:r>
            <a:r>
              <a:rPr lang="en-US" b="0" i="0" dirty="0">
                <a:solidFill>
                  <a:srgbClr val="374151"/>
                </a:solidFill>
                <a:latin typeface="Arial"/>
                <a:ea typeface="Arial"/>
                <a:cs typeface="Arial"/>
                <a:sym typeface="Arial"/>
              </a:rPr>
              <a:t> </a:t>
            </a:r>
            <a:r>
              <a:rPr lang="en-US" b="0" i="0" dirty="0" err="1">
                <a:solidFill>
                  <a:srgbClr val="374151"/>
                </a:solidFill>
                <a:latin typeface="Arial"/>
                <a:ea typeface="Arial"/>
                <a:cs typeface="Arial"/>
                <a:sym typeface="Arial"/>
              </a:rPr>
              <a:t>dönüştürme</a:t>
            </a:r>
            <a:r>
              <a:rPr lang="en-US" b="0" i="0" dirty="0">
                <a:solidFill>
                  <a:srgbClr val="374151"/>
                </a:solidFill>
                <a:latin typeface="Arial"/>
                <a:ea typeface="Arial"/>
                <a:cs typeface="Arial"/>
                <a:sym typeface="Arial"/>
              </a:rPr>
              <a:t> </a:t>
            </a:r>
            <a:r>
              <a:rPr lang="en-US" b="0" i="0" dirty="0" err="1">
                <a:solidFill>
                  <a:srgbClr val="374151"/>
                </a:solidFill>
                <a:latin typeface="Arial"/>
                <a:ea typeface="Arial"/>
                <a:cs typeface="Arial"/>
                <a:sym typeface="Arial"/>
              </a:rPr>
              <a:t>seçeneklerini</a:t>
            </a:r>
            <a:r>
              <a:rPr lang="en-US" b="0" i="0" dirty="0">
                <a:solidFill>
                  <a:srgbClr val="374151"/>
                </a:solidFill>
                <a:latin typeface="Arial"/>
                <a:ea typeface="Arial"/>
                <a:cs typeface="Arial"/>
                <a:sym typeface="Arial"/>
              </a:rPr>
              <a:t> </a:t>
            </a:r>
            <a:r>
              <a:rPr lang="en-US" b="0" i="0" dirty="0" err="1">
                <a:solidFill>
                  <a:srgbClr val="374151"/>
                </a:solidFill>
                <a:latin typeface="Arial"/>
                <a:ea typeface="Arial"/>
                <a:cs typeface="Arial"/>
                <a:sym typeface="Arial"/>
              </a:rPr>
              <a:t>keşfeden</a:t>
            </a:r>
            <a:r>
              <a:rPr lang="en-US" b="0" i="0" dirty="0">
                <a:solidFill>
                  <a:srgbClr val="374151"/>
                </a:solidFill>
                <a:latin typeface="Arial"/>
                <a:ea typeface="Arial"/>
                <a:cs typeface="Arial"/>
                <a:sym typeface="Arial"/>
              </a:rPr>
              <a:t> </a:t>
            </a:r>
            <a:r>
              <a:rPr lang="en-US" b="0" i="0" dirty="0" err="1">
                <a:solidFill>
                  <a:srgbClr val="374151"/>
                </a:solidFill>
                <a:latin typeface="Arial"/>
                <a:ea typeface="Arial"/>
                <a:cs typeface="Arial"/>
                <a:sym typeface="Arial"/>
              </a:rPr>
              <a:t>özellikler</a:t>
            </a:r>
            <a:r>
              <a:rPr lang="en-US" b="0" i="0" dirty="0">
                <a:solidFill>
                  <a:srgbClr val="374151"/>
                </a:solidFill>
                <a:latin typeface="Arial"/>
                <a:ea typeface="Arial"/>
                <a:cs typeface="Arial"/>
                <a:sym typeface="Arial"/>
              </a:rPr>
              <a:t> </a:t>
            </a:r>
            <a:r>
              <a:rPr lang="en-US" b="0" i="0" dirty="0" err="1">
                <a:solidFill>
                  <a:srgbClr val="374151"/>
                </a:solidFill>
                <a:latin typeface="Arial"/>
                <a:ea typeface="Arial"/>
                <a:cs typeface="Arial"/>
                <a:sym typeface="Arial"/>
              </a:rPr>
              <a:t>içerir</a:t>
            </a:r>
            <a:r>
              <a:rPr lang="en-US" b="0" i="0" dirty="0">
                <a:solidFill>
                  <a:srgbClr val="374151"/>
                </a:solidFill>
                <a:latin typeface="Arial"/>
                <a:ea typeface="Arial"/>
                <a:cs typeface="Arial"/>
                <a:sym typeface="Arial"/>
              </a:rPr>
              <a:t>. </a:t>
            </a:r>
            <a:r>
              <a:rPr lang="en-US" b="0" i="0" dirty="0" err="1">
                <a:solidFill>
                  <a:srgbClr val="374151"/>
                </a:solidFill>
                <a:latin typeface="Arial"/>
                <a:ea typeface="Arial"/>
                <a:cs typeface="Arial"/>
                <a:sym typeface="Arial"/>
              </a:rPr>
              <a:t>Zararlı</a:t>
            </a:r>
            <a:r>
              <a:rPr lang="en-US" b="0" i="0" dirty="0">
                <a:solidFill>
                  <a:srgbClr val="374151"/>
                </a:solidFill>
                <a:latin typeface="Arial"/>
                <a:ea typeface="Arial"/>
                <a:cs typeface="Arial"/>
                <a:sym typeface="Arial"/>
              </a:rPr>
              <a:t> </a:t>
            </a:r>
            <a:r>
              <a:rPr lang="en-US" b="0" i="0" dirty="0" err="1">
                <a:solidFill>
                  <a:srgbClr val="374151"/>
                </a:solidFill>
                <a:latin typeface="Arial"/>
                <a:ea typeface="Arial"/>
                <a:cs typeface="Arial"/>
                <a:sym typeface="Arial"/>
              </a:rPr>
              <a:t>kimyasallar</a:t>
            </a:r>
            <a:r>
              <a:rPr lang="en-US" b="0" i="0" dirty="0">
                <a:solidFill>
                  <a:srgbClr val="374151"/>
                </a:solidFill>
                <a:latin typeface="Arial"/>
                <a:ea typeface="Arial"/>
                <a:cs typeface="Arial"/>
                <a:sym typeface="Arial"/>
              </a:rPr>
              <a:t> ve </a:t>
            </a:r>
            <a:r>
              <a:rPr lang="en-US" b="0" i="0" dirty="0" err="1">
                <a:solidFill>
                  <a:srgbClr val="374151"/>
                </a:solidFill>
                <a:latin typeface="Arial"/>
                <a:ea typeface="Arial"/>
                <a:cs typeface="Arial"/>
                <a:sym typeface="Arial"/>
              </a:rPr>
              <a:t>maddeler</a:t>
            </a:r>
            <a:r>
              <a:rPr lang="en-US" b="0" i="0" dirty="0">
                <a:solidFill>
                  <a:srgbClr val="374151"/>
                </a:solidFill>
                <a:latin typeface="Arial"/>
                <a:ea typeface="Arial"/>
                <a:cs typeface="Arial"/>
                <a:sym typeface="Arial"/>
              </a:rPr>
              <a:t> </a:t>
            </a:r>
            <a:r>
              <a:rPr lang="en-US" b="0" i="0" dirty="0" err="1">
                <a:solidFill>
                  <a:srgbClr val="374151"/>
                </a:solidFill>
                <a:latin typeface="Arial"/>
                <a:ea typeface="Arial"/>
                <a:cs typeface="Arial"/>
                <a:sym typeface="Arial"/>
              </a:rPr>
              <a:t>üretim</a:t>
            </a:r>
            <a:r>
              <a:rPr lang="en-US" b="0" i="0" dirty="0">
                <a:solidFill>
                  <a:srgbClr val="374151"/>
                </a:solidFill>
                <a:latin typeface="Arial"/>
                <a:ea typeface="Arial"/>
                <a:cs typeface="Arial"/>
                <a:sym typeface="Arial"/>
              </a:rPr>
              <a:t> </a:t>
            </a:r>
            <a:r>
              <a:rPr lang="en-US" b="0" i="0" dirty="0" err="1">
                <a:solidFill>
                  <a:srgbClr val="374151"/>
                </a:solidFill>
                <a:latin typeface="Arial"/>
                <a:ea typeface="Arial"/>
                <a:cs typeface="Arial"/>
                <a:sym typeface="Arial"/>
              </a:rPr>
              <a:t>sürecinden</a:t>
            </a:r>
            <a:r>
              <a:rPr lang="en-US" b="0" i="0" dirty="0">
                <a:solidFill>
                  <a:srgbClr val="374151"/>
                </a:solidFill>
                <a:latin typeface="Arial"/>
                <a:ea typeface="Arial"/>
                <a:cs typeface="Arial"/>
                <a:sym typeface="Arial"/>
              </a:rPr>
              <a:t> </a:t>
            </a:r>
            <a:r>
              <a:rPr lang="en-US" b="0" i="0" dirty="0" err="1">
                <a:solidFill>
                  <a:srgbClr val="374151"/>
                </a:solidFill>
                <a:latin typeface="Arial"/>
                <a:ea typeface="Arial"/>
                <a:cs typeface="Arial"/>
                <a:sym typeface="Arial"/>
              </a:rPr>
              <a:t>en</a:t>
            </a:r>
            <a:r>
              <a:rPr lang="en-US" b="0" i="0" dirty="0">
                <a:solidFill>
                  <a:srgbClr val="374151"/>
                </a:solidFill>
                <a:latin typeface="Arial"/>
                <a:ea typeface="Arial"/>
                <a:cs typeface="Arial"/>
                <a:sym typeface="Arial"/>
              </a:rPr>
              <a:t> </a:t>
            </a:r>
            <a:r>
              <a:rPr lang="en-US" b="0" i="0" dirty="0" err="1">
                <a:solidFill>
                  <a:srgbClr val="374151"/>
                </a:solidFill>
                <a:latin typeface="Arial"/>
                <a:ea typeface="Arial"/>
                <a:cs typeface="Arial"/>
                <a:sym typeface="Arial"/>
              </a:rPr>
              <a:t>aza</a:t>
            </a:r>
            <a:r>
              <a:rPr lang="en-US" b="0" i="0" dirty="0">
                <a:solidFill>
                  <a:srgbClr val="374151"/>
                </a:solidFill>
                <a:latin typeface="Arial"/>
                <a:ea typeface="Arial"/>
                <a:cs typeface="Arial"/>
                <a:sym typeface="Arial"/>
              </a:rPr>
              <a:t> </a:t>
            </a:r>
            <a:r>
              <a:rPr lang="en-US" b="0" i="0" dirty="0" err="1">
                <a:solidFill>
                  <a:srgbClr val="374151"/>
                </a:solidFill>
                <a:latin typeface="Arial"/>
                <a:ea typeface="Arial"/>
                <a:cs typeface="Arial"/>
                <a:sym typeface="Arial"/>
              </a:rPr>
              <a:t>indirilir</a:t>
            </a:r>
            <a:r>
              <a:rPr lang="en-US" b="0" i="0" dirty="0">
                <a:solidFill>
                  <a:srgbClr val="374151"/>
                </a:solidFill>
                <a:latin typeface="Arial"/>
                <a:ea typeface="Arial"/>
                <a:cs typeface="Arial"/>
                <a:sym typeface="Arial"/>
              </a:rPr>
              <a:t> </a:t>
            </a:r>
            <a:r>
              <a:rPr lang="en-US" b="0" i="0" dirty="0" err="1">
                <a:solidFill>
                  <a:srgbClr val="374151"/>
                </a:solidFill>
                <a:latin typeface="Arial"/>
                <a:ea typeface="Arial"/>
                <a:cs typeface="Arial"/>
                <a:sym typeface="Arial"/>
              </a:rPr>
              <a:t>veya</a:t>
            </a:r>
            <a:r>
              <a:rPr lang="en-US" b="0" i="0" dirty="0">
                <a:solidFill>
                  <a:srgbClr val="374151"/>
                </a:solidFill>
                <a:latin typeface="Arial"/>
                <a:ea typeface="Arial"/>
                <a:cs typeface="Arial"/>
                <a:sym typeface="Arial"/>
              </a:rPr>
              <a:t> </a:t>
            </a:r>
            <a:r>
              <a:rPr lang="en-US" b="0" i="0" dirty="0" err="1">
                <a:solidFill>
                  <a:srgbClr val="374151"/>
                </a:solidFill>
                <a:latin typeface="Arial"/>
                <a:ea typeface="Arial"/>
                <a:cs typeface="Arial"/>
                <a:sym typeface="Arial"/>
              </a:rPr>
              <a:t>elimine</a:t>
            </a:r>
            <a:r>
              <a:rPr lang="en-US" b="0" i="0" dirty="0">
                <a:solidFill>
                  <a:srgbClr val="374151"/>
                </a:solidFill>
                <a:latin typeface="Arial"/>
                <a:ea typeface="Arial"/>
                <a:cs typeface="Arial"/>
                <a:sym typeface="Arial"/>
              </a:rPr>
              <a:t> </a:t>
            </a:r>
            <a:r>
              <a:rPr lang="en-US" b="0" i="0" dirty="0" err="1">
                <a:solidFill>
                  <a:srgbClr val="374151"/>
                </a:solidFill>
                <a:latin typeface="Arial"/>
                <a:ea typeface="Arial"/>
                <a:cs typeface="Arial"/>
                <a:sym typeface="Arial"/>
              </a:rPr>
              <a:t>edilir</a:t>
            </a:r>
            <a:r>
              <a:rPr lang="en-US" b="0" i="0" dirty="0">
                <a:solidFill>
                  <a:srgbClr val="374151"/>
                </a:solidFill>
                <a:latin typeface="Arial"/>
                <a:ea typeface="Arial"/>
                <a:cs typeface="Arial"/>
                <a:sym typeface="Arial"/>
              </a:rPr>
              <a:t>, </a:t>
            </a:r>
            <a:r>
              <a:rPr lang="en-US" b="0" i="0" dirty="0" err="1">
                <a:solidFill>
                  <a:srgbClr val="374151"/>
                </a:solidFill>
                <a:latin typeface="Arial"/>
                <a:ea typeface="Arial"/>
                <a:cs typeface="Arial"/>
                <a:sym typeface="Arial"/>
              </a:rPr>
              <a:t>böylece</a:t>
            </a:r>
            <a:r>
              <a:rPr lang="en-US" b="0" i="0" dirty="0">
                <a:solidFill>
                  <a:srgbClr val="374151"/>
                </a:solidFill>
                <a:latin typeface="Arial"/>
                <a:ea typeface="Arial"/>
                <a:cs typeface="Arial"/>
                <a:sym typeface="Arial"/>
              </a:rPr>
              <a:t> </a:t>
            </a:r>
            <a:r>
              <a:rPr lang="en-US" b="0" i="0" dirty="0" err="1">
                <a:solidFill>
                  <a:srgbClr val="374151"/>
                </a:solidFill>
                <a:latin typeface="Arial"/>
                <a:ea typeface="Arial"/>
                <a:cs typeface="Arial"/>
                <a:sym typeface="Arial"/>
              </a:rPr>
              <a:t>ayakkabının</a:t>
            </a:r>
            <a:r>
              <a:rPr lang="en-US" b="0" i="0" dirty="0">
                <a:solidFill>
                  <a:srgbClr val="374151"/>
                </a:solidFill>
                <a:latin typeface="Arial"/>
                <a:ea typeface="Arial"/>
                <a:cs typeface="Arial"/>
                <a:sym typeface="Arial"/>
              </a:rPr>
              <a:t> </a:t>
            </a:r>
            <a:r>
              <a:rPr lang="en-US" b="0" i="0" dirty="0" err="1">
                <a:solidFill>
                  <a:srgbClr val="374151"/>
                </a:solidFill>
                <a:latin typeface="Arial"/>
                <a:ea typeface="Arial"/>
                <a:cs typeface="Arial"/>
                <a:sym typeface="Arial"/>
              </a:rPr>
              <a:t>kullanıcılar</a:t>
            </a:r>
            <a:r>
              <a:rPr lang="en-US" b="0" i="0" dirty="0">
                <a:solidFill>
                  <a:srgbClr val="374151"/>
                </a:solidFill>
                <a:latin typeface="Arial"/>
                <a:ea typeface="Arial"/>
                <a:cs typeface="Arial"/>
                <a:sym typeface="Arial"/>
              </a:rPr>
              <a:t> </a:t>
            </a:r>
            <a:r>
              <a:rPr lang="en-US" b="0" i="0" dirty="0" err="1">
                <a:solidFill>
                  <a:srgbClr val="374151"/>
                </a:solidFill>
                <a:latin typeface="Arial"/>
                <a:ea typeface="Arial"/>
                <a:cs typeface="Arial"/>
                <a:sym typeface="Arial"/>
              </a:rPr>
              <a:t>için</a:t>
            </a:r>
            <a:r>
              <a:rPr lang="en-US" b="0" i="0" dirty="0">
                <a:solidFill>
                  <a:srgbClr val="374151"/>
                </a:solidFill>
                <a:latin typeface="Arial"/>
                <a:ea typeface="Arial"/>
                <a:cs typeface="Arial"/>
                <a:sym typeface="Arial"/>
              </a:rPr>
              <a:t> </a:t>
            </a:r>
            <a:r>
              <a:rPr lang="en-US" b="0" i="0" dirty="0" err="1">
                <a:solidFill>
                  <a:srgbClr val="374151"/>
                </a:solidFill>
                <a:latin typeface="Arial"/>
                <a:ea typeface="Arial"/>
                <a:cs typeface="Arial"/>
                <a:sym typeface="Arial"/>
              </a:rPr>
              <a:t>güvenli</a:t>
            </a:r>
            <a:r>
              <a:rPr lang="en-US" b="0" i="0" dirty="0">
                <a:solidFill>
                  <a:srgbClr val="374151"/>
                </a:solidFill>
                <a:latin typeface="Arial"/>
                <a:ea typeface="Arial"/>
                <a:cs typeface="Arial"/>
                <a:sym typeface="Arial"/>
              </a:rPr>
              <a:t> </a:t>
            </a:r>
            <a:r>
              <a:rPr lang="en-US" b="0" i="0" dirty="0" err="1">
                <a:solidFill>
                  <a:srgbClr val="374151"/>
                </a:solidFill>
                <a:latin typeface="Arial"/>
                <a:ea typeface="Arial"/>
                <a:cs typeface="Arial"/>
                <a:sym typeface="Arial"/>
              </a:rPr>
              <a:t>olması</a:t>
            </a:r>
            <a:r>
              <a:rPr lang="en-US" b="0" i="0" dirty="0">
                <a:solidFill>
                  <a:srgbClr val="374151"/>
                </a:solidFill>
                <a:latin typeface="Arial"/>
                <a:ea typeface="Arial"/>
                <a:cs typeface="Arial"/>
                <a:sym typeface="Arial"/>
              </a:rPr>
              <a:t> ve </a:t>
            </a:r>
            <a:r>
              <a:rPr lang="en-US" b="0" i="0" dirty="0" err="1">
                <a:solidFill>
                  <a:srgbClr val="374151"/>
                </a:solidFill>
                <a:latin typeface="Arial"/>
                <a:ea typeface="Arial"/>
                <a:cs typeface="Arial"/>
                <a:sym typeface="Arial"/>
              </a:rPr>
              <a:t>üretim</a:t>
            </a:r>
            <a:r>
              <a:rPr lang="en-US" b="0" i="0" dirty="0">
                <a:solidFill>
                  <a:srgbClr val="374151"/>
                </a:solidFill>
                <a:latin typeface="Arial"/>
                <a:ea typeface="Arial"/>
                <a:cs typeface="Arial"/>
                <a:sym typeface="Arial"/>
              </a:rPr>
              <a:t> ve </a:t>
            </a:r>
            <a:r>
              <a:rPr lang="en-US" b="0" i="0" dirty="0" err="1">
                <a:solidFill>
                  <a:srgbClr val="374151"/>
                </a:solidFill>
                <a:latin typeface="Arial"/>
                <a:ea typeface="Arial"/>
                <a:cs typeface="Arial"/>
                <a:sym typeface="Arial"/>
              </a:rPr>
              <a:t>bertaraf</a:t>
            </a:r>
            <a:r>
              <a:rPr lang="en-US" b="0" i="0" dirty="0">
                <a:solidFill>
                  <a:srgbClr val="374151"/>
                </a:solidFill>
                <a:latin typeface="Arial"/>
                <a:ea typeface="Arial"/>
                <a:cs typeface="Arial"/>
                <a:sym typeface="Arial"/>
              </a:rPr>
              <a:t> </a:t>
            </a:r>
            <a:r>
              <a:rPr lang="en-US" b="0" i="0" dirty="0" err="1">
                <a:solidFill>
                  <a:srgbClr val="374151"/>
                </a:solidFill>
                <a:latin typeface="Arial"/>
                <a:ea typeface="Arial"/>
                <a:cs typeface="Arial"/>
                <a:sym typeface="Arial"/>
              </a:rPr>
              <a:t>sırasında</a:t>
            </a:r>
            <a:r>
              <a:rPr lang="en-US" b="0" i="0" dirty="0">
                <a:solidFill>
                  <a:srgbClr val="374151"/>
                </a:solidFill>
                <a:latin typeface="Arial"/>
                <a:ea typeface="Arial"/>
                <a:cs typeface="Arial"/>
                <a:sym typeface="Arial"/>
              </a:rPr>
              <a:t> </a:t>
            </a:r>
            <a:r>
              <a:rPr lang="en-US" b="0" i="0" dirty="0" err="1">
                <a:solidFill>
                  <a:srgbClr val="374151"/>
                </a:solidFill>
                <a:latin typeface="Arial"/>
                <a:ea typeface="Arial"/>
                <a:cs typeface="Arial"/>
                <a:sym typeface="Arial"/>
              </a:rPr>
              <a:t>çevreye</a:t>
            </a:r>
            <a:r>
              <a:rPr lang="en-US" b="0" i="0" dirty="0">
                <a:solidFill>
                  <a:srgbClr val="374151"/>
                </a:solidFill>
                <a:latin typeface="Arial"/>
                <a:ea typeface="Arial"/>
                <a:cs typeface="Arial"/>
                <a:sym typeface="Arial"/>
              </a:rPr>
              <a:t> </a:t>
            </a:r>
            <a:r>
              <a:rPr lang="en-US" b="0" i="0" dirty="0" err="1">
                <a:solidFill>
                  <a:srgbClr val="374151"/>
                </a:solidFill>
                <a:latin typeface="Arial"/>
                <a:ea typeface="Arial"/>
                <a:cs typeface="Arial"/>
                <a:sym typeface="Arial"/>
              </a:rPr>
              <a:t>daha</a:t>
            </a:r>
            <a:r>
              <a:rPr lang="en-US" b="0" i="0" dirty="0">
                <a:solidFill>
                  <a:srgbClr val="374151"/>
                </a:solidFill>
                <a:latin typeface="Arial"/>
                <a:ea typeface="Arial"/>
                <a:cs typeface="Arial"/>
                <a:sym typeface="Arial"/>
              </a:rPr>
              <a:t> </a:t>
            </a:r>
            <a:r>
              <a:rPr lang="en-US" b="0" i="0" dirty="0" err="1">
                <a:solidFill>
                  <a:srgbClr val="374151"/>
                </a:solidFill>
                <a:latin typeface="Arial"/>
                <a:ea typeface="Arial"/>
                <a:cs typeface="Arial"/>
                <a:sym typeface="Arial"/>
              </a:rPr>
              <a:t>az</a:t>
            </a:r>
            <a:r>
              <a:rPr lang="en-US" b="0" i="0" dirty="0">
                <a:solidFill>
                  <a:srgbClr val="374151"/>
                </a:solidFill>
                <a:latin typeface="Arial"/>
                <a:ea typeface="Arial"/>
                <a:cs typeface="Arial"/>
                <a:sym typeface="Arial"/>
              </a:rPr>
              <a:t> </a:t>
            </a:r>
            <a:r>
              <a:rPr lang="en-US" b="0" i="0" dirty="0" err="1">
                <a:solidFill>
                  <a:srgbClr val="374151"/>
                </a:solidFill>
                <a:latin typeface="Arial"/>
                <a:ea typeface="Arial"/>
                <a:cs typeface="Arial"/>
                <a:sym typeface="Arial"/>
              </a:rPr>
              <a:t>zararlı</a:t>
            </a:r>
            <a:r>
              <a:rPr lang="en-US" b="0" i="0" dirty="0">
                <a:solidFill>
                  <a:srgbClr val="374151"/>
                </a:solidFill>
                <a:latin typeface="Arial"/>
                <a:ea typeface="Arial"/>
                <a:cs typeface="Arial"/>
                <a:sym typeface="Arial"/>
              </a:rPr>
              <a:t> </a:t>
            </a:r>
            <a:r>
              <a:rPr lang="en-US" b="0" i="0" dirty="0" err="1">
                <a:solidFill>
                  <a:srgbClr val="374151"/>
                </a:solidFill>
                <a:latin typeface="Arial"/>
                <a:ea typeface="Arial"/>
                <a:cs typeface="Arial"/>
                <a:sym typeface="Arial"/>
              </a:rPr>
              <a:t>olması</a:t>
            </a:r>
            <a:r>
              <a:rPr lang="en-US" b="0" i="0" dirty="0">
                <a:solidFill>
                  <a:srgbClr val="374151"/>
                </a:solidFill>
                <a:latin typeface="Arial"/>
                <a:ea typeface="Arial"/>
                <a:cs typeface="Arial"/>
                <a:sym typeface="Arial"/>
              </a:rPr>
              <a:t> </a:t>
            </a:r>
            <a:r>
              <a:rPr lang="en-US" b="0" i="0" dirty="0" err="1">
                <a:solidFill>
                  <a:srgbClr val="374151"/>
                </a:solidFill>
                <a:latin typeface="Arial"/>
                <a:ea typeface="Arial"/>
                <a:cs typeface="Arial"/>
                <a:sym typeface="Arial"/>
              </a:rPr>
              <a:t>sağlanır</a:t>
            </a:r>
            <a:r>
              <a:rPr lang="en-US" b="0" i="0" dirty="0">
                <a:solidFill>
                  <a:srgbClr val="374151"/>
                </a:solidFill>
                <a:latin typeface="Arial"/>
                <a:ea typeface="Arial"/>
                <a:cs typeface="Arial"/>
                <a:sym typeface="Arial"/>
              </a:rPr>
              <a:t>. </a:t>
            </a:r>
            <a:r>
              <a:rPr lang="en-US" b="0" i="0" dirty="0" err="1">
                <a:solidFill>
                  <a:srgbClr val="374151"/>
                </a:solidFill>
                <a:latin typeface="Arial"/>
                <a:ea typeface="Arial"/>
                <a:cs typeface="Arial"/>
                <a:sym typeface="Arial"/>
              </a:rPr>
              <a:t>Eko-tasarımla</a:t>
            </a:r>
            <a:r>
              <a:rPr lang="en-US" b="0" i="0" dirty="0">
                <a:solidFill>
                  <a:srgbClr val="374151"/>
                </a:solidFill>
                <a:latin typeface="Arial"/>
                <a:ea typeface="Arial"/>
                <a:cs typeface="Arial"/>
                <a:sym typeface="Arial"/>
              </a:rPr>
              <a:t> </a:t>
            </a:r>
            <a:r>
              <a:rPr lang="en-US" b="0" i="0" dirty="0" err="1">
                <a:solidFill>
                  <a:srgbClr val="374151"/>
                </a:solidFill>
                <a:latin typeface="Arial"/>
                <a:ea typeface="Arial"/>
                <a:cs typeface="Arial"/>
                <a:sym typeface="Arial"/>
              </a:rPr>
              <a:t>uğraşan</a:t>
            </a:r>
            <a:r>
              <a:rPr lang="en-US" b="0" i="0" dirty="0">
                <a:solidFill>
                  <a:srgbClr val="374151"/>
                </a:solidFill>
                <a:latin typeface="Arial"/>
                <a:ea typeface="Arial"/>
                <a:cs typeface="Arial"/>
                <a:sym typeface="Arial"/>
              </a:rPr>
              <a:t> </a:t>
            </a:r>
            <a:r>
              <a:rPr lang="en-US" b="0" i="0" dirty="0" err="1">
                <a:solidFill>
                  <a:srgbClr val="374151"/>
                </a:solidFill>
                <a:latin typeface="Arial"/>
                <a:ea typeface="Arial"/>
                <a:cs typeface="Arial"/>
                <a:sym typeface="Arial"/>
              </a:rPr>
              <a:t>markalar</a:t>
            </a:r>
            <a:r>
              <a:rPr lang="en-US" b="0" i="0" dirty="0">
                <a:solidFill>
                  <a:srgbClr val="374151"/>
                </a:solidFill>
                <a:latin typeface="Arial"/>
                <a:ea typeface="Arial"/>
                <a:cs typeface="Arial"/>
                <a:sym typeface="Arial"/>
              </a:rPr>
              <a:t> </a:t>
            </a:r>
            <a:r>
              <a:rPr lang="en-US" b="0" i="0" dirty="0" err="1">
                <a:solidFill>
                  <a:srgbClr val="374151"/>
                </a:solidFill>
                <a:latin typeface="Arial"/>
                <a:ea typeface="Arial"/>
                <a:cs typeface="Arial"/>
                <a:sym typeface="Arial"/>
              </a:rPr>
              <a:t>genellikle</a:t>
            </a:r>
            <a:r>
              <a:rPr lang="en-US" b="0" i="0" dirty="0">
                <a:solidFill>
                  <a:srgbClr val="374151"/>
                </a:solidFill>
                <a:latin typeface="Arial"/>
                <a:ea typeface="Arial"/>
                <a:cs typeface="Arial"/>
                <a:sym typeface="Arial"/>
              </a:rPr>
              <a:t> </a:t>
            </a:r>
            <a:r>
              <a:rPr lang="en-US" b="0" i="0" dirty="0" err="1">
                <a:solidFill>
                  <a:srgbClr val="374151"/>
                </a:solidFill>
                <a:latin typeface="Arial"/>
                <a:ea typeface="Arial"/>
                <a:cs typeface="Arial"/>
                <a:sym typeface="Arial"/>
              </a:rPr>
              <a:t>tüketicileri</a:t>
            </a:r>
            <a:r>
              <a:rPr lang="en-US" b="0" i="0" dirty="0">
                <a:solidFill>
                  <a:srgbClr val="374151"/>
                </a:solidFill>
                <a:latin typeface="Arial"/>
                <a:ea typeface="Arial"/>
                <a:cs typeface="Arial"/>
                <a:sym typeface="Arial"/>
              </a:rPr>
              <a:t> </a:t>
            </a:r>
            <a:r>
              <a:rPr lang="en-US" b="0" i="0" dirty="0" err="1">
                <a:solidFill>
                  <a:srgbClr val="374151"/>
                </a:solidFill>
                <a:latin typeface="Arial"/>
                <a:ea typeface="Arial"/>
                <a:cs typeface="Arial"/>
                <a:sym typeface="Arial"/>
              </a:rPr>
              <a:t>ürünlerinin</a:t>
            </a:r>
            <a:r>
              <a:rPr lang="en-US" b="0" i="0" dirty="0">
                <a:solidFill>
                  <a:srgbClr val="374151"/>
                </a:solidFill>
                <a:latin typeface="Arial"/>
                <a:ea typeface="Arial"/>
                <a:cs typeface="Arial"/>
                <a:sym typeface="Arial"/>
              </a:rPr>
              <a:t> </a:t>
            </a:r>
            <a:r>
              <a:rPr lang="en-US" b="0" i="0" dirty="0" err="1">
                <a:solidFill>
                  <a:srgbClr val="374151"/>
                </a:solidFill>
                <a:latin typeface="Arial"/>
                <a:ea typeface="Arial"/>
                <a:cs typeface="Arial"/>
                <a:sym typeface="Arial"/>
              </a:rPr>
              <a:t>çevresel</a:t>
            </a:r>
            <a:r>
              <a:rPr lang="en-US" b="0" i="0" dirty="0">
                <a:solidFill>
                  <a:srgbClr val="374151"/>
                </a:solidFill>
                <a:latin typeface="Arial"/>
                <a:ea typeface="Arial"/>
                <a:cs typeface="Arial"/>
                <a:sym typeface="Arial"/>
              </a:rPr>
              <a:t> </a:t>
            </a:r>
            <a:r>
              <a:rPr lang="en-US" b="0" i="0" dirty="0" err="1">
                <a:solidFill>
                  <a:srgbClr val="374151"/>
                </a:solidFill>
                <a:latin typeface="Arial"/>
                <a:ea typeface="Arial"/>
                <a:cs typeface="Arial"/>
                <a:sym typeface="Arial"/>
              </a:rPr>
              <a:t>etkileri</a:t>
            </a:r>
            <a:r>
              <a:rPr lang="en-US" b="0" i="0" dirty="0">
                <a:solidFill>
                  <a:srgbClr val="374151"/>
                </a:solidFill>
                <a:latin typeface="Arial"/>
                <a:ea typeface="Arial"/>
                <a:cs typeface="Arial"/>
                <a:sym typeface="Arial"/>
              </a:rPr>
              <a:t> </a:t>
            </a:r>
            <a:r>
              <a:rPr lang="en-US" b="0" i="0" dirty="0" err="1">
                <a:solidFill>
                  <a:srgbClr val="374151"/>
                </a:solidFill>
                <a:latin typeface="Arial"/>
                <a:ea typeface="Arial"/>
                <a:cs typeface="Arial"/>
                <a:sym typeface="Arial"/>
              </a:rPr>
              <a:t>konusunda</a:t>
            </a:r>
            <a:r>
              <a:rPr lang="en-US" b="0" i="0" dirty="0">
                <a:solidFill>
                  <a:srgbClr val="374151"/>
                </a:solidFill>
                <a:latin typeface="Arial"/>
                <a:ea typeface="Arial"/>
                <a:cs typeface="Arial"/>
                <a:sym typeface="Arial"/>
              </a:rPr>
              <a:t> </a:t>
            </a:r>
            <a:r>
              <a:rPr lang="en-US" b="0" i="0" dirty="0" err="1">
                <a:solidFill>
                  <a:srgbClr val="374151"/>
                </a:solidFill>
                <a:latin typeface="Arial"/>
                <a:ea typeface="Arial"/>
                <a:cs typeface="Arial"/>
                <a:sym typeface="Arial"/>
              </a:rPr>
              <a:t>eğiterek</a:t>
            </a:r>
            <a:r>
              <a:rPr lang="en-US" b="0" i="0" dirty="0">
                <a:solidFill>
                  <a:srgbClr val="374151"/>
                </a:solidFill>
                <a:latin typeface="Arial"/>
                <a:ea typeface="Arial"/>
                <a:cs typeface="Arial"/>
                <a:sym typeface="Arial"/>
              </a:rPr>
              <a:t>, </a:t>
            </a:r>
            <a:r>
              <a:rPr lang="en-US" b="0" i="0" dirty="0" err="1">
                <a:solidFill>
                  <a:srgbClr val="374151"/>
                </a:solidFill>
                <a:latin typeface="Arial"/>
                <a:ea typeface="Arial"/>
                <a:cs typeface="Arial"/>
                <a:sym typeface="Arial"/>
              </a:rPr>
              <a:t>sorumlu</a:t>
            </a:r>
            <a:r>
              <a:rPr lang="en-US" b="0" i="0" dirty="0">
                <a:solidFill>
                  <a:srgbClr val="374151"/>
                </a:solidFill>
                <a:latin typeface="Arial"/>
                <a:ea typeface="Arial"/>
                <a:cs typeface="Arial"/>
                <a:sym typeface="Arial"/>
              </a:rPr>
              <a:t> </a:t>
            </a:r>
            <a:r>
              <a:rPr lang="en-US" b="0" i="0" dirty="0" err="1">
                <a:solidFill>
                  <a:srgbClr val="374151"/>
                </a:solidFill>
                <a:latin typeface="Arial"/>
                <a:ea typeface="Arial"/>
                <a:cs typeface="Arial"/>
                <a:sym typeface="Arial"/>
              </a:rPr>
              <a:t>tüketimi</a:t>
            </a:r>
            <a:r>
              <a:rPr lang="en-US" b="0" i="0" dirty="0">
                <a:solidFill>
                  <a:srgbClr val="374151"/>
                </a:solidFill>
                <a:latin typeface="Arial"/>
                <a:ea typeface="Arial"/>
                <a:cs typeface="Arial"/>
                <a:sym typeface="Arial"/>
              </a:rPr>
              <a:t> ve </a:t>
            </a:r>
            <a:r>
              <a:rPr lang="en-US" b="0" i="0" dirty="0" err="1">
                <a:solidFill>
                  <a:srgbClr val="374151"/>
                </a:solidFill>
                <a:latin typeface="Arial"/>
                <a:ea typeface="Arial"/>
                <a:cs typeface="Arial"/>
                <a:sym typeface="Arial"/>
              </a:rPr>
              <a:t>kullanılmış</a:t>
            </a:r>
            <a:r>
              <a:rPr lang="en-US" b="0" i="0" dirty="0">
                <a:solidFill>
                  <a:srgbClr val="374151"/>
                </a:solidFill>
                <a:latin typeface="Arial"/>
                <a:ea typeface="Arial"/>
                <a:cs typeface="Arial"/>
                <a:sym typeface="Arial"/>
              </a:rPr>
              <a:t> </a:t>
            </a:r>
            <a:r>
              <a:rPr lang="en-US" b="0" i="0" dirty="0" err="1">
                <a:solidFill>
                  <a:srgbClr val="374151"/>
                </a:solidFill>
                <a:latin typeface="Arial"/>
                <a:ea typeface="Arial"/>
                <a:cs typeface="Arial"/>
                <a:sym typeface="Arial"/>
              </a:rPr>
              <a:t>ayakkabıların</a:t>
            </a:r>
            <a:r>
              <a:rPr lang="en-US" b="0" i="0" dirty="0">
                <a:solidFill>
                  <a:srgbClr val="374151"/>
                </a:solidFill>
                <a:latin typeface="Arial"/>
                <a:ea typeface="Arial"/>
                <a:cs typeface="Arial"/>
                <a:sym typeface="Arial"/>
              </a:rPr>
              <a:t> </a:t>
            </a:r>
            <a:r>
              <a:rPr lang="en-US" b="0" i="0" dirty="0" err="1">
                <a:solidFill>
                  <a:srgbClr val="374151"/>
                </a:solidFill>
                <a:latin typeface="Arial"/>
                <a:ea typeface="Arial"/>
                <a:cs typeface="Arial"/>
                <a:sym typeface="Arial"/>
              </a:rPr>
              <a:t>geri</a:t>
            </a:r>
            <a:r>
              <a:rPr lang="en-US" b="0" i="0" dirty="0">
                <a:solidFill>
                  <a:srgbClr val="374151"/>
                </a:solidFill>
                <a:latin typeface="Arial"/>
                <a:ea typeface="Arial"/>
                <a:cs typeface="Arial"/>
                <a:sym typeface="Arial"/>
              </a:rPr>
              <a:t> </a:t>
            </a:r>
            <a:r>
              <a:rPr lang="en-US" b="0" i="0" dirty="0" err="1">
                <a:solidFill>
                  <a:srgbClr val="374151"/>
                </a:solidFill>
                <a:latin typeface="Arial"/>
                <a:ea typeface="Arial"/>
                <a:cs typeface="Arial"/>
                <a:sym typeface="Arial"/>
              </a:rPr>
              <a:t>dönüştürülmesi</a:t>
            </a:r>
            <a:r>
              <a:rPr lang="en-US" b="0" i="0" dirty="0">
                <a:solidFill>
                  <a:srgbClr val="374151"/>
                </a:solidFill>
                <a:latin typeface="Arial"/>
                <a:ea typeface="Arial"/>
                <a:cs typeface="Arial"/>
                <a:sym typeface="Arial"/>
              </a:rPr>
              <a:t> </a:t>
            </a:r>
            <a:r>
              <a:rPr lang="en-US" b="0" i="0" dirty="0" err="1">
                <a:solidFill>
                  <a:srgbClr val="374151"/>
                </a:solidFill>
                <a:latin typeface="Arial"/>
                <a:ea typeface="Arial"/>
                <a:cs typeface="Arial"/>
                <a:sym typeface="Arial"/>
              </a:rPr>
              <a:t>veya</a:t>
            </a:r>
            <a:r>
              <a:rPr lang="en-US" b="0" i="0" dirty="0">
                <a:solidFill>
                  <a:srgbClr val="374151"/>
                </a:solidFill>
                <a:latin typeface="Arial"/>
                <a:ea typeface="Arial"/>
                <a:cs typeface="Arial"/>
                <a:sym typeface="Arial"/>
              </a:rPr>
              <a:t> </a:t>
            </a:r>
            <a:r>
              <a:rPr lang="en-US" b="0" i="0" dirty="0" err="1">
                <a:solidFill>
                  <a:srgbClr val="374151"/>
                </a:solidFill>
                <a:latin typeface="Arial"/>
                <a:ea typeface="Arial"/>
                <a:cs typeface="Arial"/>
                <a:sym typeface="Arial"/>
              </a:rPr>
              <a:t>bağışlanması</a:t>
            </a:r>
            <a:r>
              <a:rPr lang="en-US" b="0" i="0" dirty="0">
                <a:solidFill>
                  <a:srgbClr val="374151"/>
                </a:solidFill>
                <a:latin typeface="Arial"/>
                <a:ea typeface="Arial"/>
                <a:cs typeface="Arial"/>
                <a:sym typeface="Arial"/>
              </a:rPr>
              <a:t> </a:t>
            </a:r>
            <a:r>
              <a:rPr lang="en-US" b="0" i="0" dirty="0" err="1">
                <a:solidFill>
                  <a:srgbClr val="374151"/>
                </a:solidFill>
                <a:latin typeface="Arial"/>
                <a:ea typeface="Arial"/>
                <a:cs typeface="Arial"/>
                <a:sym typeface="Arial"/>
              </a:rPr>
              <a:t>gibi</a:t>
            </a:r>
            <a:r>
              <a:rPr lang="en-US" b="0" i="0" dirty="0">
                <a:solidFill>
                  <a:srgbClr val="374151"/>
                </a:solidFill>
                <a:latin typeface="Arial"/>
                <a:ea typeface="Arial"/>
                <a:cs typeface="Arial"/>
                <a:sym typeface="Arial"/>
              </a:rPr>
              <a:t> </a:t>
            </a:r>
            <a:r>
              <a:rPr lang="en-US" b="0" i="0" dirty="0" err="1">
                <a:solidFill>
                  <a:srgbClr val="374151"/>
                </a:solidFill>
                <a:latin typeface="Arial"/>
                <a:ea typeface="Arial"/>
                <a:cs typeface="Arial"/>
                <a:sym typeface="Arial"/>
              </a:rPr>
              <a:t>kullanım</a:t>
            </a:r>
            <a:r>
              <a:rPr lang="en-US" b="0" i="0" dirty="0">
                <a:solidFill>
                  <a:srgbClr val="374151"/>
                </a:solidFill>
                <a:latin typeface="Arial"/>
                <a:ea typeface="Arial"/>
                <a:cs typeface="Arial"/>
                <a:sym typeface="Arial"/>
              </a:rPr>
              <a:t> </a:t>
            </a:r>
            <a:r>
              <a:rPr lang="en-US" b="0" i="0" dirty="0" err="1">
                <a:solidFill>
                  <a:srgbClr val="374151"/>
                </a:solidFill>
                <a:latin typeface="Arial"/>
                <a:ea typeface="Arial"/>
                <a:cs typeface="Arial"/>
                <a:sym typeface="Arial"/>
              </a:rPr>
              <a:t>ömrü</a:t>
            </a:r>
            <a:r>
              <a:rPr lang="en-US" b="0" i="0" dirty="0">
                <a:solidFill>
                  <a:srgbClr val="374151"/>
                </a:solidFill>
                <a:latin typeface="Arial"/>
                <a:ea typeface="Arial"/>
                <a:cs typeface="Arial"/>
                <a:sym typeface="Arial"/>
              </a:rPr>
              <a:t> </a:t>
            </a:r>
            <a:r>
              <a:rPr lang="en-US" b="0" i="0" dirty="0" err="1">
                <a:solidFill>
                  <a:srgbClr val="374151"/>
                </a:solidFill>
                <a:latin typeface="Arial"/>
                <a:ea typeface="Arial"/>
                <a:cs typeface="Arial"/>
                <a:sym typeface="Arial"/>
              </a:rPr>
              <a:t>sonu</a:t>
            </a:r>
            <a:r>
              <a:rPr lang="en-US" b="0" i="0" dirty="0">
                <a:solidFill>
                  <a:srgbClr val="374151"/>
                </a:solidFill>
                <a:latin typeface="Arial"/>
                <a:ea typeface="Arial"/>
                <a:cs typeface="Arial"/>
                <a:sym typeface="Arial"/>
              </a:rPr>
              <a:t> </a:t>
            </a:r>
            <a:r>
              <a:rPr lang="en-US" b="0" i="0" dirty="0" err="1">
                <a:solidFill>
                  <a:srgbClr val="374151"/>
                </a:solidFill>
                <a:latin typeface="Arial"/>
                <a:ea typeface="Arial"/>
                <a:cs typeface="Arial"/>
                <a:sym typeface="Arial"/>
              </a:rPr>
              <a:t>yönetimini</a:t>
            </a:r>
            <a:r>
              <a:rPr lang="en-US" b="0" i="0" dirty="0">
                <a:solidFill>
                  <a:srgbClr val="374151"/>
                </a:solidFill>
                <a:latin typeface="Arial"/>
                <a:ea typeface="Arial"/>
                <a:cs typeface="Arial"/>
                <a:sym typeface="Arial"/>
              </a:rPr>
              <a:t> </a:t>
            </a:r>
            <a:r>
              <a:rPr lang="en-US" b="0" i="0" dirty="0" err="1">
                <a:solidFill>
                  <a:srgbClr val="374151"/>
                </a:solidFill>
                <a:latin typeface="Arial"/>
                <a:ea typeface="Arial"/>
                <a:cs typeface="Arial"/>
                <a:sym typeface="Arial"/>
              </a:rPr>
              <a:t>teşvik</a:t>
            </a:r>
            <a:r>
              <a:rPr lang="en-US" b="0" i="0" dirty="0">
                <a:solidFill>
                  <a:srgbClr val="374151"/>
                </a:solidFill>
                <a:latin typeface="Arial"/>
                <a:ea typeface="Arial"/>
                <a:cs typeface="Arial"/>
                <a:sym typeface="Arial"/>
              </a:rPr>
              <a:t> </a:t>
            </a:r>
            <a:r>
              <a:rPr lang="en-US" b="0" i="0" dirty="0" err="1">
                <a:solidFill>
                  <a:srgbClr val="374151"/>
                </a:solidFill>
                <a:latin typeface="Arial"/>
                <a:ea typeface="Arial"/>
                <a:cs typeface="Arial"/>
                <a:sym typeface="Arial"/>
              </a:rPr>
              <a:t>eder</a:t>
            </a:r>
            <a:r>
              <a:rPr lang="en-US" b="0" i="0" dirty="0">
                <a:solidFill>
                  <a:srgbClr val="374151"/>
                </a:solidFill>
                <a:latin typeface="Arial"/>
                <a:ea typeface="Arial"/>
                <a:cs typeface="Arial"/>
                <a:sym typeface="Arial"/>
              </a:rPr>
              <a:t>.</a:t>
            </a:r>
            <a:endParaRPr dirty="0"/>
          </a:p>
        </p:txBody>
      </p:sp>
      <p:sp>
        <p:nvSpPr>
          <p:cNvPr id="196" name="Google Shape;19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1" name="Google Shape;211;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i="0" dirty="0">
                <a:latin typeface="Arial"/>
                <a:ea typeface="Arial"/>
                <a:cs typeface="Arial"/>
                <a:sym typeface="Arial"/>
              </a:rPr>
              <a:t>2.2 </a:t>
            </a:r>
            <a:r>
              <a:rPr lang="en-US" b="1" i="0" dirty="0" err="1">
                <a:latin typeface="Arial"/>
                <a:ea typeface="Arial"/>
                <a:cs typeface="Arial"/>
                <a:sym typeface="Arial"/>
              </a:rPr>
              <a:t>Ayakkabılarda</a:t>
            </a:r>
            <a:r>
              <a:rPr lang="en-US" b="1" i="0" dirty="0">
                <a:latin typeface="Arial"/>
                <a:ea typeface="Arial"/>
                <a:cs typeface="Arial"/>
                <a:sym typeface="Arial"/>
              </a:rPr>
              <a:t> </a:t>
            </a:r>
            <a:r>
              <a:rPr lang="en-US" b="1" i="0" dirty="0" err="1">
                <a:latin typeface="Arial"/>
                <a:ea typeface="Arial"/>
                <a:cs typeface="Arial"/>
                <a:sym typeface="Arial"/>
              </a:rPr>
              <a:t>Döngüsel</a:t>
            </a:r>
            <a:r>
              <a:rPr lang="en-US" b="1" i="0" dirty="0">
                <a:latin typeface="Arial"/>
                <a:ea typeface="Arial"/>
                <a:cs typeface="Arial"/>
                <a:sym typeface="Arial"/>
              </a:rPr>
              <a:t> Ekonomi
</a:t>
            </a:r>
            <a:r>
              <a:rPr lang="en-US" b="1" i="0" dirty="0" err="1">
                <a:latin typeface="Arial"/>
                <a:ea typeface="Arial"/>
                <a:cs typeface="Arial"/>
                <a:sym typeface="Arial"/>
              </a:rPr>
              <a:t>Döngüsel</a:t>
            </a:r>
            <a:r>
              <a:rPr lang="en-US" b="1" i="0" dirty="0">
                <a:latin typeface="Arial"/>
                <a:ea typeface="Arial"/>
                <a:cs typeface="Arial"/>
                <a:sym typeface="Arial"/>
              </a:rPr>
              <a:t> </a:t>
            </a:r>
            <a:r>
              <a:rPr lang="en-US" b="1" i="0" dirty="0" err="1">
                <a:latin typeface="Arial"/>
                <a:ea typeface="Arial"/>
                <a:cs typeface="Arial"/>
                <a:sym typeface="Arial"/>
              </a:rPr>
              <a:t>ekonomi</a:t>
            </a:r>
            <a:r>
              <a:rPr lang="en-US" b="1" i="0" dirty="0">
                <a:latin typeface="Arial"/>
                <a:ea typeface="Arial"/>
                <a:cs typeface="Arial"/>
                <a:sym typeface="Arial"/>
              </a:rPr>
              <a:t>, </a:t>
            </a:r>
            <a:r>
              <a:rPr lang="en-US" b="1" i="0" dirty="0" err="1">
                <a:latin typeface="Arial"/>
                <a:ea typeface="Arial"/>
                <a:cs typeface="Arial"/>
                <a:sym typeface="Arial"/>
              </a:rPr>
              <a:t>kaynakların</a:t>
            </a:r>
            <a:r>
              <a:rPr lang="en-US" b="1" i="0" dirty="0">
                <a:latin typeface="Arial"/>
                <a:ea typeface="Arial"/>
                <a:cs typeface="Arial"/>
                <a:sym typeface="Arial"/>
              </a:rPr>
              <a:t> </a:t>
            </a:r>
            <a:r>
              <a:rPr lang="en-US" b="1" i="0" dirty="0" err="1">
                <a:latin typeface="Arial"/>
                <a:ea typeface="Arial"/>
                <a:cs typeface="Arial"/>
                <a:sym typeface="Arial"/>
              </a:rPr>
              <a:t>mümkün</a:t>
            </a:r>
            <a:r>
              <a:rPr lang="en-US" b="1" i="0" dirty="0">
                <a:latin typeface="Arial"/>
                <a:ea typeface="Arial"/>
                <a:cs typeface="Arial"/>
                <a:sym typeface="Arial"/>
              </a:rPr>
              <a:t> </a:t>
            </a:r>
            <a:r>
              <a:rPr lang="en-US" b="1" i="0" dirty="0" err="1">
                <a:latin typeface="Arial"/>
                <a:ea typeface="Arial"/>
                <a:cs typeface="Arial"/>
                <a:sym typeface="Arial"/>
              </a:rPr>
              <a:t>olduğu</a:t>
            </a:r>
            <a:r>
              <a:rPr lang="en-US" b="1" i="0" dirty="0">
                <a:latin typeface="Arial"/>
                <a:ea typeface="Arial"/>
                <a:cs typeface="Arial"/>
                <a:sym typeface="Arial"/>
              </a:rPr>
              <a:t> </a:t>
            </a:r>
            <a:r>
              <a:rPr lang="en-US" b="1" i="0" dirty="0" err="1">
                <a:latin typeface="Arial"/>
                <a:ea typeface="Arial"/>
                <a:cs typeface="Arial"/>
                <a:sym typeface="Arial"/>
              </a:rPr>
              <a:t>kadar</a:t>
            </a:r>
            <a:r>
              <a:rPr lang="en-US" b="1" i="0" dirty="0">
                <a:latin typeface="Arial"/>
                <a:ea typeface="Arial"/>
                <a:cs typeface="Arial"/>
                <a:sym typeface="Arial"/>
              </a:rPr>
              <a:t> </a:t>
            </a:r>
            <a:r>
              <a:rPr lang="en-US" b="1" i="0" dirty="0" err="1">
                <a:latin typeface="Arial"/>
                <a:ea typeface="Arial"/>
                <a:cs typeface="Arial"/>
                <a:sym typeface="Arial"/>
              </a:rPr>
              <a:t>uzun</a:t>
            </a:r>
            <a:r>
              <a:rPr lang="en-US" b="1" i="0" dirty="0">
                <a:latin typeface="Arial"/>
                <a:ea typeface="Arial"/>
                <a:cs typeface="Arial"/>
                <a:sym typeface="Arial"/>
              </a:rPr>
              <a:t> </a:t>
            </a:r>
            <a:r>
              <a:rPr lang="en-US" b="1" i="0" dirty="0" err="1">
                <a:latin typeface="Arial"/>
                <a:ea typeface="Arial"/>
                <a:cs typeface="Arial"/>
                <a:sym typeface="Arial"/>
              </a:rPr>
              <a:t>süre</a:t>
            </a:r>
            <a:r>
              <a:rPr lang="en-US" b="1" i="0" dirty="0">
                <a:latin typeface="Arial"/>
                <a:ea typeface="Arial"/>
                <a:cs typeface="Arial"/>
                <a:sym typeface="Arial"/>
              </a:rPr>
              <a:t> </a:t>
            </a:r>
            <a:r>
              <a:rPr lang="en-US" b="1" i="0" dirty="0" err="1">
                <a:latin typeface="Arial"/>
                <a:ea typeface="Arial"/>
                <a:cs typeface="Arial"/>
                <a:sym typeface="Arial"/>
              </a:rPr>
              <a:t>kullanımda</a:t>
            </a:r>
            <a:r>
              <a:rPr lang="en-US" b="1" i="0" dirty="0">
                <a:latin typeface="Arial"/>
                <a:ea typeface="Arial"/>
                <a:cs typeface="Arial"/>
                <a:sym typeface="Arial"/>
              </a:rPr>
              <a:t> </a:t>
            </a:r>
            <a:r>
              <a:rPr lang="en-US" b="1" i="0" dirty="0" err="1">
                <a:latin typeface="Arial"/>
                <a:ea typeface="Arial"/>
                <a:cs typeface="Arial"/>
                <a:sym typeface="Arial"/>
              </a:rPr>
              <a:t>tutulduğu</a:t>
            </a:r>
            <a:r>
              <a:rPr lang="en-US" b="1" i="0" dirty="0">
                <a:latin typeface="Arial"/>
                <a:ea typeface="Arial"/>
                <a:cs typeface="Arial"/>
                <a:sym typeface="Arial"/>
              </a:rPr>
              <a:t>, </a:t>
            </a:r>
            <a:r>
              <a:rPr lang="en-US" b="1" i="0" dirty="0" err="1">
                <a:latin typeface="Arial"/>
                <a:ea typeface="Arial"/>
                <a:cs typeface="Arial"/>
                <a:sym typeface="Arial"/>
              </a:rPr>
              <a:t>atık</a:t>
            </a:r>
            <a:r>
              <a:rPr lang="en-US" b="1" i="0" dirty="0">
                <a:latin typeface="Arial"/>
                <a:ea typeface="Arial"/>
                <a:cs typeface="Arial"/>
                <a:sym typeface="Arial"/>
              </a:rPr>
              <a:t> ve </a:t>
            </a:r>
            <a:r>
              <a:rPr lang="en-US" b="1" i="0" dirty="0" err="1">
                <a:latin typeface="Arial"/>
                <a:ea typeface="Arial"/>
                <a:cs typeface="Arial"/>
                <a:sym typeface="Arial"/>
              </a:rPr>
              <a:t>kirliliğin</a:t>
            </a:r>
            <a:r>
              <a:rPr lang="en-US" b="1" i="0" dirty="0">
                <a:latin typeface="Arial"/>
                <a:ea typeface="Arial"/>
                <a:cs typeface="Arial"/>
                <a:sym typeface="Arial"/>
              </a:rPr>
              <a:t> </a:t>
            </a:r>
            <a:r>
              <a:rPr lang="en-US" b="1" i="0" dirty="0" err="1">
                <a:latin typeface="Arial"/>
                <a:ea typeface="Arial"/>
                <a:cs typeface="Arial"/>
                <a:sym typeface="Arial"/>
              </a:rPr>
              <a:t>en</a:t>
            </a:r>
            <a:r>
              <a:rPr lang="en-US" b="1" i="0" dirty="0">
                <a:latin typeface="Arial"/>
                <a:ea typeface="Arial"/>
                <a:cs typeface="Arial"/>
                <a:sym typeface="Arial"/>
              </a:rPr>
              <a:t> </a:t>
            </a:r>
            <a:r>
              <a:rPr lang="en-US" b="1" i="0" dirty="0" err="1">
                <a:latin typeface="Arial"/>
                <a:ea typeface="Arial"/>
                <a:cs typeface="Arial"/>
                <a:sym typeface="Arial"/>
              </a:rPr>
              <a:t>aza</a:t>
            </a:r>
            <a:r>
              <a:rPr lang="en-US" b="1" i="0" dirty="0">
                <a:latin typeface="Arial"/>
                <a:ea typeface="Arial"/>
                <a:cs typeface="Arial"/>
                <a:sym typeface="Arial"/>
              </a:rPr>
              <a:t> </a:t>
            </a:r>
            <a:r>
              <a:rPr lang="en-US" b="1" i="0" dirty="0" err="1">
                <a:latin typeface="Arial"/>
                <a:ea typeface="Arial"/>
                <a:cs typeface="Arial"/>
                <a:sym typeface="Arial"/>
              </a:rPr>
              <a:t>indirildiği</a:t>
            </a:r>
            <a:r>
              <a:rPr lang="en-US" b="1" i="0" dirty="0">
                <a:latin typeface="Arial"/>
                <a:ea typeface="Arial"/>
                <a:cs typeface="Arial"/>
                <a:sym typeface="Arial"/>
              </a:rPr>
              <a:t> </a:t>
            </a:r>
            <a:r>
              <a:rPr lang="en-US" b="1" i="0" dirty="0" err="1">
                <a:latin typeface="Arial"/>
                <a:ea typeface="Arial"/>
                <a:cs typeface="Arial"/>
                <a:sym typeface="Arial"/>
              </a:rPr>
              <a:t>rejeneratif</a:t>
            </a:r>
            <a:r>
              <a:rPr lang="en-US" b="1" i="0" dirty="0">
                <a:latin typeface="Arial"/>
                <a:ea typeface="Arial"/>
                <a:cs typeface="Arial"/>
                <a:sym typeface="Arial"/>
              </a:rPr>
              <a:t> </a:t>
            </a:r>
            <a:r>
              <a:rPr lang="en-US" b="1" i="0" dirty="0" err="1">
                <a:latin typeface="Arial"/>
                <a:ea typeface="Arial"/>
                <a:cs typeface="Arial"/>
                <a:sym typeface="Arial"/>
              </a:rPr>
              <a:t>bir</a:t>
            </a:r>
            <a:r>
              <a:rPr lang="en-US" b="1" i="0" dirty="0">
                <a:latin typeface="Arial"/>
                <a:ea typeface="Arial"/>
                <a:cs typeface="Arial"/>
                <a:sym typeface="Arial"/>
              </a:rPr>
              <a:t> </a:t>
            </a:r>
            <a:r>
              <a:rPr lang="en-US" b="1" i="0" dirty="0" err="1">
                <a:latin typeface="Arial"/>
                <a:ea typeface="Arial"/>
                <a:cs typeface="Arial"/>
                <a:sym typeface="Arial"/>
              </a:rPr>
              <a:t>modeldir</a:t>
            </a:r>
            <a:r>
              <a:rPr lang="en-US" b="1" i="0" dirty="0">
                <a:latin typeface="Arial"/>
                <a:ea typeface="Arial"/>
                <a:cs typeface="Arial"/>
                <a:sym typeface="Arial"/>
              </a:rPr>
              <a:t>. </a:t>
            </a:r>
            <a:r>
              <a:rPr lang="en-US" b="1" i="0" dirty="0" err="1">
                <a:latin typeface="Arial"/>
                <a:ea typeface="Arial"/>
                <a:cs typeface="Arial"/>
                <a:sym typeface="Arial"/>
              </a:rPr>
              <a:t>Ayakkabı</a:t>
            </a:r>
            <a:r>
              <a:rPr lang="en-US" b="1" i="0" dirty="0">
                <a:latin typeface="Arial"/>
                <a:ea typeface="Arial"/>
                <a:cs typeface="Arial"/>
                <a:sym typeface="Arial"/>
              </a:rPr>
              <a:t> </a:t>
            </a:r>
            <a:r>
              <a:rPr lang="en-US" b="1" i="0" dirty="0" err="1">
                <a:latin typeface="Arial"/>
                <a:ea typeface="Arial"/>
                <a:cs typeface="Arial"/>
                <a:sym typeface="Arial"/>
              </a:rPr>
              <a:t>endüstrisinde</a:t>
            </a:r>
            <a:r>
              <a:rPr lang="en-US" b="1" i="0" dirty="0">
                <a:latin typeface="Arial"/>
                <a:ea typeface="Arial"/>
                <a:cs typeface="Arial"/>
                <a:sym typeface="Arial"/>
              </a:rPr>
              <a:t> </a:t>
            </a:r>
            <a:r>
              <a:rPr lang="en-US" b="1" i="0" dirty="0" err="1">
                <a:latin typeface="Arial"/>
                <a:ea typeface="Arial"/>
                <a:cs typeface="Arial"/>
                <a:sym typeface="Arial"/>
              </a:rPr>
              <a:t>bu</a:t>
            </a:r>
            <a:r>
              <a:rPr lang="en-US" b="1" i="0" dirty="0">
                <a:latin typeface="Arial"/>
                <a:ea typeface="Arial"/>
                <a:cs typeface="Arial"/>
                <a:sym typeface="Arial"/>
              </a:rPr>
              <a:t>, </a:t>
            </a:r>
            <a:r>
              <a:rPr lang="en-US" b="1" i="0" dirty="0" err="1">
                <a:latin typeface="Arial"/>
                <a:ea typeface="Arial"/>
                <a:cs typeface="Arial"/>
                <a:sym typeface="Arial"/>
              </a:rPr>
              <a:t>geleneksel</a:t>
            </a:r>
            <a:r>
              <a:rPr lang="en-US" b="1" i="0" dirty="0">
                <a:latin typeface="Arial"/>
                <a:ea typeface="Arial"/>
                <a:cs typeface="Arial"/>
                <a:sym typeface="Arial"/>
              </a:rPr>
              <a:t> </a:t>
            </a:r>
            <a:r>
              <a:rPr lang="en-US" b="1" i="0" dirty="0" err="1">
                <a:latin typeface="Arial"/>
                <a:ea typeface="Arial"/>
                <a:cs typeface="Arial"/>
                <a:sym typeface="Arial"/>
              </a:rPr>
              <a:t>doğrusal</a:t>
            </a:r>
            <a:r>
              <a:rPr lang="en-US" b="1" i="0" dirty="0">
                <a:latin typeface="Arial"/>
                <a:ea typeface="Arial"/>
                <a:cs typeface="Arial"/>
                <a:sym typeface="Arial"/>
              </a:rPr>
              <a:t> </a:t>
            </a:r>
            <a:r>
              <a:rPr lang="en-US" b="1" i="0" dirty="0" err="1">
                <a:latin typeface="Arial"/>
                <a:ea typeface="Arial"/>
                <a:cs typeface="Arial"/>
                <a:sym typeface="Arial"/>
              </a:rPr>
              <a:t>yaklaşımdan</a:t>
            </a:r>
            <a:r>
              <a:rPr lang="en-US" b="1" i="0" dirty="0">
                <a:latin typeface="Arial"/>
                <a:ea typeface="Arial"/>
                <a:cs typeface="Arial"/>
                <a:sym typeface="Arial"/>
              </a:rPr>
              <a:t> (yap, </a:t>
            </a:r>
            <a:r>
              <a:rPr lang="en-US" b="1" i="0" dirty="0" err="1">
                <a:latin typeface="Arial"/>
                <a:ea typeface="Arial"/>
                <a:cs typeface="Arial"/>
                <a:sym typeface="Arial"/>
              </a:rPr>
              <a:t>kullan</a:t>
            </a:r>
            <a:r>
              <a:rPr lang="en-US" b="1" i="0" dirty="0">
                <a:latin typeface="Arial"/>
                <a:ea typeface="Arial"/>
                <a:cs typeface="Arial"/>
                <a:sym typeface="Arial"/>
              </a:rPr>
              <a:t>, at) </a:t>
            </a:r>
            <a:r>
              <a:rPr lang="en-US" b="1" i="0" dirty="0" err="1">
                <a:latin typeface="Arial"/>
                <a:ea typeface="Arial"/>
                <a:cs typeface="Arial"/>
                <a:sym typeface="Arial"/>
              </a:rPr>
              <a:t>dairesel</a:t>
            </a:r>
            <a:r>
              <a:rPr lang="en-US" b="1" i="0" dirty="0">
                <a:latin typeface="Arial"/>
                <a:ea typeface="Arial"/>
                <a:cs typeface="Arial"/>
                <a:sym typeface="Arial"/>
              </a:rPr>
              <a:t> </a:t>
            </a:r>
            <a:r>
              <a:rPr lang="en-US" b="1" i="0" dirty="0" err="1">
                <a:latin typeface="Arial"/>
                <a:ea typeface="Arial"/>
                <a:cs typeface="Arial"/>
                <a:sym typeface="Arial"/>
              </a:rPr>
              <a:t>bir</a:t>
            </a:r>
            <a:r>
              <a:rPr lang="en-US" b="1" i="0" dirty="0">
                <a:latin typeface="Arial"/>
                <a:ea typeface="Arial"/>
                <a:cs typeface="Arial"/>
                <a:sym typeface="Arial"/>
              </a:rPr>
              <a:t> </a:t>
            </a:r>
            <a:r>
              <a:rPr lang="en-US" b="1" i="0" dirty="0" err="1">
                <a:latin typeface="Arial"/>
                <a:ea typeface="Arial"/>
                <a:cs typeface="Arial"/>
                <a:sym typeface="Arial"/>
              </a:rPr>
              <a:t>yaklaşıma</a:t>
            </a:r>
            <a:r>
              <a:rPr lang="en-US" b="1" i="0" dirty="0">
                <a:latin typeface="Arial"/>
                <a:ea typeface="Arial"/>
                <a:cs typeface="Arial"/>
                <a:sym typeface="Arial"/>
              </a:rPr>
              <a:t> </a:t>
            </a:r>
            <a:r>
              <a:rPr lang="en-US" b="1" i="0" dirty="0" err="1">
                <a:latin typeface="Arial"/>
                <a:ea typeface="Arial"/>
                <a:cs typeface="Arial"/>
                <a:sym typeface="Arial"/>
              </a:rPr>
              <a:t>geçmek</a:t>
            </a:r>
            <a:r>
              <a:rPr lang="en-US" b="1" i="0" dirty="0">
                <a:latin typeface="Arial"/>
                <a:ea typeface="Arial"/>
                <a:cs typeface="Arial"/>
                <a:sym typeface="Arial"/>
              </a:rPr>
              <a:t> </a:t>
            </a:r>
            <a:r>
              <a:rPr lang="en-US" b="1" i="0" dirty="0" err="1">
                <a:latin typeface="Arial"/>
                <a:ea typeface="Arial"/>
                <a:cs typeface="Arial"/>
                <a:sym typeface="Arial"/>
              </a:rPr>
              <a:t>anlamına</a:t>
            </a:r>
            <a:r>
              <a:rPr lang="en-US" b="1" i="0" dirty="0">
                <a:latin typeface="Arial"/>
                <a:ea typeface="Arial"/>
                <a:cs typeface="Arial"/>
                <a:sym typeface="Arial"/>
              </a:rPr>
              <a:t> </a:t>
            </a:r>
            <a:r>
              <a:rPr lang="en-US" b="1" i="0" dirty="0" err="1">
                <a:latin typeface="Arial"/>
                <a:ea typeface="Arial"/>
                <a:cs typeface="Arial"/>
                <a:sym typeface="Arial"/>
              </a:rPr>
              <a:t>gelir</a:t>
            </a:r>
            <a:r>
              <a:rPr lang="en-US" b="1" i="0" dirty="0">
                <a:latin typeface="Arial"/>
                <a:ea typeface="Arial"/>
                <a:cs typeface="Arial"/>
                <a:sym typeface="Arial"/>
              </a:rPr>
              <a:t> ve </a:t>
            </a:r>
            <a:r>
              <a:rPr lang="en-US" b="1" i="0" dirty="0" err="1">
                <a:latin typeface="Arial"/>
                <a:ea typeface="Arial"/>
                <a:cs typeface="Arial"/>
                <a:sym typeface="Arial"/>
              </a:rPr>
              <a:t>aşağıdakilerle</a:t>
            </a:r>
            <a:r>
              <a:rPr lang="en-US" b="1" i="0" dirty="0">
                <a:latin typeface="Arial"/>
                <a:ea typeface="Arial"/>
                <a:cs typeface="Arial"/>
                <a:sym typeface="Arial"/>
              </a:rPr>
              <a:t> </a:t>
            </a:r>
            <a:r>
              <a:rPr lang="en-US" b="1" i="0" dirty="0" err="1">
                <a:latin typeface="Arial"/>
                <a:ea typeface="Arial"/>
                <a:cs typeface="Arial"/>
                <a:sym typeface="Arial"/>
              </a:rPr>
              <a:t>karakterize</a:t>
            </a:r>
            <a:r>
              <a:rPr lang="en-US" b="1" i="0" dirty="0">
                <a:latin typeface="Arial"/>
                <a:ea typeface="Arial"/>
                <a:cs typeface="Arial"/>
                <a:sym typeface="Arial"/>
              </a:rPr>
              <a:t> </a:t>
            </a:r>
            <a:r>
              <a:rPr lang="en-US" b="1" i="0" dirty="0" err="1">
                <a:latin typeface="Arial"/>
                <a:ea typeface="Arial"/>
                <a:cs typeface="Arial"/>
                <a:sym typeface="Arial"/>
              </a:rPr>
              <a:t>edilir</a:t>
            </a:r>
            <a:r>
              <a:rPr lang="en-US" b="1" i="0" dirty="0">
                <a:latin typeface="Arial"/>
                <a:ea typeface="Arial"/>
                <a:cs typeface="Arial"/>
                <a:sym typeface="Arial"/>
              </a:rPr>
              <a:t>:
</a:t>
            </a:r>
            <a:r>
              <a:rPr lang="en-US" b="1" i="0" dirty="0" err="1">
                <a:latin typeface="Arial"/>
                <a:ea typeface="Arial"/>
                <a:cs typeface="Arial"/>
                <a:sym typeface="Arial"/>
              </a:rPr>
              <a:t>Kaynakların</a:t>
            </a:r>
            <a:r>
              <a:rPr lang="en-US" b="1" i="0" dirty="0">
                <a:latin typeface="Arial"/>
                <a:ea typeface="Arial"/>
                <a:cs typeface="Arial"/>
                <a:sym typeface="Arial"/>
              </a:rPr>
              <a:t> </a:t>
            </a:r>
            <a:r>
              <a:rPr lang="en-US" b="1" i="0" dirty="0" err="1">
                <a:latin typeface="Arial"/>
                <a:ea typeface="Arial"/>
                <a:cs typeface="Arial"/>
                <a:sym typeface="Arial"/>
              </a:rPr>
              <a:t>Korunması</a:t>
            </a:r>
            <a:r>
              <a:rPr lang="en-US" b="1" i="0" dirty="0">
                <a:latin typeface="Arial"/>
                <a:ea typeface="Arial"/>
                <a:cs typeface="Arial"/>
                <a:sym typeface="Arial"/>
              </a:rPr>
              <a:t>: </a:t>
            </a:r>
            <a:r>
              <a:rPr lang="en-US" b="1" i="0" dirty="0" err="1">
                <a:latin typeface="Arial"/>
                <a:ea typeface="Arial"/>
                <a:cs typeface="Arial"/>
                <a:sym typeface="Arial"/>
              </a:rPr>
              <a:t>Döngüsel</a:t>
            </a:r>
            <a:r>
              <a:rPr lang="en-US" b="1" i="0" dirty="0">
                <a:latin typeface="Arial"/>
                <a:ea typeface="Arial"/>
                <a:cs typeface="Arial"/>
                <a:sym typeface="Arial"/>
              </a:rPr>
              <a:t> </a:t>
            </a:r>
            <a:r>
              <a:rPr lang="en-US" b="1" i="0" dirty="0" err="1">
                <a:latin typeface="Arial"/>
                <a:ea typeface="Arial"/>
                <a:cs typeface="Arial"/>
                <a:sym typeface="Arial"/>
              </a:rPr>
              <a:t>bir</a:t>
            </a:r>
            <a:r>
              <a:rPr lang="en-US" b="1" i="0" dirty="0">
                <a:latin typeface="Arial"/>
                <a:ea typeface="Arial"/>
                <a:cs typeface="Arial"/>
                <a:sym typeface="Arial"/>
              </a:rPr>
              <a:t> </a:t>
            </a:r>
            <a:r>
              <a:rPr lang="en-US" b="1" i="0" dirty="0" err="1">
                <a:latin typeface="Arial"/>
                <a:ea typeface="Arial"/>
                <a:cs typeface="Arial"/>
                <a:sym typeface="Arial"/>
              </a:rPr>
              <a:t>ekonomide</a:t>
            </a:r>
            <a:r>
              <a:rPr lang="en-US" b="1" i="0" dirty="0">
                <a:latin typeface="Arial"/>
                <a:ea typeface="Arial"/>
                <a:cs typeface="Arial"/>
                <a:sym typeface="Arial"/>
              </a:rPr>
              <a:t>, </a:t>
            </a:r>
            <a:r>
              <a:rPr lang="en-US" b="1" i="0" dirty="0" err="1">
                <a:latin typeface="Arial"/>
                <a:ea typeface="Arial"/>
                <a:cs typeface="Arial"/>
                <a:sym typeface="Arial"/>
              </a:rPr>
              <a:t>kaynakların</a:t>
            </a:r>
            <a:r>
              <a:rPr lang="en-US" b="1" i="0" dirty="0">
                <a:latin typeface="Arial"/>
                <a:ea typeface="Arial"/>
                <a:cs typeface="Arial"/>
                <a:sym typeface="Arial"/>
              </a:rPr>
              <a:t> </a:t>
            </a:r>
            <a:r>
              <a:rPr lang="en-US" b="1" i="0" dirty="0" err="1">
                <a:latin typeface="Arial"/>
                <a:ea typeface="Arial"/>
                <a:cs typeface="Arial"/>
                <a:sym typeface="Arial"/>
              </a:rPr>
              <a:t>korunmasına</a:t>
            </a:r>
            <a:r>
              <a:rPr lang="en-US" b="1" i="0" dirty="0">
                <a:latin typeface="Arial"/>
                <a:ea typeface="Arial"/>
                <a:cs typeface="Arial"/>
                <a:sym typeface="Arial"/>
              </a:rPr>
              <a:t> </a:t>
            </a:r>
            <a:r>
              <a:rPr lang="en-US" b="1" i="0" dirty="0" err="1">
                <a:latin typeface="Arial"/>
                <a:ea typeface="Arial"/>
                <a:cs typeface="Arial"/>
                <a:sym typeface="Arial"/>
              </a:rPr>
              <a:t>önem</a:t>
            </a:r>
            <a:r>
              <a:rPr lang="en-US" b="1" i="0" dirty="0">
                <a:latin typeface="Arial"/>
                <a:ea typeface="Arial"/>
                <a:cs typeface="Arial"/>
                <a:sym typeface="Arial"/>
              </a:rPr>
              <a:t> </a:t>
            </a:r>
            <a:r>
              <a:rPr lang="en-US" b="1" i="0" dirty="0" err="1">
                <a:latin typeface="Arial"/>
                <a:ea typeface="Arial"/>
                <a:cs typeface="Arial"/>
                <a:sym typeface="Arial"/>
              </a:rPr>
              <a:t>verilir</a:t>
            </a:r>
            <a:r>
              <a:rPr lang="en-US" b="1" i="0" dirty="0">
                <a:latin typeface="Arial"/>
                <a:ea typeface="Arial"/>
                <a:cs typeface="Arial"/>
                <a:sym typeface="Arial"/>
              </a:rPr>
              <a:t>. </a:t>
            </a:r>
            <a:r>
              <a:rPr lang="en-US" b="1" i="0" dirty="0" err="1">
                <a:latin typeface="Arial"/>
                <a:ea typeface="Arial"/>
                <a:cs typeface="Arial"/>
                <a:sym typeface="Arial"/>
              </a:rPr>
              <a:t>Ayakkabı</a:t>
            </a:r>
            <a:r>
              <a:rPr lang="en-US" b="1" i="0" dirty="0">
                <a:latin typeface="Arial"/>
                <a:ea typeface="Arial"/>
                <a:cs typeface="Arial"/>
                <a:sym typeface="Arial"/>
              </a:rPr>
              <a:t> </a:t>
            </a:r>
            <a:r>
              <a:rPr lang="en-US" b="1" i="0" dirty="0" err="1">
                <a:latin typeface="Arial"/>
                <a:ea typeface="Arial"/>
                <a:cs typeface="Arial"/>
                <a:sym typeface="Arial"/>
              </a:rPr>
              <a:t>şirketleri</a:t>
            </a:r>
            <a:r>
              <a:rPr lang="en-US" b="1" i="0" dirty="0">
                <a:latin typeface="Arial"/>
                <a:ea typeface="Arial"/>
                <a:cs typeface="Arial"/>
                <a:sym typeface="Arial"/>
              </a:rPr>
              <a:t>, </a:t>
            </a:r>
            <a:r>
              <a:rPr lang="en-US" b="1" i="0" dirty="0" err="1">
                <a:latin typeface="Arial"/>
                <a:ea typeface="Arial"/>
                <a:cs typeface="Arial"/>
                <a:sym typeface="Arial"/>
              </a:rPr>
              <a:t>kullanım</a:t>
            </a:r>
            <a:r>
              <a:rPr lang="en-US" b="1" i="0" dirty="0">
                <a:latin typeface="Arial"/>
                <a:ea typeface="Arial"/>
                <a:cs typeface="Arial"/>
                <a:sym typeface="Arial"/>
              </a:rPr>
              <a:t> </a:t>
            </a:r>
            <a:r>
              <a:rPr lang="en-US" b="1" i="0" dirty="0" err="1">
                <a:latin typeface="Arial"/>
                <a:ea typeface="Arial"/>
                <a:cs typeface="Arial"/>
                <a:sym typeface="Arial"/>
              </a:rPr>
              <a:t>ömürlerini</a:t>
            </a:r>
            <a:r>
              <a:rPr lang="en-US" b="1" i="0" dirty="0">
                <a:latin typeface="Arial"/>
                <a:ea typeface="Arial"/>
                <a:cs typeface="Arial"/>
                <a:sym typeface="Arial"/>
              </a:rPr>
              <a:t> </a:t>
            </a:r>
            <a:r>
              <a:rPr lang="en-US" b="1" i="0" dirty="0" err="1">
                <a:latin typeface="Arial"/>
                <a:ea typeface="Arial"/>
                <a:cs typeface="Arial"/>
                <a:sym typeface="Arial"/>
              </a:rPr>
              <a:t>uzatmak</a:t>
            </a:r>
            <a:r>
              <a:rPr lang="en-US" b="1" i="0" dirty="0">
                <a:latin typeface="Arial"/>
                <a:ea typeface="Arial"/>
                <a:cs typeface="Arial"/>
                <a:sym typeface="Arial"/>
              </a:rPr>
              <a:t> </a:t>
            </a:r>
            <a:r>
              <a:rPr lang="en-US" b="1" i="0" dirty="0" err="1">
                <a:latin typeface="Arial"/>
                <a:ea typeface="Arial"/>
                <a:cs typeface="Arial"/>
                <a:sym typeface="Arial"/>
              </a:rPr>
              <a:t>için</a:t>
            </a:r>
            <a:r>
              <a:rPr lang="en-US" b="1" i="0" dirty="0">
                <a:latin typeface="Arial"/>
                <a:ea typeface="Arial"/>
                <a:cs typeface="Arial"/>
                <a:sym typeface="Arial"/>
              </a:rPr>
              <a:t> </a:t>
            </a:r>
            <a:r>
              <a:rPr lang="en-US" b="1" i="0" dirty="0" err="1">
                <a:latin typeface="Arial"/>
                <a:ea typeface="Arial"/>
                <a:cs typeface="Arial"/>
                <a:sym typeface="Arial"/>
              </a:rPr>
              <a:t>ürün</a:t>
            </a:r>
            <a:r>
              <a:rPr lang="en-US" b="1" i="0" dirty="0">
                <a:latin typeface="Arial"/>
                <a:ea typeface="Arial"/>
                <a:cs typeface="Arial"/>
                <a:sym typeface="Arial"/>
              </a:rPr>
              <a:t> ve </a:t>
            </a:r>
            <a:r>
              <a:rPr lang="en-US" b="1" i="0" dirty="0" err="1">
                <a:latin typeface="Arial"/>
                <a:ea typeface="Arial"/>
                <a:cs typeface="Arial"/>
                <a:sym typeface="Arial"/>
              </a:rPr>
              <a:t>malzemeleri</a:t>
            </a:r>
            <a:r>
              <a:rPr lang="en-US" b="1" i="0" dirty="0">
                <a:latin typeface="Arial"/>
                <a:ea typeface="Arial"/>
                <a:cs typeface="Arial"/>
                <a:sym typeface="Arial"/>
              </a:rPr>
              <a:t> </a:t>
            </a:r>
            <a:r>
              <a:rPr lang="en-US" b="1" i="0" dirty="0" err="1">
                <a:latin typeface="Arial"/>
                <a:ea typeface="Arial"/>
                <a:cs typeface="Arial"/>
                <a:sym typeface="Arial"/>
              </a:rPr>
              <a:t>yeniden</a:t>
            </a:r>
            <a:r>
              <a:rPr lang="en-US" b="1" i="0" dirty="0">
                <a:latin typeface="Arial"/>
                <a:ea typeface="Arial"/>
                <a:cs typeface="Arial"/>
                <a:sym typeface="Arial"/>
              </a:rPr>
              <a:t> </a:t>
            </a:r>
            <a:r>
              <a:rPr lang="en-US" b="1" i="0" dirty="0" err="1">
                <a:latin typeface="Arial"/>
                <a:ea typeface="Arial"/>
                <a:cs typeface="Arial"/>
                <a:sym typeface="Arial"/>
              </a:rPr>
              <a:t>kullanmaya</a:t>
            </a:r>
            <a:r>
              <a:rPr lang="en-US" b="1" i="0" dirty="0">
                <a:latin typeface="Arial"/>
                <a:ea typeface="Arial"/>
                <a:cs typeface="Arial"/>
                <a:sym typeface="Arial"/>
              </a:rPr>
              <a:t>, </a:t>
            </a:r>
            <a:r>
              <a:rPr lang="en-US" b="1" i="0" dirty="0" err="1">
                <a:latin typeface="Arial"/>
                <a:ea typeface="Arial"/>
                <a:cs typeface="Arial"/>
                <a:sym typeface="Arial"/>
              </a:rPr>
              <a:t>yenilemeye</a:t>
            </a:r>
            <a:r>
              <a:rPr lang="en-US" b="1" i="0" dirty="0">
                <a:latin typeface="Arial"/>
                <a:ea typeface="Arial"/>
                <a:cs typeface="Arial"/>
                <a:sym typeface="Arial"/>
              </a:rPr>
              <a:t>, </a:t>
            </a:r>
            <a:r>
              <a:rPr lang="en-US" b="1" i="0" dirty="0" err="1">
                <a:latin typeface="Arial"/>
                <a:ea typeface="Arial"/>
                <a:cs typeface="Arial"/>
                <a:sym typeface="Arial"/>
              </a:rPr>
              <a:t>yeniden</a:t>
            </a:r>
            <a:r>
              <a:rPr lang="en-US" b="1" i="0" dirty="0">
                <a:latin typeface="Arial"/>
                <a:ea typeface="Arial"/>
                <a:cs typeface="Arial"/>
                <a:sym typeface="Arial"/>
              </a:rPr>
              <a:t> </a:t>
            </a:r>
            <a:r>
              <a:rPr lang="en-US" b="1" i="0" dirty="0" err="1">
                <a:latin typeface="Arial"/>
                <a:ea typeface="Arial"/>
                <a:cs typeface="Arial"/>
                <a:sym typeface="Arial"/>
              </a:rPr>
              <a:t>üretmeye</a:t>
            </a:r>
            <a:r>
              <a:rPr lang="en-US" b="1" i="0" dirty="0">
                <a:latin typeface="Arial"/>
                <a:ea typeface="Arial"/>
                <a:cs typeface="Arial"/>
                <a:sym typeface="Arial"/>
              </a:rPr>
              <a:t> ve </a:t>
            </a:r>
            <a:r>
              <a:rPr lang="en-US" b="1" i="0" dirty="0" err="1">
                <a:latin typeface="Arial"/>
                <a:ea typeface="Arial"/>
                <a:cs typeface="Arial"/>
                <a:sym typeface="Arial"/>
              </a:rPr>
              <a:t>geri</a:t>
            </a:r>
            <a:r>
              <a:rPr lang="en-US" b="1" i="0" dirty="0">
                <a:latin typeface="Arial"/>
                <a:ea typeface="Arial"/>
                <a:cs typeface="Arial"/>
                <a:sym typeface="Arial"/>
              </a:rPr>
              <a:t> </a:t>
            </a:r>
            <a:r>
              <a:rPr lang="en-US" b="1" i="0" dirty="0" err="1">
                <a:latin typeface="Arial"/>
                <a:ea typeface="Arial"/>
                <a:cs typeface="Arial"/>
                <a:sym typeface="Arial"/>
              </a:rPr>
              <a:t>dönüştürmeye</a:t>
            </a:r>
            <a:r>
              <a:rPr lang="en-US" b="1" i="0" dirty="0">
                <a:latin typeface="Arial"/>
                <a:ea typeface="Arial"/>
                <a:cs typeface="Arial"/>
                <a:sym typeface="Arial"/>
              </a:rPr>
              <a:t> </a:t>
            </a:r>
            <a:r>
              <a:rPr lang="en-US" b="1" i="0" dirty="0" err="1">
                <a:latin typeface="Arial"/>
                <a:ea typeface="Arial"/>
                <a:cs typeface="Arial"/>
                <a:sym typeface="Arial"/>
              </a:rPr>
              <a:t>çalışır</a:t>
            </a:r>
            <a:r>
              <a:rPr lang="en-US" b="1" i="0" dirty="0">
                <a:latin typeface="Arial"/>
                <a:ea typeface="Arial"/>
                <a:cs typeface="Arial"/>
                <a:sym typeface="Arial"/>
              </a:rPr>
              <a:t>.
</a:t>
            </a:r>
            <a:r>
              <a:rPr lang="en-US" b="1" i="0" dirty="0" err="1">
                <a:latin typeface="Arial"/>
                <a:ea typeface="Arial"/>
                <a:cs typeface="Arial"/>
                <a:sym typeface="Arial"/>
              </a:rPr>
              <a:t>Kapalı</a:t>
            </a:r>
            <a:r>
              <a:rPr lang="en-US" b="1" i="0" dirty="0">
                <a:latin typeface="Arial"/>
                <a:ea typeface="Arial"/>
                <a:cs typeface="Arial"/>
                <a:sym typeface="Arial"/>
              </a:rPr>
              <a:t> </a:t>
            </a:r>
            <a:r>
              <a:rPr lang="en-US" b="1" i="0" dirty="0" err="1">
                <a:latin typeface="Arial"/>
                <a:ea typeface="Arial"/>
                <a:cs typeface="Arial"/>
                <a:sym typeface="Arial"/>
              </a:rPr>
              <a:t>Döngüler</a:t>
            </a:r>
            <a:r>
              <a:rPr lang="en-US" b="1" i="0" dirty="0">
                <a:latin typeface="Arial"/>
                <a:ea typeface="Arial"/>
                <a:cs typeface="Arial"/>
                <a:sym typeface="Arial"/>
              </a:rPr>
              <a:t>: </a:t>
            </a:r>
            <a:r>
              <a:rPr lang="en-US" b="1" i="0" dirty="0" err="1">
                <a:latin typeface="Arial"/>
                <a:ea typeface="Arial"/>
                <a:cs typeface="Arial"/>
                <a:sym typeface="Arial"/>
              </a:rPr>
              <a:t>Kapalı</a:t>
            </a:r>
            <a:r>
              <a:rPr lang="en-US" b="1" i="0" dirty="0">
                <a:latin typeface="Arial"/>
                <a:ea typeface="Arial"/>
                <a:cs typeface="Arial"/>
                <a:sym typeface="Arial"/>
              </a:rPr>
              <a:t> </a:t>
            </a:r>
            <a:r>
              <a:rPr lang="en-US" b="1" i="0" dirty="0" err="1">
                <a:latin typeface="Arial"/>
                <a:ea typeface="Arial"/>
                <a:cs typeface="Arial"/>
                <a:sym typeface="Arial"/>
              </a:rPr>
              <a:t>döngü</a:t>
            </a:r>
            <a:r>
              <a:rPr lang="en-US" b="1" i="0" dirty="0">
                <a:latin typeface="Arial"/>
                <a:ea typeface="Arial"/>
                <a:cs typeface="Arial"/>
                <a:sym typeface="Arial"/>
              </a:rPr>
              <a:t> </a:t>
            </a:r>
            <a:r>
              <a:rPr lang="en-US" b="1" i="0" dirty="0" err="1">
                <a:latin typeface="Arial"/>
                <a:ea typeface="Arial"/>
                <a:cs typeface="Arial"/>
                <a:sym typeface="Arial"/>
              </a:rPr>
              <a:t>sistemler</a:t>
            </a:r>
            <a:r>
              <a:rPr lang="en-US" b="1" i="0" dirty="0">
                <a:latin typeface="Arial"/>
                <a:ea typeface="Arial"/>
                <a:cs typeface="Arial"/>
                <a:sym typeface="Arial"/>
              </a:rPr>
              <a:t>, </a:t>
            </a:r>
            <a:r>
              <a:rPr lang="en-US" b="1" i="0" dirty="0" err="1">
                <a:latin typeface="Arial"/>
                <a:ea typeface="Arial"/>
                <a:cs typeface="Arial"/>
                <a:sym typeface="Arial"/>
              </a:rPr>
              <a:t>eski</a:t>
            </a:r>
            <a:r>
              <a:rPr lang="en-US" b="1" i="0" dirty="0">
                <a:latin typeface="Arial"/>
                <a:ea typeface="Arial"/>
                <a:cs typeface="Arial"/>
                <a:sym typeface="Arial"/>
              </a:rPr>
              <a:t> </a:t>
            </a:r>
            <a:r>
              <a:rPr lang="en-US" b="1" i="0" dirty="0" err="1">
                <a:latin typeface="Arial"/>
                <a:ea typeface="Arial"/>
                <a:cs typeface="Arial"/>
                <a:sym typeface="Arial"/>
              </a:rPr>
              <a:t>ayakkabıları</a:t>
            </a:r>
            <a:r>
              <a:rPr lang="en-US" b="1" i="0" dirty="0">
                <a:latin typeface="Arial"/>
                <a:ea typeface="Arial"/>
                <a:cs typeface="Arial"/>
                <a:sym typeface="Arial"/>
              </a:rPr>
              <a:t> ve </a:t>
            </a:r>
            <a:r>
              <a:rPr lang="en-US" b="1" i="0" dirty="0" err="1">
                <a:latin typeface="Arial"/>
                <a:ea typeface="Arial"/>
                <a:cs typeface="Arial"/>
                <a:sym typeface="Arial"/>
              </a:rPr>
              <a:t>malzemeleri</a:t>
            </a:r>
            <a:r>
              <a:rPr lang="en-US" b="1" i="0" dirty="0">
                <a:latin typeface="Arial"/>
                <a:ea typeface="Arial"/>
                <a:cs typeface="Arial"/>
                <a:sym typeface="Arial"/>
              </a:rPr>
              <a:t> </a:t>
            </a:r>
            <a:r>
              <a:rPr lang="en-US" b="1" i="0" dirty="0" err="1">
                <a:latin typeface="Arial"/>
                <a:ea typeface="Arial"/>
                <a:cs typeface="Arial"/>
                <a:sym typeface="Arial"/>
              </a:rPr>
              <a:t>toplayıp</a:t>
            </a:r>
            <a:r>
              <a:rPr lang="en-US" b="1" i="0" dirty="0">
                <a:latin typeface="Arial"/>
                <a:ea typeface="Arial"/>
                <a:cs typeface="Arial"/>
                <a:sym typeface="Arial"/>
              </a:rPr>
              <a:t> </a:t>
            </a:r>
            <a:r>
              <a:rPr lang="en-US" b="1" i="0" dirty="0" err="1">
                <a:latin typeface="Arial"/>
                <a:ea typeface="Arial"/>
                <a:cs typeface="Arial"/>
                <a:sym typeface="Arial"/>
              </a:rPr>
              <a:t>yeniden</a:t>
            </a:r>
            <a:r>
              <a:rPr lang="en-US" b="1" i="0" dirty="0">
                <a:latin typeface="Arial"/>
                <a:ea typeface="Arial"/>
                <a:cs typeface="Arial"/>
                <a:sym typeface="Arial"/>
              </a:rPr>
              <a:t> </a:t>
            </a:r>
            <a:r>
              <a:rPr lang="en-US" b="1" i="0" dirty="0" err="1">
                <a:latin typeface="Arial"/>
                <a:ea typeface="Arial"/>
                <a:cs typeface="Arial"/>
                <a:sym typeface="Arial"/>
              </a:rPr>
              <a:t>kullanarak</a:t>
            </a:r>
            <a:r>
              <a:rPr lang="en-US" b="1" i="0" dirty="0">
                <a:latin typeface="Arial"/>
                <a:ea typeface="Arial"/>
                <a:cs typeface="Arial"/>
                <a:sym typeface="Arial"/>
              </a:rPr>
              <a:t> </a:t>
            </a:r>
            <a:r>
              <a:rPr lang="en-US" b="1" i="0" dirty="0" err="1">
                <a:latin typeface="Arial"/>
                <a:ea typeface="Arial"/>
                <a:cs typeface="Arial"/>
                <a:sym typeface="Arial"/>
              </a:rPr>
              <a:t>atıkları</a:t>
            </a:r>
            <a:r>
              <a:rPr lang="en-US" b="1" i="0" dirty="0">
                <a:latin typeface="Arial"/>
                <a:ea typeface="Arial"/>
                <a:cs typeface="Arial"/>
                <a:sym typeface="Arial"/>
              </a:rPr>
              <a:t> </a:t>
            </a:r>
            <a:r>
              <a:rPr lang="en-US" b="1" i="0" dirty="0" err="1">
                <a:latin typeface="Arial"/>
                <a:ea typeface="Arial"/>
                <a:cs typeface="Arial"/>
                <a:sym typeface="Arial"/>
              </a:rPr>
              <a:t>azaltmayı</a:t>
            </a:r>
            <a:r>
              <a:rPr lang="en-US" b="1" i="0" dirty="0">
                <a:latin typeface="Arial"/>
                <a:ea typeface="Arial"/>
                <a:cs typeface="Arial"/>
                <a:sym typeface="Arial"/>
              </a:rPr>
              <a:t> </a:t>
            </a:r>
            <a:r>
              <a:rPr lang="en-US" b="1" i="0" dirty="0" err="1">
                <a:latin typeface="Arial"/>
                <a:ea typeface="Arial"/>
                <a:cs typeface="Arial"/>
                <a:sym typeface="Arial"/>
              </a:rPr>
              <a:t>amaçlar</a:t>
            </a:r>
            <a:r>
              <a:rPr lang="en-US" b="1" i="0" dirty="0">
                <a:latin typeface="Arial"/>
                <a:ea typeface="Arial"/>
                <a:cs typeface="Arial"/>
                <a:sym typeface="Arial"/>
              </a:rPr>
              <a:t>. Bu </a:t>
            </a:r>
            <a:r>
              <a:rPr lang="en-US" b="1" i="0" dirty="0" err="1">
                <a:latin typeface="Arial"/>
                <a:ea typeface="Arial"/>
                <a:cs typeface="Arial"/>
                <a:sym typeface="Arial"/>
              </a:rPr>
              <a:t>malzemeler</a:t>
            </a:r>
            <a:r>
              <a:rPr lang="en-US" b="1" i="0" dirty="0">
                <a:latin typeface="Arial"/>
                <a:ea typeface="Arial"/>
                <a:cs typeface="Arial"/>
                <a:sym typeface="Arial"/>
              </a:rPr>
              <a:t>, </a:t>
            </a:r>
            <a:r>
              <a:rPr lang="en-US" b="1" i="0" dirty="0" err="1">
                <a:latin typeface="Arial"/>
                <a:ea typeface="Arial"/>
                <a:cs typeface="Arial"/>
                <a:sym typeface="Arial"/>
              </a:rPr>
              <a:t>bakir</a:t>
            </a:r>
            <a:r>
              <a:rPr lang="en-US" b="1" i="0" dirty="0">
                <a:latin typeface="Arial"/>
                <a:ea typeface="Arial"/>
                <a:cs typeface="Arial"/>
                <a:sym typeface="Arial"/>
              </a:rPr>
              <a:t> </a:t>
            </a:r>
            <a:r>
              <a:rPr lang="en-US" b="1" i="0" dirty="0" err="1">
                <a:latin typeface="Arial"/>
                <a:ea typeface="Arial"/>
                <a:cs typeface="Arial"/>
                <a:sym typeface="Arial"/>
              </a:rPr>
              <a:t>kaynaklara</a:t>
            </a:r>
            <a:r>
              <a:rPr lang="en-US" b="1" i="0" dirty="0">
                <a:latin typeface="Arial"/>
                <a:ea typeface="Arial"/>
                <a:cs typeface="Arial"/>
                <a:sym typeface="Arial"/>
              </a:rPr>
              <a:t> </a:t>
            </a:r>
            <a:r>
              <a:rPr lang="en-US" b="1" i="0" dirty="0" err="1">
                <a:latin typeface="Arial"/>
                <a:ea typeface="Arial"/>
                <a:cs typeface="Arial"/>
                <a:sym typeface="Arial"/>
              </a:rPr>
              <a:t>olan</a:t>
            </a:r>
            <a:r>
              <a:rPr lang="en-US" b="1" i="0" dirty="0">
                <a:latin typeface="Arial"/>
                <a:ea typeface="Arial"/>
                <a:cs typeface="Arial"/>
                <a:sym typeface="Arial"/>
              </a:rPr>
              <a:t> </a:t>
            </a:r>
            <a:r>
              <a:rPr lang="en-US" b="1" i="0" dirty="0" err="1">
                <a:latin typeface="Arial"/>
                <a:ea typeface="Arial"/>
                <a:cs typeface="Arial"/>
                <a:sym typeface="Arial"/>
              </a:rPr>
              <a:t>ihtiyacı</a:t>
            </a:r>
            <a:r>
              <a:rPr lang="en-US" b="1" i="0" dirty="0">
                <a:latin typeface="Arial"/>
                <a:ea typeface="Arial"/>
                <a:cs typeface="Arial"/>
                <a:sym typeface="Arial"/>
              </a:rPr>
              <a:t> </a:t>
            </a:r>
            <a:r>
              <a:rPr lang="en-US" b="1" i="0" dirty="0" err="1">
                <a:latin typeface="Arial"/>
                <a:ea typeface="Arial"/>
                <a:cs typeface="Arial"/>
                <a:sym typeface="Arial"/>
              </a:rPr>
              <a:t>azaltarak</a:t>
            </a:r>
            <a:r>
              <a:rPr lang="en-US" b="1" i="0" dirty="0">
                <a:latin typeface="Arial"/>
                <a:ea typeface="Arial"/>
                <a:cs typeface="Arial"/>
                <a:sym typeface="Arial"/>
              </a:rPr>
              <a:t> yeni </a:t>
            </a:r>
            <a:r>
              <a:rPr lang="en-US" b="1" i="0" dirty="0" err="1">
                <a:latin typeface="Arial"/>
                <a:ea typeface="Arial"/>
                <a:cs typeface="Arial"/>
                <a:sym typeface="Arial"/>
              </a:rPr>
              <a:t>ürünler</a:t>
            </a:r>
            <a:r>
              <a:rPr lang="en-US" b="1" i="0" dirty="0">
                <a:latin typeface="Arial"/>
                <a:ea typeface="Arial"/>
                <a:cs typeface="Arial"/>
                <a:sym typeface="Arial"/>
              </a:rPr>
              <a:t> </a:t>
            </a:r>
            <a:r>
              <a:rPr lang="en-US" b="1" i="0" dirty="0" err="1">
                <a:latin typeface="Arial"/>
                <a:ea typeface="Arial"/>
                <a:cs typeface="Arial"/>
                <a:sym typeface="Arial"/>
              </a:rPr>
              <a:t>üretmek</a:t>
            </a:r>
            <a:r>
              <a:rPr lang="en-US" b="1" i="0" dirty="0">
                <a:latin typeface="Arial"/>
                <a:ea typeface="Arial"/>
                <a:cs typeface="Arial"/>
                <a:sym typeface="Arial"/>
              </a:rPr>
              <a:t> </a:t>
            </a:r>
            <a:r>
              <a:rPr lang="en-US" b="1" i="0" dirty="0" err="1">
                <a:latin typeface="Arial"/>
                <a:ea typeface="Arial"/>
                <a:cs typeface="Arial"/>
                <a:sym typeface="Arial"/>
              </a:rPr>
              <a:t>için</a:t>
            </a:r>
            <a:r>
              <a:rPr lang="en-US" b="1" i="0" dirty="0">
                <a:latin typeface="Arial"/>
                <a:ea typeface="Arial"/>
                <a:cs typeface="Arial"/>
                <a:sym typeface="Arial"/>
              </a:rPr>
              <a:t> </a:t>
            </a:r>
            <a:r>
              <a:rPr lang="en-US" b="1" i="0" dirty="0" err="1">
                <a:latin typeface="Arial"/>
                <a:ea typeface="Arial"/>
                <a:cs typeface="Arial"/>
                <a:sym typeface="Arial"/>
              </a:rPr>
              <a:t>kullanılabilir</a:t>
            </a:r>
            <a:r>
              <a:rPr lang="en-US" b="1" i="0" dirty="0">
                <a:latin typeface="Arial"/>
                <a:ea typeface="Arial"/>
                <a:cs typeface="Arial"/>
                <a:sym typeface="Arial"/>
              </a:rPr>
              <a:t>.</a:t>
            </a:r>
            <a:endParaRPr dirty="0"/>
          </a:p>
        </p:txBody>
      </p:sp>
      <p:sp>
        <p:nvSpPr>
          <p:cNvPr id="212" name="Google Shape;212;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5" name="Google Shape;225;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i="0" dirty="0" err="1">
                <a:latin typeface="Arial"/>
                <a:ea typeface="Arial"/>
                <a:cs typeface="Arial"/>
                <a:sym typeface="Arial"/>
              </a:rPr>
              <a:t>Ayakkabı</a:t>
            </a:r>
            <a:r>
              <a:rPr lang="en-US" b="1" i="0" dirty="0">
                <a:latin typeface="Arial"/>
                <a:ea typeface="Arial"/>
                <a:cs typeface="Arial"/>
                <a:sym typeface="Arial"/>
              </a:rPr>
              <a:t> </a:t>
            </a:r>
            <a:r>
              <a:rPr lang="en-US" b="1" i="0" dirty="0" err="1">
                <a:latin typeface="Arial"/>
                <a:ea typeface="Arial"/>
                <a:cs typeface="Arial"/>
                <a:sym typeface="Arial"/>
              </a:rPr>
              <a:t>Üretiminin</a:t>
            </a:r>
            <a:r>
              <a:rPr lang="en-US" b="1" i="0" dirty="0">
                <a:latin typeface="Arial"/>
                <a:ea typeface="Arial"/>
                <a:cs typeface="Arial"/>
                <a:sym typeface="Arial"/>
              </a:rPr>
              <a:t> </a:t>
            </a:r>
            <a:r>
              <a:rPr lang="en-US" b="1" i="0" dirty="0" err="1">
                <a:latin typeface="Arial"/>
                <a:ea typeface="Arial"/>
                <a:cs typeface="Arial"/>
                <a:sym typeface="Arial"/>
              </a:rPr>
              <a:t>Çevresel</a:t>
            </a:r>
            <a:r>
              <a:rPr lang="en-US" b="1" i="0" dirty="0">
                <a:latin typeface="Arial"/>
                <a:ea typeface="Arial"/>
                <a:cs typeface="Arial"/>
                <a:sym typeface="Arial"/>
              </a:rPr>
              <a:t> </a:t>
            </a:r>
            <a:r>
              <a:rPr lang="en-US" b="1" i="0" dirty="0" err="1">
                <a:latin typeface="Arial"/>
                <a:ea typeface="Arial"/>
                <a:cs typeface="Arial"/>
                <a:sym typeface="Arial"/>
              </a:rPr>
              <a:t>Etkileri</a:t>
            </a:r>
            <a:r>
              <a:rPr lang="en-US" b="1" i="0" dirty="0">
                <a:latin typeface="Arial"/>
                <a:ea typeface="Arial"/>
                <a:cs typeface="Arial"/>
                <a:sym typeface="Arial"/>
              </a:rPr>
              <a:t>
A. Kaynak </a:t>
            </a:r>
            <a:r>
              <a:rPr lang="en-US" b="1" i="0" dirty="0" err="1">
                <a:latin typeface="Arial"/>
                <a:ea typeface="Arial"/>
                <a:cs typeface="Arial"/>
                <a:sym typeface="Arial"/>
              </a:rPr>
              <a:t>Tükenmesi</a:t>
            </a:r>
            <a:r>
              <a:rPr lang="en-US" b="1" i="0" dirty="0">
                <a:latin typeface="Arial"/>
                <a:ea typeface="Arial"/>
                <a:cs typeface="Arial"/>
                <a:sym typeface="Arial"/>
              </a:rPr>
              <a:t>
</a:t>
            </a:r>
            <a:r>
              <a:rPr lang="en-US" b="1" i="0" dirty="0" err="1">
                <a:latin typeface="Arial"/>
                <a:ea typeface="Arial"/>
                <a:cs typeface="Arial"/>
                <a:sym typeface="Arial"/>
              </a:rPr>
              <a:t>Ayakkabı</a:t>
            </a:r>
            <a:r>
              <a:rPr lang="en-US" b="1" i="0" dirty="0">
                <a:latin typeface="Arial"/>
                <a:ea typeface="Arial"/>
                <a:cs typeface="Arial"/>
                <a:sym typeface="Arial"/>
              </a:rPr>
              <a:t> </a:t>
            </a:r>
            <a:r>
              <a:rPr lang="en-US" b="1" i="0" dirty="0" err="1">
                <a:latin typeface="Arial"/>
                <a:ea typeface="Arial"/>
                <a:cs typeface="Arial"/>
                <a:sym typeface="Arial"/>
              </a:rPr>
              <a:t>endüstrisi</a:t>
            </a:r>
            <a:r>
              <a:rPr lang="en-US" b="1" i="0" dirty="0">
                <a:latin typeface="Arial"/>
                <a:ea typeface="Arial"/>
                <a:cs typeface="Arial"/>
                <a:sym typeface="Arial"/>
              </a:rPr>
              <a:t>, </a:t>
            </a:r>
            <a:r>
              <a:rPr lang="en-US" b="1" i="0" dirty="0" err="1">
                <a:latin typeface="Arial"/>
                <a:ea typeface="Arial"/>
                <a:cs typeface="Arial"/>
                <a:sym typeface="Arial"/>
              </a:rPr>
              <a:t>deri</a:t>
            </a:r>
            <a:r>
              <a:rPr lang="en-US" b="1" i="0" dirty="0">
                <a:latin typeface="Arial"/>
                <a:ea typeface="Arial"/>
                <a:cs typeface="Arial"/>
                <a:sym typeface="Arial"/>
              </a:rPr>
              <a:t>, </a:t>
            </a:r>
            <a:r>
              <a:rPr lang="en-US" b="1" i="0" dirty="0" err="1">
                <a:latin typeface="Arial"/>
                <a:ea typeface="Arial"/>
                <a:cs typeface="Arial"/>
                <a:sym typeface="Arial"/>
              </a:rPr>
              <a:t>kauçuk</a:t>
            </a:r>
            <a:r>
              <a:rPr lang="en-US" b="1" i="0" dirty="0">
                <a:latin typeface="Arial"/>
                <a:ea typeface="Arial"/>
                <a:cs typeface="Arial"/>
                <a:sym typeface="Arial"/>
              </a:rPr>
              <a:t>, </a:t>
            </a:r>
            <a:r>
              <a:rPr lang="en-US" b="1" i="0" dirty="0" err="1">
                <a:latin typeface="Arial"/>
                <a:ea typeface="Arial"/>
                <a:cs typeface="Arial"/>
                <a:sym typeface="Arial"/>
              </a:rPr>
              <a:t>sentetik</a:t>
            </a:r>
            <a:r>
              <a:rPr lang="en-US" b="1" i="0" dirty="0">
                <a:latin typeface="Arial"/>
                <a:ea typeface="Arial"/>
                <a:cs typeface="Arial"/>
                <a:sym typeface="Arial"/>
              </a:rPr>
              <a:t> </a:t>
            </a:r>
            <a:r>
              <a:rPr lang="en-US" b="1" i="0" dirty="0" err="1">
                <a:latin typeface="Arial"/>
                <a:ea typeface="Arial"/>
                <a:cs typeface="Arial"/>
                <a:sym typeface="Arial"/>
              </a:rPr>
              <a:t>malzemeler</a:t>
            </a:r>
            <a:r>
              <a:rPr lang="en-US" b="1" i="0" dirty="0">
                <a:latin typeface="Arial"/>
                <a:ea typeface="Arial"/>
                <a:cs typeface="Arial"/>
                <a:sym typeface="Arial"/>
              </a:rPr>
              <a:t> ve </a:t>
            </a:r>
            <a:r>
              <a:rPr lang="en-US" b="1" i="0" dirty="0" err="1">
                <a:latin typeface="Arial"/>
                <a:ea typeface="Arial"/>
                <a:cs typeface="Arial"/>
                <a:sym typeface="Arial"/>
              </a:rPr>
              <a:t>metaller</a:t>
            </a:r>
            <a:r>
              <a:rPr lang="en-US" b="1" i="0" dirty="0">
                <a:latin typeface="Arial"/>
                <a:ea typeface="Arial"/>
                <a:cs typeface="Arial"/>
                <a:sym typeface="Arial"/>
              </a:rPr>
              <a:t> </a:t>
            </a:r>
            <a:r>
              <a:rPr lang="en-US" b="1" i="0" dirty="0" err="1">
                <a:latin typeface="Arial"/>
                <a:ea typeface="Arial"/>
                <a:cs typeface="Arial"/>
                <a:sym typeface="Arial"/>
              </a:rPr>
              <a:t>dahil</a:t>
            </a:r>
            <a:r>
              <a:rPr lang="en-US" b="1" i="0" dirty="0">
                <a:latin typeface="Arial"/>
                <a:ea typeface="Arial"/>
                <a:cs typeface="Arial"/>
                <a:sym typeface="Arial"/>
              </a:rPr>
              <a:t> </a:t>
            </a:r>
            <a:r>
              <a:rPr lang="en-US" b="1" i="0" dirty="0" err="1">
                <a:latin typeface="Arial"/>
                <a:ea typeface="Arial"/>
                <a:cs typeface="Arial"/>
                <a:sym typeface="Arial"/>
              </a:rPr>
              <a:t>olmak</a:t>
            </a:r>
            <a:r>
              <a:rPr lang="en-US" b="1" i="0" dirty="0">
                <a:latin typeface="Arial"/>
                <a:ea typeface="Arial"/>
                <a:cs typeface="Arial"/>
                <a:sym typeface="Arial"/>
              </a:rPr>
              <a:t> </a:t>
            </a:r>
            <a:r>
              <a:rPr lang="en-US" b="1" i="0" dirty="0" err="1">
                <a:latin typeface="Arial"/>
                <a:ea typeface="Arial"/>
                <a:cs typeface="Arial"/>
                <a:sym typeface="Arial"/>
              </a:rPr>
              <a:t>üzere</a:t>
            </a:r>
            <a:r>
              <a:rPr lang="en-US" b="1" i="0" dirty="0">
                <a:latin typeface="Arial"/>
                <a:ea typeface="Arial"/>
                <a:cs typeface="Arial"/>
                <a:sym typeface="Arial"/>
              </a:rPr>
              <a:t> </a:t>
            </a:r>
            <a:r>
              <a:rPr lang="en-US" b="1" i="0" dirty="0" err="1">
                <a:latin typeface="Arial"/>
                <a:ea typeface="Arial"/>
                <a:cs typeface="Arial"/>
                <a:sym typeface="Arial"/>
              </a:rPr>
              <a:t>çeşitli</a:t>
            </a:r>
            <a:r>
              <a:rPr lang="en-US" b="1" i="0" dirty="0">
                <a:latin typeface="Arial"/>
                <a:ea typeface="Arial"/>
                <a:cs typeface="Arial"/>
                <a:sym typeface="Arial"/>
              </a:rPr>
              <a:t> </a:t>
            </a:r>
            <a:r>
              <a:rPr lang="en-US" b="1" i="0" dirty="0" err="1">
                <a:latin typeface="Arial"/>
                <a:ea typeface="Arial"/>
                <a:cs typeface="Arial"/>
                <a:sym typeface="Arial"/>
              </a:rPr>
              <a:t>kaynaklara</a:t>
            </a:r>
            <a:r>
              <a:rPr lang="en-US" b="1" i="0" dirty="0">
                <a:latin typeface="Arial"/>
                <a:ea typeface="Arial"/>
                <a:cs typeface="Arial"/>
                <a:sym typeface="Arial"/>
              </a:rPr>
              <a:t> </a:t>
            </a:r>
            <a:r>
              <a:rPr lang="en-US" b="1" i="0" dirty="0" err="1">
                <a:latin typeface="Arial"/>
                <a:ea typeface="Arial"/>
                <a:cs typeface="Arial"/>
                <a:sym typeface="Arial"/>
              </a:rPr>
              <a:t>dayanır</a:t>
            </a:r>
            <a:r>
              <a:rPr lang="en-US" b="1" i="0" dirty="0">
                <a:latin typeface="Arial"/>
                <a:ea typeface="Arial"/>
                <a:cs typeface="Arial"/>
                <a:sym typeface="Arial"/>
              </a:rPr>
              <a:t>. </a:t>
            </a:r>
            <a:r>
              <a:rPr lang="en-US" b="1" i="0" dirty="0" err="1">
                <a:latin typeface="Arial"/>
                <a:ea typeface="Arial"/>
                <a:cs typeface="Arial"/>
                <a:sym typeface="Arial"/>
              </a:rPr>
              <a:t>Burada</a:t>
            </a:r>
            <a:r>
              <a:rPr lang="en-US" b="1" i="0" dirty="0">
                <a:latin typeface="Arial"/>
                <a:ea typeface="Arial"/>
                <a:cs typeface="Arial"/>
                <a:sym typeface="Arial"/>
              </a:rPr>
              <a:t>, </a:t>
            </a:r>
            <a:r>
              <a:rPr lang="en-US" b="1" i="0" dirty="0" err="1">
                <a:latin typeface="Arial"/>
                <a:ea typeface="Arial"/>
                <a:cs typeface="Arial"/>
                <a:sym typeface="Arial"/>
              </a:rPr>
              <a:t>kaynakların</a:t>
            </a:r>
            <a:r>
              <a:rPr lang="en-US" b="1" i="0" dirty="0">
                <a:latin typeface="Arial"/>
                <a:ea typeface="Arial"/>
                <a:cs typeface="Arial"/>
                <a:sym typeface="Arial"/>
              </a:rPr>
              <a:t> </a:t>
            </a:r>
            <a:r>
              <a:rPr lang="en-US" b="1" i="0" dirty="0" err="1">
                <a:latin typeface="Arial"/>
                <a:ea typeface="Arial"/>
                <a:cs typeface="Arial"/>
                <a:sym typeface="Arial"/>
              </a:rPr>
              <a:t>tükenmesiyle</a:t>
            </a:r>
            <a:r>
              <a:rPr lang="en-US" b="1" i="0" dirty="0">
                <a:latin typeface="Arial"/>
                <a:ea typeface="Arial"/>
                <a:cs typeface="Arial"/>
                <a:sym typeface="Arial"/>
              </a:rPr>
              <a:t> </a:t>
            </a:r>
            <a:r>
              <a:rPr lang="en-US" b="1" i="0" dirty="0" err="1">
                <a:latin typeface="Arial"/>
                <a:ea typeface="Arial"/>
                <a:cs typeface="Arial"/>
                <a:sym typeface="Arial"/>
              </a:rPr>
              <a:t>ilişkili</a:t>
            </a:r>
            <a:r>
              <a:rPr lang="en-US" b="1" i="0" dirty="0">
                <a:latin typeface="Arial"/>
                <a:ea typeface="Arial"/>
                <a:cs typeface="Arial"/>
                <a:sym typeface="Arial"/>
              </a:rPr>
              <a:t> </a:t>
            </a:r>
            <a:r>
              <a:rPr lang="en-US" b="1" i="0" dirty="0" err="1">
                <a:latin typeface="Arial"/>
                <a:ea typeface="Arial"/>
                <a:cs typeface="Arial"/>
                <a:sym typeface="Arial"/>
              </a:rPr>
              <a:t>çevresel</a:t>
            </a:r>
            <a:r>
              <a:rPr lang="en-US" b="1" i="0" dirty="0">
                <a:latin typeface="Arial"/>
                <a:ea typeface="Arial"/>
                <a:cs typeface="Arial"/>
                <a:sym typeface="Arial"/>
              </a:rPr>
              <a:t> </a:t>
            </a:r>
            <a:r>
              <a:rPr lang="en-US" b="1" i="0" dirty="0" err="1">
                <a:latin typeface="Arial"/>
                <a:ea typeface="Arial"/>
                <a:cs typeface="Arial"/>
                <a:sym typeface="Arial"/>
              </a:rPr>
              <a:t>etkileri</a:t>
            </a:r>
            <a:r>
              <a:rPr lang="en-US" b="1" i="0" dirty="0">
                <a:latin typeface="Arial"/>
                <a:ea typeface="Arial"/>
                <a:cs typeface="Arial"/>
                <a:sym typeface="Arial"/>
              </a:rPr>
              <a:t> </a:t>
            </a:r>
            <a:r>
              <a:rPr lang="en-US" b="1" i="0" dirty="0" err="1">
                <a:latin typeface="Arial"/>
                <a:ea typeface="Arial"/>
                <a:cs typeface="Arial"/>
                <a:sym typeface="Arial"/>
              </a:rPr>
              <a:t>inceliyoruz</a:t>
            </a:r>
            <a:r>
              <a:rPr lang="en-US" b="1" i="0" dirty="0">
                <a:latin typeface="Arial"/>
                <a:ea typeface="Arial"/>
                <a:cs typeface="Arial"/>
                <a:sym typeface="Arial"/>
              </a:rPr>
              <a:t>:
Deri </a:t>
            </a:r>
            <a:r>
              <a:rPr lang="en-US" b="1" i="0" dirty="0" err="1">
                <a:latin typeface="Arial"/>
                <a:ea typeface="Arial"/>
                <a:cs typeface="Arial"/>
                <a:sym typeface="Arial"/>
              </a:rPr>
              <a:t>Üretimi</a:t>
            </a:r>
            <a:r>
              <a:rPr lang="en-US" b="1" i="0" dirty="0">
                <a:latin typeface="Arial"/>
                <a:ea typeface="Arial"/>
                <a:cs typeface="Arial"/>
                <a:sym typeface="Arial"/>
              </a:rPr>
              <a:t>: </a:t>
            </a:r>
            <a:r>
              <a:rPr lang="en-US" b="1" i="0" dirty="0" err="1">
                <a:latin typeface="Arial"/>
                <a:ea typeface="Arial"/>
                <a:cs typeface="Arial"/>
                <a:sym typeface="Arial"/>
              </a:rPr>
              <a:t>Ayakkabılarda</a:t>
            </a:r>
            <a:r>
              <a:rPr lang="en-US" b="1" i="0" dirty="0">
                <a:latin typeface="Arial"/>
                <a:ea typeface="Arial"/>
                <a:cs typeface="Arial"/>
                <a:sym typeface="Arial"/>
              </a:rPr>
              <a:t> </a:t>
            </a:r>
            <a:r>
              <a:rPr lang="en-US" b="1" i="0" dirty="0" err="1">
                <a:latin typeface="Arial"/>
                <a:ea typeface="Arial"/>
                <a:cs typeface="Arial"/>
                <a:sym typeface="Arial"/>
              </a:rPr>
              <a:t>yaygın</a:t>
            </a:r>
            <a:r>
              <a:rPr lang="en-US" b="1" i="0" dirty="0">
                <a:latin typeface="Arial"/>
                <a:ea typeface="Arial"/>
                <a:cs typeface="Arial"/>
                <a:sym typeface="Arial"/>
              </a:rPr>
              <a:t> </a:t>
            </a:r>
            <a:r>
              <a:rPr lang="en-US" b="1" i="0" dirty="0" err="1">
                <a:latin typeface="Arial"/>
                <a:ea typeface="Arial"/>
                <a:cs typeface="Arial"/>
                <a:sym typeface="Arial"/>
              </a:rPr>
              <a:t>olarak</a:t>
            </a:r>
            <a:r>
              <a:rPr lang="en-US" b="1" i="0" dirty="0">
                <a:latin typeface="Arial"/>
                <a:ea typeface="Arial"/>
                <a:cs typeface="Arial"/>
                <a:sym typeface="Arial"/>
              </a:rPr>
              <a:t> </a:t>
            </a:r>
            <a:r>
              <a:rPr lang="en-US" b="1" i="0" dirty="0" err="1">
                <a:latin typeface="Arial"/>
                <a:ea typeface="Arial"/>
                <a:cs typeface="Arial"/>
                <a:sym typeface="Arial"/>
              </a:rPr>
              <a:t>kullanılan</a:t>
            </a:r>
            <a:r>
              <a:rPr lang="en-US" b="1" i="0" dirty="0">
                <a:latin typeface="Arial"/>
                <a:ea typeface="Arial"/>
                <a:cs typeface="Arial"/>
                <a:sym typeface="Arial"/>
              </a:rPr>
              <a:t> </a:t>
            </a:r>
            <a:r>
              <a:rPr lang="en-US" b="1" i="0" dirty="0" err="1">
                <a:latin typeface="Arial"/>
                <a:ea typeface="Arial"/>
                <a:cs typeface="Arial"/>
                <a:sym typeface="Arial"/>
              </a:rPr>
              <a:t>bir</a:t>
            </a:r>
            <a:r>
              <a:rPr lang="en-US" b="1" i="0" dirty="0">
                <a:latin typeface="Arial"/>
                <a:ea typeface="Arial"/>
                <a:cs typeface="Arial"/>
                <a:sym typeface="Arial"/>
              </a:rPr>
              <a:t> </a:t>
            </a:r>
            <a:r>
              <a:rPr lang="en-US" b="1" i="0" dirty="0" err="1">
                <a:latin typeface="Arial"/>
                <a:ea typeface="Arial"/>
                <a:cs typeface="Arial"/>
                <a:sym typeface="Arial"/>
              </a:rPr>
              <a:t>malzeme</a:t>
            </a:r>
            <a:r>
              <a:rPr lang="en-US" b="1" i="0" dirty="0">
                <a:latin typeface="Arial"/>
                <a:ea typeface="Arial"/>
                <a:cs typeface="Arial"/>
                <a:sym typeface="Arial"/>
              </a:rPr>
              <a:t> </a:t>
            </a:r>
            <a:r>
              <a:rPr lang="en-US" b="1" i="0" dirty="0" err="1">
                <a:latin typeface="Arial"/>
                <a:ea typeface="Arial"/>
                <a:cs typeface="Arial"/>
                <a:sym typeface="Arial"/>
              </a:rPr>
              <a:t>olan</a:t>
            </a:r>
            <a:r>
              <a:rPr lang="en-US" b="1" i="0" dirty="0">
                <a:latin typeface="Arial"/>
                <a:ea typeface="Arial"/>
                <a:cs typeface="Arial"/>
                <a:sym typeface="Arial"/>
              </a:rPr>
              <a:t> </a:t>
            </a:r>
            <a:r>
              <a:rPr lang="en-US" b="1" i="0" dirty="0" err="1">
                <a:latin typeface="Arial"/>
                <a:ea typeface="Arial"/>
                <a:cs typeface="Arial"/>
                <a:sym typeface="Arial"/>
              </a:rPr>
              <a:t>deri</a:t>
            </a:r>
            <a:r>
              <a:rPr lang="en-US" b="1" i="0" dirty="0">
                <a:latin typeface="Arial"/>
                <a:ea typeface="Arial"/>
                <a:cs typeface="Arial"/>
                <a:sym typeface="Arial"/>
              </a:rPr>
              <a:t>, </a:t>
            </a:r>
            <a:r>
              <a:rPr lang="en-US" b="1" i="0" dirty="0" err="1">
                <a:latin typeface="Arial"/>
                <a:ea typeface="Arial"/>
                <a:cs typeface="Arial"/>
                <a:sym typeface="Arial"/>
              </a:rPr>
              <a:t>önemli</a:t>
            </a:r>
            <a:r>
              <a:rPr lang="en-US" b="1" i="0" dirty="0">
                <a:latin typeface="Arial"/>
                <a:ea typeface="Arial"/>
                <a:cs typeface="Arial"/>
                <a:sym typeface="Arial"/>
              </a:rPr>
              <a:t> </a:t>
            </a:r>
            <a:r>
              <a:rPr lang="en-US" b="1" i="0" dirty="0" err="1">
                <a:latin typeface="Arial"/>
                <a:ea typeface="Arial"/>
                <a:cs typeface="Arial"/>
                <a:sym typeface="Arial"/>
              </a:rPr>
              <a:t>miktarda</a:t>
            </a:r>
            <a:r>
              <a:rPr lang="en-US" b="1" i="0" dirty="0">
                <a:latin typeface="Arial"/>
                <a:ea typeface="Arial"/>
                <a:cs typeface="Arial"/>
                <a:sym typeface="Arial"/>
              </a:rPr>
              <a:t> </a:t>
            </a:r>
            <a:r>
              <a:rPr lang="en-US" b="1" i="0" dirty="0" err="1">
                <a:latin typeface="Arial"/>
                <a:ea typeface="Arial"/>
                <a:cs typeface="Arial"/>
                <a:sym typeface="Arial"/>
              </a:rPr>
              <a:t>su</a:t>
            </a:r>
            <a:r>
              <a:rPr lang="en-US" b="1" i="0" dirty="0">
                <a:latin typeface="Arial"/>
                <a:ea typeface="Arial"/>
                <a:cs typeface="Arial"/>
                <a:sym typeface="Arial"/>
              </a:rPr>
              <a:t> ve </a:t>
            </a:r>
            <a:r>
              <a:rPr lang="en-US" b="1" i="0" dirty="0" err="1">
                <a:latin typeface="Arial"/>
                <a:ea typeface="Arial"/>
                <a:cs typeface="Arial"/>
                <a:sym typeface="Arial"/>
              </a:rPr>
              <a:t>enerji</a:t>
            </a:r>
            <a:r>
              <a:rPr lang="en-US" b="1" i="0" dirty="0">
                <a:latin typeface="Arial"/>
                <a:ea typeface="Arial"/>
                <a:cs typeface="Arial"/>
                <a:sym typeface="Arial"/>
              </a:rPr>
              <a:t> </a:t>
            </a:r>
            <a:r>
              <a:rPr lang="en-US" b="1" i="0" dirty="0" err="1">
                <a:latin typeface="Arial"/>
                <a:ea typeface="Arial"/>
                <a:cs typeface="Arial"/>
                <a:sym typeface="Arial"/>
              </a:rPr>
              <a:t>gerektirir</a:t>
            </a:r>
            <a:r>
              <a:rPr lang="en-US" b="1" i="0" dirty="0">
                <a:latin typeface="Arial"/>
                <a:ea typeface="Arial"/>
                <a:cs typeface="Arial"/>
                <a:sym typeface="Arial"/>
              </a:rPr>
              <a:t>. </a:t>
            </a:r>
            <a:r>
              <a:rPr lang="en-US" b="1" i="0" dirty="0" err="1">
                <a:latin typeface="Arial"/>
                <a:ea typeface="Arial"/>
                <a:cs typeface="Arial"/>
                <a:sym typeface="Arial"/>
              </a:rPr>
              <a:t>Genellikle</a:t>
            </a:r>
            <a:r>
              <a:rPr lang="en-US" b="1" i="0" dirty="0">
                <a:latin typeface="Arial"/>
                <a:ea typeface="Arial"/>
                <a:cs typeface="Arial"/>
                <a:sym typeface="Arial"/>
              </a:rPr>
              <a:t> </a:t>
            </a:r>
            <a:r>
              <a:rPr lang="en-US" b="1" i="0" dirty="0" err="1">
                <a:latin typeface="Arial"/>
                <a:ea typeface="Arial"/>
                <a:cs typeface="Arial"/>
                <a:sym typeface="Arial"/>
              </a:rPr>
              <a:t>tabaklama</a:t>
            </a:r>
            <a:r>
              <a:rPr lang="en-US" b="1" i="0" dirty="0">
                <a:latin typeface="Arial"/>
                <a:ea typeface="Arial"/>
                <a:cs typeface="Arial"/>
                <a:sym typeface="Arial"/>
              </a:rPr>
              <a:t> </a:t>
            </a:r>
            <a:r>
              <a:rPr lang="en-US" b="1" i="0" dirty="0" err="1">
                <a:latin typeface="Arial"/>
                <a:ea typeface="Arial"/>
                <a:cs typeface="Arial"/>
                <a:sym typeface="Arial"/>
              </a:rPr>
              <a:t>işleminde</a:t>
            </a:r>
            <a:r>
              <a:rPr lang="en-US" b="1" i="0" dirty="0">
                <a:latin typeface="Arial"/>
                <a:ea typeface="Arial"/>
                <a:cs typeface="Arial"/>
                <a:sym typeface="Arial"/>
              </a:rPr>
              <a:t> </a:t>
            </a:r>
            <a:r>
              <a:rPr lang="en-US" b="1" i="0" dirty="0" err="1">
                <a:latin typeface="Arial"/>
                <a:ea typeface="Arial"/>
                <a:cs typeface="Arial"/>
                <a:sym typeface="Arial"/>
              </a:rPr>
              <a:t>kimyasalların</a:t>
            </a:r>
            <a:r>
              <a:rPr lang="en-US" b="1" i="0" dirty="0">
                <a:latin typeface="Arial"/>
                <a:ea typeface="Arial"/>
                <a:cs typeface="Arial"/>
                <a:sym typeface="Arial"/>
              </a:rPr>
              <a:t> </a:t>
            </a:r>
            <a:r>
              <a:rPr lang="en-US" b="1" i="0" dirty="0" err="1">
                <a:latin typeface="Arial"/>
                <a:ea typeface="Arial"/>
                <a:cs typeface="Arial"/>
                <a:sym typeface="Arial"/>
              </a:rPr>
              <a:t>kullanılmasını</a:t>
            </a:r>
            <a:r>
              <a:rPr lang="en-US" b="1" i="0" dirty="0">
                <a:latin typeface="Arial"/>
                <a:ea typeface="Arial"/>
                <a:cs typeface="Arial"/>
                <a:sym typeface="Arial"/>
              </a:rPr>
              <a:t> </a:t>
            </a:r>
            <a:r>
              <a:rPr lang="en-US" b="1" i="0" dirty="0" err="1">
                <a:latin typeface="Arial"/>
                <a:ea typeface="Arial"/>
                <a:cs typeface="Arial"/>
                <a:sym typeface="Arial"/>
              </a:rPr>
              <a:t>içerir</a:t>
            </a:r>
            <a:r>
              <a:rPr lang="en-US" b="1" i="0" dirty="0">
                <a:latin typeface="Arial"/>
                <a:ea typeface="Arial"/>
                <a:cs typeface="Arial"/>
                <a:sym typeface="Arial"/>
              </a:rPr>
              <a:t> ve </a:t>
            </a:r>
            <a:r>
              <a:rPr lang="en-US" b="1" i="0" dirty="0" err="1">
                <a:latin typeface="Arial"/>
                <a:ea typeface="Arial"/>
                <a:cs typeface="Arial"/>
                <a:sym typeface="Arial"/>
              </a:rPr>
              <a:t>bu</a:t>
            </a:r>
            <a:r>
              <a:rPr lang="en-US" b="1" i="0" dirty="0">
                <a:latin typeface="Arial"/>
                <a:ea typeface="Arial"/>
                <a:cs typeface="Arial"/>
                <a:sym typeface="Arial"/>
              </a:rPr>
              <a:t> da </a:t>
            </a:r>
            <a:r>
              <a:rPr lang="en-US" b="1" i="0" dirty="0" err="1">
                <a:latin typeface="Arial"/>
                <a:ea typeface="Arial"/>
                <a:cs typeface="Arial"/>
                <a:sym typeface="Arial"/>
              </a:rPr>
              <a:t>uygun</a:t>
            </a:r>
            <a:r>
              <a:rPr lang="en-US" b="1" i="0" dirty="0">
                <a:latin typeface="Arial"/>
                <a:ea typeface="Arial"/>
                <a:cs typeface="Arial"/>
                <a:sym typeface="Arial"/>
              </a:rPr>
              <a:t> </a:t>
            </a:r>
            <a:r>
              <a:rPr lang="en-US" b="1" i="0" dirty="0" err="1">
                <a:latin typeface="Arial"/>
                <a:ea typeface="Arial"/>
                <a:cs typeface="Arial"/>
                <a:sym typeface="Arial"/>
              </a:rPr>
              <a:t>şekilde</a:t>
            </a:r>
            <a:r>
              <a:rPr lang="en-US" b="1" i="0" dirty="0">
                <a:latin typeface="Arial"/>
                <a:ea typeface="Arial"/>
                <a:cs typeface="Arial"/>
                <a:sym typeface="Arial"/>
              </a:rPr>
              <a:t> </a:t>
            </a:r>
            <a:r>
              <a:rPr lang="en-US" b="1" i="0" dirty="0" err="1">
                <a:latin typeface="Arial"/>
                <a:ea typeface="Arial"/>
                <a:cs typeface="Arial"/>
                <a:sym typeface="Arial"/>
              </a:rPr>
              <a:t>yönetilmezse</a:t>
            </a:r>
            <a:r>
              <a:rPr lang="en-US" b="1" i="0" dirty="0">
                <a:latin typeface="Arial"/>
                <a:ea typeface="Arial"/>
                <a:cs typeface="Arial"/>
                <a:sym typeface="Arial"/>
              </a:rPr>
              <a:t> </a:t>
            </a:r>
            <a:r>
              <a:rPr lang="en-US" b="1" i="0" dirty="0" err="1">
                <a:latin typeface="Arial"/>
                <a:ea typeface="Arial"/>
                <a:cs typeface="Arial"/>
                <a:sym typeface="Arial"/>
              </a:rPr>
              <a:t>kirliliğe</a:t>
            </a:r>
            <a:r>
              <a:rPr lang="en-US" b="1" i="0" dirty="0">
                <a:latin typeface="Arial"/>
                <a:ea typeface="Arial"/>
                <a:cs typeface="Arial"/>
                <a:sym typeface="Arial"/>
              </a:rPr>
              <a:t> </a:t>
            </a:r>
            <a:r>
              <a:rPr lang="en-US" b="1" i="0" dirty="0" err="1">
                <a:latin typeface="Arial"/>
                <a:ea typeface="Arial"/>
                <a:cs typeface="Arial"/>
                <a:sym typeface="Arial"/>
              </a:rPr>
              <a:t>yol</a:t>
            </a:r>
            <a:r>
              <a:rPr lang="en-US" b="1" i="0" dirty="0">
                <a:latin typeface="Arial"/>
                <a:ea typeface="Arial"/>
                <a:cs typeface="Arial"/>
                <a:sym typeface="Arial"/>
              </a:rPr>
              <a:t> </a:t>
            </a:r>
            <a:r>
              <a:rPr lang="en-US" b="1" i="0" dirty="0" err="1">
                <a:latin typeface="Arial"/>
                <a:ea typeface="Arial"/>
                <a:cs typeface="Arial"/>
                <a:sym typeface="Arial"/>
              </a:rPr>
              <a:t>açabilir</a:t>
            </a:r>
            <a:r>
              <a:rPr lang="en-US" b="1" i="0" dirty="0">
                <a:latin typeface="Arial"/>
                <a:ea typeface="Arial"/>
                <a:cs typeface="Arial"/>
                <a:sym typeface="Arial"/>
              </a:rPr>
              <a:t>.
</a:t>
            </a:r>
            <a:r>
              <a:rPr lang="en-US" b="1" i="0" dirty="0" err="1">
                <a:latin typeface="Arial"/>
                <a:ea typeface="Arial"/>
                <a:cs typeface="Arial"/>
                <a:sym typeface="Arial"/>
              </a:rPr>
              <a:t>Kauçuk</a:t>
            </a:r>
            <a:r>
              <a:rPr lang="en-US" b="1" i="0" dirty="0">
                <a:latin typeface="Arial"/>
                <a:ea typeface="Arial"/>
                <a:cs typeface="Arial"/>
                <a:sym typeface="Arial"/>
              </a:rPr>
              <a:t> ve </a:t>
            </a:r>
            <a:r>
              <a:rPr lang="en-US" b="1" i="0" dirty="0" err="1">
                <a:latin typeface="Arial"/>
                <a:ea typeface="Arial"/>
                <a:cs typeface="Arial"/>
                <a:sym typeface="Arial"/>
              </a:rPr>
              <a:t>Plastik</a:t>
            </a:r>
            <a:r>
              <a:rPr lang="en-US" b="1" i="0" dirty="0">
                <a:latin typeface="Arial"/>
                <a:ea typeface="Arial"/>
                <a:cs typeface="Arial"/>
                <a:sym typeface="Arial"/>
              </a:rPr>
              <a:t>: </a:t>
            </a:r>
            <a:r>
              <a:rPr lang="en-US" b="1" i="0" dirty="0" err="1">
                <a:latin typeface="Arial"/>
                <a:ea typeface="Arial"/>
                <a:cs typeface="Arial"/>
                <a:sym typeface="Arial"/>
              </a:rPr>
              <a:t>Kauçuk</a:t>
            </a:r>
            <a:r>
              <a:rPr lang="en-US" b="1" i="0" dirty="0">
                <a:latin typeface="Arial"/>
                <a:ea typeface="Arial"/>
                <a:cs typeface="Arial"/>
                <a:sym typeface="Arial"/>
              </a:rPr>
              <a:t> ve </a:t>
            </a:r>
            <a:r>
              <a:rPr lang="en-US" b="1" i="0" dirty="0" err="1">
                <a:latin typeface="Arial"/>
                <a:ea typeface="Arial"/>
                <a:cs typeface="Arial"/>
                <a:sym typeface="Arial"/>
              </a:rPr>
              <a:t>plastik</a:t>
            </a:r>
            <a:r>
              <a:rPr lang="en-US" b="1" i="0" dirty="0">
                <a:latin typeface="Arial"/>
                <a:ea typeface="Arial"/>
                <a:cs typeface="Arial"/>
                <a:sym typeface="Arial"/>
              </a:rPr>
              <a:t> </a:t>
            </a:r>
            <a:r>
              <a:rPr lang="en-US" b="1" i="0" dirty="0" err="1">
                <a:latin typeface="Arial"/>
                <a:ea typeface="Arial"/>
                <a:cs typeface="Arial"/>
                <a:sym typeface="Arial"/>
              </a:rPr>
              <a:t>üretimi</a:t>
            </a:r>
            <a:r>
              <a:rPr lang="en-US" b="1" i="0" dirty="0">
                <a:latin typeface="Arial"/>
                <a:ea typeface="Arial"/>
                <a:cs typeface="Arial"/>
                <a:sym typeface="Arial"/>
              </a:rPr>
              <a:t>, </a:t>
            </a:r>
            <a:r>
              <a:rPr lang="en-US" b="1" i="0" dirty="0" err="1">
                <a:latin typeface="Arial"/>
                <a:ea typeface="Arial"/>
                <a:cs typeface="Arial"/>
                <a:sym typeface="Arial"/>
              </a:rPr>
              <a:t>özellikle</a:t>
            </a:r>
            <a:r>
              <a:rPr lang="en-US" b="1" i="0" dirty="0">
                <a:latin typeface="Arial"/>
                <a:ea typeface="Arial"/>
                <a:cs typeface="Arial"/>
                <a:sym typeface="Arial"/>
              </a:rPr>
              <a:t> </a:t>
            </a:r>
            <a:r>
              <a:rPr lang="en-US" b="1" i="0" dirty="0" err="1">
                <a:latin typeface="Arial"/>
                <a:ea typeface="Arial"/>
                <a:cs typeface="Arial"/>
                <a:sym typeface="Arial"/>
              </a:rPr>
              <a:t>sentetik</a:t>
            </a:r>
            <a:r>
              <a:rPr lang="en-US" b="1" i="0" dirty="0">
                <a:latin typeface="Arial"/>
                <a:ea typeface="Arial"/>
                <a:cs typeface="Arial"/>
                <a:sym typeface="Arial"/>
              </a:rPr>
              <a:t> </a:t>
            </a:r>
            <a:r>
              <a:rPr lang="en-US" b="1" i="0" dirty="0" err="1">
                <a:latin typeface="Arial"/>
                <a:ea typeface="Arial"/>
                <a:cs typeface="Arial"/>
                <a:sym typeface="Arial"/>
              </a:rPr>
              <a:t>varyantlar</a:t>
            </a:r>
            <a:r>
              <a:rPr lang="en-US" b="1" i="0" dirty="0">
                <a:latin typeface="Arial"/>
                <a:ea typeface="Arial"/>
                <a:cs typeface="Arial"/>
                <a:sym typeface="Arial"/>
              </a:rPr>
              <a:t>, sera </a:t>
            </a:r>
            <a:r>
              <a:rPr lang="en-US" b="1" i="0" dirty="0" err="1">
                <a:latin typeface="Arial"/>
                <a:ea typeface="Arial"/>
                <a:cs typeface="Arial"/>
                <a:sym typeface="Arial"/>
              </a:rPr>
              <a:t>gazı</a:t>
            </a:r>
            <a:r>
              <a:rPr lang="en-US" b="1" i="0" dirty="0">
                <a:latin typeface="Arial"/>
                <a:ea typeface="Arial"/>
                <a:cs typeface="Arial"/>
                <a:sym typeface="Arial"/>
              </a:rPr>
              <a:t> </a:t>
            </a:r>
            <a:r>
              <a:rPr lang="en-US" b="1" i="0" dirty="0" err="1">
                <a:latin typeface="Arial"/>
                <a:ea typeface="Arial"/>
                <a:cs typeface="Arial"/>
                <a:sym typeface="Arial"/>
              </a:rPr>
              <a:t>emisyonlarına</a:t>
            </a:r>
            <a:r>
              <a:rPr lang="en-US" b="1" i="0" dirty="0">
                <a:latin typeface="Arial"/>
                <a:ea typeface="Arial"/>
                <a:cs typeface="Arial"/>
                <a:sym typeface="Arial"/>
              </a:rPr>
              <a:t> </a:t>
            </a:r>
            <a:r>
              <a:rPr lang="en-US" b="1" i="0" dirty="0" err="1">
                <a:latin typeface="Arial"/>
                <a:ea typeface="Arial"/>
                <a:cs typeface="Arial"/>
                <a:sym typeface="Arial"/>
              </a:rPr>
              <a:t>katkıda</a:t>
            </a:r>
            <a:r>
              <a:rPr lang="en-US" b="1" i="0" dirty="0">
                <a:latin typeface="Arial"/>
                <a:ea typeface="Arial"/>
                <a:cs typeface="Arial"/>
                <a:sym typeface="Arial"/>
              </a:rPr>
              <a:t> </a:t>
            </a:r>
            <a:r>
              <a:rPr lang="en-US" b="1" i="0" dirty="0" err="1">
                <a:latin typeface="Arial"/>
                <a:ea typeface="Arial"/>
                <a:cs typeface="Arial"/>
                <a:sym typeface="Arial"/>
              </a:rPr>
              <a:t>bulunur</a:t>
            </a:r>
            <a:r>
              <a:rPr lang="en-US" b="1" i="0" dirty="0">
                <a:latin typeface="Arial"/>
                <a:ea typeface="Arial"/>
                <a:cs typeface="Arial"/>
                <a:sym typeface="Arial"/>
              </a:rPr>
              <a:t> ve </a:t>
            </a:r>
            <a:r>
              <a:rPr lang="en-US" b="1" i="0" dirty="0" err="1">
                <a:latin typeface="Arial"/>
                <a:ea typeface="Arial"/>
                <a:cs typeface="Arial"/>
                <a:sym typeface="Arial"/>
              </a:rPr>
              <a:t>geri</a:t>
            </a:r>
            <a:r>
              <a:rPr lang="en-US" b="1" i="0" dirty="0">
                <a:latin typeface="Arial"/>
                <a:ea typeface="Arial"/>
                <a:cs typeface="Arial"/>
                <a:sym typeface="Arial"/>
              </a:rPr>
              <a:t> </a:t>
            </a:r>
            <a:r>
              <a:rPr lang="en-US" b="1" i="0" dirty="0" err="1">
                <a:latin typeface="Arial"/>
                <a:ea typeface="Arial"/>
                <a:cs typeface="Arial"/>
                <a:sym typeface="Arial"/>
              </a:rPr>
              <a:t>dönüşümü</a:t>
            </a:r>
            <a:r>
              <a:rPr lang="en-US" b="1" i="0" dirty="0">
                <a:latin typeface="Arial"/>
                <a:ea typeface="Arial"/>
                <a:cs typeface="Arial"/>
                <a:sym typeface="Arial"/>
              </a:rPr>
              <a:t> </a:t>
            </a:r>
            <a:r>
              <a:rPr lang="en-US" b="1" i="0" dirty="0" err="1">
                <a:latin typeface="Arial"/>
                <a:ea typeface="Arial"/>
                <a:cs typeface="Arial"/>
                <a:sym typeface="Arial"/>
              </a:rPr>
              <a:t>zor</a:t>
            </a:r>
            <a:r>
              <a:rPr lang="en-US" b="1" i="0" dirty="0">
                <a:latin typeface="Arial"/>
                <a:ea typeface="Arial"/>
                <a:cs typeface="Arial"/>
                <a:sym typeface="Arial"/>
              </a:rPr>
              <a:t> </a:t>
            </a:r>
            <a:r>
              <a:rPr lang="en-US" b="1" i="0" dirty="0" err="1">
                <a:latin typeface="Arial"/>
                <a:ea typeface="Arial"/>
                <a:cs typeface="Arial"/>
                <a:sym typeface="Arial"/>
              </a:rPr>
              <a:t>olabilir</a:t>
            </a:r>
            <a:r>
              <a:rPr lang="en-US" b="1" i="0" dirty="0">
                <a:latin typeface="Arial"/>
                <a:ea typeface="Arial"/>
                <a:cs typeface="Arial"/>
                <a:sym typeface="Arial"/>
              </a:rPr>
              <a:t>.
B. </a:t>
            </a:r>
            <a:r>
              <a:rPr lang="en-US" b="1" i="0" dirty="0" err="1">
                <a:latin typeface="Arial"/>
                <a:ea typeface="Arial"/>
                <a:cs typeface="Arial"/>
                <a:sym typeface="Arial"/>
              </a:rPr>
              <a:t>Kirlilik</a:t>
            </a:r>
            <a:r>
              <a:rPr lang="en-US" b="1" i="0" dirty="0">
                <a:latin typeface="Arial"/>
                <a:ea typeface="Arial"/>
                <a:cs typeface="Arial"/>
                <a:sym typeface="Arial"/>
              </a:rPr>
              <a:t>
</a:t>
            </a:r>
            <a:r>
              <a:rPr lang="en-US" b="1" i="0" dirty="0" err="1">
                <a:latin typeface="Arial"/>
                <a:ea typeface="Arial"/>
                <a:cs typeface="Arial"/>
                <a:sym typeface="Arial"/>
              </a:rPr>
              <a:t>Ayakkabı</a:t>
            </a:r>
            <a:r>
              <a:rPr lang="en-US" b="1" i="0" dirty="0">
                <a:latin typeface="Arial"/>
                <a:ea typeface="Arial"/>
                <a:cs typeface="Arial"/>
                <a:sym typeface="Arial"/>
              </a:rPr>
              <a:t> </a:t>
            </a:r>
            <a:r>
              <a:rPr lang="en-US" b="1" i="0" dirty="0" err="1">
                <a:latin typeface="Arial"/>
                <a:ea typeface="Arial"/>
                <a:cs typeface="Arial"/>
                <a:sym typeface="Arial"/>
              </a:rPr>
              <a:t>üretimi</a:t>
            </a:r>
            <a:r>
              <a:rPr lang="en-US" b="1" i="0" dirty="0">
                <a:latin typeface="Arial"/>
                <a:ea typeface="Arial"/>
                <a:cs typeface="Arial"/>
                <a:sym typeface="Arial"/>
              </a:rPr>
              <a:t>, </a:t>
            </a:r>
            <a:r>
              <a:rPr lang="en-US" b="1" i="0" dirty="0" err="1">
                <a:latin typeface="Arial"/>
                <a:ea typeface="Arial"/>
                <a:cs typeface="Arial"/>
                <a:sym typeface="Arial"/>
              </a:rPr>
              <a:t>çevresel</a:t>
            </a:r>
            <a:r>
              <a:rPr lang="en-US" b="1" i="0" dirty="0">
                <a:latin typeface="Arial"/>
                <a:ea typeface="Arial"/>
                <a:cs typeface="Arial"/>
                <a:sym typeface="Arial"/>
              </a:rPr>
              <a:t> </a:t>
            </a:r>
            <a:r>
              <a:rPr lang="en-US" b="1" i="0" dirty="0" err="1">
                <a:latin typeface="Arial"/>
                <a:ea typeface="Arial"/>
                <a:cs typeface="Arial"/>
                <a:sym typeface="Arial"/>
              </a:rPr>
              <a:t>kirleticiler</a:t>
            </a:r>
            <a:r>
              <a:rPr lang="en-US" b="1" i="0" dirty="0">
                <a:latin typeface="Arial"/>
                <a:ea typeface="Arial"/>
                <a:cs typeface="Arial"/>
                <a:sym typeface="Arial"/>
              </a:rPr>
              <a:t> </a:t>
            </a:r>
            <a:r>
              <a:rPr lang="en-US" b="1" i="0" dirty="0" err="1">
                <a:latin typeface="Arial"/>
                <a:ea typeface="Arial"/>
                <a:cs typeface="Arial"/>
                <a:sym typeface="Arial"/>
              </a:rPr>
              <a:t>üreten</a:t>
            </a:r>
            <a:r>
              <a:rPr lang="en-US" b="1" i="0" dirty="0">
                <a:latin typeface="Arial"/>
                <a:ea typeface="Arial"/>
                <a:cs typeface="Arial"/>
                <a:sym typeface="Arial"/>
              </a:rPr>
              <a:t> </a:t>
            </a:r>
            <a:r>
              <a:rPr lang="en-US" b="1" i="0" dirty="0" err="1">
                <a:latin typeface="Arial"/>
                <a:ea typeface="Arial"/>
                <a:cs typeface="Arial"/>
                <a:sym typeface="Arial"/>
              </a:rPr>
              <a:t>çeşitli</a:t>
            </a:r>
            <a:r>
              <a:rPr lang="en-US" b="1" i="0" dirty="0">
                <a:latin typeface="Arial"/>
                <a:ea typeface="Arial"/>
                <a:cs typeface="Arial"/>
                <a:sym typeface="Arial"/>
              </a:rPr>
              <a:t> </a:t>
            </a:r>
            <a:r>
              <a:rPr lang="en-US" b="1" i="0" dirty="0" err="1">
                <a:latin typeface="Arial"/>
                <a:ea typeface="Arial"/>
                <a:cs typeface="Arial"/>
                <a:sym typeface="Arial"/>
              </a:rPr>
              <a:t>süreçleri</a:t>
            </a:r>
            <a:r>
              <a:rPr lang="en-US" b="1" i="0" dirty="0">
                <a:latin typeface="Arial"/>
                <a:ea typeface="Arial"/>
                <a:cs typeface="Arial"/>
                <a:sym typeface="Arial"/>
              </a:rPr>
              <a:t> </a:t>
            </a:r>
            <a:r>
              <a:rPr lang="en-US" b="1" i="0" dirty="0" err="1">
                <a:latin typeface="Arial"/>
                <a:ea typeface="Arial"/>
                <a:cs typeface="Arial"/>
                <a:sym typeface="Arial"/>
              </a:rPr>
              <a:t>içerir</a:t>
            </a:r>
            <a:r>
              <a:rPr lang="en-US" b="1" i="0" dirty="0">
                <a:latin typeface="Arial"/>
                <a:ea typeface="Arial"/>
                <a:cs typeface="Arial"/>
                <a:sym typeface="Arial"/>
              </a:rPr>
              <a:t>. Bu </a:t>
            </a:r>
            <a:r>
              <a:rPr lang="en-US" b="1" i="0" dirty="0" err="1">
                <a:latin typeface="Arial"/>
                <a:ea typeface="Arial"/>
                <a:cs typeface="Arial"/>
                <a:sym typeface="Arial"/>
              </a:rPr>
              <a:t>bölümde</a:t>
            </a:r>
            <a:r>
              <a:rPr lang="en-US" b="1" i="0" dirty="0">
                <a:latin typeface="Arial"/>
                <a:ea typeface="Arial"/>
                <a:cs typeface="Arial"/>
                <a:sym typeface="Arial"/>
              </a:rPr>
              <a:t>, </a:t>
            </a:r>
            <a:r>
              <a:rPr lang="en-US" b="1" i="0" dirty="0" err="1">
                <a:latin typeface="Arial"/>
                <a:ea typeface="Arial"/>
                <a:cs typeface="Arial"/>
                <a:sym typeface="Arial"/>
              </a:rPr>
              <a:t>kirliliğin</a:t>
            </a:r>
            <a:r>
              <a:rPr lang="en-US" b="1" i="0" dirty="0">
                <a:latin typeface="Arial"/>
                <a:ea typeface="Arial"/>
                <a:cs typeface="Arial"/>
                <a:sym typeface="Arial"/>
              </a:rPr>
              <a:t> </a:t>
            </a:r>
            <a:r>
              <a:rPr lang="en-US" b="1" i="0" dirty="0" err="1">
                <a:latin typeface="Arial"/>
                <a:ea typeface="Arial"/>
                <a:cs typeface="Arial"/>
                <a:sym typeface="Arial"/>
              </a:rPr>
              <a:t>boyutlarını</a:t>
            </a:r>
            <a:r>
              <a:rPr lang="en-US" b="1" i="0" dirty="0">
                <a:latin typeface="Arial"/>
                <a:ea typeface="Arial"/>
                <a:cs typeface="Arial"/>
                <a:sym typeface="Arial"/>
              </a:rPr>
              <a:t> </a:t>
            </a:r>
            <a:r>
              <a:rPr lang="en-US" b="1" i="0" dirty="0" err="1">
                <a:latin typeface="Arial"/>
                <a:ea typeface="Arial"/>
                <a:cs typeface="Arial"/>
                <a:sym typeface="Arial"/>
              </a:rPr>
              <a:t>keşfediyoruz</a:t>
            </a:r>
            <a:r>
              <a:rPr lang="en-US" b="1" i="0" dirty="0">
                <a:latin typeface="Arial"/>
                <a:ea typeface="Arial"/>
                <a:cs typeface="Arial"/>
                <a:sym typeface="Arial"/>
              </a:rPr>
              <a:t>:
</a:t>
            </a:r>
            <a:r>
              <a:rPr lang="en-US" b="1" i="0" dirty="0" err="1">
                <a:latin typeface="Arial"/>
                <a:ea typeface="Arial"/>
                <a:cs typeface="Arial"/>
                <a:sym typeface="Arial"/>
              </a:rPr>
              <a:t>Kimyasal</a:t>
            </a:r>
            <a:r>
              <a:rPr lang="en-US" b="1" i="0" dirty="0">
                <a:latin typeface="Arial"/>
                <a:ea typeface="Arial"/>
                <a:cs typeface="Arial"/>
                <a:sym typeface="Arial"/>
              </a:rPr>
              <a:t> </a:t>
            </a:r>
            <a:r>
              <a:rPr lang="en-US" b="1" i="0" dirty="0" err="1">
                <a:latin typeface="Arial"/>
                <a:ea typeface="Arial"/>
                <a:cs typeface="Arial"/>
                <a:sym typeface="Arial"/>
              </a:rPr>
              <a:t>Kullanım</a:t>
            </a:r>
            <a:r>
              <a:rPr lang="en-US" b="1" i="0" dirty="0">
                <a:latin typeface="Arial"/>
                <a:ea typeface="Arial"/>
                <a:cs typeface="Arial"/>
                <a:sym typeface="Arial"/>
              </a:rPr>
              <a:t>: </a:t>
            </a:r>
            <a:r>
              <a:rPr lang="en-US" b="1" i="0" dirty="0" err="1">
                <a:latin typeface="Arial"/>
                <a:ea typeface="Arial"/>
                <a:cs typeface="Arial"/>
                <a:sym typeface="Arial"/>
              </a:rPr>
              <a:t>Ayakkabı</a:t>
            </a:r>
            <a:r>
              <a:rPr lang="en-US" b="1" i="0" dirty="0">
                <a:latin typeface="Arial"/>
                <a:ea typeface="Arial"/>
                <a:cs typeface="Arial"/>
                <a:sym typeface="Arial"/>
              </a:rPr>
              <a:t> </a:t>
            </a:r>
            <a:r>
              <a:rPr lang="en-US" b="1" i="0" dirty="0" err="1">
                <a:latin typeface="Arial"/>
                <a:ea typeface="Arial"/>
                <a:cs typeface="Arial"/>
                <a:sym typeface="Arial"/>
              </a:rPr>
              <a:t>üretiminde</a:t>
            </a:r>
            <a:r>
              <a:rPr lang="en-US" b="1" i="0" dirty="0">
                <a:latin typeface="Arial"/>
                <a:ea typeface="Arial"/>
                <a:cs typeface="Arial"/>
                <a:sym typeface="Arial"/>
              </a:rPr>
              <a:t> </a:t>
            </a:r>
            <a:r>
              <a:rPr lang="en-US" b="1" i="0" dirty="0" err="1">
                <a:latin typeface="Arial"/>
                <a:ea typeface="Arial"/>
                <a:cs typeface="Arial"/>
                <a:sym typeface="Arial"/>
              </a:rPr>
              <a:t>boya</a:t>
            </a:r>
            <a:r>
              <a:rPr lang="en-US" b="1" i="0" dirty="0">
                <a:latin typeface="Arial"/>
                <a:ea typeface="Arial"/>
                <a:cs typeface="Arial"/>
                <a:sym typeface="Arial"/>
              </a:rPr>
              <a:t> ve </a:t>
            </a:r>
            <a:r>
              <a:rPr lang="en-US" b="1" i="0" dirty="0" err="1">
                <a:latin typeface="Arial"/>
                <a:ea typeface="Arial"/>
                <a:cs typeface="Arial"/>
                <a:sym typeface="Arial"/>
              </a:rPr>
              <a:t>yapıştırıcılardan</a:t>
            </a:r>
            <a:r>
              <a:rPr lang="en-US" b="1" i="0" dirty="0">
                <a:latin typeface="Arial"/>
                <a:ea typeface="Arial"/>
                <a:cs typeface="Arial"/>
                <a:sym typeface="Arial"/>
              </a:rPr>
              <a:t> </a:t>
            </a:r>
            <a:r>
              <a:rPr lang="en-US" b="1" i="0" dirty="0" err="1">
                <a:latin typeface="Arial"/>
                <a:ea typeface="Arial"/>
                <a:cs typeface="Arial"/>
                <a:sym typeface="Arial"/>
              </a:rPr>
              <a:t>terbiye</a:t>
            </a:r>
            <a:r>
              <a:rPr lang="en-US" b="1" i="0" dirty="0">
                <a:latin typeface="Arial"/>
                <a:ea typeface="Arial"/>
                <a:cs typeface="Arial"/>
                <a:sym typeface="Arial"/>
              </a:rPr>
              <a:t> </a:t>
            </a:r>
            <a:r>
              <a:rPr lang="en-US" b="1" i="0" dirty="0" err="1">
                <a:latin typeface="Arial"/>
                <a:ea typeface="Arial"/>
                <a:cs typeface="Arial"/>
                <a:sym typeface="Arial"/>
              </a:rPr>
              <a:t>maddelerine</a:t>
            </a:r>
            <a:r>
              <a:rPr lang="en-US" b="1" i="0" dirty="0">
                <a:latin typeface="Arial"/>
                <a:ea typeface="Arial"/>
                <a:cs typeface="Arial"/>
                <a:sym typeface="Arial"/>
              </a:rPr>
              <a:t> </a:t>
            </a:r>
            <a:r>
              <a:rPr lang="en-US" b="1" i="0" dirty="0" err="1">
                <a:latin typeface="Arial"/>
                <a:ea typeface="Arial"/>
                <a:cs typeface="Arial"/>
                <a:sym typeface="Arial"/>
              </a:rPr>
              <a:t>kadar</a:t>
            </a:r>
            <a:r>
              <a:rPr lang="en-US" b="1" i="0" dirty="0">
                <a:latin typeface="Arial"/>
                <a:ea typeface="Arial"/>
                <a:cs typeface="Arial"/>
                <a:sym typeface="Arial"/>
              </a:rPr>
              <a:t> </a:t>
            </a:r>
            <a:r>
              <a:rPr lang="en-US" b="1" i="0" dirty="0" err="1">
                <a:latin typeface="Arial"/>
                <a:ea typeface="Arial"/>
                <a:cs typeface="Arial"/>
                <a:sym typeface="Arial"/>
              </a:rPr>
              <a:t>birçok</a:t>
            </a:r>
            <a:r>
              <a:rPr lang="en-US" b="1" i="0" dirty="0">
                <a:latin typeface="Arial"/>
                <a:ea typeface="Arial"/>
                <a:cs typeface="Arial"/>
                <a:sym typeface="Arial"/>
              </a:rPr>
              <a:t> </a:t>
            </a:r>
            <a:r>
              <a:rPr lang="en-US" b="1" i="0" dirty="0" err="1">
                <a:latin typeface="Arial"/>
                <a:ea typeface="Arial"/>
                <a:cs typeface="Arial"/>
                <a:sym typeface="Arial"/>
              </a:rPr>
              <a:t>kimyasal</a:t>
            </a:r>
            <a:r>
              <a:rPr lang="en-US" b="1" i="0" dirty="0">
                <a:latin typeface="Arial"/>
                <a:ea typeface="Arial"/>
                <a:cs typeface="Arial"/>
                <a:sym typeface="Arial"/>
              </a:rPr>
              <a:t> </a:t>
            </a:r>
            <a:r>
              <a:rPr lang="en-US" b="1" i="0" dirty="0" err="1">
                <a:latin typeface="Arial"/>
                <a:ea typeface="Arial"/>
                <a:cs typeface="Arial"/>
                <a:sym typeface="Arial"/>
              </a:rPr>
              <a:t>madde</a:t>
            </a:r>
            <a:r>
              <a:rPr lang="en-US" b="1" i="0" dirty="0">
                <a:latin typeface="Arial"/>
                <a:ea typeface="Arial"/>
                <a:cs typeface="Arial"/>
                <a:sym typeface="Arial"/>
              </a:rPr>
              <a:t> </a:t>
            </a:r>
            <a:r>
              <a:rPr lang="en-US" b="1" i="0" dirty="0" err="1">
                <a:latin typeface="Arial"/>
                <a:ea typeface="Arial"/>
                <a:cs typeface="Arial"/>
                <a:sym typeface="Arial"/>
              </a:rPr>
              <a:t>kullanılmaktadır</a:t>
            </a:r>
            <a:r>
              <a:rPr lang="en-US" b="1" i="0" dirty="0">
                <a:latin typeface="Arial"/>
                <a:ea typeface="Arial"/>
                <a:cs typeface="Arial"/>
                <a:sym typeface="Arial"/>
              </a:rPr>
              <a:t>. Bu </a:t>
            </a:r>
            <a:r>
              <a:rPr lang="en-US" b="1" i="0" dirty="0" err="1">
                <a:latin typeface="Arial"/>
                <a:ea typeface="Arial"/>
                <a:cs typeface="Arial"/>
                <a:sym typeface="Arial"/>
              </a:rPr>
              <a:t>kimyasalların</a:t>
            </a:r>
            <a:r>
              <a:rPr lang="en-US" b="1" i="0" dirty="0">
                <a:latin typeface="Arial"/>
                <a:ea typeface="Arial"/>
                <a:cs typeface="Arial"/>
                <a:sym typeface="Arial"/>
              </a:rPr>
              <a:t> </a:t>
            </a:r>
            <a:r>
              <a:rPr lang="en-US" b="1" i="0" dirty="0" err="1">
                <a:latin typeface="Arial"/>
                <a:ea typeface="Arial"/>
                <a:cs typeface="Arial"/>
                <a:sym typeface="Arial"/>
              </a:rPr>
              <a:t>uygun</a:t>
            </a:r>
            <a:r>
              <a:rPr lang="en-US" b="1" i="0" dirty="0">
                <a:latin typeface="Arial"/>
                <a:ea typeface="Arial"/>
                <a:cs typeface="Arial"/>
                <a:sym typeface="Arial"/>
              </a:rPr>
              <a:t> </a:t>
            </a:r>
            <a:r>
              <a:rPr lang="en-US" b="1" i="0" dirty="0" err="1">
                <a:latin typeface="Arial"/>
                <a:ea typeface="Arial"/>
                <a:cs typeface="Arial"/>
                <a:sym typeface="Arial"/>
              </a:rPr>
              <a:t>olmayan</a:t>
            </a:r>
            <a:r>
              <a:rPr lang="en-US" b="1" i="0" dirty="0">
                <a:latin typeface="Arial"/>
                <a:ea typeface="Arial"/>
                <a:cs typeface="Arial"/>
                <a:sym typeface="Arial"/>
              </a:rPr>
              <a:t> </a:t>
            </a:r>
            <a:r>
              <a:rPr lang="en-US" b="1" i="0" dirty="0" err="1">
                <a:latin typeface="Arial"/>
                <a:ea typeface="Arial"/>
                <a:cs typeface="Arial"/>
                <a:sym typeface="Arial"/>
              </a:rPr>
              <a:t>şekilde</a:t>
            </a:r>
            <a:r>
              <a:rPr lang="en-US" b="1" i="0" dirty="0">
                <a:latin typeface="Arial"/>
                <a:ea typeface="Arial"/>
                <a:cs typeface="Arial"/>
                <a:sym typeface="Arial"/>
              </a:rPr>
              <a:t> </a:t>
            </a:r>
            <a:r>
              <a:rPr lang="en-US" b="1" i="0" dirty="0" err="1">
                <a:latin typeface="Arial"/>
                <a:ea typeface="Arial"/>
                <a:cs typeface="Arial"/>
                <a:sym typeface="Arial"/>
              </a:rPr>
              <a:t>atılması</a:t>
            </a:r>
            <a:r>
              <a:rPr lang="en-US" b="1" i="0" dirty="0">
                <a:latin typeface="Arial"/>
                <a:ea typeface="Arial"/>
                <a:cs typeface="Arial"/>
                <a:sym typeface="Arial"/>
              </a:rPr>
              <a:t> </a:t>
            </a:r>
            <a:r>
              <a:rPr lang="en-US" b="1" i="0" dirty="0" err="1">
                <a:latin typeface="Arial"/>
                <a:ea typeface="Arial"/>
                <a:cs typeface="Arial"/>
                <a:sym typeface="Arial"/>
              </a:rPr>
              <a:t>su</a:t>
            </a:r>
            <a:r>
              <a:rPr lang="en-US" b="1" i="0" dirty="0">
                <a:latin typeface="Arial"/>
                <a:ea typeface="Arial"/>
                <a:cs typeface="Arial"/>
                <a:sym typeface="Arial"/>
              </a:rPr>
              <a:t> ve </a:t>
            </a:r>
            <a:r>
              <a:rPr lang="en-US" b="1" i="0" dirty="0" err="1">
                <a:latin typeface="Arial"/>
                <a:ea typeface="Arial"/>
                <a:cs typeface="Arial"/>
                <a:sym typeface="Arial"/>
              </a:rPr>
              <a:t>hava</a:t>
            </a:r>
            <a:r>
              <a:rPr lang="en-US" b="1" i="0" dirty="0">
                <a:latin typeface="Arial"/>
                <a:ea typeface="Arial"/>
                <a:cs typeface="Arial"/>
                <a:sym typeface="Arial"/>
              </a:rPr>
              <a:t> </a:t>
            </a:r>
            <a:r>
              <a:rPr lang="en-US" b="1" i="0" dirty="0" err="1">
                <a:latin typeface="Arial"/>
                <a:ea typeface="Arial"/>
                <a:cs typeface="Arial"/>
                <a:sym typeface="Arial"/>
              </a:rPr>
              <a:t>kirliliğine</a:t>
            </a:r>
            <a:r>
              <a:rPr lang="en-US" b="1" i="0" dirty="0">
                <a:latin typeface="Arial"/>
                <a:ea typeface="Arial"/>
                <a:cs typeface="Arial"/>
                <a:sym typeface="Arial"/>
              </a:rPr>
              <a:t> </a:t>
            </a:r>
            <a:r>
              <a:rPr lang="en-US" b="1" i="0" dirty="0" err="1">
                <a:latin typeface="Arial"/>
                <a:ea typeface="Arial"/>
                <a:cs typeface="Arial"/>
                <a:sym typeface="Arial"/>
              </a:rPr>
              <a:t>neden</a:t>
            </a:r>
            <a:r>
              <a:rPr lang="en-US" b="1" i="0" dirty="0">
                <a:latin typeface="Arial"/>
                <a:ea typeface="Arial"/>
                <a:cs typeface="Arial"/>
                <a:sym typeface="Arial"/>
              </a:rPr>
              <a:t> </a:t>
            </a:r>
            <a:r>
              <a:rPr lang="en-US" b="1" i="0" dirty="0" err="1">
                <a:latin typeface="Arial"/>
                <a:ea typeface="Arial"/>
                <a:cs typeface="Arial"/>
                <a:sym typeface="Arial"/>
              </a:rPr>
              <a:t>olabilir</a:t>
            </a:r>
            <a:r>
              <a:rPr lang="en-US" b="1" i="0" dirty="0">
                <a:latin typeface="Arial"/>
                <a:ea typeface="Arial"/>
                <a:cs typeface="Arial"/>
                <a:sym typeface="Arial"/>
              </a:rPr>
              <a:t>.
</a:t>
            </a:r>
            <a:r>
              <a:rPr lang="en-US" b="1" i="0" dirty="0" err="1">
                <a:latin typeface="Arial"/>
                <a:ea typeface="Arial"/>
                <a:cs typeface="Arial"/>
                <a:sym typeface="Arial"/>
              </a:rPr>
              <a:t>Atık</a:t>
            </a:r>
            <a:r>
              <a:rPr lang="en-US" b="1" i="0" dirty="0">
                <a:latin typeface="Arial"/>
                <a:ea typeface="Arial"/>
                <a:cs typeface="Arial"/>
                <a:sym typeface="Arial"/>
              </a:rPr>
              <a:t> </a:t>
            </a:r>
            <a:r>
              <a:rPr lang="en-US" b="1" i="0" dirty="0" err="1">
                <a:latin typeface="Arial"/>
                <a:ea typeface="Arial"/>
                <a:cs typeface="Arial"/>
                <a:sym typeface="Arial"/>
              </a:rPr>
              <a:t>Bertarafı</a:t>
            </a:r>
            <a:r>
              <a:rPr lang="en-US" b="1" i="0" dirty="0">
                <a:latin typeface="Arial"/>
                <a:ea typeface="Arial"/>
                <a:cs typeface="Arial"/>
                <a:sym typeface="Arial"/>
              </a:rPr>
              <a:t>: </a:t>
            </a:r>
            <a:r>
              <a:rPr lang="en-US" b="1" i="0" dirty="0" err="1">
                <a:latin typeface="Arial"/>
                <a:ea typeface="Arial"/>
                <a:cs typeface="Arial"/>
                <a:sym typeface="Arial"/>
              </a:rPr>
              <a:t>Ayakkabı</a:t>
            </a:r>
            <a:r>
              <a:rPr lang="en-US" b="1" i="0" dirty="0">
                <a:latin typeface="Arial"/>
                <a:ea typeface="Arial"/>
                <a:cs typeface="Arial"/>
                <a:sym typeface="Arial"/>
              </a:rPr>
              <a:t> </a:t>
            </a:r>
            <a:r>
              <a:rPr lang="en-US" b="1" i="0" dirty="0" err="1">
                <a:latin typeface="Arial"/>
                <a:ea typeface="Arial"/>
                <a:cs typeface="Arial"/>
                <a:sym typeface="Arial"/>
              </a:rPr>
              <a:t>üretimi</a:t>
            </a:r>
            <a:r>
              <a:rPr lang="en-US" b="1" i="0" dirty="0">
                <a:latin typeface="Arial"/>
                <a:ea typeface="Arial"/>
                <a:cs typeface="Arial"/>
                <a:sym typeface="Arial"/>
              </a:rPr>
              <a:t>, </a:t>
            </a:r>
            <a:r>
              <a:rPr lang="en-US" b="1" i="0" dirty="0" err="1">
                <a:latin typeface="Arial"/>
                <a:ea typeface="Arial"/>
                <a:cs typeface="Arial"/>
                <a:sym typeface="Arial"/>
              </a:rPr>
              <a:t>kesilmişler</a:t>
            </a:r>
            <a:r>
              <a:rPr lang="en-US" b="1" i="0" dirty="0">
                <a:latin typeface="Arial"/>
                <a:ea typeface="Arial"/>
                <a:cs typeface="Arial"/>
                <a:sym typeface="Arial"/>
              </a:rPr>
              <a:t>, </a:t>
            </a:r>
            <a:r>
              <a:rPr lang="en-US" b="1" i="0" dirty="0" err="1">
                <a:latin typeface="Arial"/>
                <a:ea typeface="Arial"/>
                <a:cs typeface="Arial"/>
                <a:sym typeface="Arial"/>
              </a:rPr>
              <a:t>kusurlu</a:t>
            </a:r>
            <a:r>
              <a:rPr lang="en-US" b="1" i="0" dirty="0">
                <a:latin typeface="Arial"/>
                <a:ea typeface="Arial"/>
                <a:cs typeface="Arial"/>
                <a:sym typeface="Arial"/>
              </a:rPr>
              <a:t> </a:t>
            </a:r>
            <a:r>
              <a:rPr lang="en-US" b="1" i="0" dirty="0" err="1">
                <a:latin typeface="Arial"/>
                <a:ea typeface="Arial"/>
                <a:cs typeface="Arial"/>
                <a:sym typeface="Arial"/>
              </a:rPr>
              <a:t>ürünler</a:t>
            </a:r>
            <a:r>
              <a:rPr lang="en-US" b="1" i="0" dirty="0">
                <a:latin typeface="Arial"/>
                <a:ea typeface="Arial"/>
                <a:cs typeface="Arial"/>
                <a:sym typeface="Arial"/>
              </a:rPr>
              <a:t> ve </a:t>
            </a:r>
            <a:r>
              <a:rPr lang="en-US" b="1" i="0" dirty="0" err="1">
                <a:latin typeface="Arial"/>
                <a:ea typeface="Arial"/>
                <a:cs typeface="Arial"/>
                <a:sym typeface="Arial"/>
              </a:rPr>
              <a:t>yıpranmış</a:t>
            </a:r>
            <a:r>
              <a:rPr lang="en-US" b="1" i="0" dirty="0">
                <a:latin typeface="Arial"/>
                <a:ea typeface="Arial"/>
                <a:cs typeface="Arial"/>
                <a:sym typeface="Arial"/>
              </a:rPr>
              <a:t> </a:t>
            </a:r>
            <a:r>
              <a:rPr lang="en-US" b="1" i="0" dirty="0" err="1">
                <a:latin typeface="Arial"/>
                <a:ea typeface="Arial"/>
                <a:cs typeface="Arial"/>
                <a:sym typeface="Arial"/>
              </a:rPr>
              <a:t>aletler</a:t>
            </a:r>
            <a:r>
              <a:rPr lang="en-US" b="1" i="0" dirty="0">
                <a:latin typeface="Arial"/>
                <a:ea typeface="Arial"/>
                <a:cs typeface="Arial"/>
                <a:sym typeface="Arial"/>
              </a:rPr>
              <a:t> </a:t>
            </a:r>
            <a:r>
              <a:rPr lang="en-US" b="1" i="0" dirty="0" err="1">
                <a:latin typeface="Arial"/>
                <a:ea typeface="Arial"/>
                <a:cs typeface="Arial"/>
                <a:sym typeface="Arial"/>
              </a:rPr>
              <a:t>dahil</a:t>
            </a:r>
            <a:r>
              <a:rPr lang="en-US" b="1" i="0" dirty="0">
                <a:latin typeface="Arial"/>
                <a:ea typeface="Arial"/>
                <a:cs typeface="Arial"/>
                <a:sym typeface="Arial"/>
              </a:rPr>
              <a:t> </a:t>
            </a:r>
            <a:r>
              <a:rPr lang="en-US" b="1" i="0" dirty="0" err="1">
                <a:latin typeface="Arial"/>
                <a:ea typeface="Arial"/>
                <a:cs typeface="Arial"/>
                <a:sym typeface="Arial"/>
              </a:rPr>
              <a:t>olmak</a:t>
            </a:r>
            <a:r>
              <a:rPr lang="en-US" b="1" i="0" dirty="0">
                <a:latin typeface="Arial"/>
                <a:ea typeface="Arial"/>
                <a:cs typeface="Arial"/>
                <a:sym typeface="Arial"/>
              </a:rPr>
              <a:t> </a:t>
            </a:r>
            <a:r>
              <a:rPr lang="en-US" b="1" i="0" dirty="0" err="1">
                <a:latin typeface="Arial"/>
                <a:ea typeface="Arial"/>
                <a:cs typeface="Arial"/>
                <a:sym typeface="Arial"/>
              </a:rPr>
              <a:t>üzere</a:t>
            </a:r>
            <a:r>
              <a:rPr lang="en-US" b="1" i="0" dirty="0">
                <a:latin typeface="Arial"/>
                <a:ea typeface="Arial"/>
                <a:cs typeface="Arial"/>
                <a:sym typeface="Arial"/>
              </a:rPr>
              <a:t> </a:t>
            </a:r>
            <a:r>
              <a:rPr lang="en-US" b="1" i="0" dirty="0" err="1">
                <a:latin typeface="Arial"/>
                <a:ea typeface="Arial"/>
                <a:cs typeface="Arial"/>
                <a:sym typeface="Arial"/>
              </a:rPr>
              <a:t>atık</a:t>
            </a:r>
            <a:r>
              <a:rPr lang="en-US" b="1" i="0" dirty="0">
                <a:latin typeface="Arial"/>
                <a:ea typeface="Arial"/>
                <a:cs typeface="Arial"/>
                <a:sym typeface="Arial"/>
              </a:rPr>
              <a:t> </a:t>
            </a:r>
            <a:r>
              <a:rPr lang="en-US" b="1" i="0" dirty="0" err="1">
                <a:latin typeface="Arial"/>
                <a:ea typeface="Arial"/>
                <a:cs typeface="Arial"/>
                <a:sym typeface="Arial"/>
              </a:rPr>
              <a:t>üretir</a:t>
            </a:r>
            <a:r>
              <a:rPr lang="en-US" b="1" i="0" dirty="0">
                <a:latin typeface="Arial"/>
                <a:ea typeface="Arial"/>
                <a:cs typeface="Arial"/>
                <a:sym typeface="Arial"/>
              </a:rPr>
              <a:t>. Bu </a:t>
            </a:r>
            <a:r>
              <a:rPr lang="en-US" b="1" i="0" dirty="0" err="1">
                <a:latin typeface="Arial"/>
                <a:ea typeface="Arial"/>
                <a:cs typeface="Arial"/>
                <a:sym typeface="Arial"/>
              </a:rPr>
              <a:t>atığı</a:t>
            </a:r>
            <a:r>
              <a:rPr lang="en-US" b="1" i="0" dirty="0">
                <a:latin typeface="Arial"/>
                <a:ea typeface="Arial"/>
                <a:cs typeface="Arial"/>
                <a:sym typeface="Arial"/>
              </a:rPr>
              <a:t> </a:t>
            </a:r>
            <a:r>
              <a:rPr lang="en-US" b="1" i="0" dirty="0" err="1">
                <a:latin typeface="Arial"/>
                <a:ea typeface="Arial"/>
                <a:cs typeface="Arial"/>
                <a:sym typeface="Arial"/>
              </a:rPr>
              <a:t>yönetmek</a:t>
            </a:r>
            <a:r>
              <a:rPr lang="en-US" b="1" i="0" dirty="0">
                <a:latin typeface="Arial"/>
                <a:ea typeface="Arial"/>
                <a:cs typeface="Arial"/>
                <a:sym typeface="Arial"/>
              </a:rPr>
              <a:t>, </a:t>
            </a:r>
            <a:r>
              <a:rPr lang="en-US" b="1" i="0" dirty="0" err="1">
                <a:latin typeface="Arial"/>
                <a:ea typeface="Arial"/>
                <a:cs typeface="Arial"/>
                <a:sym typeface="Arial"/>
              </a:rPr>
              <a:t>çevreye</a:t>
            </a:r>
            <a:r>
              <a:rPr lang="en-US" b="1" i="0" dirty="0">
                <a:latin typeface="Arial"/>
                <a:ea typeface="Arial"/>
                <a:cs typeface="Arial"/>
                <a:sym typeface="Arial"/>
              </a:rPr>
              <a:t> </a:t>
            </a:r>
            <a:r>
              <a:rPr lang="en-US" b="1" i="0" dirty="0" err="1">
                <a:latin typeface="Arial"/>
                <a:ea typeface="Arial"/>
                <a:cs typeface="Arial"/>
                <a:sym typeface="Arial"/>
              </a:rPr>
              <a:t>verilen</a:t>
            </a:r>
            <a:r>
              <a:rPr lang="en-US" b="1" i="0" dirty="0">
                <a:latin typeface="Arial"/>
                <a:ea typeface="Arial"/>
                <a:cs typeface="Arial"/>
                <a:sym typeface="Arial"/>
              </a:rPr>
              <a:t> </a:t>
            </a:r>
            <a:r>
              <a:rPr lang="en-US" b="1" i="0" dirty="0" err="1">
                <a:latin typeface="Arial"/>
                <a:ea typeface="Arial"/>
                <a:cs typeface="Arial"/>
                <a:sym typeface="Arial"/>
              </a:rPr>
              <a:t>zararı</a:t>
            </a:r>
            <a:r>
              <a:rPr lang="en-US" b="1" i="0" dirty="0">
                <a:latin typeface="Arial"/>
                <a:ea typeface="Arial"/>
                <a:cs typeface="Arial"/>
                <a:sym typeface="Arial"/>
              </a:rPr>
              <a:t> </a:t>
            </a:r>
            <a:r>
              <a:rPr lang="en-US" b="1" i="0" dirty="0" err="1">
                <a:latin typeface="Arial"/>
                <a:ea typeface="Arial"/>
                <a:cs typeface="Arial"/>
                <a:sym typeface="Arial"/>
              </a:rPr>
              <a:t>en</a:t>
            </a:r>
            <a:r>
              <a:rPr lang="en-US" b="1" i="0" dirty="0">
                <a:latin typeface="Arial"/>
                <a:ea typeface="Arial"/>
                <a:cs typeface="Arial"/>
                <a:sym typeface="Arial"/>
              </a:rPr>
              <a:t> </a:t>
            </a:r>
            <a:r>
              <a:rPr lang="en-US" b="1" i="0" dirty="0" err="1">
                <a:latin typeface="Arial"/>
                <a:ea typeface="Arial"/>
                <a:cs typeface="Arial"/>
                <a:sym typeface="Arial"/>
              </a:rPr>
              <a:t>aza</a:t>
            </a:r>
            <a:r>
              <a:rPr lang="en-US" b="1" i="0" dirty="0">
                <a:latin typeface="Arial"/>
                <a:ea typeface="Arial"/>
                <a:cs typeface="Arial"/>
                <a:sym typeface="Arial"/>
              </a:rPr>
              <a:t> </a:t>
            </a:r>
            <a:r>
              <a:rPr lang="en-US" b="1" i="0" dirty="0" err="1">
                <a:latin typeface="Arial"/>
                <a:ea typeface="Arial"/>
                <a:cs typeface="Arial"/>
                <a:sym typeface="Arial"/>
              </a:rPr>
              <a:t>indirmek</a:t>
            </a:r>
            <a:r>
              <a:rPr lang="en-US" b="1" i="0" dirty="0">
                <a:latin typeface="Arial"/>
                <a:ea typeface="Arial"/>
                <a:cs typeface="Arial"/>
                <a:sym typeface="Arial"/>
              </a:rPr>
              <a:t> </a:t>
            </a:r>
            <a:r>
              <a:rPr lang="en-US" b="1" i="0" dirty="0" err="1">
                <a:latin typeface="Arial"/>
                <a:ea typeface="Arial"/>
                <a:cs typeface="Arial"/>
                <a:sym typeface="Arial"/>
              </a:rPr>
              <a:t>için</a:t>
            </a:r>
            <a:r>
              <a:rPr lang="en-US" b="1" i="0" dirty="0">
                <a:latin typeface="Arial"/>
                <a:ea typeface="Arial"/>
                <a:cs typeface="Arial"/>
                <a:sym typeface="Arial"/>
              </a:rPr>
              <a:t> </a:t>
            </a:r>
            <a:r>
              <a:rPr lang="en-US" b="1" i="0" dirty="0" err="1">
                <a:latin typeface="Arial"/>
                <a:ea typeface="Arial"/>
                <a:cs typeface="Arial"/>
                <a:sym typeface="Arial"/>
              </a:rPr>
              <a:t>kritik</a:t>
            </a:r>
            <a:r>
              <a:rPr lang="en-US" b="1" i="0" dirty="0">
                <a:latin typeface="Arial"/>
                <a:ea typeface="Arial"/>
                <a:cs typeface="Arial"/>
                <a:sym typeface="Arial"/>
              </a:rPr>
              <a:t> </a:t>
            </a:r>
            <a:r>
              <a:rPr lang="en-US" b="1" i="0" dirty="0" err="1">
                <a:latin typeface="Arial"/>
                <a:ea typeface="Arial"/>
                <a:cs typeface="Arial"/>
                <a:sym typeface="Arial"/>
              </a:rPr>
              <a:t>öneme</a:t>
            </a:r>
            <a:r>
              <a:rPr lang="en-US" b="1" i="0" dirty="0">
                <a:latin typeface="Arial"/>
                <a:ea typeface="Arial"/>
                <a:cs typeface="Arial"/>
                <a:sym typeface="Arial"/>
              </a:rPr>
              <a:t> </a:t>
            </a:r>
            <a:r>
              <a:rPr lang="en-US" b="1" i="0" dirty="0" err="1">
                <a:latin typeface="Arial"/>
                <a:ea typeface="Arial"/>
                <a:cs typeface="Arial"/>
                <a:sym typeface="Arial"/>
              </a:rPr>
              <a:t>sahiptir</a:t>
            </a:r>
            <a:r>
              <a:rPr lang="en-US" b="1" i="0" dirty="0">
                <a:latin typeface="Arial"/>
                <a:ea typeface="Arial"/>
                <a:cs typeface="Arial"/>
                <a:sym typeface="Arial"/>
              </a:rPr>
              <a:t>.</a:t>
            </a:r>
            <a:endParaRPr dirty="0"/>
          </a:p>
        </p:txBody>
      </p:sp>
      <p:sp>
        <p:nvSpPr>
          <p:cNvPr id="226" name="Google Shape;226;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5" name="Google Shape;265;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457200" algn="just" rtl="0">
              <a:lnSpc>
                <a:spcPct val="100000"/>
              </a:lnSpc>
              <a:spcBef>
                <a:spcPts val="0"/>
              </a:spcBef>
              <a:spcAft>
                <a:spcPts val="0"/>
              </a:spcAft>
              <a:buSzPts val="1400"/>
              <a:buNone/>
            </a:pPr>
            <a:r>
              <a:rPr lang="en-US" sz="1800" dirty="0" err="1">
                <a:latin typeface="Calibri"/>
                <a:ea typeface="Calibri"/>
                <a:cs typeface="Calibri"/>
                <a:sym typeface="Calibri"/>
              </a:rPr>
              <a:t>Doğrusal</a:t>
            </a:r>
            <a:r>
              <a:rPr lang="en-US" sz="1800" dirty="0">
                <a:latin typeface="Calibri"/>
                <a:ea typeface="Calibri"/>
                <a:cs typeface="Calibri"/>
                <a:sym typeface="Calibri"/>
              </a:rPr>
              <a:t> </a:t>
            </a:r>
            <a:r>
              <a:rPr lang="en-US" sz="1800" dirty="0" err="1">
                <a:latin typeface="Calibri"/>
                <a:ea typeface="Calibri"/>
                <a:cs typeface="Calibri"/>
                <a:sym typeface="Calibri"/>
              </a:rPr>
              <a:t>Ekonomiden</a:t>
            </a:r>
            <a:r>
              <a:rPr lang="en-US" sz="1800" dirty="0">
                <a:latin typeface="Calibri"/>
                <a:ea typeface="Calibri"/>
                <a:cs typeface="Calibri"/>
                <a:sym typeface="Calibri"/>
              </a:rPr>
              <a:t> </a:t>
            </a:r>
            <a:r>
              <a:rPr lang="en-US" sz="1800" dirty="0" err="1">
                <a:latin typeface="Calibri"/>
                <a:ea typeface="Calibri"/>
                <a:cs typeface="Calibri"/>
                <a:sym typeface="Calibri"/>
              </a:rPr>
              <a:t>Temel</a:t>
            </a:r>
            <a:r>
              <a:rPr lang="en-US" sz="1800" dirty="0">
                <a:latin typeface="Calibri"/>
                <a:ea typeface="Calibri"/>
                <a:cs typeface="Calibri"/>
                <a:sym typeface="Calibri"/>
              </a:rPr>
              <a:t> </a:t>
            </a:r>
            <a:r>
              <a:rPr lang="en-US" sz="1800" dirty="0" err="1">
                <a:latin typeface="Calibri"/>
                <a:ea typeface="Calibri"/>
                <a:cs typeface="Calibri"/>
                <a:sym typeface="Calibri"/>
              </a:rPr>
              <a:t>Sapmalar</a:t>
            </a:r>
            <a:r>
              <a:rPr lang="en-US" sz="1800" dirty="0">
                <a:latin typeface="Calibri"/>
                <a:ea typeface="Calibri"/>
                <a:cs typeface="Calibri"/>
                <a:sym typeface="Calibri"/>
              </a:rPr>
              <a:t>:
Kaynak </a:t>
            </a:r>
            <a:r>
              <a:rPr lang="en-US" sz="1800" dirty="0" err="1">
                <a:latin typeface="Calibri"/>
                <a:ea typeface="Calibri"/>
                <a:cs typeface="Calibri"/>
                <a:sym typeface="Calibri"/>
              </a:rPr>
              <a:t>Verimliliği</a:t>
            </a:r>
            <a:r>
              <a:rPr lang="en-US" sz="1800" dirty="0">
                <a:latin typeface="Calibri"/>
                <a:ea typeface="Calibri"/>
                <a:cs typeface="Calibri"/>
                <a:sym typeface="Calibri"/>
              </a:rPr>
              <a:t>: </a:t>
            </a:r>
            <a:r>
              <a:rPr lang="en-US" sz="1800" dirty="0" err="1">
                <a:latin typeface="Calibri"/>
                <a:ea typeface="Calibri"/>
                <a:cs typeface="Calibri"/>
                <a:sym typeface="Calibri"/>
              </a:rPr>
              <a:t>Döngüsel</a:t>
            </a:r>
            <a:r>
              <a:rPr lang="en-US" sz="1800" dirty="0">
                <a:latin typeface="Calibri"/>
                <a:ea typeface="Calibri"/>
                <a:cs typeface="Calibri"/>
                <a:sym typeface="Calibri"/>
              </a:rPr>
              <a:t> </a:t>
            </a:r>
            <a:r>
              <a:rPr lang="en-US" sz="1800" dirty="0" err="1">
                <a:latin typeface="Calibri"/>
                <a:ea typeface="Calibri"/>
                <a:cs typeface="Calibri"/>
                <a:sym typeface="Calibri"/>
              </a:rPr>
              <a:t>bir</a:t>
            </a:r>
            <a:r>
              <a:rPr lang="en-US" sz="1800" dirty="0">
                <a:latin typeface="Calibri"/>
                <a:ea typeface="Calibri"/>
                <a:cs typeface="Calibri"/>
                <a:sym typeface="Calibri"/>
              </a:rPr>
              <a:t> </a:t>
            </a:r>
            <a:r>
              <a:rPr lang="en-US" sz="1800" dirty="0" err="1">
                <a:latin typeface="Calibri"/>
                <a:ea typeface="Calibri"/>
                <a:cs typeface="Calibri"/>
                <a:sym typeface="Calibri"/>
              </a:rPr>
              <a:t>ekonomide</a:t>
            </a:r>
            <a:r>
              <a:rPr lang="en-US" sz="1800" dirty="0">
                <a:latin typeface="Calibri"/>
                <a:ea typeface="Calibri"/>
                <a:cs typeface="Calibri"/>
                <a:sym typeface="Calibri"/>
              </a:rPr>
              <a:t>, </a:t>
            </a:r>
            <a:r>
              <a:rPr lang="en-US" sz="1800" dirty="0" err="1">
                <a:latin typeface="Calibri"/>
                <a:ea typeface="Calibri"/>
                <a:cs typeface="Calibri"/>
                <a:sym typeface="Calibri"/>
              </a:rPr>
              <a:t>kaynakları</a:t>
            </a:r>
            <a:r>
              <a:rPr lang="en-US" sz="1800" dirty="0">
                <a:latin typeface="Calibri"/>
                <a:ea typeface="Calibri"/>
                <a:cs typeface="Calibri"/>
                <a:sym typeface="Calibri"/>
              </a:rPr>
              <a:t> </a:t>
            </a:r>
            <a:r>
              <a:rPr lang="en-US" sz="1800" dirty="0" err="1">
                <a:latin typeface="Calibri"/>
                <a:ea typeface="Calibri"/>
                <a:cs typeface="Calibri"/>
                <a:sym typeface="Calibri"/>
              </a:rPr>
              <a:t>daha</a:t>
            </a:r>
            <a:r>
              <a:rPr lang="en-US" sz="1800" dirty="0">
                <a:latin typeface="Calibri"/>
                <a:ea typeface="Calibri"/>
                <a:cs typeface="Calibri"/>
                <a:sym typeface="Calibri"/>
              </a:rPr>
              <a:t> </a:t>
            </a:r>
            <a:r>
              <a:rPr lang="en-US" sz="1800" dirty="0" err="1">
                <a:latin typeface="Calibri"/>
                <a:ea typeface="Calibri"/>
                <a:cs typeface="Calibri"/>
                <a:sym typeface="Calibri"/>
              </a:rPr>
              <a:t>etkin</a:t>
            </a:r>
            <a:r>
              <a:rPr lang="en-US" sz="1800" dirty="0">
                <a:latin typeface="Calibri"/>
                <a:ea typeface="Calibri"/>
                <a:cs typeface="Calibri"/>
                <a:sym typeface="Calibri"/>
              </a:rPr>
              <a:t> </a:t>
            </a:r>
            <a:r>
              <a:rPr lang="en-US" sz="1800" dirty="0" err="1">
                <a:latin typeface="Calibri"/>
                <a:ea typeface="Calibri"/>
                <a:cs typeface="Calibri"/>
                <a:sym typeface="Calibri"/>
              </a:rPr>
              <a:t>kullanmaya</a:t>
            </a:r>
            <a:r>
              <a:rPr lang="en-US" sz="1800" dirty="0">
                <a:latin typeface="Calibri"/>
                <a:ea typeface="Calibri"/>
                <a:cs typeface="Calibri"/>
                <a:sym typeface="Calibri"/>
              </a:rPr>
              <a:t> ve </a:t>
            </a:r>
            <a:r>
              <a:rPr lang="en-US" sz="1800" dirty="0" err="1">
                <a:latin typeface="Calibri"/>
                <a:ea typeface="Calibri"/>
                <a:cs typeface="Calibri"/>
                <a:sym typeface="Calibri"/>
              </a:rPr>
              <a:t>çevreden</a:t>
            </a:r>
            <a:r>
              <a:rPr lang="en-US" sz="1800" dirty="0">
                <a:latin typeface="Calibri"/>
                <a:ea typeface="Calibri"/>
                <a:cs typeface="Calibri"/>
                <a:sym typeface="Calibri"/>
              </a:rPr>
              <a:t> </a:t>
            </a:r>
            <a:r>
              <a:rPr lang="en-US" sz="1800" dirty="0" err="1">
                <a:latin typeface="Calibri"/>
                <a:ea typeface="Calibri"/>
                <a:cs typeface="Calibri"/>
                <a:sym typeface="Calibri"/>
              </a:rPr>
              <a:t>daha</a:t>
            </a:r>
            <a:r>
              <a:rPr lang="en-US" sz="1800" dirty="0">
                <a:latin typeface="Calibri"/>
                <a:ea typeface="Calibri"/>
                <a:cs typeface="Calibri"/>
                <a:sym typeface="Calibri"/>
              </a:rPr>
              <a:t> </a:t>
            </a:r>
            <a:r>
              <a:rPr lang="en-US" sz="1800" dirty="0" err="1">
                <a:latin typeface="Calibri"/>
                <a:ea typeface="Calibri"/>
                <a:cs typeface="Calibri"/>
                <a:sym typeface="Calibri"/>
              </a:rPr>
              <a:t>az</a:t>
            </a:r>
            <a:r>
              <a:rPr lang="en-US" sz="1800" dirty="0">
                <a:latin typeface="Calibri"/>
                <a:ea typeface="Calibri"/>
                <a:cs typeface="Calibri"/>
                <a:sym typeface="Calibri"/>
              </a:rPr>
              <a:t> </a:t>
            </a:r>
            <a:r>
              <a:rPr lang="en-US" sz="1800" dirty="0" err="1">
                <a:latin typeface="Calibri"/>
                <a:ea typeface="Calibri"/>
                <a:cs typeface="Calibri"/>
                <a:sym typeface="Calibri"/>
              </a:rPr>
              <a:t>çıkarmaya</a:t>
            </a:r>
            <a:r>
              <a:rPr lang="en-US" sz="1800" dirty="0">
                <a:latin typeface="Calibri"/>
                <a:ea typeface="Calibri"/>
                <a:cs typeface="Calibri"/>
                <a:sym typeface="Calibri"/>
              </a:rPr>
              <a:t> </a:t>
            </a:r>
            <a:r>
              <a:rPr lang="en-US" sz="1800" dirty="0" err="1">
                <a:latin typeface="Calibri"/>
                <a:ea typeface="Calibri"/>
                <a:cs typeface="Calibri"/>
                <a:sym typeface="Calibri"/>
              </a:rPr>
              <a:t>odaklanarak</a:t>
            </a:r>
            <a:r>
              <a:rPr lang="en-US" sz="1800" dirty="0">
                <a:latin typeface="Calibri"/>
                <a:ea typeface="Calibri"/>
                <a:cs typeface="Calibri"/>
                <a:sym typeface="Calibri"/>
              </a:rPr>
              <a:t> </a:t>
            </a:r>
            <a:r>
              <a:rPr lang="en-US" sz="1800" dirty="0" err="1">
                <a:latin typeface="Calibri"/>
                <a:ea typeface="Calibri"/>
                <a:cs typeface="Calibri"/>
                <a:sym typeface="Calibri"/>
              </a:rPr>
              <a:t>kaynak</a:t>
            </a:r>
            <a:r>
              <a:rPr lang="en-US" sz="1800" dirty="0">
                <a:latin typeface="Calibri"/>
                <a:ea typeface="Calibri"/>
                <a:cs typeface="Calibri"/>
                <a:sym typeface="Calibri"/>
              </a:rPr>
              <a:t> </a:t>
            </a:r>
            <a:r>
              <a:rPr lang="en-US" sz="1800" dirty="0" err="1">
                <a:latin typeface="Calibri"/>
                <a:ea typeface="Calibri"/>
                <a:cs typeface="Calibri"/>
                <a:sym typeface="Calibri"/>
              </a:rPr>
              <a:t>verimliliğine</a:t>
            </a:r>
            <a:r>
              <a:rPr lang="en-US" sz="1800" dirty="0">
                <a:latin typeface="Calibri"/>
                <a:ea typeface="Calibri"/>
                <a:cs typeface="Calibri"/>
                <a:sym typeface="Calibri"/>
              </a:rPr>
              <a:t> </a:t>
            </a:r>
            <a:r>
              <a:rPr lang="en-US" sz="1800" dirty="0" err="1">
                <a:latin typeface="Calibri"/>
                <a:ea typeface="Calibri"/>
                <a:cs typeface="Calibri"/>
                <a:sym typeface="Calibri"/>
              </a:rPr>
              <a:t>güçlü</a:t>
            </a:r>
            <a:r>
              <a:rPr lang="en-US" sz="1800" dirty="0">
                <a:latin typeface="Calibri"/>
                <a:ea typeface="Calibri"/>
                <a:cs typeface="Calibri"/>
                <a:sym typeface="Calibri"/>
              </a:rPr>
              <a:t> </a:t>
            </a:r>
            <a:r>
              <a:rPr lang="en-US" sz="1800" dirty="0" err="1">
                <a:latin typeface="Calibri"/>
                <a:ea typeface="Calibri"/>
                <a:cs typeface="Calibri"/>
                <a:sym typeface="Calibri"/>
              </a:rPr>
              <a:t>bir</a:t>
            </a:r>
            <a:r>
              <a:rPr lang="en-US" sz="1800" dirty="0">
                <a:latin typeface="Calibri"/>
                <a:ea typeface="Calibri"/>
                <a:cs typeface="Calibri"/>
                <a:sym typeface="Calibri"/>
              </a:rPr>
              <a:t> </a:t>
            </a:r>
            <a:r>
              <a:rPr lang="en-US" sz="1800" dirty="0" err="1">
                <a:latin typeface="Calibri"/>
                <a:ea typeface="Calibri"/>
                <a:cs typeface="Calibri"/>
                <a:sym typeface="Calibri"/>
              </a:rPr>
              <a:t>vurgu</a:t>
            </a:r>
            <a:r>
              <a:rPr lang="en-US" sz="1800" dirty="0">
                <a:latin typeface="Calibri"/>
                <a:ea typeface="Calibri"/>
                <a:cs typeface="Calibri"/>
                <a:sym typeface="Calibri"/>
              </a:rPr>
              <a:t> </a:t>
            </a:r>
            <a:r>
              <a:rPr lang="en-US" sz="1800" dirty="0" err="1">
                <a:latin typeface="Calibri"/>
                <a:ea typeface="Calibri"/>
                <a:cs typeface="Calibri"/>
                <a:sym typeface="Calibri"/>
              </a:rPr>
              <a:t>yapılır</a:t>
            </a:r>
            <a:r>
              <a:rPr lang="en-US" sz="1800" dirty="0">
                <a:latin typeface="Calibri"/>
                <a:ea typeface="Calibri"/>
                <a:cs typeface="Calibri"/>
                <a:sym typeface="Calibri"/>
              </a:rPr>
              <a:t>.
</a:t>
            </a:r>
            <a:r>
              <a:rPr lang="en-US" sz="1800" dirty="0" err="1">
                <a:latin typeface="Calibri"/>
                <a:ea typeface="Calibri"/>
                <a:cs typeface="Calibri"/>
                <a:sym typeface="Calibri"/>
              </a:rPr>
              <a:t>Atık</a:t>
            </a:r>
            <a:r>
              <a:rPr lang="en-US" sz="1800" dirty="0">
                <a:latin typeface="Calibri"/>
                <a:ea typeface="Calibri"/>
                <a:cs typeface="Calibri"/>
                <a:sym typeface="Calibri"/>
              </a:rPr>
              <a:t> </a:t>
            </a:r>
            <a:r>
              <a:rPr lang="en-US" sz="1800" dirty="0" err="1">
                <a:latin typeface="Calibri"/>
                <a:ea typeface="Calibri"/>
                <a:cs typeface="Calibri"/>
                <a:sym typeface="Calibri"/>
              </a:rPr>
              <a:t>Azaltma</a:t>
            </a:r>
            <a:r>
              <a:rPr lang="en-US" sz="1800" dirty="0">
                <a:latin typeface="Calibri"/>
                <a:ea typeface="Calibri"/>
                <a:cs typeface="Calibri"/>
                <a:sym typeface="Calibri"/>
              </a:rPr>
              <a:t>: </a:t>
            </a:r>
            <a:r>
              <a:rPr lang="en-US" sz="1800" dirty="0" err="1">
                <a:latin typeface="Calibri"/>
                <a:ea typeface="Calibri"/>
                <a:cs typeface="Calibri"/>
                <a:sym typeface="Calibri"/>
              </a:rPr>
              <a:t>Döngüsel</a:t>
            </a:r>
            <a:r>
              <a:rPr lang="en-US" sz="1800" dirty="0">
                <a:latin typeface="Calibri"/>
                <a:ea typeface="Calibri"/>
                <a:cs typeface="Calibri"/>
                <a:sym typeface="Calibri"/>
              </a:rPr>
              <a:t> </a:t>
            </a:r>
            <a:r>
              <a:rPr lang="en-US" sz="1800" dirty="0" err="1">
                <a:latin typeface="Calibri"/>
                <a:ea typeface="Calibri"/>
                <a:cs typeface="Calibri"/>
                <a:sym typeface="Calibri"/>
              </a:rPr>
              <a:t>ekonomi</a:t>
            </a:r>
            <a:r>
              <a:rPr lang="en-US" sz="1800" dirty="0">
                <a:latin typeface="Calibri"/>
                <a:ea typeface="Calibri"/>
                <a:cs typeface="Calibri"/>
                <a:sym typeface="Calibri"/>
              </a:rPr>
              <a:t> </a:t>
            </a:r>
            <a:r>
              <a:rPr lang="en-US" sz="1800" dirty="0" err="1">
                <a:latin typeface="Calibri"/>
                <a:ea typeface="Calibri"/>
                <a:cs typeface="Calibri"/>
                <a:sym typeface="Calibri"/>
              </a:rPr>
              <a:t>modelleri</a:t>
            </a:r>
            <a:r>
              <a:rPr lang="en-US" sz="1800" dirty="0">
                <a:latin typeface="Calibri"/>
                <a:ea typeface="Calibri"/>
                <a:cs typeface="Calibri"/>
                <a:sym typeface="Calibri"/>
              </a:rPr>
              <a:t>, </a:t>
            </a:r>
            <a:r>
              <a:rPr lang="en-US" sz="1800" dirty="0" err="1">
                <a:latin typeface="Calibri"/>
                <a:ea typeface="Calibri"/>
                <a:cs typeface="Calibri"/>
                <a:sym typeface="Calibri"/>
              </a:rPr>
              <a:t>ürün</a:t>
            </a:r>
            <a:r>
              <a:rPr lang="en-US" sz="1800" dirty="0">
                <a:latin typeface="Calibri"/>
                <a:ea typeface="Calibri"/>
                <a:cs typeface="Calibri"/>
                <a:sym typeface="Calibri"/>
              </a:rPr>
              <a:t> ve </a:t>
            </a:r>
            <a:r>
              <a:rPr lang="en-US" sz="1800" dirty="0" err="1">
                <a:latin typeface="Calibri"/>
                <a:ea typeface="Calibri"/>
                <a:cs typeface="Calibri"/>
                <a:sym typeface="Calibri"/>
              </a:rPr>
              <a:t>malzemelerin</a:t>
            </a:r>
            <a:r>
              <a:rPr lang="en-US" sz="1800" dirty="0">
                <a:latin typeface="Calibri"/>
                <a:ea typeface="Calibri"/>
                <a:cs typeface="Calibri"/>
                <a:sym typeface="Calibri"/>
              </a:rPr>
              <a:t> </a:t>
            </a:r>
            <a:r>
              <a:rPr lang="en-US" sz="1800" dirty="0" err="1">
                <a:latin typeface="Calibri"/>
                <a:ea typeface="Calibri"/>
                <a:cs typeface="Calibri"/>
                <a:sym typeface="Calibri"/>
              </a:rPr>
              <a:t>yeniden</a:t>
            </a:r>
            <a:r>
              <a:rPr lang="en-US" sz="1800" dirty="0">
                <a:latin typeface="Calibri"/>
                <a:ea typeface="Calibri"/>
                <a:cs typeface="Calibri"/>
                <a:sym typeface="Calibri"/>
              </a:rPr>
              <a:t> </a:t>
            </a:r>
            <a:r>
              <a:rPr lang="en-US" sz="1800" dirty="0" err="1">
                <a:latin typeface="Calibri"/>
                <a:ea typeface="Calibri"/>
                <a:cs typeface="Calibri"/>
                <a:sym typeface="Calibri"/>
              </a:rPr>
              <a:t>kullanımını</a:t>
            </a:r>
            <a:r>
              <a:rPr lang="en-US" sz="1800" dirty="0">
                <a:latin typeface="Calibri"/>
                <a:ea typeface="Calibri"/>
                <a:cs typeface="Calibri"/>
                <a:sym typeface="Calibri"/>
              </a:rPr>
              <a:t>, </a:t>
            </a:r>
            <a:r>
              <a:rPr lang="en-US" sz="1800" dirty="0" err="1">
                <a:latin typeface="Calibri"/>
                <a:ea typeface="Calibri"/>
                <a:cs typeface="Calibri"/>
                <a:sym typeface="Calibri"/>
              </a:rPr>
              <a:t>onarımını</a:t>
            </a:r>
            <a:r>
              <a:rPr lang="en-US" sz="1800" dirty="0">
                <a:latin typeface="Calibri"/>
                <a:ea typeface="Calibri"/>
                <a:cs typeface="Calibri"/>
                <a:sym typeface="Calibri"/>
              </a:rPr>
              <a:t> ve </a:t>
            </a:r>
            <a:r>
              <a:rPr lang="en-US" sz="1800" dirty="0" err="1">
                <a:latin typeface="Calibri"/>
                <a:ea typeface="Calibri"/>
                <a:cs typeface="Calibri"/>
                <a:sym typeface="Calibri"/>
              </a:rPr>
              <a:t>geri</a:t>
            </a:r>
            <a:r>
              <a:rPr lang="en-US" sz="1800" dirty="0">
                <a:latin typeface="Calibri"/>
                <a:ea typeface="Calibri"/>
                <a:cs typeface="Calibri"/>
                <a:sym typeface="Calibri"/>
              </a:rPr>
              <a:t> </a:t>
            </a:r>
            <a:r>
              <a:rPr lang="en-US" sz="1800" dirty="0" err="1">
                <a:latin typeface="Calibri"/>
                <a:ea typeface="Calibri"/>
                <a:cs typeface="Calibri"/>
                <a:sym typeface="Calibri"/>
              </a:rPr>
              <a:t>dönüşümünü</a:t>
            </a:r>
            <a:r>
              <a:rPr lang="en-US" sz="1800" dirty="0">
                <a:latin typeface="Calibri"/>
                <a:ea typeface="Calibri"/>
                <a:cs typeface="Calibri"/>
                <a:sym typeface="Calibri"/>
              </a:rPr>
              <a:t> </a:t>
            </a:r>
            <a:r>
              <a:rPr lang="en-US" sz="1800" dirty="0" err="1">
                <a:latin typeface="Calibri"/>
                <a:ea typeface="Calibri"/>
                <a:cs typeface="Calibri"/>
                <a:sym typeface="Calibri"/>
              </a:rPr>
              <a:t>teşvik</a:t>
            </a:r>
            <a:r>
              <a:rPr lang="en-US" sz="1800" dirty="0">
                <a:latin typeface="Calibri"/>
                <a:ea typeface="Calibri"/>
                <a:cs typeface="Calibri"/>
                <a:sym typeface="Calibri"/>
              </a:rPr>
              <a:t> </a:t>
            </a:r>
            <a:r>
              <a:rPr lang="en-US" sz="1800" dirty="0" err="1">
                <a:latin typeface="Calibri"/>
                <a:ea typeface="Calibri"/>
                <a:cs typeface="Calibri"/>
                <a:sym typeface="Calibri"/>
              </a:rPr>
              <a:t>ederek</a:t>
            </a:r>
            <a:r>
              <a:rPr lang="en-US" sz="1800" dirty="0">
                <a:latin typeface="Calibri"/>
                <a:ea typeface="Calibri"/>
                <a:cs typeface="Calibri"/>
                <a:sym typeface="Calibri"/>
              </a:rPr>
              <a:t> </a:t>
            </a:r>
            <a:r>
              <a:rPr lang="en-US" sz="1800" dirty="0" err="1">
                <a:latin typeface="Calibri"/>
                <a:ea typeface="Calibri"/>
                <a:cs typeface="Calibri"/>
                <a:sym typeface="Calibri"/>
              </a:rPr>
              <a:t>atık</a:t>
            </a:r>
            <a:r>
              <a:rPr lang="en-US" sz="1800" dirty="0">
                <a:latin typeface="Calibri"/>
                <a:ea typeface="Calibri"/>
                <a:cs typeface="Calibri"/>
                <a:sym typeface="Calibri"/>
              </a:rPr>
              <a:t> </a:t>
            </a:r>
            <a:r>
              <a:rPr lang="en-US" sz="1800" dirty="0" err="1">
                <a:latin typeface="Calibri"/>
                <a:ea typeface="Calibri"/>
                <a:cs typeface="Calibri"/>
                <a:sym typeface="Calibri"/>
              </a:rPr>
              <a:t>azaltma</a:t>
            </a:r>
            <a:r>
              <a:rPr lang="en-US" sz="1800" dirty="0">
                <a:latin typeface="Calibri"/>
                <a:ea typeface="Calibri"/>
                <a:cs typeface="Calibri"/>
                <a:sym typeface="Calibri"/>
              </a:rPr>
              <a:t> ve </a:t>
            </a:r>
            <a:r>
              <a:rPr lang="en-US" sz="1800" dirty="0" err="1">
                <a:latin typeface="Calibri"/>
                <a:ea typeface="Calibri"/>
                <a:cs typeface="Calibri"/>
                <a:sym typeface="Calibri"/>
              </a:rPr>
              <a:t>atık</a:t>
            </a:r>
            <a:r>
              <a:rPr lang="en-US" sz="1800" dirty="0">
                <a:latin typeface="Calibri"/>
                <a:ea typeface="Calibri"/>
                <a:cs typeface="Calibri"/>
                <a:sym typeface="Calibri"/>
              </a:rPr>
              <a:t> </a:t>
            </a:r>
            <a:r>
              <a:rPr lang="en-US" sz="1800" dirty="0" err="1">
                <a:latin typeface="Calibri"/>
                <a:ea typeface="Calibri"/>
                <a:cs typeface="Calibri"/>
                <a:sym typeface="Calibri"/>
              </a:rPr>
              <a:t>önlemeye</a:t>
            </a:r>
            <a:r>
              <a:rPr lang="en-US" sz="1800" dirty="0">
                <a:latin typeface="Calibri"/>
                <a:ea typeface="Calibri"/>
                <a:cs typeface="Calibri"/>
                <a:sym typeface="Calibri"/>
              </a:rPr>
              <a:t> </a:t>
            </a:r>
            <a:r>
              <a:rPr lang="en-US" sz="1800" dirty="0" err="1">
                <a:latin typeface="Calibri"/>
                <a:ea typeface="Calibri"/>
                <a:cs typeface="Calibri"/>
                <a:sym typeface="Calibri"/>
              </a:rPr>
              <a:t>öncelik</a:t>
            </a:r>
            <a:r>
              <a:rPr lang="en-US" sz="1800" dirty="0">
                <a:latin typeface="Calibri"/>
                <a:ea typeface="Calibri"/>
                <a:cs typeface="Calibri"/>
                <a:sym typeface="Calibri"/>
              </a:rPr>
              <a:t> </a:t>
            </a:r>
            <a:r>
              <a:rPr lang="en-US" sz="1800" dirty="0" err="1">
                <a:latin typeface="Calibri"/>
                <a:ea typeface="Calibri"/>
                <a:cs typeface="Calibri"/>
                <a:sym typeface="Calibri"/>
              </a:rPr>
              <a:t>verir</a:t>
            </a:r>
            <a:r>
              <a:rPr lang="en-US" sz="1800" dirty="0">
                <a:latin typeface="Calibri"/>
                <a:ea typeface="Calibri"/>
                <a:cs typeface="Calibri"/>
                <a:sym typeface="Calibri"/>
              </a:rPr>
              <a:t>.
</a:t>
            </a:r>
            <a:r>
              <a:rPr lang="en-US" sz="1800" dirty="0" err="1">
                <a:latin typeface="Calibri"/>
                <a:ea typeface="Calibri"/>
                <a:cs typeface="Calibri"/>
                <a:sym typeface="Calibri"/>
              </a:rPr>
              <a:t>Ürün</a:t>
            </a:r>
            <a:r>
              <a:rPr lang="en-US" sz="1800" dirty="0">
                <a:latin typeface="Calibri"/>
                <a:ea typeface="Calibri"/>
                <a:cs typeface="Calibri"/>
                <a:sym typeface="Calibri"/>
              </a:rPr>
              <a:t> </a:t>
            </a:r>
            <a:r>
              <a:rPr lang="en-US" sz="1800" dirty="0" err="1">
                <a:latin typeface="Calibri"/>
                <a:ea typeface="Calibri"/>
                <a:cs typeface="Calibri"/>
                <a:sym typeface="Calibri"/>
              </a:rPr>
              <a:t>Tasarımı</a:t>
            </a:r>
            <a:r>
              <a:rPr lang="en-US" sz="1800" dirty="0">
                <a:latin typeface="Calibri"/>
                <a:ea typeface="Calibri"/>
                <a:cs typeface="Calibri"/>
                <a:sym typeface="Calibri"/>
              </a:rPr>
              <a:t>: </a:t>
            </a:r>
            <a:r>
              <a:rPr lang="en-US" sz="1800" dirty="0" err="1">
                <a:latin typeface="Calibri"/>
                <a:ea typeface="Calibri"/>
                <a:cs typeface="Calibri"/>
                <a:sym typeface="Calibri"/>
              </a:rPr>
              <a:t>Döngüsel</a:t>
            </a:r>
            <a:r>
              <a:rPr lang="en-US" sz="1800" dirty="0">
                <a:latin typeface="Calibri"/>
                <a:ea typeface="Calibri"/>
                <a:cs typeface="Calibri"/>
                <a:sym typeface="Calibri"/>
              </a:rPr>
              <a:t> </a:t>
            </a:r>
            <a:r>
              <a:rPr lang="en-US" sz="1800" dirty="0" err="1">
                <a:latin typeface="Calibri"/>
                <a:ea typeface="Calibri"/>
                <a:cs typeface="Calibri"/>
                <a:sym typeface="Calibri"/>
              </a:rPr>
              <a:t>ekonomi</a:t>
            </a:r>
            <a:r>
              <a:rPr lang="en-US" sz="1800" dirty="0">
                <a:latin typeface="Calibri"/>
                <a:ea typeface="Calibri"/>
                <a:cs typeface="Calibri"/>
                <a:sym typeface="Calibri"/>
              </a:rPr>
              <a:t> </a:t>
            </a:r>
            <a:r>
              <a:rPr lang="en-US" sz="1800" dirty="0" err="1">
                <a:latin typeface="Calibri"/>
                <a:ea typeface="Calibri"/>
                <a:cs typeface="Calibri"/>
                <a:sym typeface="Calibri"/>
              </a:rPr>
              <a:t>ilkeleri</a:t>
            </a:r>
            <a:r>
              <a:rPr lang="en-US" sz="1800" dirty="0">
                <a:latin typeface="Calibri"/>
                <a:ea typeface="Calibri"/>
                <a:cs typeface="Calibri"/>
                <a:sym typeface="Calibri"/>
              </a:rPr>
              <a:t>, </a:t>
            </a:r>
            <a:r>
              <a:rPr lang="en-US" sz="1800" dirty="0" err="1">
                <a:latin typeface="Calibri"/>
                <a:ea typeface="Calibri"/>
                <a:cs typeface="Calibri"/>
                <a:sym typeface="Calibri"/>
              </a:rPr>
              <a:t>ürün</a:t>
            </a:r>
            <a:r>
              <a:rPr lang="en-US" sz="1800" dirty="0">
                <a:latin typeface="Calibri"/>
                <a:ea typeface="Calibri"/>
                <a:cs typeface="Calibri"/>
                <a:sym typeface="Calibri"/>
              </a:rPr>
              <a:t> </a:t>
            </a:r>
            <a:r>
              <a:rPr lang="en-US" sz="1800" dirty="0" err="1">
                <a:latin typeface="Calibri"/>
                <a:ea typeface="Calibri"/>
                <a:cs typeface="Calibri"/>
                <a:sym typeface="Calibri"/>
              </a:rPr>
              <a:t>tasarımını</a:t>
            </a:r>
            <a:r>
              <a:rPr lang="en-US" sz="1800" dirty="0">
                <a:latin typeface="Calibri"/>
                <a:ea typeface="Calibri"/>
                <a:cs typeface="Calibri"/>
                <a:sym typeface="Calibri"/>
              </a:rPr>
              <a:t> </a:t>
            </a:r>
            <a:r>
              <a:rPr lang="en-US" sz="1800" dirty="0" err="1">
                <a:latin typeface="Calibri"/>
                <a:ea typeface="Calibri"/>
                <a:cs typeface="Calibri"/>
                <a:sym typeface="Calibri"/>
              </a:rPr>
              <a:t>etkileyerek</a:t>
            </a:r>
            <a:r>
              <a:rPr lang="en-US" sz="1800" dirty="0">
                <a:latin typeface="Calibri"/>
                <a:ea typeface="Calibri"/>
                <a:cs typeface="Calibri"/>
                <a:sym typeface="Calibri"/>
              </a:rPr>
              <a:t> </a:t>
            </a:r>
            <a:r>
              <a:rPr lang="en-US" sz="1800" dirty="0" err="1">
                <a:latin typeface="Calibri"/>
                <a:ea typeface="Calibri"/>
                <a:cs typeface="Calibri"/>
                <a:sym typeface="Calibri"/>
              </a:rPr>
              <a:t>dayanıklılığı</a:t>
            </a:r>
            <a:r>
              <a:rPr lang="en-US" sz="1800" dirty="0">
                <a:latin typeface="Calibri"/>
                <a:ea typeface="Calibri"/>
                <a:cs typeface="Calibri"/>
                <a:sym typeface="Calibri"/>
              </a:rPr>
              <a:t>, </a:t>
            </a:r>
            <a:r>
              <a:rPr lang="en-US" sz="1800" dirty="0" err="1">
                <a:latin typeface="Calibri"/>
                <a:ea typeface="Calibri"/>
                <a:cs typeface="Calibri"/>
                <a:sym typeface="Calibri"/>
              </a:rPr>
              <a:t>modülerliği</a:t>
            </a:r>
            <a:r>
              <a:rPr lang="en-US" sz="1800" dirty="0">
                <a:latin typeface="Calibri"/>
                <a:ea typeface="Calibri"/>
                <a:cs typeface="Calibri"/>
                <a:sym typeface="Calibri"/>
              </a:rPr>
              <a:t> ve </a:t>
            </a:r>
            <a:r>
              <a:rPr lang="en-US" sz="1800" dirty="0" err="1">
                <a:latin typeface="Calibri"/>
                <a:ea typeface="Calibri"/>
                <a:cs typeface="Calibri"/>
                <a:sym typeface="Calibri"/>
              </a:rPr>
              <a:t>yeniden</a:t>
            </a:r>
            <a:r>
              <a:rPr lang="en-US" sz="1800" dirty="0">
                <a:latin typeface="Calibri"/>
                <a:ea typeface="Calibri"/>
                <a:cs typeface="Calibri"/>
                <a:sym typeface="Calibri"/>
              </a:rPr>
              <a:t> </a:t>
            </a:r>
            <a:r>
              <a:rPr lang="en-US" sz="1800" dirty="0" err="1">
                <a:latin typeface="Calibri"/>
                <a:ea typeface="Calibri"/>
                <a:cs typeface="Calibri"/>
                <a:sym typeface="Calibri"/>
              </a:rPr>
              <a:t>kullanım</a:t>
            </a:r>
            <a:r>
              <a:rPr lang="en-US" sz="1800" dirty="0">
                <a:latin typeface="Calibri"/>
                <a:ea typeface="Calibri"/>
                <a:cs typeface="Calibri"/>
                <a:sym typeface="Calibri"/>
              </a:rPr>
              <a:t> ve </a:t>
            </a:r>
            <a:r>
              <a:rPr lang="en-US" sz="1800" dirty="0" err="1">
                <a:latin typeface="Calibri"/>
                <a:ea typeface="Calibri"/>
                <a:cs typeface="Calibri"/>
                <a:sym typeface="Calibri"/>
              </a:rPr>
              <a:t>geri</a:t>
            </a:r>
            <a:r>
              <a:rPr lang="en-US" sz="1800" dirty="0">
                <a:latin typeface="Calibri"/>
                <a:ea typeface="Calibri"/>
                <a:cs typeface="Calibri"/>
                <a:sym typeface="Calibri"/>
              </a:rPr>
              <a:t> </a:t>
            </a:r>
            <a:r>
              <a:rPr lang="en-US" sz="1800" dirty="0" err="1">
                <a:latin typeface="Calibri"/>
                <a:ea typeface="Calibri"/>
                <a:cs typeface="Calibri"/>
                <a:sym typeface="Calibri"/>
              </a:rPr>
              <a:t>dönüşüm</a:t>
            </a:r>
            <a:r>
              <a:rPr lang="en-US" sz="1800" dirty="0">
                <a:latin typeface="Calibri"/>
                <a:ea typeface="Calibri"/>
                <a:cs typeface="Calibri"/>
                <a:sym typeface="Calibri"/>
              </a:rPr>
              <a:t> </a:t>
            </a:r>
            <a:r>
              <a:rPr lang="en-US" sz="1800" dirty="0" err="1">
                <a:latin typeface="Calibri"/>
                <a:ea typeface="Calibri"/>
                <a:cs typeface="Calibri"/>
                <a:sym typeface="Calibri"/>
              </a:rPr>
              <a:t>için</a:t>
            </a:r>
            <a:r>
              <a:rPr lang="en-US" sz="1800" dirty="0">
                <a:latin typeface="Calibri"/>
                <a:ea typeface="Calibri"/>
                <a:cs typeface="Calibri"/>
                <a:sym typeface="Calibri"/>
              </a:rPr>
              <a:t> </a:t>
            </a:r>
            <a:r>
              <a:rPr lang="en-US" sz="1800" dirty="0" err="1">
                <a:latin typeface="Calibri"/>
                <a:ea typeface="Calibri"/>
                <a:cs typeface="Calibri"/>
                <a:sym typeface="Calibri"/>
              </a:rPr>
              <a:t>sökme</a:t>
            </a:r>
            <a:r>
              <a:rPr lang="en-US" sz="1800" dirty="0">
                <a:latin typeface="Calibri"/>
                <a:ea typeface="Calibri"/>
                <a:cs typeface="Calibri"/>
                <a:sym typeface="Calibri"/>
              </a:rPr>
              <a:t> </a:t>
            </a:r>
            <a:r>
              <a:rPr lang="en-US" sz="1800" dirty="0" err="1">
                <a:latin typeface="Calibri"/>
                <a:ea typeface="Calibri"/>
                <a:cs typeface="Calibri"/>
                <a:sym typeface="Calibri"/>
              </a:rPr>
              <a:t>kolaylığını</a:t>
            </a:r>
            <a:r>
              <a:rPr lang="en-US" sz="1800" dirty="0">
                <a:latin typeface="Calibri"/>
                <a:ea typeface="Calibri"/>
                <a:cs typeface="Calibri"/>
                <a:sym typeface="Calibri"/>
              </a:rPr>
              <a:t> </a:t>
            </a:r>
            <a:r>
              <a:rPr lang="en-US" sz="1800" dirty="0" err="1">
                <a:latin typeface="Calibri"/>
                <a:ea typeface="Calibri"/>
                <a:cs typeface="Calibri"/>
                <a:sym typeface="Calibri"/>
              </a:rPr>
              <a:t>teşvik</a:t>
            </a:r>
            <a:r>
              <a:rPr lang="en-US" sz="1800" dirty="0">
                <a:latin typeface="Calibri"/>
                <a:ea typeface="Calibri"/>
                <a:cs typeface="Calibri"/>
                <a:sym typeface="Calibri"/>
              </a:rPr>
              <a:t> </a:t>
            </a:r>
            <a:r>
              <a:rPr lang="en-US" sz="1800" dirty="0" err="1">
                <a:latin typeface="Calibri"/>
                <a:ea typeface="Calibri"/>
                <a:cs typeface="Calibri"/>
                <a:sym typeface="Calibri"/>
              </a:rPr>
              <a:t>eder</a:t>
            </a:r>
            <a:r>
              <a:rPr lang="en-US" sz="1800" dirty="0">
                <a:latin typeface="Calibri"/>
                <a:ea typeface="Calibri"/>
                <a:cs typeface="Calibri"/>
                <a:sym typeface="Calibri"/>
              </a:rPr>
              <a:t>.
</a:t>
            </a:r>
            <a:r>
              <a:rPr lang="en-US" sz="1800" dirty="0" err="1">
                <a:latin typeface="Calibri"/>
                <a:ea typeface="Calibri"/>
                <a:cs typeface="Calibri"/>
                <a:sym typeface="Calibri"/>
              </a:rPr>
              <a:t>Kapalı</a:t>
            </a:r>
            <a:r>
              <a:rPr lang="en-US" sz="1800" dirty="0">
                <a:latin typeface="Calibri"/>
                <a:ea typeface="Calibri"/>
                <a:cs typeface="Calibri"/>
                <a:sym typeface="Calibri"/>
              </a:rPr>
              <a:t> </a:t>
            </a:r>
            <a:r>
              <a:rPr lang="en-US" sz="1800" dirty="0" err="1">
                <a:latin typeface="Calibri"/>
                <a:ea typeface="Calibri"/>
                <a:cs typeface="Calibri"/>
                <a:sym typeface="Calibri"/>
              </a:rPr>
              <a:t>Döngü</a:t>
            </a:r>
            <a:r>
              <a:rPr lang="en-US" sz="1800" dirty="0">
                <a:latin typeface="Calibri"/>
                <a:ea typeface="Calibri"/>
                <a:cs typeface="Calibri"/>
                <a:sym typeface="Calibri"/>
              </a:rPr>
              <a:t> </a:t>
            </a:r>
            <a:r>
              <a:rPr lang="en-US" sz="1800" dirty="0" err="1">
                <a:latin typeface="Calibri"/>
                <a:ea typeface="Calibri"/>
                <a:cs typeface="Calibri"/>
                <a:sym typeface="Calibri"/>
              </a:rPr>
              <a:t>Sistemler</a:t>
            </a:r>
            <a:r>
              <a:rPr lang="en-US" sz="1800" dirty="0">
                <a:latin typeface="Calibri"/>
                <a:ea typeface="Calibri"/>
                <a:cs typeface="Calibri"/>
                <a:sym typeface="Calibri"/>
              </a:rPr>
              <a:t>: </a:t>
            </a:r>
            <a:r>
              <a:rPr lang="en-US" sz="1800" dirty="0" err="1">
                <a:latin typeface="Calibri"/>
                <a:ea typeface="Calibri"/>
                <a:cs typeface="Calibri"/>
                <a:sym typeface="Calibri"/>
              </a:rPr>
              <a:t>Döngüsel</a:t>
            </a:r>
            <a:r>
              <a:rPr lang="en-US" sz="1800" dirty="0">
                <a:latin typeface="Calibri"/>
                <a:ea typeface="Calibri"/>
                <a:cs typeface="Calibri"/>
                <a:sym typeface="Calibri"/>
              </a:rPr>
              <a:t> </a:t>
            </a:r>
            <a:r>
              <a:rPr lang="en-US" sz="1800" dirty="0" err="1">
                <a:latin typeface="Calibri"/>
                <a:ea typeface="Calibri"/>
                <a:cs typeface="Calibri"/>
                <a:sym typeface="Calibri"/>
              </a:rPr>
              <a:t>ekonomiler</a:t>
            </a:r>
            <a:r>
              <a:rPr lang="en-US" sz="1800" dirty="0">
                <a:latin typeface="Calibri"/>
                <a:ea typeface="Calibri"/>
                <a:cs typeface="Calibri"/>
                <a:sym typeface="Calibri"/>
              </a:rPr>
              <a:t>, </a:t>
            </a:r>
            <a:r>
              <a:rPr lang="en-US" sz="1800" dirty="0" err="1">
                <a:latin typeface="Calibri"/>
                <a:ea typeface="Calibri"/>
                <a:cs typeface="Calibri"/>
                <a:sym typeface="Calibri"/>
              </a:rPr>
              <a:t>ürünlerin</a:t>
            </a:r>
            <a:r>
              <a:rPr lang="en-US" sz="1800" dirty="0">
                <a:latin typeface="Calibri"/>
                <a:ea typeface="Calibri"/>
                <a:cs typeface="Calibri"/>
                <a:sym typeface="Calibri"/>
              </a:rPr>
              <a:t> ve </a:t>
            </a:r>
            <a:r>
              <a:rPr lang="en-US" sz="1800" dirty="0" err="1">
                <a:latin typeface="Calibri"/>
                <a:ea typeface="Calibri"/>
                <a:cs typeface="Calibri"/>
                <a:sym typeface="Calibri"/>
              </a:rPr>
              <a:t>malzemelerin</a:t>
            </a:r>
            <a:r>
              <a:rPr lang="en-US" sz="1800" dirty="0">
                <a:latin typeface="Calibri"/>
                <a:ea typeface="Calibri"/>
                <a:cs typeface="Calibri"/>
                <a:sym typeface="Calibri"/>
              </a:rPr>
              <a:t> </a:t>
            </a:r>
            <a:r>
              <a:rPr lang="en-US" sz="1800" dirty="0" err="1">
                <a:latin typeface="Calibri"/>
                <a:ea typeface="Calibri"/>
                <a:cs typeface="Calibri"/>
                <a:sym typeface="Calibri"/>
              </a:rPr>
              <a:t>sürekli</a:t>
            </a:r>
            <a:r>
              <a:rPr lang="en-US" sz="1800" dirty="0">
                <a:latin typeface="Calibri"/>
                <a:ea typeface="Calibri"/>
                <a:cs typeface="Calibri"/>
                <a:sym typeface="Calibri"/>
              </a:rPr>
              <a:t> </a:t>
            </a:r>
            <a:r>
              <a:rPr lang="en-US" sz="1800" dirty="0" err="1">
                <a:latin typeface="Calibri"/>
                <a:ea typeface="Calibri"/>
                <a:cs typeface="Calibri"/>
                <a:sym typeface="Calibri"/>
              </a:rPr>
              <a:t>olarak</a:t>
            </a:r>
            <a:r>
              <a:rPr lang="en-US" sz="1800" dirty="0">
                <a:latin typeface="Calibri"/>
                <a:ea typeface="Calibri"/>
                <a:cs typeface="Calibri"/>
                <a:sym typeface="Calibri"/>
              </a:rPr>
              <a:t> </a:t>
            </a:r>
            <a:r>
              <a:rPr lang="en-US" sz="1800" dirty="0" err="1">
                <a:latin typeface="Calibri"/>
                <a:ea typeface="Calibri"/>
                <a:cs typeface="Calibri"/>
                <a:sym typeface="Calibri"/>
              </a:rPr>
              <a:t>yeniden</a:t>
            </a:r>
            <a:r>
              <a:rPr lang="en-US" sz="1800" dirty="0">
                <a:latin typeface="Calibri"/>
                <a:ea typeface="Calibri"/>
                <a:cs typeface="Calibri"/>
                <a:sym typeface="Calibri"/>
              </a:rPr>
              <a:t> </a:t>
            </a:r>
            <a:r>
              <a:rPr lang="en-US" sz="1800" dirty="0" err="1">
                <a:latin typeface="Calibri"/>
                <a:ea typeface="Calibri"/>
                <a:cs typeface="Calibri"/>
                <a:sym typeface="Calibri"/>
              </a:rPr>
              <a:t>kullanıldığı</a:t>
            </a:r>
            <a:r>
              <a:rPr lang="en-US" sz="1800" dirty="0">
                <a:latin typeface="Calibri"/>
                <a:ea typeface="Calibri"/>
                <a:cs typeface="Calibri"/>
                <a:sym typeface="Calibri"/>
              </a:rPr>
              <a:t>, </a:t>
            </a:r>
            <a:r>
              <a:rPr lang="en-US" sz="1800" dirty="0" err="1">
                <a:latin typeface="Calibri"/>
                <a:ea typeface="Calibri"/>
                <a:cs typeface="Calibri"/>
                <a:sym typeface="Calibri"/>
              </a:rPr>
              <a:t>yeniden</a:t>
            </a:r>
            <a:r>
              <a:rPr lang="en-US" sz="1800" dirty="0">
                <a:latin typeface="Calibri"/>
                <a:ea typeface="Calibri"/>
                <a:cs typeface="Calibri"/>
                <a:sym typeface="Calibri"/>
              </a:rPr>
              <a:t> </a:t>
            </a:r>
            <a:r>
              <a:rPr lang="en-US" sz="1800" dirty="0" err="1">
                <a:latin typeface="Calibri"/>
                <a:ea typeface="Calibri"/>
                <a:cs typeface="Calibri"/>
                <a:sym typeface="Calibri"/>
              </a:rPr>
              <a:t>üretildiği</a:t>
            </a:r>
            <a:r>
              <a:rPr lang="en-US" sz="1800" dirty="0">
                <a:latin typeface="Calibri"/>
                <a:ea typeface="Calibri"/>
                <a:cs typeface="Calibri"/>
                <a:sym typeface="Calibri"/>
              </a:rPr>
              <a:t> </a:t>
            </a:r>
            <a:r>
              <a:rPr lang="en-US" sz="1800" dirty="0" err="1">
                <a:latin typeface="Calibri"/>
                <a:ea typeface="Calibri"/>
                <a:cs typeface="Calibri"/>
                <a:sym typeface="Calibri"/>
              </a:rPr>
              <a:t>veya</a:t>
            </a:r>
            <a:r>
              <a:rPr lang="en-US" sz="1800" dirty="0">
                <a:latin typeface="Calibri"/>
                <a:ea typeface="Calibri"/>
                <a:cs typeface="Calibri"/>
                <a:sym typeface="Calibri"/>
              </a:rPr>
              <a:t> </a:t>
            </a:r>
            <a:r>
              <a:rPr lang="en-US" sz="1800" dirty="0" err="1">
                <a:latin typeface="Calibri"/>
                <a:ea typeface="Calibri"/>
                <a:cs typeface="Calibri"/>
                <a:sym typeface="Calibri"/>
              </a:rPr>
              <a:t>geri</a:t>
            </a:r>
            <a:r>
              <a:rPr lang="en-US" sz="1800" dirty="0">
                <a:latin typeface="Calibri"/>
                <a:ea typeface="Calibri"/>
                <a:cs typeface="Calibri"/>
                <a:sym typeface="Calibri"/>
              </a:rPr>
              <a:t> </a:t>
            </a:r>
            <a:r>
              <a:rPr lang="en-US" sz="1800" dirty="0" err="1">
                <a:latin typeface="Calibri"/>
                <a:ea typeface="Calibri"/>
                <a:cs typeface="Calibri"/>
                <a:sym typeface="Calibri"/>
              </a:rPr>
              <a:t>dönüştürüldüğü</a:t>
            </a:r>
            <a:r>
              <a:rPr lang="en-US" sz="1800" dirty="0">
                <a:latin typeface="Calibri"/>
                <a:ea typeface="Calibri"/>
                <a:cs typeface="Calibri"/>
                <a:sym typeface="Calibri"/>
              </a:rPr>
              <a:t> </a:t>
            </a:r>
            <a:r>
              <a:rPr lang="en-US" sz="1800" dirty="0" err="1">
                <a:latin typeface="Calibri"/>
                <a:ea typeface="Calibri"/>
                <a:cs typeface="Calibri"/>
                <a:sym typeface="Calibri"/>
              </a:rPr>
              <a:t>kapalı</a:t>
            </a:r>
            <a:r>
              <a:rPr lang="en-US" sz="1800" dirty="0">
                <a:latin typeface="Calibri"/>
                <a:ea typeface="Calibri"/>
                <a:cs typeface="Calibri"/>
                <a:sym typeface="Calibri"/>
              </a:rPr>
              <a:t> </a:t>
            </a:r>
            <a:r>
              <a:rPr lang="en-US" sz="1800" dirty="0" err="1">
                <a:latin typeface="Calibri"/>
                <a:ea typeface="Calibri"/>
                <a:cs typeface="Calibri"/>
                <a:sym typeface="Calibri"/>
              </a:rPr>
              <a:t>döngü</a:t>
            </a:r>
            <a:r>
              <a:rPr lang="en-US" sz="1800" dirty="0">
                <a:latin typeface="Calibri"/>
                <a:ea typeface="Calibri"/>
                <a:cs typeface="Calibri"/>
                <a:sym typeface="Calibri"/>
              </a:rPr>
              <a:t> </a:t>
            </a:r>
            <a:r>
              <a:rPr lang="en-US" sz="1800" dirty="0" err="1">
                <a:latin typeface="Calibri"/>
                <a:ea typeface="Calibri"/>
                <a:cs typeface="Calibri"/>
                <a:sym typeface="Calibri"/>
              </a:rPr>
              <a:t>sistemler</a:t>
            </a:r>
            <a:r>
              <a:rPr lang="en-US" sz="1800" dirty="0">
                <a:latin typeface="Calibri"/>
                <a:ea typeface="Calibri"/>
                <a:cs typeface="Calibri"/>
                <a:sym typeface="Calibri"/>
              </a:rPr>
              <a:t> </a:t>
            </a:r>
            <a:r>
              <a:rPr lang="en-US" sz="1800" dirty="0" err="1">
                <a:latin typeface="Calibri"/>
                <a:ea typeface="Calibri"/>
                <a:cs typeface="Calibri"/>
                <a:sym typeface="Calibri"/>
              </a:rPr>
              <a:t>oluşturmayı</a:t>
            </a:r>
            <a:r>
              <a:rPr lang="en-US" sz="1800" dirty="0">
                <a:latin typeface="Calibri"/>
                <a:ea typeface="Calibri"/>
                <a:cs typeface="Calibri"/>
                <a:sym typeface="Calibri"/>
              </a:rPr>
              <a:t> </a:t>
            </a:r>
            <a:r>
              <a:rPr lang="en-US" sz="1800" dirty="0" err="1">
                <a:latin typeface="Calibri"/>
                <a:ea typeface="Calibri"/>
                <a:cs typeface="Calibri"/>
                <a:sym typeface="Calibri"/>
              </a:rPr>
              <a:t>amaçlar</a:t>
            </a:r>
            <a:r>
              <a:rPr lang="en-US" sz="1800" dirty="0">
                <a:latin typeface="Calibri"/>
                <a:ea typeface="Calibri"/>
                <a:cs typeface="Calibri"/>
                <a:sym typeface="Calibri"/>
              </a:rPr>
              <a:t>.
</a:t>
            </a:r>
            <a:r>
              <a:rPr lang="en-US" sz="1800" dirty="0" err="1">
                <a:latin typeface="Calibri"/>
                <a:ea typeface="Calibri"/>
                <a:cs typeface="Calibri"/>
                <a:sym typeface="Calibri"/>
              </a:rPr>
              <a:t>Ekonomik</a:t>
            </a:r>
            <a:r>
              <a:rPr lang="en-US" sz="1800" dirty="0">
                <a:latin typeface="Calibri"/>
                <a:ea typeface="Calibri"/>
                <a:cs typeface="Calibri"/>
                <a:sym typeface="Calibri"/>
              </a:rPr>
              <a:t> </a:t>
            </a:r>
            <a:r>
              <a:rPr lang="en-US" sz="1800" dirty="0" err="1">
                <a:latin typeface="Calibri"/>
                <a:ea typeface="Calibri"/>
                <a:cs typeface="Calibri"/>
                <a:sym typeface="Calibri"/>
              </a:rPr>
              <a:t>Dayanıklılık</a:t>
            </a:r>
            <a:r>
              <a:rPr lang="en-US" sz="1800" dirty="0">
                <a:latin typeface="Calibri"/>
                <a:ea typeface="Calibri"/>
                <a:cs typeface="Calibri"/>
                <a:sym typeface="Calibri"/>
              </a:rPr>
              <a:t>: </a:t>
            </a:r>
            <a:r>
              <a:rPr lang="en-US" sz="1800" dirty="0" err="1">
                <a:latin typeface="Calibri"/>
                <a:ea typeface="Calibri"/>
                <a:cs typeface="Calibri"/>
                <a:sym typeface="Calibri"/>
              </a:rPr>
              <a:t>Döngüsel</a:t>
            </a:r>
            <a:r>
              <a:rPr lang="en-US" sz="1800" dirty="0">
                <a:latin typeface="Calibri"/>
                <a:ea typeface="Calibri"/>
                <a:cs typeface="Calibri"/>
                <a:sym typeface="Calibri"/>
              </a:rPr>
              <a:t> </a:t>
            </a:r>
            <a:r>
              <a:rPr lang="en-US" sz="1800" dirty="0" err="1">
                <a:latin typeface="Calibri"/>
                <a:ea typeface="Calibri"/>
                <a:cs typeface="Calibri"/>
                <a:sym typeface="Calibri"/>
              </a:rPr>
              <a:t>ekonomiler</a:t>
            </a:r>
            <a:r>
              <a:rPr lang="en-US" sz="1800" dirty="0">
                <a:latin typeface="Calibri"/>
                <a:ea typeface="Calibri"/>
                <a:cs typeface="Calibri"/>
                <a:sym typeface="Calibri"/>
              </a:rPr>
              <a:t>, </a:t>
            </a:r>
            <a:r>
              <a:rPr lang="en-US" sz="1800" dirty="0" err="1">
                <a:latin typeface="Calibri"/>
                <a:ea typeface="Calibri"/>
                <a:cs typeface="Calibri"/>
                <a:sym typeface="Calibri"/>
              </a:rPr>
              <a:t>tedarik</a:t>
            </a:r>
            <a:r>
              <a:rPr lang="en-US" sz="1800" dirty="0">
                <a:latin typeface="Calibri"/>
                <a:ea typeface="Calibri"/>
                <a:cs typeface="Calibri"/>
                <a:sym typeface="Calibri"/>
              </a:rPr>
              <a:t> </a:t>
            </a:r>
            <a:r>
              <a:rPr lang="en-US" sz="1800" dirty="0" err="1">
                <a:latin typeface="Calibri"/>
                <a:ea typeface="Calibri"/>
                <a:cs typeface="Calibri"/>
                <a:sym typeface="Calibri"/>
              </a:rPr>
              <a:t>zincirlerini</a:t>
            </a:r>
            <a:r>
              <a:rPr lang="en-US" sz="1800" dirty="0">
                <a:latin typeface="Calibri"/>
                <a:ea typeface="Calibri"/>
                <a:cs typeface="Calibri"/>
                <a:sym typeface="Calibri"/>
              </a:rPr>
              <a:t> </a:t>
            </a:r>
            <a:r>
              <a:rPr lang="en-US" sz="1800" dirty="0" err="1">
                <a:latin typeface="Calibri"/>
                <a:ea typeface="Calibri"/>
                <a:cs typeface="Calibri"/>
                <a:sym typeface="Calibri"/>
              </a:rPr>
              <a:t>çeşitlendirerek</a:t>
            </a:r>
            <a:r>
              <a:rPr lang="en-US" sz="1800" dirty="0">
                <a:latin typeface="Calibri"/>
                <a:ea typeface="Calibri"/>
                <a:cs typeface="Calibri"/>
                <a:sym typeface="Calibri"/>
              </a:rPr>
              <a:t> ve </a:t>
            </a:r>
            <a:r>
              <a:rPr lang="en-US" sz="1800" dirty="0" err="1">
                <a:latin typeface="Calibri"/>
                <a:ea typeface="Calibri"/>
                <a:cs typeface="Calibri"/>
                <a:sym typeface="Calibri"/>
              </a:rPr>
              <a:t>kaynak</a:t>
            </a:r>
            <a:r>
              <a:rPr lang="en-US" sz="1800" dirty="0">
                <a:latin typeface="Calibri"/>
                <a:ea typeface="Calibri"/>
                <a:cs typeface="Calibri"/>
                <a:sym typeface="Calibri"/>
              </a:rPr>
              <a:t> </a:t>
            </a:r>
            <a:r>
              <a:rPr lang="en-US" sz="1800" dirty="0" err="1">
                <a:latin typeface="Calibri"/>
                <a:ea typeface="Calibri"/>
                <a:cs typeface="Calibri"/>
                <a:sym typeface="Calibri"/>
              </a:rPr>
              <a:t>bağımlılıklarını</a:t>
            </a:r>
            <a:r>
              <a:rPr lang="en-US" sz="1800" dirty="0">
                <a:latin typeface="Calibri"/>
                <a:ea typeface="Calibri"/>
                <a:cs typeface="Calibri"/>
                <a:sym typeface="Calibri"/>
              </a:rPr>
              <a:t> </a:t>
            </a:r>
            <a:r>
              <a:rPr lang="en-US" sz="1800" dirty="0" err="1">
                <a:latin typeface="Calibri"/>
                <a:ea typeface="Calibri"/>
                <a:cs typeface="Calibri"/>
                <a:sym typeface="Calibri"/>
              </a:rPr>
              <a:t>azaltarak</a:t>
            </a:r>
            <a:r>
              <a:rPr lang="en-US" sz="1800" dirty="0">
                <a:latin typeface="Calibri"/>
                <a:ea typeface="Calibri"/>
                <a:cs typeface="Calibri"/>
                <a:sym typeface="Calibri"/>
              </a:rPr>
              <a:t>, </a:t>
            </a:r>
            <a:r>
              <a:rPr lang="en-US" sz="1800" dirty="0" err="1">
                <a:latin typeface="Calibri"/>
                <a:ea typeface="Calibri"/>
                <a:cs typeface="Calibri"/>
                <a:sym typeface="Calibri"/>
              </a:rPr>
              <a:t>kaynak</a:t>
            </a:r>
            <a:r>
              <a:rPr lang="en-US" sz="1800" dirty="0">
                <a:latin typeface="Calibri"/>
                <a:ea typeface="Calibri"/>
                <a:cs typeface="Calibri"/>
                <a:sym typeface="Calibri"/>
              </a:rPr>
              <a:t> </a:t>
            </a:r>
            <a:r>
              <a:rPr lang="en-US" sz="1800" dirty="0" err="1">
                <a:latin typeface="Calibri"/>
                <a:ea typeface="Calibri"/>
                <a:cs typeface="Calibri"/>
                <a:sym typeface="Calibri"/>
              </a:rPr>
              <a:t>kıtlığı</a:t>
            </a:r>
            <a:r>
              <a:rPr lang="en-US" sz="1800" dirty="0">
                <a:latin typeface="Calibri"/>
                <a:ea typeface="Calibri"/>
                <a:cs typeface="Calibri"/>
                <a:sym typeface="Calibri"/>
              </a:rPr>
              <a:t> ve </a:t>
            </a:r>
            <a:r>
              <a:rPr lang="en-US" sz="1800" dirty="0" err="1">
                <a:latin typeface="Calibri"/>
                <a:ea typeface="Calibri"/>
                <a:cs typeface="Calibri"/>
                <a:sym typeface="Calibri"/>
              </a:rPr>
              <a:t>kesintiler</a:t>
            </a:r>
            <a:r>
              <a:rPr lang="en-US" sz="1800" dirty="0">
                <a:latin typeface="Calibri"/>
                <a:ea typeface="Calibri"/>
                <a:cs typeface="Calibri"/>
                <a:sym typeface="Calibri"/>
              </a:rPr>
              <a:t> </a:t>
            </a:r>
            <a:r>
              <a:rPr lang="en-US" sz="1800" dirty="0" err="1">
                <a:latin typeface="Calibri"/>
                <a:ea typeface="Calibri"/>
                <a:cs typeface="Calibri"/>
                <a:sym typeface="Calibri"/>
              </a:rPr>
              <a:t>karşısında</a:t>
            </a:r>
            <a:r>
              <a:rPr lang="en-US" sz="1800" dirty="0">
                <a:latin typeface="Calibri"/>
                <a:ea typeface="Calibri"/>
                <a:cs typeface="Calibri"/>
                <a:sym typeface="Calibri"/>
              </a:rPr>
              <a:t> </a:t>
            </a:r>
            <a:r>
              <a:rPr lang="en-US" sz="1800" dirty="0" err="1">
                <a:latin typeface="Calibri"/>
                <a:ea typeface="Calibri"/>
                <a:cs typeface="Calibri"/>
                <a:sym typeface="Calibri"/>
              </a:rPr>
              <a:t>ekonomik</a:t>
            </a:r>
            <a:r>
              <a:rPr lang="en-US" sz="1800" dirty="0">
                <a:latin typeface="Calibri"/>
                <a:ea typeface="Calibri"/>
                <a:cs typeface="Calibri"/>
                <a:sym typeface="Calibri"/>
              </a:rPr>
              <a:t> </a:t>
            </a:r>
            <a:r>
              <a:rPr lang="en-US" sz="1800" dirty="0" err="1">
                <a:latin typeface="Calibri"/>
                <a:ea typeface="Calibri"/>
                <a:cs typeface="Calibri"/>
                <a:sym typeface="Calibri"/>
              </a:rPr>
              <a:t>dayanıklılığı</a:t>
            </a:r>
            <a:r>
              <a:rPr lang="en-US" sz="1800" dirty="0">
                <a:latin typeface="Calibri"/>
                <a:ea typeface="Calibri"/>
                <a:cs typeface="Calibri"/>
                <a:sym typeface="Calibri"/>
              </a:rPr>
              <a:t> </a:t>
            </a:r>
            <a:r>
              <a:rPr lang="en-US" sz="1800" dirty="0" err="1">
                <a:latin typeface="Calibri"/>
                <a:ea typeface="Calibri"/>
                <a:cs typeface="Calibri"/>
                <a:sym typeface="Calibri"/>
              </a:rPr>
              <a:t>artırabilir</a:t>
            </a:r>
            <a:r>
              <a:rPr lang="en-US" sz="1800" dirty="0">
                <a:latin typeface="Calibri"/>
                <a:ea typeface="Calibri"/>
                <a:cs typeface="Calibri"/>
                <a:sym typeface="Calibri"/>
              </a:rPr>
              <a:t>.
</a:t>
            </a:r>
            <a:r>
              <a:rPr lang="en-US" sz="1800" dirty="0" err="1">
                <a:latin typeface="Calibri"/>
                <a:ea typeface="Calibri"/>
                <a:cs typeface="Calibri"/>
                <a:sym typeface="Calibri"/>
              </a:rPr>
              <a:t>Çevresel</a:t>
            </a:r>
            <a:r>
              <a:rPr lang="en-US" sz="1800" dirty="0">
                <a:latin typeface="Calibri"/>
                <a:ea typeface="Calibri"/>
                <a:cs typeface="Calibri"/>
                <a:sym typeface="Calibri"/>
              </a:rPr>
              <a:t> </a:t>
            </a:r>
            <a:r>
              <a:rPr lang="en-US" sz="1800" dirty="0" err="1">
                <a:latin typeface="Calibri"/>
                <a:ea typeface="Calibri"/>
                <a:cs typeface="Calibri"/>
                <a:sym typeface="Calibri"/>
              </a:rPr>
              <a:t>Yönetim</a:t>
            </a:r>
            <a:r>
              <a:rPr lang="en-US" sz="1800" dirty="0">
                <a:latin typeface="Calibri"/>
                <a:ea typeface="Calibri"/>
                <a:cs typeface="Calibri"/>
                <a:sym typeface="Calibri"/>
              </a:rPr>
              <a:t>: </a:t>
            </a:r>
            <a:r>
              <a:rPr lang="en-US" sz="1800" dirty="0" err="1">
                <a:latin typeface="Calibri"/>
                <a:ea typeface="Calibri"/>
                <a:cs typeface="Calibri"/>
                <a:sym typeface="Calibri"/>
              </a:rPr>
              <a:t>Döngüsel</a:t>
            </a:r>
            <a:r>
              <a:rPr lang="en-US" sz="1800" dirty="0">
                <a:latin typeface="Calibri"/>
                <a:ea typeface="Calibri"/>
                <a:cs typeface="Calibri"/>
                <a:sym typeface="Calibri"/>
              </a:rPr>
              <a:t> </a:t>
            </a:r>
            <a:r>
              <a:rPr lang="en-US" sz="1800" dirty="0" err="1">
                <a:latin typeface="Calibri"/>
                <a:ea typeface="Calibri"/>
                <a:cs typeface="Calibri"/>
                <a:sym typeface="Calibri"/>
              </a:rPr>
              <a:t>ekonomi</a:t>
            </a:r>
            <a:r>
              <a:rPr lang="en-US" sz="1800" dirty="0">
                <a:latin typeface="Calibri"/>
                <a:ea typeface="Calibri"/>
                <a:cs typeface="Calibri"/>
                <a:sym typeface="Calibri"/>
              </a:rPr>
              <a:t> </a:t>
            </a:r>
            <a:r>
              <a:rPr lang="en-US" sz="1800" dirty="0" err="1">
                <a:latin typeface="Calibri"/>
                <a:ea typeface="Calibri"/>
                <a:cs typeface="Calibri"/>
                <a:sym typeface="Calibri"/>
              </a:rPr>
              <a:t>modelleri</a:t>
            </a:r>
            <a:r>
              <a:rPr lang="en-US" sz="1800" dirty="0">
                <a:latin typeface="Calibri"/>
                <a:ea typeface="Calibri"/>
                <a:cs typeface="Calibri"/>
                <a:sym typeface="Calibri"/>
              </a:rPr>
              <a:t>, </a:t>
            </a:r>
            <a:r>
              <a:rPr lang="en-US" sz="1800" dirty="0" err="1">
                <a:latin typeface="Calibri"/>
                <a:ea typeface="Calibri"/>
                <a:cs typeface="Calibri"/>
                <a:sym typeface="Calibri"/>
              </a:rPr>
              <a:t>zararı</a:t>
            </a:r>
            <a:r>
              <a:rPr lang="en-US" sz="1800" dirty="0">
                <a:latin typeface="Calibri"/>
                <a:ea typeface="Calibri"/>
                <a:cs typeface="Calibri"/>
                <a:sym typeface="Calibri"/>
              </a:rPr>
              <a:t> </a:t>
            </a:r>
            <a:r>
              <a:rPr lang="en-US" sz="1800" dirty="0" err="1">
                <a:latin typeface="Calibri"/>
                <a:ea typeface="Calibri"/>
                <a:cs typeface="Calibri"/>
                <a:sym typeface="Calibri"/>
              </a:rPr>
              <a:t>en</a:t>
            </a:r>
            <a:r>
              <a:rPr lang="en-US" sz="1800" dirty="0">
                <a:latin typeface="Calibri"/>
                <a:ea typeface="Calibri"/>
                <a:cs typeface="Calibri"/>
                <a:sym typeface="Calibri"/>
              </a:rPr>
              <a:t> </a:t>
            </a:r>
            <a:r>
              <a:rPr lang="en-US" sz="1800" dirty="0" err="1">
                <a:latin typeface="Calibri"/>
                <a:ea typeface="Calibri"/>
                <a:cs typeface="Calibri"/>
                <a:sym typeface="Calibri"/>
              </a:rPr>
              <a:t>aza</a:t>
            </a:r>
            <a:r>
              <a:rPr lang="en-US" sz="1800" dirty="0">
                <a:latin typeface="Calibri"/>
                <a:ea typeface="Calibri"/>
                <a:cs typeface="Calibri"/>
                <a:sym typeface="Calibri"/>
              </a:rPr>
              <a:t> </a:t>
            </a:r>
            <a:r>
              <a:rPr lang="en-US" sz="1800" dirty="0" err="1">
                <a:latin typeface="Calibri"/>
                <a:ea typeface="Calibri"/>
                <a:cs typeface="Calibri"/>
                <a:sym typeface="Calibri"/>
              </a:rPr>
              <a:t>indirmeye</a:t>
            </a:r>
            <a:r>
              <a:rPr lang="en-US" sz="1800" dirty="0">
                <a:latin typeface="Calibri"/>
                <a:ea typeface="Calibri"/>
                <a:cs typeface="Calibri"/>
                <a:sym typeface="Calibri"/>
              </a:rPr>
              <a:t> ve </a:t>
            </a:r>
            <a:r>
              <a:rPr lang="en-US" sz="1800" dirty="0" err="1">
                <a:latin typeface="Calibri"/>
                <a:ea typeface="Calibri"/>
                <a:cs typeface="Calibri"/>
                <a:sym typeface="Calibri"/>
              </a:rPr>
              <a:t>ekosistemleri</a:t>
            </a:r>
            <a:r>
              <a:rPr lang="en-US" sz="1800" dirty="0">
                <a:latin typeface="Calibri"/>
                <a:ea typeface="Calibri"/>
                <a:cs typeface="Calibri"/>
                <a:sym typeface="Calibri"/>
              </a:rPr>
              <a:t> </a:t>
            </a:r>
            <a:r>
              <a:rPr lang="en-US" sz="1800" dirty="0" err="1">
                <a:latin typeface="Calibri"/>
                <a:ea typeface="Calibri"/>
                <a:cs typeface="Calibri"/>
                <a:sym typeface="Calibri"/>
              </a:rPr>
              <a:t>korumaya</a:t>
            </a:r>
            <a:r>
              <a:rPr lang="en-US" sz="1800" dirty="0">
                <a:latin typeface="Calibri"/>
                <a:ea typeface="Calibri"/>
                <a:cs typeface="Calibri"/>
                <a:sym typeface="Calibri"/>
              </a:rPr>
              <a:t> </a:t>
            </a:r>
            <a:r>
              <a:rPr lang="en-US" sz="1800" dirty="0" err="1">
                <a:latin typeface="Calibri"/>
                <a:ea typeface="Calibri"/>
                <a:cs typeface="Calibri"/>
                <a:sym typeface="Calibri"/>
              </a:rPr>
              <a:t>çalışarak</a:t>
            </a:r>
            <a:r>
              <a:rPr lang="en-US" sz="1800" dirty="0">
                <a:latin typeface="Calibri"/>
                <a:ea typeface="Calibri"/>
                <a:cs typeface="Calibri"/>
                <a:sym typeface="Calibri"/>
              </a:rPr>
              <a:t> </a:t>
            </a:r>
            <a:r>
              <a:rPr lang="en-US" sz="1800" dirty="0" err="1">
                <a:latin typeface="Calibri"/>
                <a:ea typeface="Calibri"/>
                <a:cs typeface="Calibri"/>
                <a:sym typeface="Calibri"/>
              </a:rPr>
              <a:t>ekonomik</a:t>
            </a:r>
            <a:r>
              <a:rPr lang="en-US" sz="1800" dirty="0">
                <a:latin typeface="Calibri"/>
                <a:ea typeface="Calibri"/>
                <a:cs typeface="Calibri"/>
                <a:sym typeface="Calibri"/>
              </a:rPr>
              <a:t> </a:t>
            </a:r>
            <a:r>
              <a:rPr lang="en-US" sz="1800" dirty="0" err="1">
                <a:latin typeface="Calibri"/>
                <a:ea typeface="Calibri"/>
                <a:cs typeface="Calibri"/>
                <a:sym typeface="Calibri"/>
              </a:rPr>
              <a:t>faaliyetlerin</a:t>
            </a:r>
            <a:r>
              <a:rPr lang="en-US" sz="1800" dirty="0">
                <a:latin typeface="Calibri"/>
                <a:ea typeface="Calibri"/>
                <a:cs typeface="Calibri"/>
                <a:sym typeface="Calibri"/>
              </a:rPr>
              <a:t> </a:t>
            </a:r>
            <a:r>
              <a:rPr lang="en-US" sz="1800" dirty="0" err="1">
                <a:latin typeface="Calibri"/>
                <a:ea typeface="Calibri"/>
                <a:cs typeface="Calibri"/>
                <a:sym typeface="Calibri"/>
              </a:rPr>
              <a:t>çevresel</a:t>
            </a:r>
            <a:r>
              <a:rPr lang="en-US" sz="1800" dirty="0">
                <a:latin typeface="Calibri"/>
                <a:ea typeface="Calibri"/>
                <a:cs typeface="Calibri"/>
                <a:sym typeface="Calibri"/>
              </a:rPr>
              <a:t> </a:t>
            </a:r>
            <a:r>
              <a:rPr lang="en-US" sz="1800" dirty="0" err="1">
                <a:latin typeface="Calibri"/>
                <a:ea typeface="Calibri"/>
                <a:cs typeface="Calibri"/>
                <a:sym typeface="Calibri"/>
              </a:rPr>
              <a:t>etkilerini</a:t>
            </a:r>
            <a:r>
              <a:rPr lang="en-US" sz="1800" dirty="0">
                <a:latin typeface="Calibri"/>
                <a:ea typeface="Calibri"/>
                <a:cs typeface="Calibri"/>
                <a:sym typeface="Calibri"/>
              </a:rPr>
              <a:t> </a:t>
            </a:r>
            <a:r>
              <a:rPr lang="en-US" sz="1800" dirty="0" err="1">
                <a:latin typeface="Calibri"/>
                <a:ea typeface="Calibri"/>
                <a:cs typeface="Calibri"/>
                <a:sym typeface="Calibri"/>
              </a:rPr>
              <a:t>dikkate</a:t>
            </a:r>
            <a:r>
              <a:rPr lang="en-US" sz="1800" dirty="0">
                <a:latin typeface="Calibri"/>
                <a:ea typeface="Calibri"/>
                <a:cs typeface="Calibri"/>
                <a:sym typeface="Calibri"/>
              </a:rPr>
              <a:t> </a:t>
            </a:r>
            <a:r>
              <a:rPr lang="en-US" sz="1800" dirty="0" err="1">
                <a:latin typeface="Calibri"/>
                <a:ea typeface="Calibri"/>
                <a:cs typeface="Calibri"/>
                <a:sym typeface="Calibri"/>
              </a:rPr>
              <a:t>alır</a:t>
            </a:r>
            <a:r>
              <a:rPr lang="en-US" sz="1800" dirty="0">
                <a:latin typeface="Calibri"/>
                <a:ea typeface="Calibri"/>
                <a:cs typeface="Calibri"/>
                <a:sym typeface="Calibri"/>
              </a:rPr>
              <a:t>.
</a:t>
            </a:r>
            <a:r>
              <a:rPr lang="en-US" sz="1800" dirty="0" err="1">
                <a:latin typeface="Calibri"/>
                <a:ea typeface="Calibri"/>
                <a:cs typeface="Calibri"/>
                <a:sym typeface="Calibri"/>
              </a:rPr>
              <a:t>İnovasyon</a:t>
            </a:r>
            <a:r>
              <a:rPr lang="en-US" sz="1800" dirty="0">
                <a:latin typeface="Calibri"/>
                <a:ea typeface="Calibri"/>
                <a:cs typeface="Calibri"/>
                <a:sym typeface="Calibri"/>
              </a:rPr>
              <a:t> ve </a:t>
            </a:r>
            <a:r>
              <a:rPr lang="en-US" sz="1800" dirty="0" err="1">
                <a:latin typeface="Calibri"/>
                <a:ea typeface="Calibri"/>
                <a:cs typeface="Calibri"/>
                <a:sym typeface="Calibri"/>
              </a:rPr>
              <a:t>İşbirliği</a:t>
            </a:r>
            <a:r>
              <a:rPr lang="en-US" sz="1800" dirty="0">
                <a:latin typeface="Calibri"/>
                <a:ea typeface="Calibri"/>
                <a:cs typeface="Calibri"/>
                <a:sym typeface="Calibri"/>
              </a:rPr>
              <a:t>: </a:t>
            </a:r>
            <a:r>
              <a:rPr lang="en-US" sz="1800" dirty="0" err="1">
                <a:latin typeface="Calibri"/>
                <a:ea typeface="Calibri"/>
                <a:cs typeface="Calibri"/>
                <a:sym typeface="Calibri"/>
              </a:rPr>
              <a:t>Döngüsel</a:t>
            </a:r>
            <a:r>
              <a:rPr lang="en-US" sz="1800" dirty="0">
                <a:latin typeface="Calibri"/>
                <a:ea typeface="Calibri"/>
                <a:cs typeface="Calibri"/>
                <a:sym typeface="Calibri"/>
              </a:rPr>
              <a:t> </a:t>
            </a:r>
            <a:r>
              <a:rPr lang="en-US" sz="1800" dirty="0" err="1">
                <a:latin typeface="Calibri"/>
                <a:ea typeface="Calibri"/>
                <a:cs typeface="Calibri"/>
                <a:sym typeface="Calibri"/>
              </a:rPr>
              <a:t>bir</a:t>
            </a:r>
            <a:r>
              <a:rPr lang="en-US" sz="1800" dirty="0">
                <a:latin typeface="Calibri"/>
                <a:ea typeface="Calibri"/>
                <a:cs typeface="Calibri"/>
                <a:sym typeface="Calibri"/>
              </a:rPr>
              <a:t> </a:t>
            </a:r>
            <a:r>
              <a:rPr lang="en-US" sz="1800" dirty="0" err="1">
                <a:latin typeface="Calibri"/>
                <a:ea typeface="Calibri"/>
                <a:cs typeface="Calibri"/>
                <a:sym typeface="Calibri"/>
              </a:rPr>
              <a:t>ekonomiye</a:t>
            </a:r>
            <a:r>
              <a:rPr lang="en-US" sz="1800" dirty="0">
                <a:latin typeface="Calibri"/>
                <a:ea typeface="Calibri"/>
                <a:cs typeface="Calibri"/>
                <a:sym typeface="Calibri"/>
              </a:rPr>
              <a:t> </a:t>
            </a:r>
            <a:r>
              <a:rPr lang="en-US" sz="1800" dirty="0" err="1">
                <a:latin typeface="Calibri"/>
                <a:ea typeface="Calibri"/>
                <a:cs typeface="Calibri"/>
                <a:sym typeface="Calibri"/>
              </a:rPr>
              <a:t>geçiş</a:t>
            </a:r>
            <a:r>
              <a:rPr lang="en-US" sz="1800" dirty="0">
                <a:latin typeface="Calibri"/>
                <a:ea typeface="Calibri"/>
                <a:cs typeface="Calibri"/>
                <a:sym typeface="Calibri"/>
              </a:rPr>
              <a:t> </a:t>
            </a:r>
            <a:r>
              <a:rPr lang="en-US" sz="1800" dirty="0" err="1">
                <a:latin typeface="Calibri"/>
                <a:ea typeface="Calibri"/>
                <a:cs typeface="Calibri"/>
                <a:sym typeface="Calibri"/>
              </a:rPr>
              <a:t>genellikle</a:t>
            </a:r>
            <a:r>
              <a:rPr lang="en-US" sz="1800" dirty="0">
                <a:latin typeface="Calibri"/>
                <a:ea typeface="Calibri"/>
                <a:cs typeface="Calibri"/>
                <a:sym typeface="Calibri"/>
              </a:rPr>
              <a:t> </a:t>
            </a:r>
            <a:r>
              <a:rPr lang="en-US" sz="1800" dirty="0" err="1">
                <a:latin typeface="Calibri"/>
                <a:ea typeface="Calibri"/>
                <a:cs typeface="Calibri"/>
                <a:sym typeface="Calibri"/>
              </a:rPr>
              <a:t>inovasyon</a:t>
            </a:r>
            <a:r>
              <a:rPr lang="en-US" sz="1800" dirty="0">
                <a:latin typeface="Calibri"/>
                <a:ea typeface="Calibri"/>
                <a:cs typeface="Calibri"/>
                <a:sym typeface="Calibri"/>
              </a:rPr>
              <a:t>, </a:t>
            </a:r>
            <a:r>
              <a:rPr lang="en-US" sz="1800" dirty="0" err="1">
                <a:latin typeface="Calibri"/>
                <a:ea typeface="Calibri"/>
                <a:cs typeface="Calibri"/>
                <a:sym typeface="Calibri"/>
              </a:rPr>
              <a:t>paydaşlar</a:t>
            </a:r>
            <a:r>
              <a:rPr lang="en-US" sz="1800" dirty="0">
                <a:latin typeface="Calibri"/>
                <a:ea typeface="Calibri"/>
                <a:cs typeface="Calibri"/>
                <a:sym typeface="Calibri"/>
              </a:rPr>
              <a:t> </a:t>
            </a:r>
            <a:r>
              <a:rPr lang="en-US" sz="1800" dirty="0" err="1">
                <a:latin typeface="Calibri"/>
                <a:ea typeface="Calibri"/>
                <a:cs typeface="Calibri"/>
                <a:sym typeface="Calibri"/>
              </a:rPr>
              <a:t>arasında</a:t>
            </a:r>
            <a:r>
              <a:rPr lang="en-US" sz="1800" dirty="0">
                <a:latin typeface="Calibri"/>
                <a:ea typeface="Calibri"/>
                <a:cs typeface="Calibri"/>
                <a:sym typeface="Calibri"/>
              </a:rPr>
              <a:t> </a:t>
            </a:r>
            <a:r>
              <a:rPr lang="en-US" sz="1800" dirty="0" err="1">
                <a:latin typeface="Calibri"/>
                <a:ea typeface="Calibri"/>
                <a:cs typeface="Calibri"/>
                <a:sym typeface="Calibri"/>
              </a:rPr>
              <a:t>işbirliği</a:t>
            </a:r>
            <a:r>
              <a:rPr lang="en-US" sz="1800" dirty="0">
                <a:latin typeface="Calibri"/>
                <a:ea typeface="Calibri"/>
                <a:cs typeface="Calibri"/>
                <a:sym typeface="Calibri"/>
              </a:rPr>
              <a:t> ve </a:t>
            </a:r>
            <a:r>
              <a:rPr lang="en-US" sz="1800" dirty="0" err="1">
                <a:latin typeface="Calibri"/>
                <a:ea typeface="Calibri"/>
                <a:cs typeface="Calibri"/>
                <a:sym typeface="Calibri"/>
              </a:rPr>
              <a:t>sürdürülebilirliğe</a:t>
            </a:r>
            <a:r>
              <a:rPr lang="en-US" sz="1800" dirty="0">
                <a:latin typeface="Calibri"/>
                <a:ea typeface="Calibri"/>
                <a:cs typeface="Calibri"/>
                <a:sym typeface="Calibri"/>
              </a:rPr>
              <a:t> </a:t>
            </a:r>
            <a:r>
              <a:rPr lang="en-US" sz="1800" dirty="0" err="1">
                <a:latin typeface="Calibri"/>
                <a:ea typeface="Calibri"/>
                <a:cs typeface="Calibri"/>
                <a:sym typeface="Calibri"/>
              </a:rPr>
              <a:t>öncelik</a:t>
            </a:r>
            <a:r>
              <a:rPr lang="en-US" sz="1800" dirty="0">
                <a:latin typeface="Calibri"/>
                <a:ea typeface="Calibri"/>
                <a:cs typeface="Calibri"/>
                <a:sym typeface="Calibri"/>
              </a:rPr>
              <a:t> </a:t>
            </a:r>
            <a:r>
              <a:rPr lang="en-US" sz="1800" dirty="0" err="1">
                <a:latin typeface="Calibri"/>
                <a:ea typeface="Calibri"/>
                <a:cs typeface="Calibri"/>
                <a:sym typeface="Calibri"/>
              </a:rPr>
              <a:t>veren</a:t>
            </a:r>
            <a:r>
              <a:rPr lang="en-US" sz="1800" dirty="0">
                <a:latin typeface="Calibri"/>
                <a:ea typeface="Calibri"/>
                <a:cs typeface="Calibri"/>
                <a:sym typeface="Calibri"/>
              </a:rPr>
              <a:t> yeni </a:t>
            </a:r>
            <a:r>
              <a:rPr lang="en-US" sz="1800" dirty="0" err="1">
                <a:latin typeface="Calibri"/>
                <a:ea typeface="Calibri"/>
                <a:cs typeface="Calibri"/>
                <a:sym typeface="Calibri"/>
              </a:rPr>
              <a:t>iş</a:t>
            </a:r>
            <a:r>
              <a:rPr lang="en-US" sz="1800" dirty="0">
                <a:latin typeface="Calibri"/>
                <a:ea typeface="Calibri"/>
                <a:cs typeface="Calibri"/>
                <a:sym typeface="Calibri"/>
              </a:rPr>
              <a:t> </a:t>
            </a:r>
            <a:r>
              <a:rPr lang="en-US" sz="1800" dirty="0" err="1">
                <a:latin typeface="Calibri"/>
                <a:ea typeface="Calibri"/>
                <a:cs typeface="Calibri"/>
                <a:sym typeface="Calibri"/>
              </a:rPr>
              <a:t>modelleri</a:t>
            </a:r>
            <a:r>
              <a:rPr lang="en-US" sz="1800" dirty="0">
                <a:latin typeface="Calibri"/>
                <a:ea typeface="Calibri"/>
                <a:cs typeface="Calibri"/>
                <a:sym typeface="Calibri"/>
              </a:rPr>
              <a:t> </a:t>
            </a:r>
            <a:r>
              <a:rPr lang="en-US" sz="1800" dirty="0" err="1">
                <a:latin typeface="Calibri"/>
                <a:ea typeface="Calibri"/>
                <a:cs typeface="Calibri"/>
                <a:sym typeface="Calibri"/>
              </a:rPr>
              <a:t>gerektirir</a:t>
            </a:r>
            <a:r>
              <a:rPr lang="en-US" sz="1800" dirty="0">
                <a:latin typeface="Calibri"/>
                <a:ea typeface="Calibri"/>
                <a:cs typeface="Calibri"/>
                <a:sym typeface="Calibri"/>
              </a:rPr>
              <a:t>.
</a:t>
            </a:r>
            <a:r>
              <a:rPr lang="en-US" sz="1800" dirty="0" err="1">
                <a:latin typeface="Calibri"/>
                <a:ea typeface="Calibri"/>
                <a:cs typeface="Calibri"/>
                <a:sym typeface="Calibri"/>
              </a:rPr>
              <a:t>Döngüsel</a:t>
            </a:r>
            <a:r>
              <a:rPr lang="en-US" sz="1800" dirty="0">
                <a:latin typeface="Calibri"/>
                <a:ea typeface="Calibri"/>
                <a:cs typeface="Calibri"/>
                <a:sym typeface="Calibri"/>
              </a:rPr>
              <a:t> </a:t>
            </a:r>
            <a:r>
              <a:rPr lang="en-US" sz="1800" dirty="0" err="1">
                <a:latin typeface="Calibri"/>
                <a:ea typeface="Calibri"/>
                <a:cs typeface="Calibri"/>
                <a:sym typeface="Calibri"/>
              </a:rPr>
              <a:t>ekonomi</a:t>
            </a:r>
            <a:r>
              <a:rPr lang="en-US" sz="1800" dirty="0">
                <a:latin typeface="Calibri"/>
                <a:ea typeface="Calibri"/>
                <a:cs typeface="Calibri"/>
                <a:sym typeface="Calibri"/>
              </a:rPr>
              <a:t>, </a:t>
            </a:r>
            <a:r>
              <a:rPr lang="en-US" sz="1800" dirty="0" err="1">
                <a:latin typeface="Calibri"/>
                <a:ea typeface="Calibri"/>
                <a:cs typeface="Calibri"/>
                <a:sym typeface="Calibri"/>
              </a:rPr>
              <a:t>geleneksel</a:t>
            </a:r>
            <a:r>
              <a:rPr lang="en-US" sz="1800" dirty="0">
                <a:latin typeface="Calibri"/>
                <a:ea typeface="Calibri"/>
                <a:cs typeface="Calibri"/>
                <a:sym typeface="Calibri"/>
              </a:rPr>
              <a:t> </a:t>
            </a:r>
            <a:r>
              <a:rPr lang="en-US" sz="1800" dirty="0" err="1">
                <a:latin typeface="Calibri"/>
                <a:ea typeface="Calibri"/>
                <a:cs typeface="Calibri"/>
                <a:sym typeface="Calibri"/>
              </a:rPr>
              <a:t>doğrusal</a:t>
            </a:r>
            <a:r>
              <a:rPr lang="en-US" sz="1800" dirty="0">
                <a:latin typeface="Calibri"/>
                <a:ea typeface="Calibri"/>
                <a:cs typeface="Calibri"/>
                <a:sym typeface="Calibri"/>
              </a:rPr>
              <a:t> </a:t>
            </a:r>
            <a:r>
              <a:rPr lang="en-US" sz="1800" dirty="0" err="1">
                <a:latin typeface="Calibri"/>
                <a:ea typeface="Calibri"/>
                <a:cs typeface="Calibri"/>
                <a:sym typeface="Calibri"/>
              </a:rPr>
              <a:t>ekonominin</a:t>
            </a:r>
            <a:r>
              <a:rPr lang="en-US" sz="1800" dirty="0">
                <a:latin typeface="Calibri"/>
                <a:ea typeface="Calibri"/>
                <a:cs typeface="Calibri"/>
                <a:sym typeface="Calibri"/>
              </a:rPr>
              <a:t> </a:t>
            </a:r>
            <a:r>
              <a:rPr lang="en-US" sz="1800" dirty="0" err="1">
                <a:latin typeface="Calibri"/>
                <a:ea typeface="Calibri"/>
                <a:cs typeface="Calibri"/>
                <a:sym typeface="Calibri"/>
              </a:rPr>
              <a:t>doğrusal</a:t>
            </a:r>
            <a:r>
              <a:rPr lang="en-US" sz="1800" dirty="0">
                <a:latin typeface="Calibri"/>
                <a:ea typeface="Calibri"/>
                <a:cs typeface="Calibri"/>
                <a:sym typeface="Calibri"/>
              </a:rPr>
              <a:t> "al, yap, at" </a:t>
            </a:r>
            <a:r>
              <a:rPr lang="en-US" sz="1800" dirty="0" err="1">
                <a:latin typeface="Calibri"/>
                <a:ea typeface="Calibri"/>
                <a:cs typeface="Calibri"/>
                <a:sym typeface="Calibri"/>
              </a:rPr>
              <a:t>yaklaşımından</a:t>
            </a:r>
            <a:r>
              <a:rPr lang="en-US" sz="1800" dirty="0">
                <a:latin typeface="Calibri"/>
                <a:ea typeface="Calibri"/>
                <a:cs typeface="Calibri"/>
                <a:sym typeface="Calibri"/>
              </a:rPr>
              <a:t> </a:t>
            </a:r>
            <a:r>
              <a:rPr lang="en-US" sz="1800" dirty="0" err="1">
                <a:latin typeface="Calibri"/>
                <a:ea typeface="Calibri"/>
                <a:cs typeface="Calibri"/>
                <a:sym typeface="Calibri"/>
              </a:rPr>
              <a:t>sürdürülebilirlik</a:t>
            </a:r>
            <a:r>
              <a:rPr lang="en-US" sz="1800" dirty="0">
                <a:latin typeface="Calibri"/>
                <a:ea typeface="Calibri"/>
                <a:cs typeface="Calibri"/>
                <a:sym typeface="Calibri"/>
              </a:rPr>
              <a:t>, </a:t>
            </a:r>
            <a:r>
              <a:rPr lang="en-US" sz="1800" dirty="0" err="1">
                <a:latin typeface="Calibri"/>
                <a:ea typeface="Calibri"/>
                <a:cs typeface="Calibri"/>
                <a:sym typeface="Calibri"/>
              </a:rPr>
              <a:t>kaynak</a:t>
            </a:r>
            <a:r>
              <a:rPr lang="en-US" sz="1800" dirty="0">
                <a:latin typeface="Calibri"/>
                <a:ea typeface="Calibri"/>
                <a:cs typeface="Calibri"/>
                <a:sym typeface="Calibri"/>
              </a:rPr>
              <a:t> </a:t>
            </a:r>
            <a:r>
              <a:rPr lang="en-US" sz="1800" dirty="0" err="1">
                <a:latin typeface="Calibri"/>
                <a:ea typeface="Calibri"/>
                <a:cs typeface="Calibri"/>
                <a:sym typeface="Calibri"/>
              </a:rPr>
              <a:t>verimliliği</a:t>
            </a:r>
            <a:r>
              <a:rPr lang="en-US" sz="1800" dirty="0">
                <a:latin typeface="Calibri"/>
                <a:ea typeface="Calibri"/>
                <a:cs typeface="Calibri"/>
                <a:sym typeface="Calibri"/>
              </a:rPr>
              <a:t>, </a:t>
            </a:r>
            <a:r>
              <a:rPr lang="en-US" sz="1800" dirty="0" err="1">
                <a:latin typeface="Calibri"/>
                <a:ea typeface="Calibri"/>
                <a:cs typeface="Calibri"/>
                <a:sym typeface="Calibri"/>
              </a:rPr>
              <a:t>atık</a:t>
            </a:r>
            <a:r>
              <a:rPr lang="en-US" sz="1800" dirty="0">
                <a:latin typeface="Calibri"/>
                <a:ea typeface="Calibri"/>
                <a:cs typeface="Calibri"/>
                <a:sym typeface="Calibri"/>
              </a:rPr>
              <a:t> </a:t>
            </a:r>
            <a:r>
              <a:rPr lang="en-US" sz="1800" dirty="0" err="1">
                <a:latin typeface="Calibri"/>
                <a:ea typeface="Calibri"/>
                <a:cs typeface="Calibri"/>
                <a:sym typeface="Calibri"/>
              </a:rPr>
              <a:t>azaltma</a:t>
            </a:r>
            <a:r>
              <a:rPr lang="en-US" sz="1800" dirty="0">
                <a:latin typeface="Calibri"/>
                <a:ea typeface="Calibri"/>
                <a:cs typeface="Calibri"/>
                <a:sym typeface="Calibri"/>
              </a:rPr>
              <a:t> ve </a:t>
            </a:r>
            <a:r>
              <a:rPr lang="en-US" sz="1800" dirty="0" err="1">
                <a:latin typeface="Calibri"/>
                <a:ea typeface="Calibri"/>
                <a:cs typeface="Calibri"/>
                <a:sym typeface="Calibri"/>
              </a:rPr>
              <a:t>uzun</a:t>
            </a:r>
            <a:r>
              <a:rPr lang="en-US" sz="1800" dirty="0">
                <a:latin typeface="Calibri"/>
                <a:ea typeface="Calibri"/>
                <a:cs typeface="Calibri"/>
                <a:sym typeface="Calibri"/>
              </a:rPr>
              <a:t> </a:t>
            </a:r>
            <a:r>
              <a:rPr lang="en-US" sz="1800" dirty="0" err="1">
                <a:latin typeface="Calibri"/>
                <a:ea typeface="Calibri"/>
                <a:cs typeface="Calibri"/>
                <a:sym typeface="Calibri"/>
              </a:rPr>
              <a:t>vadeli</a:t>
            </a:r>
            <a:r>
              <a:rPr lang="en-US" sz="1800" dirty="0">
                <a:latin typeface="Calibri"/>
                <a:ea typeface="Calibri"/>
                <a:cs typeface="Calibri"/>
                <a:sym typeface="Calibri"/>
              </a:rPr>
              <a:t> </a:t>
            </a:r>
            <a:r>
              <a:rPr lang="en-US" sz="1800" dirty="0" err="1">
                <a:latin typeface="Calibri"/>
                <a:ea typeface="Calibri"/>
                <a:cs typeface="Calibri"/>
                <a:sym typeface="Calibri"/>
              </a:rPr>
              <a:t>çevresel</a:t>
            </a:r>
            <a:r>
              <a:rPr lang="en-US" sz="1800" dirty="0">
                <a:latin typeface="Calibri"/>
                <a:ea typeface="Calibri"/>
                <a:cs typeface="Calibri"/>
                <a:sym typeface="Calibri"/>
              </a:rPr>
              <a:t> ve </a:t>
            </a:r>
            <a:r>
              <a:rPr lang="en-US" sz="1800" dirty="0" err="1">
                <a:latin typeface="Calibri"/>
                <a:ea typeface="Calibri"/>
                <a:cs typeface="Calibri"/>
                <a:sym typeface="Calibri"/>
              </a:rPr>
              <a:t>ekonomik</a:t>
            </a:r>
            <a:r>
              <a:rPr lang="en-US" sz="1800" dirty="0">
                <a:latin typeface="Calibri"/>
                <a:ea typeface="Calibri"/>
                <a:cs typeface="Calibri"/>
                <a:sym typeface="Calibri"/>
              </a:rPr>
              <a:t> </a:t>
            </a:r>
            <a:r>
              <a:rPr lang="en-US" sz="1800" dirty="0" err="1">
                <a:latin typeface="Calibri"/>
                <a:ea typeface="Calibri"/>
                <a:cs typeface="Calibri"/>
                <a:sym typeface="Calibri"/>
              </a:rPr>
              <a:t>faydalara</a:t>
            </a:r>
            <a:r>
              <a:rPr lang="en-US" sz="1800" dirty="0">
                <a:latin typeface="Calibri"/>
                <a:ea typeface="Calibri"/>
                <a:cs typeface="Calibri"/>
                <a:sym typeface="Calibri"/>
              </a:rPr>
              <a:t> </a:t>
            </a:r>
            <a:r>
              <a:rPr lang="en-US" sz="1800" dirty="0" err="1">
                <a:latin typeface="Calibri"/>
                <a:ea typeface="Calibri"/>
                <a:cs typeface="Calibri"/>
                <a:sym typeface="Calibri"/>
              </a:rPr>
              <a:t>odaklanan</a:t>
            </a:r>
            <a:r>
              <a:rPr lang="en-US" sz="1800" dirty="0">
                <a:latin typeface="Calibri"/>
                <a:ea typeface="Calibri"/>
                <a:cs typeface="Calibri"/>
                <a:sym typeface="Calibri"/>
              </a:rPr>
              <a:t> </a:t>
            </a:r>
            <a:r>
              <a:rPr lang="en-US" sz="1800" dirty="0" err="1">
                <a:latin typeface="Calibri"/>
                <a:ea typeface="Calibri"/>
                <a:cs typeface="Calibri"/>
                <a:sym typeface="Calibri"/>
              </a:rPr>
              <a:t>bir</a:t>
            </a:r>
            <a:r>
              <a:rPr lang="en-US" sz="1800" dirty="0">
                <a:latin typeface="Calibri"/>
                <a:ea typeface="Calibri"/>
                <a:cs typeface="Calibri"/>
                <a:sym typeface="Calibri"/>
              </a:rPr>
              <a:t> </a:t>
            </a:r>
            <a:r>
              <a:rPr lang="en-US" sz="1800" dirty="0" err="1">
                <a:latin typeface="Calibri"/>
                <a:ea typeface="Calibri"/>
                <a:cs typeface="Calibri"/>
                <a:sym typeface="Calibri"/>
              </a:rPr>
              <a:t>yaklaşıma</a:t>
            </a:r>
            <a:r>
              <a:rPr lang="en-US" sz="1800" dirty="0">
                <a:latin typeface="Calibri"/>
                <a:ea typeface="Calibri"/>
                <a:cs typeface="Calibri"/>
                <a:sym typeface="Calibri"/>
              </a:rPr>
              <a:t> </a:t>
            </a:r>
            <a:r>
              <a:rPr lang="en-US" sz="1800" dirty="0" err="1">
                <a:latin typeface="Calibri"/>
                <a:ea typeface="Calibri"/>
                <a:cs typeface="Calibri"/>
                <a:sym typeface="Calibri"/>
              </a:rPr>
              <a:t>geçişi</a:t>
            </a:r>
            <a:r>
              <a:rPr lang="en-US" sz="1800" dirty="0">
                <a:latin typeface="Calibri"/>
                <a:ea typeface="Calibri"/>
                <a:cs typeface="Calibri"/>
                <a:sym typeface="Calibri"/>
              </a:rPr>
              <a:t> </a:t>
            </a:r>
            <a:r>
              <a:rPr lang="en-US" sz="1800" dirty="0" err="1">
                <a:latin typeface="Calibri"/>
                <a:ea typeface="Calibri"/>
                <a:cs typeface="Calibri"/>
                <a:sym typeface="Calibri"/>
              </a:rPr>
              <a:t>temsil</a:t>
            </a:r>
            <a:r>
              <a:rPr lang="en-US" sz="1800" dirty="0">
                <a:latin typeface="Calibri"/>
                <a:ea typeface="Calibri"/>
                <a:cs typeface="Calibri"/>
                <a:sym typeface="Calibri"/>
              </a:rPr>
              <a:t> </a:t>
            </a:r>
            <a:r>
              <a:rPr lang="en-US" sz="1800" dirty="0" err="1">
                <a:latin typeface="Calibri"/>
                <a:ea typeface="Calibri"/>
                <a:cs typeface="Calibri"/>
                <a:sym typeface="Calibri"/>
              </a:rPr>
              <a:t>eder</a:t>
            </a:r>
            <a:r>
              <a:rPr lang="en-US" sz="1800" dirty="0">
                <a:latin typeface="Calibri"/>
                <a:ea typeface="Calibri"/>
                <a:cs typeface="Calibri"/>
                <a:sym typeface="Calibri"/>
              </a:rPr>
              <a:t>. </a:t>
            </a:r>
            <a:r>
              <a:rPr lang="en-US" sz="1800" dirty="0" err="1">
                <a:latin typeface="Calibri"/>
                <a:ea typeface="Calibri"/>
                <a:cs typeface="Calibri"/>
                <a:sym typeface="Calibri"/>
              </a:rPr>
              <a:t>Ekonomik</a:t>
            </a:r>
            <a:r>
              <a:rPr lang="en-US" sz="1800" dirty="0">
                <a:latin typeface="Calibri"/>
                <a:ea typeface="Calibri"/>
                <a:cs typeface="Calibri"/>
                <a:sym typeface="Calibri"/>
              </a:rPr>
              <a:t> ve </a:t>
            </a:r>
            <a:r>
              <a:rPr lang="en-US" sz="1800" dirty="0" err="1">
                <a:latin typeface="Calibri"/>
                <a:ea typeface="Calibri"/>
                <a:cs typeface="Calibri"/>
                <a:sym typeface="Calibri"/>
              </a:rPr>
              <a:t>çevresel</a:t>
            </a:r>
            <a:r>
              <a:rPr lang="en-US" sz="1800" dirty="0">
                <a:latin typeface="Calibri"/>
                <a:ea typeface="Calibri"/>
                <a:cs typeface="Calibri"/>
                <a:sym typeface="Calibri"/>
              </a:rPr>
              <a:t> </a:t>
            </a:r>
            <a:r>
              <a:rPr lang="en-US" sz="1800" dirty="0" err="1">
                <a:latin typeface="Calibri"/>
                <a:ea typeface="Calibri"/>
                <a:cs typeface="Calibri"/>
                <a:sym typeface="Calibri"/>
              </a:rPr>
              <a:t>zorluklara</a:t>
            </a:r>
            <a:r>
              <a:rPr lang="en-US" sz="1800" dirty="0">
                <a:latin typeface="Calibri"/>
                <a:ea typeface="Calibri"/>
                <a:cs typeface="Calibri"/>
                <a:sym typeface="Calibri"/>
              </a:rPr>
              <a:t> </a:t>
            </a:r>
            <a:r>
              <a:rPr lang="en-US" sz="1800" dirty="0" err="1">
                <a:latin typeface="Calibri"/>
                <a:ea typeface="Calibri"/>
                <a:cs typeface="Calibri"/>
                <a:sym typeface="Calibri"/>
              </a:rPr>
              <a:t>daha</a:t>
            </a:r>
            <a:r>
              <a:rPr lang="en-US" sz="1800" dirty="0">
                <a:latin typeface="Calibri"/>
                <a:ea typeface="Calibri"/>
                <a:cs typeface="Calibri"/>
                <a:sym typeface="Calibri"/>
              </a:rPr>
              <a:t> </a:t>
            </a:r>
            <a:r>
              <a:rPr lang="en-US" sz="1800" dirty="0" err="1">
                <a:latin typeface="Calibri"/>
                <a:ea typeface="Calibri"/>
                <a:cs typeface="Calibri"/>
                <a:sym typeface="Calibri"/>
              </a:rPr>
              <a:t>bütünsel</a:t>
            </a:r>
            <a:r>
              <a:rPr lang="en-US" sz="1800" dirty="0">
                <a:latin typeface="Calibri"/>
                <a:ea typeface="Calibri"/>
                <a:cs typeface="Calibri"/>
                <a:sym typeface="Calibri"/>
              </a:rPr>
              <a:t> ve </a:t>
            </a:r>
            <a:r>
              <a:rPr lang="en-US" sz="1800" dirty="0" err="1">
                <a:latin typeface="Calibri"/>
                <a:ea typeface="Calibri"/>
                <a:cs typeface="Calibri"/>
                <a:sym typeface="Calibri"/>
              </a:rPr>
              <a:t>yenileyici</a:t>
            </a:r>
            <a:r>
              <a:rPr lang="en-US" sz="1800" dirty="0">
                <a:latin typeface="Calibri"/>
                <a:ea typeface="Calibri"/>
                <a:cs typeface="Calibri"/>
                <a:sym typeface="Calibri"/>
              </a:rPr>
              <a:t> </a:t>
            </a:r>
            <a:r>
              <a:rPr lang="en-US" sz="1800" dirty="0" err="1">
                <a:latin typeface="Calibri"/>
                <a:ea typeface="Calibri"/>
                <a:cs typeface="Calibri"/>
                <a:sym typeface="Calibri"/>
              </a:rPr>
              <a:t>bir</a:t>
            </a:r>
            <a:r>
              <a:rPr lang="en-US" sz="1800" dirty="0">
                <a:latin typeface="Calibri"/>
                <a:ea typeface="Calibri"/>
                <a:cs typeface="Calibri"/>
                <a:sym typeface="Calibri"/>
              </a:rPr>
              <a:t> </a:t>
            </a:r>
            <a:r>
              <a:rPr lang="en-US" sz="1800" dirty="0" err="1">
                <a:latin typeface="Calibri"/>
                <a:ea typeface="Calibri"/>
                <a:cs typeface="Calibri"/>
                <a:sym typeface="Calibri"/>
              </a:rPr>
              <a:t>yaklaşım</a:t>
            </a:r>
            <a:r>
              <a:rPr lang="en-US" sz="1800" dirty="0">
                <a:latin typeface="Calibri"/>
                <a:ea typeface="Calibri"/>
                <a:cs typeface="Calibri"/>
                <a:sym typeface="Calibri"/>
              </a:rPr>
              <a:t> </a:t>
            </a:r>
            <a:r>
              <a:rPr lang="en-US" sz="1800" dirty="0" err="1">
                <a:latin typeface="Calibri"/>
                <a:ea typeface="Calibri"/>
                <a:cs typeface="Calibri"/>
                <a:sym typeface="Calibri"/>
              </a:rPr>
              <a:t>sunar</a:t>
            </a:r>
            <a:r>
              <a:rPr lang="en-US" sz="1800" dirty="0">
                <a:latin typeface="Calibri"/>
                <a:ea typeface="Calibri"/>
                <a:cs typeface="Calibri"/>
                <a:sym typeface="Calibri"/>
              </a:rPr>
              <a:t>.</a:t>
            </a:r>
            <a:endParaRPr dirty="0"/>
          </a:p>
        </p:txBody>
      </p:sp>
      <p:sp>
        <p:nvSpPr>
          <p:cNvPr id="266" name="Google Shape;266;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zitiv titlu" type="title">
  <p:cSld name="TITLE">
    <p:spTree>
      <p:nvGrpSpPr>
        <p:cNvPr id="1" name="Shape 15"/>
        <p:cNvGrpSpPr/>
        <p:nvPr/>
      </p:nvGrpSpPr>
      <p:grpSpPr>
        <a:xfrm>
          <a:off x="0" y="0"/>
          <a:ext cx="0" cy="0"/>
          <a:chOff x="0" y="0"/>
          <a:chExt cx="0" cy="0"/>
        </a:xfrm>
      </p:grpSpPr>
      <p:sp>
        <p:nvSpPr>
          <p:cNvPr id="16" name="Google Shape;16;p2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ext vertical și titlu" type="vertTx">
  <p:cSld name="VERTICAL_TEXT">
    <p:spTree>
      <p:nvGrpSpPr>
        <p:cNvPr id="1" name="Shape 72"/>
        <p:cNvGrpSpPr/>
        <p:nvPr/>
      </p:nvGrpSpPr>
      <p:grpSpPr>
        <a:xfrm>
          <a:off x="0" y="0"/>
          <a:ext cx="0" cy="0"/>
          <a:chOff x="0" y="0"/>
          <a:chExt cx="0" cy="0"/>
        </a:xfrm>
      </p:grpSpPr>
      <p:sp>
        <p:nvSpPr>
          <p:cNvPr id="73" name="Google Shape;73;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u vertical și text" type="vertTitleAndTx">
  <p:cSld name="VERTICAL_TITLE_AND_VERTICAL_TEXT">
    <p:spTree>
      <p:nvGrpSpPr>
        <p:cNvPr id="1" name="Shape 78"/>
        <p:cNvGrpSpPr/>
        <p:nvPr/>
      </p:nvGrpSpPr>
      <p:grpSpPr>
        <a:xfrm>
          <a:off x="0" y="0"/>
          <a:ext cx="0" cy="0"/>
          <a:chOff x="0" y="0"/>
          <a:chExt cx="0" cy="0"/>
        </a:xfrm>
      </p:grpSpPr>
      <p:sp>
        <p:nvSpPr>
          <p:cNvPr id="79" name="Google Shape;79;p3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u și conținut" type="obj">
  <p:cSld name="OBJECT">
    <p:spTree>
      <p:nvGrpSpPr>
        <p:cNvPr id="1" name="Shape 21"/>
        <p:cNvGrpSpPr/>
        <p:nvPr/>
      </p:nvGrpSpPr>
      <p:grpSpPr>
        <a:xfrm>
          <a:off x="0" y="0"/>
          <a:ext cx="0" cy="0"/>
          <a:chOff x="0" y="0"/>
          <a:chExt cx="0" cy="0"/>
        </a:xfrm>
      </p:grpSpPr>
      <p:sp>
        <p:nvSpPr>
          <p:cNvPr id="22" name="Google Shape;22;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Antet secțiune" type="secHead">
  <p:cSld name="SECTION_HEADER">
    <p:spTree>
      <p:nvGrpSpPr>
        <p:cNvPr id="1" name="Shape 27"/>
        <p:cNvGrpSpPr/>
        <p:nvPr/>
      </p:nvGrpSpPr>
      <p:grpSpPr>
        <a:xfrm>
          <a:off x="0" y="0"/>
          <a:ext cx="0" cy="0"/>
          <a:chOff x="0" y="0"/>
          <a:chExt cx="0" cy="0"/>
        </a:xfrm>
      </p:grpSpPr>
      <p:sp>
        <p:nvSpPr>
          <p:cNvPr id="28" name="Google Shape;28;p2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ouă tipuri de conținut" type="twoObj">
  <p:cSld name="TWO_OBJECTS">
    <p:spTree>
      <p:nvGrpSpPr>
        <p:cNvPr id="1" name="Shape 33"/>
        <p:cNvGrpSpPr/>
        <p:nvPr/>
      </p:nvGrpSpPr>
      <p:grpSpPr>
        <a:xfrm>
          <a:off x="0" y="0"/>
          <a:ext cx="0" cy="0"/>
          <a:chOff x="0" y="0"/>
          <a:chExt cx="0" cy="0"/>
        </a:xfrm>
      </p:grpSpPr>
      <p:sp>
        <p:nvSpPr>
          <p:cNvPr id="34" name="Google Shape;34;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ție" type="twoTxTwoObj">
  <p:cSld name="TWO_OBJECTS_WITH_TEXT">
    <p:spTree>
      <p:nvGrpSpPr>
        <p:cNvPr id="1" name="Shape 40"/>
        <p:cNvGrpSpPr/>
        <p:nvPr/>
      </p:nvGrpSpPr>
      <p:grpSpPr>
        <a:xfrm>
          <a:off x="0" y="0"/>
          <a:ext cx="0" cy="0"/>
          <a:chOff x="0" y="0"/>
          <a:chExt cx="0" cy="0"/>
        </a:xfrm>
      </p:grpSpPr>
      <p:sp>
        <p:nvSpPr>
          <p:cNvPr id="41" name="Google Shape;41;p2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2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oar titlu" type="titleOnly">
  <p:cSld name="TITLE_ONLY">
    <p:spTree>
      <p:nvGrpSpPr>
        <p:cNvPr id="1" name="Shape 49"/>
        <p:cNvGrpSpPr/>
        <p:nvPr/>
      </p:nvGrpSpPr>
      <p:grpSpPr>
        <a:xfrm>
          <a:off x="0" y="0"/>
          <a:ext cx="0" cy="0"/>
          <a:chOff x="0" y="0"/>
          <a:chExt cx="0" cy="0"/>
        </a:xfrm>
      </p:grpSpPr>
      <p:sp>
        <p:nvSpPr>
          <p:cNvPr id="50" name="Google Shape;50;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Necompletat" type="blank">
  <p:cSld name="BLANK">
    <p:spTree>
      <p:nvGrpSpPr>
        <p:cNvPr id="1" name="Shape 54"/>
        <p:cNvGrpSpPr/>
        <p:nvPr/>
      </p:nvGrpSpPr>
      <p:grpSpPr>
        <a:xfrm>
          <a:off x="0" y="0"/>
          <a:ext cx="0" cy="0"/>
          <a:chOff x="0" y="0"/>
          <a:chExt cx="0" cy="0"/>
        </a:xfrm>
      </p:grpSpPr>
      <p:sp>
        <p:nvSpPr>
          <p:cNvPr id="55" name="Google Shape;55;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ținut cu legendă" type="objTx">
  <p:cSld name="OBJECT_WITH_CAPTION_TEXT">
    <p:spTree>
      <p:nvGrpSpPr>
        <p:cNvPr id="1" name="Shape 58"/>
        <p:cNvGrpSpPr/>
        <p:nvPr/>
      </p:nvGrpSpPr>
      <p:grpSpPr>
        <a:xfrm>
          <a:off x="0" y="0"/>
          <a:ext cx="0" cy="0"/>
          <a:chOff x="0" y="0"/>
          <a:chExt cx="0" cy="0"/>
        </a:xfrm>
      </p:grpSpPr>
      <p:sp>
        <p:nvSpPr>
          <p:cNvPr id="59" name="Google Shape;59;p2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2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ine cu legendă" type="picTx">
  <p:cSld name="PICTURE_WITH_CAPTION_TEXT">
    <p:spTree>
      <p:nvGrpSpPr>
        <p:cNvPr id="1" name="Shape 65"/>
        <p:cNvGrpSpPr/>
        <p:nvPr/>
      </p:nvGrpSpPr>
      <p:grpSpPr>
        <a:xfrm>
          <a:off x="0" y="0"/>
          <a:ext cx="0" cy="0"/>
          <a:chOff x="0" y="0"/>
          <a:chExt cx="0" cy="0"/>
        </a:xfrm>
      </p:grpSpPr>
      <p:sp>
        <p:nvSpPr>
          <p:cNvPr id="66" name="Google Shape;66;p3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0"/>
          <p:cNvSpPr>
            <a:spLocks noGrp="1"/>
          </p:cNvSpPr>
          <p:nvPr>
            <p:ph type="pic" idx="2"/>
          </p:nvPr>
        </p:nvSpPr>
        <p:spPr>
          <a:xfrm>
            <a:off x="5183188" y="987425"/>
            <a:ext cx="6172200" cy="4873625"/>
          </a:xfrm>
          <a:prstGeom prst="rect">
            <a:avLst/>
          </a:prstGeom>
          <a:noFill/>
          <a:ln>
            <a:noFill/>
          </a:ln>
        </p:spPr>
      </p:sp>
      <p:sp>
        <p:nvSpPr>
          <p:cNvPr id="68" name="Google Shape;68;p3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hyperlink" Target="https://www.europarl.europa.eu/legislative-train/theme-new-boost-for-jobs-growth-and-investment/file-ecodesign-for-circular-economy"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s://citeseerx.ist.psu.edu/viewdoc/download;jsessionid=CB3FC8960E163A16B69BD2FA98FC4674?doi=10.1.1.421.3122&amp;rep=rep1&amp;type=pdf" TargetMode="External"/><Relationship Id="rId5" Type="http://schemas.openxmlformats.org/officeDocument/2006/relationships/hyperlink" Target="https://doi.org/10.1016/j.resconrec.2017.08.027"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5.jp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
          <p:cNvPicPr preferRelativeResize="0"/>
          <p:nvPr/>
        </p:nvPicPr>
        <p:blipFill rotWithShape="1">
          <a:blip r:embed="rId3">
            <a:alphaModFix/>
          </a:blip>
          <a:srcRect l="28195" t="855" r="29321" b="-854"/>
          <a:stretch/>
        </p:blipFill>
        <p:spPr>
          <a:xfrm>
            <a:off x="1" y="-1"/>
            <a:ext cx="5254752" cy="6968689"/>
          </a:xfrm>
          <a:prstGeom prst="rect">
            <a:avLst/>
          </a:prstGeom>
          <a:noFill/>
          <a:ln>
            <a:noFill/>
          </a:ln>
        </p:spPr>
      </p:pic>
      <p:sp>
        <p:nvSpPr>
          <p:cNvPr id="90" name="Google Shape;90;p1"/>
          <p:cNvSpPr txBox="1"/>
          <p:nvPr/>
        </p:nvSpPr>
        <p:spPr>
          <a:xfrm>
            <a:off x="5711735" y="195382"/>
            <a:ext cx="6097554" cy="830997"/>
          </a:xfrm>
          <a:prstGeom prst="rect">
            <a:avLst/>
          </a:prstGeom>
          <a:noFill/>
          <a:ln>
            <a:noFill/>
          </a:ln>
        </p:spPr>
        <p:txBody>
          <a:bodyPr spcFirstLastPara="1" wrap="square" lIns="91425" tIns="45700" rIns="91425" bIns="45700" anchor="t" anchorCtr="0">
            <a:spAutoFit/>
          </a:bodyPr>
          <a:lstStyle/>
          <a:p>
            <a:pPr lvl="0" algn="ctr">
              <a:buSzPts val="1600"/>
            </a:pPr>
            <a:r>
              <a:rPr lang="en-US" sz="1600" dirty="0">
                <a:solidFill>
                  <a:srgbClr val="2D5693"/>
                </a:solidFill>
                <a:latin typeface="Arimo"/>
                <a:ea typeface="Arimo"/>
                <a:cs typeface="Arimo"/>
                <a:sym typeface="Arimo"/>
              </a:rPr>
              <a:t>SHOEDES – </a:t>
            </a:r>
            <a:r>
              <a:rPr lang="en-US" sz="1600" dirty="0" err="1">
                <a:solidFill>
                  <a:srgbClr val="2D5693"/>
                </a:solidFill>
                <a:latin typeface="Arimo"/>
                <a:ea typeface="Arimo"/>
                <a:cs typeface="Arimo"/>
                <a:sym typeface="Arimo"/>
              </a:rPr>
              <a:t>Döngüsel</a:t>
            </a:r>
            <a:r>
              <a:rPr lang="en-US" sz="1600" dirty="0">
                <a:solidFill>
                  <a:srgbClr val="2D5693"/>
                </a:solidFill>
                <a:latin typeface="Arimo"/>
                <a:ea typeface="Arimo"/>
                <a:cs typeface="Arimo"/>
                <a:sym typeface="Arimo"/>
              </a:rPr>
              <a:t> </a:t>
            </a:r>
            <a:r>
              <a:rPr lang="en-US" sz="1600" dirty="0" err="1">
                <a:solidFill>
                  <a:srgbClr val="2D5693"/>
                </a:solidFill>
                <a:latin typeface="Arimo"/>
                <a:ea typeface="Arimo"/>
                <a:cs typeface="Arimo"/>
                <a:sym typeface="Arimo"/>
              </a:rPr>
              <a:t>ekonominin</a:t>
            </a:r>
            <a:r>
              <a:rPr lang="en-US" sz="1600" dirty="0">
                <a:solidFill>
                  <a:srgbClr val="2D5693"/>
                </a:solidFill>
                <a:latin typeface="Arimo"/>
                <a:ea typeface="Arimo"/>
                <a:cs typeface="Arimo"/>
                <a:sym typeface="Arimo"/>
              </a:rPr>
              <a:t> </a:t>
            </a:r>
            <a:r>
              <a:rPr lang="en-US" sz="1600" dirty="0" err="1">
                <a:solidFill>
                  <a:srgbClr val="2D5693"/>
                </a:solidFill>
                <a:latin typeface="Arimo"/>
                <a:ea typeface="Arimo"/>
                <a:cs typeface="Arimo"/>
                <a:sym typeface="Arimo"/>
              </a:rPr>
              <a:t>ortaya</a:t>
            </a:r>
            <a:r>
              <a:rPr lang="en-US" sz="1600" dirty="0">
                <a:solidFill>
                  <a:srgbClr val="2D5693"/>
                </a:solidFill>
                <a:latin typeface="Arimo"/>
                <a:ea typeface="Arimo"/>
                <a:cs typeface="Arimo"/>
                <a:sym typeface="Arimo"/>
              </a:rPr>
              <a:t> </a:t>
            </a:r>
            <a:r>
              <a:rPr lang="en-US" sz="1600" dirty="0" err="1">
                <a:solidFill>
                  <a:srgbClr val="2D5693"/>
                </a:solidFill>
                <a:latin typeface="Arimo"/>
                <a:ea typeface="Arimo"/>
                <a:cs typeface="Arimo"/>
                <a:sym typeface="Arimo"/>
              </a:rPr>
              <a:t>çıkan</a:t>
            </a:r>
            <a:r>
              <a:rPr lang="en-US" sz="1600" dirty="0">
                <a:solidFill>
                  <a:srgbClr val="2D5693"/>
                </a:solidFill>
                <a:latin typeface="Arimo"/>
                <a:ea typeface="Arimo"/>
                <a:cs typeface="Arimo"/>
                <a:sym typeface="Arimo"/>
              </a:rPr>
              <a:t> </a:t>
            </a:r>
            <a:r>
              <a:rPr lang="en-US" sz="1600" dirty="0" err="1">
                <a:solidFill>
                  <a:srgbClr val="2D5693"/>
                </a:solidFill>
                <a:latin typeface="Arimo"/>
                <a:ea typeface="Arimo"/>
                <a:cs typeface="Arimo"/>
                <a:sym typeface="Arimo"/>
              </a:rPr>
              <a:t>taleplerine</a:t>
            </a:r>
            <a:r>
              <a:rPr lang="en-US" sz="1600" dirty="0">
                <a:solidFill>
                  <a:srgbClr val="2D5693"/>
                </a:solidFill>
                <a:latin typeface="Arimo"/>
                <a:ea typeface="Arimo"/>
                <a:cs typeface="Arimo"/>
                <a:sym typeface="Arimo"/>
              </a:rPr>
              <a:t> </a:t>
            </a:r>
            <a:r>
              <a:rPr lang="en-US" sz="1600" dirty="0" err="1">
                <a:solidFill>
                  <a:srgbClr val="2D5693"/>
                </a:solidFill>
                <a:latin typeface="Arimo"/>
                <a:ea typeface="Arimo"/>
                <a:cs typeface="Arimo"/>
                <a:sym typeface="Arimo"/>
              </a:rPr>
              <a:t>uygun</a:t>
            </a:r>
            <a:r>
              <a:rPr lang="en-US" sz="1600" dirty="0">
                <a:solidFill>
                  <a:srgbClr val="2D5693"/>
                </a:solidFill>
                <a:latin typeface="Arimo"/>
                <a:ea typeface="Arimo"/>
                <a:cs typeface="Arimo"/>
                <a:sym typeface="Arimo"/>
              </a:rPr>
              <a:t> </a:t>
            </a:r>
            <a:r>
              <a:rPr lang="en-US" sz="1600" dirty="0" err="1">
                <a:solidFill>
                  <a:srgbClr val="2D5693"/>
                </a:solidFill>
                <a:latin typeface="Arimo"/>
                <a:ea typeface="Arimo"/>
                <a:cs typeface="Arimo"/>
                <a:sym typeface="Arimo"/>
              </a:rPr>
              <a:t>sürdürülebilir</a:t>
            </a:r>
            <a:r>
              <a:rPr lang="en-US" sz="1600" dirty="0">
                <a:solidFill>
                  <a:srgbClr val="2D5693"/>
                </a:solidFill>
                <a:latin typeface="Arimo"/>
                <a:ea typeface="Arimo"/>
                <a:cs typeface="Arimo"/>
                <a:sym typeface="Arimo"/>
              </a:rPr>
              <a:t> </a:t>
            </a:r>
            <a:r>
              <a:rPr lang="en-US" sz="1600" dirty="0" err="1">
                <a:solidFill>
                  <a:srgbClr val="2D5693"/>
                </a:solidFill>
                <a:latin typeface="Arimo"/>
                <a:ea typeface="Arimo"/>
                <a:cs typeface="Arimo"/>
                <a:sym typeface="Arimo"/>
              </a:rPr>
              <a:t>ürünler</a:t>
            </a:r>
            <a:r>
              <a:rPr lang="en-US" sz="1600" dirty="0">
                <a:solidFill>
                  <a:srgbClr val="2D5693"/>
                </a:solidFill>
                <a:latin typeface="Arimo"/>
                <a:ea typeface="Arimo"/>
                <a:cs typeface="Arimo"/>
                <a:sym typeface="Arimo"/>
              </a:rPr>
              <a:t> </a:t>
            </a:r>
            <a:r>
              <a:rPr lang="en-US" sz="1600" dirty="0" err="1">
                <a:solidFill>
                  <a:srgbClr val="2D5693"/>
                </a:solidFill>
                <a:latin typeface="Arimo"/>
                <a:ea typeface="Arimo"/>
                <a:cs typeface="Arimo"/>
                <a:sym typeface="Arimo"/>
              </a:rPr>
              <a:t>için</a:t>
            </a:r>
            <a:r>
              <a:rPr lang="en-US" sz="1600" dirty="0">
                <a:solidFill>
                  <a:srgbClr val="2D5693"/>
                </a:solidFill>
                <a:latin typeface="Arimo"/>
                <a:ea typeface="Arimo"/>
                <a:cs typeface="Arimo"/>
                <a:sym typeface="Arimo"/>
              </a:rPr>
              <a:t> yeni </a:t>
            </a:r>
            <a:r>
              <a:rPr lang="en-US" sz="1600" dirty="0" err="1">
                <a:solidFill>
                  <a:srgbClr val="2D5693"/>
                </a:solidFill>
                <a:latin typeface="Arimo"/>
                <a:ea typeface="Arimo"/>
                <a:cs typeface="Arimo"/>
                <a:sym typeface="Arimo"/>
              </a:rPr>
              <a:t>ayakkabı</a:t>
            </a:r>
            <a:r>
              <a:rPr lang="en-US" sz="1600" dirty="0">
                <a:solidFill>
                  <a:srgbClr val="2D5693"/>
                </a:solidFill>
                <a:latin typeface="Arimo"/>
                <a:ea typeface="Arimo"/>
                <a:cs typeface="Arimo"/>
                <a:sym typeface="Arimo"/>
              </a:rPr>
              <a:t> </a:t>
            </a:r>
            <a:r>
              <a:rPr lang="en-US" sz="1600" dirty="0" err="1">
                <a:solidFill>
                  <a:srgbClr val="2D5693"/>
                </a:solidFill>
                <a:latin typeface="Arimo"/>
                <a:ea typeface="Arimo"/>
                <a:cs typeface="Arimo"/>
                <a:sym typeface="Arimo"/>
              </a:rPr>
              <a:t>tasarımcısı</a:t>
            </a:r>
            <a:r>
              <a:rPr lang="en-US" sz="1600" dirty="0">
                <a:solidFill>
                  <a:srgbClr val="2D5693"/>
                </a:solidFill>
                <a:latin typeface="Arimo"/>
                <a:ea typeface="Arimo"/>
                <a:cs typeface="Arimo"/>
                <a:sym typeface="Arimo"/>
              </a:rPr>
              <a:t> </a:t>
            </a:r>
            <a:r>
              <a:rPr lang="en-US" sz="1600" dirty="0" err="1">
                <a:solidFill>
                  <a:srgbClr val="2D5693"/>
                </a:solidFill>
                <a:latin typeface="Arimo"/>
                <a:ea typeface="Arimo"/>
                <a:cs typeface="Arimo"/>
                <a:sym typeface="Arimo"/>
              </a:rPr>
              <a:t>nitelikleri</a:t>
            </a:r>
            <a:endParaRPr sz="1600" b="0" i="0" u="none" strike="noStrike" cap="none" dirty="0">
              <a:solidFill>
                <a:srgbClr val="2D5693"/>
              </a:solidFill>
              <a:latin typeface="Arimo"/>
              <a:ea typeface="Arimo"/>
              <a:cs typeface="Arimo"/>
              <a:sym typeface="Arimo"/>
            </a:endParaRPr>
          </a:p>
        </p:txBody>
      </p:sp>
      <p:sp>
        <p:nvSpPr>
          <p:cNvPr id="91" name="Google Shape;91;p1"/>
          <p:cNvSpPr txBox="1"/>
          <p:nvPr/>
        </p:nvSpPr>
        <p:spPr>
          <a:xfrm>
            <a:off x="5518484" y="1524063"/>
            <a:ext cx="6290805" cy="1569660"/>
          </a:xfrm>
          <a:prstGeom prst="rect">
            <a:avLst/>
          </a:prstGeom>
          <a:noFill/>
          <a:ln>
            <a:noFill/>
          </a:ln>
        </p:spPr>
        <p:txBody>
          <a:bodyPr spcFirstLastPara="1" wrap="square" lIns="91425" tIns="45700" rIns="91425" bIns="45700" anchor="t" anchorCtr="0">
            <a:spAutoFit/>
          </a:bodyPr>
          <a:lstStyle/>
          <a:p>
            <a:pPr lvl="0" algn="r">
              <a:buSzPts val="3200"/>
            </a:pPr>
            <a:r>
              <a:rPr lang="en-US" sz="3200" b="1" dirty="0">
                <a:latin typeface="Josefin Sans"/>
                <a:ea typeface="Josefin Sans"/>
                <a:cs typeface="Josefin Sans"/>
                <a:sym typeface="Josefin Sans"/>
              </a:rPr>
              <a:t>ULO 3. DÖNGÜSEL EKONOMİ İÇİN AYAKKABI ÜRÜN TASARIMI</a:t>
            </a:r>
            <a:endParaRPr sz="3200" b="1" i="0" u="none" strike="noStrike" cap="none" dirty="0">
              <a:solidFill>
                <a:srgbClr val="000000"/>
              </a:solidFill>
              <a:latin typeface="Josefin Sans"/>
              <a:ea typeface="Josefin Sans"/>
              <a:cs typeface="Josefin Sans"/>
              <a:sym typeface="Josefin Sans"/>
            </a:endParaRPr>
          </a:p>
        </p:txBody>
      </p:sp>
      <p:sp>
        <p:nvSpPr>
          <p:cNvPr id="92" name="Google Shape;92;p1"/>
          <p:cNvSpPr txBox="1"/>
          <p:nvPr/>
        </p:nvSpPr>
        <p:spPr>
          <a:xfrm>
            <a:off x="5711735" y="6209914"/>
            <a:ext cx="6503400" cy="646500"/>
          </a:xfrm>
          <a:prstGeom prst="rect">
            <a:avLst/>
          </a:prstGeom>
          <a:noFill/>
          <a:ln>
            <a:noFill/>
          </a:ln>
        </p:spPr>
        <p:txBody>
          <a:bodyPr spcFirstLastPara="1" wrap="square" lIns="91425" tIns="45700" rIns="91425" bIns="45700" anchor="t" anchorCtr="0">
            <a:spAutoFit/>
          </a:bodyPr>
          <a:lstStyle/>
          <a:p>
            <a:pPr lvl="0">
              <a:buSzPts val="1800"/>
            </a:pPr>
            <a:r>
              <a:rPr lang="tr-TR" sz="1800" b="1" dirty="0">
                <a:latin typeface="Josefin Sans"/>
                <a:ea typeface="Josefin Sans"/>
                <a:cs typeface="Josefin Sans"/>
                <a:sym typeface="Josefin Sans"/>
              </a:rPr>
              <a:t>GELİŞTİRİCİ </a:t>
            </a:r>
            <a:r>
              <a:rPr lang="en-US" sz="1800" b="1" dirty="0">
                <a:latin typeface="Josefin Sans"/>
                <a:ea typeface="Josefin Sans"/>
                <a:cs typeface="Josefin Sans"/>
                <a:sym typeface="Josefin Sans"/>
              </a:rPr>
              <a:t>ORTAK: TUIASI - 
GHEORGHE ASACHI IASI TEKNIK ÜNIVERSITESI</a:t>
            </a:r>
            <a:endParaRPr sz="1800" b="1" dirty="0">
              <a:latin typeface="Josefin Sans"/>
              <a:ea typeface="Josefin Sans"/>
              <a:cs typeface="Josefin Sans"/>
              <a:sym typeface="Josefin Sans"/>
            </a:endParaRPr>
          </a:p>
        </p:txBody>
      </p:sp>
      <p:sp>
        <p:nvSpPr>
          <p:cNvPr id="93" name="Google Shape;93;p1"/>
          <p:cNvSpPr txBox="1"/>
          <p:nvPr/>
        </p:nvSpPr>
        <p:spPr>
          <a:xfrm>
            <a:off x="382711" y="207884"/>
            <a:ext cx="4578530" cy="307777"/>
          </a:xfrm>
          <a:prstGeom prst="rect">
            <a:avLst/>
          </a:prstGeom>
          <a:noFill/>
          <a:ln>
            <a:noFill/>
          </a:ln>
        </p:spPr>
        <p:txBody>
          <a:bodyPr spcFirstLastPara="1" wrap="square" lIns="91425" tIns="45700" rIns="91425" bIns="45700" anchor="t" anchorCtr="0">
            <a:spAutoFit/>
          </a:bodyPr>
          <a:lstStyle/>
          <a:p>
            <a:pPr lvl="0">
              <a:buSzPts val="1400"/>
            </a:pPr>
            <a:r>
              <a:rPr lang="en-US" dirty="0">
                <a:solidFill>
                  <a:srgbClr val="E9C73B"/>
                </a:solidFill>
                <a:latin typeface="Arimo"/>
                <a:ea typeface="Arimo"/>
                <a:cs typeface="Arimo"/>
                <a:sym typeface="Arimo"/>
              </a:rPr>
              <a:t>Proje </a:t>
            </a:r>
            <a:r>
              <a:rPr lang="en-US" dirty="0" err="1">
                <a:solidFill>
                  <a:srgbClr val="E9C73B"/>
                </a:solidFill>
                <a:latin typeface="Arimo"/>
                <a:ea typeface="Arimo"/>
                <a:cs typeface="Arimo"/>
                <a:sym typeface="Arimo"/>
              </a:rPr>
              <a:t>numarası</a:t>
            </a:r>
            <a:r>
              <a:rPr lang="en-US" dirty="0">
                <a:solidFill>
                  <a:srgbClr val="E9C73B"/>
                </a:solidFill>
                <a:latin typeface="Arimo"/>
                <a:ea typeface="Arimo"/>
                <a:cs typeface="Arimo"/>
                <a:sym typeface="Arimo"/>
              </a:rPr>
              <a:t> 2021-1-TR01-KA220-VET-000028186</a:t>
            </a:r>
            <a:endParaRPr sz="1400" b="0" i="0" u="none" strike="noStrike" cap="none" dirty="0">
              <a:solidFill>
                <a:schemeClr val="dk1"/>
              </a:solidFill>
              <a:latin typeface="Arimo"/>
              <a:ea typeface="Arimo"/>
              <a:cs typeface="Arimo"/>
              <a:sym typeface="Arimo"/>
            </a:endParaRPr>
          </a:p>
        </p:txBody>
      </p:sp>
      <p:pic>
        <p:nvPicPr>
          <p:cNvPr id="94" name="Google Shape;94;p1"/>
          <p:cNvPicPr preferRelativeResize="0"/>
          <p:nvPr/>
        </p:nvPicPr>
        <p:blipFill rotWithShape="1">
          <a:blip r:embed="rId4">
            <a:alphaModFix/>
          </a:blip>
          <a:srcRect r="44462" b="-212"/>
          <a:stretch/>
        </p:blipFill>
        <p:spPr>
          <a:xfrm>
            <a:off x="1318955" y="6164163"/>
            <a:ext cx="2706042" cy="627578"/>
          </a:xfrm>
          <a:prstGeom prst="rect">
            <a:avLst/>
          </a:prstGeom>
          <a:noFill/>
          <a:ln>
            <a:noFill/>
          </a:ln>
        </p:spPr>
      </p:pic>
      <p:sp>
        <p:nvSpPr>
          <p:cNvPr id="95" name="Google Shape;95;p1"/>
          <p:cNvSpPr txBox="1"/>
          <p:nvPr/>
        </p:nvSpPr>
        <p:spPr>
          <a:xfrm>
            <a:off x="5711735" y="4096819"/>
            <a:ext cx="6097554" cy="1938952"/>
          </a:xfrm>
          <a:prstGeom prst="rect">
            <a:avLst/>
          </a:prstGeom>
          <a:noFill/>
          <a:ln>
            <a:noFill/>
          </a:ln>
        </p:spPr>
        <p:txBody>
          <a:bodyPr spcFirstLastPara="1" wrap="square" lIns="91425" tIns="45700" rIns="91425" bIns="45700" anchor="t" anchorCtr="0">
            <a:spAutoFit/>
          </a:bodyPr>
          <a:lstStyle/>
          <a:p>
            <a:pPr lvl="0" algn="r">
              <a:buSzPts val="2400"/>
            </a:pPr>
            <a:r>
              <a:rPr lang="en-US" sz="2400" b="1" dirty="0">
                <a:solidFill>
                  <a:srgbClr val="2D5693"/>
                </a:solidFill>
                <a:latin typeface="Josefin Sans"/>
                <a:ea typeface="Josefin Sans"/>
                <a:cs typeface="Josefin Sans"/>
                <a:sym typeface="Josefin Sans"/>
              </a:rPr>
              <a:t>Ders 3.1
</a:t>
            </a:r>
            <a:r>
              <a:rPr lang="en-US" sz="2400" b="1" dirty="0" err="1">
                <a:solidFill>
                  <a:schemeClr val="tx1"/>
                </a:solidFill>
                <a:latin typeface="Josefin Sans"/>
                <a:ea typeface="Josefin Sans"/>
                <a:cs typeface="Josefin Sans"/>
                <a:sym typeface="Josefin Sans"/>
              </a:rPr>
              <a:t>Eko-tasarım</a:t>
            </a:r>
            <a:r>
              <a:rPr lang="en-US" sz="2400" b="1" dirty="0">
                <a:solidFill>
                  <a:schemeClr val="tx1"/>
                </a:solidFill>
                <a:latin typeface="Josefin Sans"/>
                <a:ea typeface="Josefin Sans"/>
                <a:cs typeface="Josefin Sans"/>
                <a:sym typeface="Josefin Sans"/>
              </a:rPr>
              <a:t> ve </a:t>
            </a:r>
            <a:r>
              <a:rPr lang="en-US" sz="2400" b="1" dirty="0" err="1">
                <a:solidFill>
                  <a:schemeClr val="tx1"/>
                </a:solidFill>
                <a:latin typeface="Josefin Sans"/>
                <a:ea typeface="Josefin Sans"/>
                <a:cs typeface="Josefin Sans"/>
                <a:sym typeface="Josefin Sans"/>
              </a:rPr>
              <a:t>döngüsel</a:t>
            </a:r>
            <a:r>
              <a:rPr lang="en-US" sz="2400" b="1" dirty="0">
                <a:solidFill>
                  <a:schemeClr val="tx1"/>
                </a:solidFill>
                <a:latin typeface="Josefin Sans"/>
                <a:ea typeface="Josefin Sans"/>
                <a:cs typeface="Josefin Sans"/>
                <a:sym typeface="Josefin Sans"/>
              </a:rPr>
              <a:t> </a:t>
            </a:r>
            <a:r>
              <a:rPr lang="en-US" sz="2400" b="1" dirty="0" err="1">
                <a:solidFill>
                  <a:schemeClr val="tx1"/>
                </a:solidFill>
                <a:latin typeface="Josefin Sans"/>
                <a:ea typeface="Josefin Sans"/>
                <a:cs typeface="Josefin Sans"/>
                <a:sym typeface="Josefin Sans"/>
              </a:rPr>
              <a:t>ekonomi</a:t>
            </a:r>
            <a:r>
              <a:rPr lang="en-US" sz="2400" b="1" dirty="0">
                <a:solidFill>
                  <a:schemeClr val="tx1"/>
                </a:solidFill>
                <a:latin typeface="Josefin Sans"/>
                <a:ea typeface="Josefin Sans"/>
                <a:cs typeface="Josefin Sans"/>
                <a:sym typeface="Josefin Sans"/>
              </a:rPr>
              <a:t>. </a:t>
            </a:r>
            <a:r>
              <a:rPr lang="en-US" sz="2400" b="1" dirty="0" err="1">
                <a:solidFill>
                  <a:schemeClr val="tx1"/>
                </a:solidFill>
                <a:latin typeface="Josefin Sans"/>
                <a:ea typeface="Josefin Sans"/>
                <a:cs typeface="Josefin Sans"/>
                <a:sym typeface="Josefin Sans"/>
              </a:rPr>
              <a:t>Ayakkabıların</a:t>
            </a:r>
            <a:r>
              <a:rPr lang="en-US" sz="2400" b="1" dirty="0">
                <a:solidFill>
                  <a:schemeClr val="tx1"/>
                </a:solidFill>
                <a:latin typeface="Josefin Sans"/>
                <a:ea typeface="Josefin Sans"/>
                <a:cs typeface="Josefin Sans"/>
                <a:sym typeface="Josefin Sans"/>
              </a:rPr>
              <a:t> son </a:t>
            </a:r>
            <a:r>
              <a:rPr lang="en-US" sz="2400" b="1" dirty="0" err="1">
                <a:solidFill>
                  <a:schemeClr val="tx1"/>
                </a:solidFill>
                <a:latin typeface="Josefin Sans"/>
                <a:ea typeface="Josefin Sans"/>
                <a:cs typeface="Josefin Sans"/>
                <a:sym typeface="Josefin Sans"/>
              </a:rPr>
              <a:t>kullanım</a:t>
            </a:r>
            <a:r>
              <a:rPr lang="en-US" sz="2400" b="1" dirty="0">
                <a:solidFill>
                  <a:schemeClr val="tx1"/>
                </a:solidFill>
                <a:latin typeface="Josefin Sans"/>
                <a:ea typeface="Josefin Sans"/>
                <a:cs typeface="Josefin Sans"/>
                <a:sym typeface="Josefin Sans"/>
              </a:rPr>
              <a:t> </a:t>
            </a:r>
            <a:r>
              <a:rPr lang="en-US" sz="2400" b="1" dirty="0" err="1">
                <a:solidFill>
                  <a:schemeClr val="tx1"/>
                </a:solidFill>
                <a:latin typeface="Josefin Sans"/>
                <a:ea typeface="Josefin Sans"/>
                <a:cs typeface="Josefin Sans"/>
                <a:sym typeface="Josefin Sans"/>
              </a:rPr>
              <a:t>ömrü</a:t>
            </a:r>
            <a:r>
              <a:rPr lang="en-US" sz="2400" b="1" dirty="0">
                <a:solidFill>
                  <a:schemeClr val="tx1"/>
                </a:solidFill>
                <a:latin typeface="Josefin Sans"/>
                <a:ea typeface="Josefin Sans"/>
                <a:cs typeface="Josefin Sans"/>
                <a:sym typeface="Josefin Sans"/>
              </a:rPr>
              <a:t> </a:t>
            </a:r>
            <a:r>
              <a:rPr lang="en-US" sz="2400" b="1" dirty="0" err="1">
                <a:solidFill>
                  <a:schemeClr val="tx1"/>
                </a:solidFill>
                <a:latin typeface="Josefin Sans"/>
                <a:ea typeface="Josefin Sans"/>
                <a:cs typeface="Josefin Sans"/>
                <a:sym typeface="Josefin Sans"/>
              </a:rPr>
              <a:t>için</a:t>
            </a:r>
            <a:r>
              <a:rPr lang="en-US" sz="2400" b="1" dirty="0">
                <a:solidFill>
                  <a:schemeClr val="tx1"/>
                </a:solidFill>
                <a:latin typeface="Josefin Sans"/>
                <a:ea typeface="Josefin Sans"/>
                <a:cs typeface="Josefin Sans"/>
                <a:sym typeface="Josefin Sans"/>
              </a:rPr>
              <a:t> </a:t>
            </a:r>
            <a:r>
              <a:rPr lang="en-US" sz="2400" b="1" dirty="0" err="1">
                <a:solidFill>
                  <a:schemeClr val="tx1"/>
                </a:solidFill>
                <a:latin typeface="Josefin Sans"/>
                <a:ea typeface="Josefin Sans"/>
                <a:cs typeface="Josefin Sans"/>
                <a:sym typeface="Josefin Sans"/>
              </a:rPr>
              <a:t>tasarım</a:t>
            </a:r>
            <a:r>
              <a:rPr lang="en-US" sz="2400" b="1" dirty="0">
                <a:solidFill>
                  <a:schemeClr val="tx1"/>
                </a:solidFill>
                <a:latin typeface="Josefin Sans"/>
                <a:ea typeface="Josefin Sans"/>
                <a:cs typeface="Josefin Sans"/>
                <a:sym typeface="Josefin Sans"/>
              </a:rPr>
              <a:t>: Geri </a:t>
            </a:r>
            <a:r>
              <a:rPr lang="en-US" sz="2400" b="1" dirty="0" err="1">
                <a:solidFill>
                  <a:schemeClr val="tx1"/>
                </a:solidFill>
                <a:latin typeface="Josefin Sans"/>
                <a:ea typeface="Josefin Sans"/>
                <a:cs typeface="Josefin Sans"/>
                <a:sym typeface="Josefin Sans"/>
              </a:rPr>
              <a:t>Dönüşüm</a:t>
            </a:r>
            <a:r>
              <a:rPr lang="en-US" sz="2400" b="1" dirty="0">
                <a:solidFill>
                  <a:schemeClr val="tx1"/>
                </a:solidFill>
                <a:latin typeface="Josefin Sans"/>
                <a:ea typeface="Josefin Sans"/>
                <a:cs typeface="Josefin Sans"/>
                <a:sym typeface="Josefin Sans"/>
              </a:rPr>
              <a:t>, </a:t>
            </a:r>
            <a:r>
              <a:rPr lang="en-US" sz="2400" b="1" dirty="0" err="1">
                <a:solidFill>
                  <a:schemeClr val="tx1"/>
                </a:solidFill>
                <a:latin typeface="Josefin Sans"/>
                <a:ea typeface="Josefin Sans"/>
                <a:cs typeface="Josefin Sans"/>
                <a:sym typeface="Josefin Sans"/>
              </a:rPr>
              <a:t>Yeniden</a:t>
            </a:r>
            <a:r>
              <a:rPr lang="en-US" sz="2400" b="1" dirty="0">
                <a:solidFill>
                  <a:schemeClr val="tx1"/>
                </a:solidFill>
                <a:latin typeface="Josefin Sans"/>
                <a:ea typeface="Josefin Sans"/>
                <a:cs typeface="Josefin Sans"/>
                <a:sym typeface="Josefin Sans"/>
              </a:rPr>
              <a:t> </a:t>
            </a:r>
            <a:r>
              <a:rPr lang="en-US" sz="2400" b="1" dirty="0" err="1">
                <a:solidFill>
                  <a:schemeClr val="tx1"/>
                </a:solidFill>
                <a:latin typeface="Josefin Sans"/>
                <a:ea typeface="Josefin Sans"/>
                <a:cs typeface="Josefin Sans"/>
                <a:sym typeface="Josefin Sans"/>
              </a:rPr>
              <a:t>Kullanım</a:t>
            </a:r>
            <a:r>
              <a:rPr lang="en-US" sz="2400" b="1" dirty="0">
                <a:solidFill>
                  <a:schemeClr val="tx1"/>
                </a:solidFill>
                <a:latin typeface="Josefin Sans"/>
                <a:ea typeface="Josefin Sans"/>
                <a:cs typeface="Josefin Sans"/>
                <a:sym typeface="Josefin Sans"/>
              </a:rPr>
              <a:t> ve </a:t>
            </a:r>
            <a:r>
              <a:rPr lang="en-US" sz="2400" b="1" dirty="0" err="1">
                <a:solidFill>
                  <a:schemeClr val="tx1"/>
                </a:solidFill>
                <a:latin typeface="Josefin Sans"/>
                <a:ea typeface="Josefin Sans"/>
                <a:cs typeface="Josefin Sans"/>
                <a:sym typeface="Josefin Sans"/>
              </a:rPr>
              <a:t>Onarım</a:t>
            </a:r>
            <a:endParaRPr sz="2400" b="1" i="0" u="none" strike="noStrike" cap="none" dirty="0">
              <a:solidFill>
                <a:schemeClr val="tx1"/>
              </a:solidFill>
              <a:latin typeface="Josefin Sans"/>
              <a:ea typeface="Josefin Sans"/>
              <a:cs typeface="Josefin Sans"/>
              <a:sym typeface="Josefin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10"/>
          <p:cNvSpPr txBox="1"/>
          <p:nvPr/>
        </p:nvSpPr>
        <p:spPr>
          <a:xfrm>
            <a:off x="538521" y="1068099"/>
            <a:ext cx="10934527" cy="430887"/>
          </a:xfrm>
          <a:prstGeom prst="rect">
            <a:avLst/>
          </a:prstGeom>
          <a:noFill/>
          <a:ln>
            <a:noFill/>
          </a:ln>
        </p:spPr>
        <p:txBody>
          <a:bodyPr spcFirstLastPara="1" wrap="square" lIns="0" tIns="0" rIns="0" bIns="0" anchor="t" anchorCtr="0">
            <a:spAutoFit/>
          </a:bodyPr>
          <a:lstStyle/>
          <a:p>
            <a:pPr lvl="0" algn="ctr">
              <a:buSzPts val="2800"/>
            </a:pPr>
            <a:r>
              <a:rPr lang="en-US" sz="2800" dirty="0" err="1">
                <a:solidFill>
                  <a:srgbClr val="2D5693"/>
                </a:solidFill>
                <a:latin typeface="Calibri"/>
                <a:ea typeface="Calibri"/>
                <a:cs typeface="Calibri"/>
                <a:sym typeface="Calibri"/>
              </a:rPr>
              <a:t>Döngüsel</a:t>
            </a:r>
            <a:r>
              <a:rPr lang="en-US" sz="2800" dirty="0">
                <a:solidFill>
                  <a:srgbClr val="2D5693"/>
                </a:solidFill>
                <a:latin typeface="Calibri"/>
                <a:ea typeface="Calibri"/>
                <a:cs typeface="Calibri"/>
                <a:sym typeface="Calibri"/>
              </a:rPr>
              <a:t> </a:t>
            </a:r>
            <a:r>
              <a:rPr lang="en-US" sz="2800" dirty="0" err="1">
                <a:solidFill>
                  <a:srgbClr val="2D5693"/>
                </a:solidFill>
                <a:latin typeface="Calibri"/>
                <a:ea typeface="Calibri"/>
                <a:cs typeface="Calibri"/>
                <a:sym typeface="Calibri"/>
              </a:rPr>
              <a:t>ekonomi</a:t>
            </a:r>
            <a:r>
              <a:rPr lang="en-US" sz="2800" dirty="0">
                <a:solidFill>
                  <a:srgbClr val="2D5693"/>
                </a:solidFill>
                <a:latin typeface="Calibri"/>
                <a:ea typeface="Calibri"/>
                <a:cs typeface="Calibri"/>
                <a:sym typeface="Calibri"/>
              </a:rPr>
              <a:t> </a:t>
            </a:r>
            <a:r>
              <a:rPr lang="en-US" sz="2800" dirty="0" err="1">
                <a:solidFill>
                  <a:srgbClr val="2D5693"/>
                </a:solidFill>
                <a:latin typeface="Calibri"/>
                <a:ea typeface="Calibri"/>
                <a:cs typeface="Calibri"/>
                <a:sym typeface="Calibri"/>
              </a:rPr>
              <a:t>ilkelerinin</a:t>
            </a:r>
            <a:r>
              <a:rPr lang="en-US" sz="2800" dirty="0">
                <a:solidFill>
                  <a:srgbClr val="2D5693"/>
                </a:solidFill>
                <a:latin typeface="Calibri"/>
                <a:ea typeface="Calibri"/>
                <a:cs typeface="Calibri"/>
                <a:sym typeface="Calibri"/>
              </a:rPr>
              <a:t> </a:t>
            </a:r>
            <a:r>
              <a:rPr lang="en-US" sz="2800" dirty="0" err="1">
                <a:solidFill>
                  <a:srgbClr val="2D5693"/>
                </a:solidFill>
                <a:latin typeface="Calibri"/>
                <a:ea typeface="Calibri"/>
                <a:cs typeface="Calibri"/>
                <a:sym typeface="Calibri"/>
              </a:rPr>
              <a:t>uygulanması</a:t>
            </a:r>
            <a:endParaRPr sz="1400" b="0" i="0" u="none" strike="noStrike" cap="none" dirty="0">
              <a:solidFill>
                <a:srgbClr val="000000"/>
              </a:solidFill>
              <a:latin typeface="Arial"/>
              <a:ea typeface="Arial"/>
              <a:cs typeface="Arial"/>
              <a:sym typeface="Arial"/>
            </a:endParaRPr>
          </a:p>
        </p:txBody>
      </p:sp>
      <p:grpSp>
        <p:nvGrpSpPr>
          <p:cNvPr id="295" name="Google Shape;295;p10"/>
          <p:cNvGrpSpPr/>
          <p:nvPr/>
        </p:nvGrpSpPr>
        <p:grpSpPr>
          <a:xfrm flipH="1">
            <a:off x="2366228" y="96673"/>
            <a:ext cx="8439814" cy="890747"/>
            <a:chOff x="2977130" y="297492"/>
            <a:chExt cx="8439814" cy="890747"/>
          </a:xfrm>
        </p:grpSpPr>
        <p:pic>
          <p:nvPicPr>
            <p:cNvPr id="296" name="Google Shape;296;p10"/>
            <p:cNvPicPr preferRelativeResize="0"/>
            <p:nvPr/>
          </p:nvPicPr>
          <p:blipFill rotWithShape="1">
            <a:blip r:embed="rId3">
              <a:alphaModFix/>
            </a:blip>
            <a:srcRect/>
            <a:stretch/>
          </p:blipFill>
          <p:spPr>
            <a:xfrm flipH="1">
              <a:off x="2977130" y="297492"/>
              <a:ext cx="917508" cy="890747"/>
            </a:xfrm>
            <a:prstGeom prst="rect">
              <a:avLst/>
            </a:prstGeom>
            <a:noFill/>
            <a:ln>
              <a:noFill/>
            </a:ln>
          </p:spPr>
        </p:pic>
        <p:sp>
          <p:nvSpPr>
            <p:cNvPr id="297" name="Google Shape;297;p10"/>
            <p:cNvSpPr txBox="1"/>
            <p:nvPr/>
          </p:nvSpPr>
          <p:spPr>
            <a:xfrm>
              <a:off x="4137829" y="531306"/>
              <a:ext cx="7279115" cy="461665"/>
            </a:xfrm>
            <a:prstGeom prst="rect">
              <a:avLst/>
            </a:prstGeom>
            <a:noFill/>
            <a:ln>
              <a:noFill/>
            </a:ln>
          </p:spPr>
          <p:txBody>
            <a:bodyPr spcFirstLastPara="1" wrap="square" lIns="91425" tIns="45700" rIns="91425" bIns="45700" anchor="t" anchorCtr="0">
              <a:spAutoFit/>
            </a:bodyPr>
            <a:lstStyle/>
            <a:p>
              <a:pPr lvl="0" algn="ctr">
                <a:buSzPts val="1200"/>
              </a:pPr>
              <a:r>
                <a:rPr lang="en-US" sz="1200" dirty="0">
                  <a:solidFill>
                    <a:srgbClr val="2D5693"/>
                  </a:solidFill>
                  <a:latin typeface="Arimo"/>
                  <a:ea typeface="Arimo"/>
                  <a:cs typeface="Arimo"/>
                  <a:sym typeface="Arimo"/>
                </a:rPr>
                <a:t>SHOEDES – </a:t>
              </a:r>
              <a:r>
                <a:rPr lang="en-US" sz="1200" dirty="0" err="1">
                  <a:solidFill>
                    <a:srgbClr val="2D5693"/>
                  </a:solidFill>
                  <a:latin typeface="Arimo"/>
                  <a:ea typeface="Arimo"/>
                  <a:cs typeface="Arimo"/>
                  <a:sym typeface="Arimo"/>
                </a:rPr>
                <a:t>Döngüsel</a:t>
              </a:r>
              <a:r>
                <a:rPr lang="en-US" sz="1200" dirty="0">
                  <a:solidFill>
                    <a:srgbClr val="2D5693"/>
                  </a:solidFill>
                  <a:latin typeface="Arimo"/>
                  <a:ea typeface="Arimo"/>
                  <a:cs typeface="Arimo"/>
                  <a:sym typeface="Arimo"/>
                </a:rPr>
                <a:t> </a:t>
              </a:r>
              <a:r>
                <a:rPr lang="en-US" sz="1200" dirty="0" err="1">
                  <a:solidFill>
                    <a:srgbClr val="2D5693"/>
                  </a:solidFill>
                  <a:latin typeface="Arimo"/>
                  <a:ea typeface="Arimo"/>
                  <a:cs typeface="Arimo"/>
                  <a:sym typeface="Arimo"/>
                </a:rPr>
                <a:t>ekonominin</a:t>
              </a:r>
              <a:r>
                <a:rPr lang="en-US" sz="1200" dirty="0">
                  <a:solidFill>
                    <a:srgbClr val="2D5693"/>
                  </a:solidFill>
                  <a:latin typeface="Arimo"/>
                  <a:ea typeface="Arimo"/>
                  <a:cs typeface="Arimo"/>
                  <a:sym typeface="Arimo"/>
                </a:rPr>
                <a:t> </a:t>
              </a:r>
              <a:r>
                <a:rPr lang="en-US" sz="1200" dirty="0" err="1">
                  <a:solidFill>
                    <a:srgbClr val="2D5693"/>
                  </a:solidFill>
                  <a:latin typeface="Arimo"/>
                  <a:ea typeface="Arimo"/>
                  <a:cs typeface="Arimo"/>
                  <a:sym typeface="Arimo"/>
                </a:rPr>
                <a:t>ortaya</a:t>
              </a:r>
              <a:r>
                <a:rPr lang="en-US" sz="1200" dirty="0">
                  <a:solidFill>
                    <a:srgbClr val="2D5693"/>
                  </a:solidFill>
                  <a:latin typeface="Arimo"/>
                  <a:ea typeface="Arimo"/>
                  <a:cs typeface="Arimo"/>
                  <a:sym typeface="Arimo"/>
                </a:rPr>
                <a:t> </a:t>
              </a:r>
              <a:r>
                <a:rPr lang="en-US" sz="1200" dirty="0" err="1">
                  <a:solidFill>
                    <a:srgbClr val="2D5693"/>
                  </a:solidFill>
                  <a:latin typeface="Arimo"/>
                  <a:ea typeface="Arimo"/>
                  <a:cs typeface="Arimo"/>
                  <a:sym typeface="Arimo"/>
                </a:rPr>
                <a:t>çıkan</a:t>
              </a:r>
              <a:r>
                <a:rPr lang="en-US" sz="1200" dirty="0">
                  <a:solidFill>
                    <a:srgbClr val="2D5693"/>
                  </a:solidFill>
                  <a:latin typeface="Arimo"/>
                  <a:ea typeface="Arimo"/>
                  <a:cs typeface="Arimo"/>
                  <a:sym typeface="Arimo"/>
                </a:rPr>
                <a:t> </a:t>
              </a:r>
              <a:r>
                <a:rPr lang="en-US" sz="1200" dirty="0" err="1">
                  <a:solidFill>
                    <a:srgbClr val="2D5693"/>
                  </a:solidFill>
                  <a:latin typeface="Arimo"/>
                  <a:ea typeface="Arimo"/>
                  <a:cs typeface="Arimo"/>
                  <a:sym typeface="Arimo"/>
                </a:rPr>
                <a:t>taleplerine</a:t>
              </a:r>
              <a:r>
                <a:rPr lang="en-US" sz="1200" dirty="0">
                  <a:solidFill>
                    <a:srgbClr val="2D5693"/>
                  </a:solidFill>
                  <a:latin typeface="Arimo"/>
                  <a:ea typeface="Arimo"/>
                  <a:cs typeface="Arimo"/>
                  <a:sym typeface="Arimo"/>
                </a:rPr>
                <a:t> </a:t>
              </a:r>
              <a:r>
                <a:rPr lang="en-US" sz="1200" dirty="0" err="1">
                  <a:solidFill>
                    <a:srgbClr val="2D5693"/>
                  </a:solidFill>
                  <a:latin typeface="Arimo"/>
                  <a:ea typeface="Arimo"/>
                  <a:cs typeface="Arimo"/>
                  <a:sym typeface="Arimo"/>
                </a:rPr>
                <a:t>uygun</a:t>
              </a:r>
              <a:r>
                <a:rPr lang="en-US" sz="1200" dirty="0">
                  <a:solidFill>
                    <a:srgbClr val="2D5693"/>
                  </a:solidFill>
                  <a:latin typeface="Arimo"/>
                  <a:ea typeface="Arimo"/>
                  <a:cs typeface="Arimo"/>
                  <a:sym typeface="Arimo"/>
                </a:rPr>
                <a:t> </a:t>
              </a:r>
              <a:r>
                <a:rPr lang="en-US" sz="1200" dirty="0" err="1">
                  <a:solidFill>
                    <a:srgbClr val="2D5693"/>
                  </a:solidFill>
                  <a:latin typeface="Arimo"/>
                  <a:ea typeface="Arimo"/>
                  <a:cs typeface="Arimo"/>
                  <a:sym typeface="Arimo"/>
                </a:rPr>
                <a:t>sürdürülebilir</a:t>
              </a:r>
              <a:r>
                <a:rPr lang="en-US" sz="1200" dirty="0">
                  <a:solidFill>
                    <a:srgbClr val="2D5693"/>
                  </a:solidFill>
                  <a:latin typeface="Arimo"/>
                  <a:ea typeface="Arimo"/>
                  <a:cs typeface="Arimo"/>
                  <a:sym typeface="Arimo"/>
                </a:rPr>
                <a:t> </a:t>
              </a:r>
              <a:r>
                <a:rPr lang="en-US" sz="1200" dirty="0" err="1">
                  <a:solidFill>
                    <a:srgbClr val="2D5693"/>
                  </a:solidFill>
                  <a:latin typeface="Arimo"/>
                  <a:ea typeface="Arimo"/>
                  <a:cs typeface="Arimo"/>
                  <a:sym typeface="Arimo"/>
                </a:rPr>
                <a:t>ürünler</a:t>
              </a:r>
              <a:r>
                <a:rPr lang="en-US" sz="1200" dirty="0">
                  <a:solidFill>
                    <a:srgbClr val="2D5693"/>
                  </a:solidFill>
                  <a:latin typeface="Arimo"/>
                  <a:ea typeface="Arimo"/>
                  <a:cs typeface="Arimo"/>
                  <a:sym typeface="Arimo"/>
                </a:rPr>
                <a:t> </a:t>
              </a:r>
              <a:r>
                <a:rPr lang="en-US" sz="1200" dirty="0" err="1">
                  <a:solidFill>
                    <a:srgbClr val="2D5693"/>
                  </a:solidFill>
                  <a:latin typeface="Arimo"/>
                  <a:ea typeface="Arimo"/>
                  <a:cs typeface="Arimo"/>
                  <a:sym typeface="Arimo"/>
                </a:rPr>
                <a:t>için</a:t>
              </a:r>
              <a:r>
                <a:rPr lang="en-US" sz="1200" dirty="0">
                  <a:solidFill>
                    <a:srgbClr val="2D5693"/>
                  </a:solidFill>
                  <a:latin typeface="Arimo"/>
                  <a:ea typeface="Arimo"/>
                  <a:cs typeface="Arimo"/>
                  <a:sym typeface="Arimo"/>
                </a:rPr>
                <a:t> yeni </a:t>
              </a:r>
              <a:r>
                <a:rPr lang="en-US" sz="1200" dirty="0" err="1">
                  <a:solidFill>
                    <a:srgbClr val="2D5693"/>
                  </a:solidFill>
                  <a:latin typeface="Arimo"/>
                  <a:ea typeface="Arimo"/>
                  <a:cs typeface="Arimo"/>
                  <a:sym typeface="Arimo"/>
                </a:rPr>
                <a:t>ayakkabı</a:t>
              </a:r>
              <a:r>
                <a:rPr lang="en-US" sz="1200" dirty="0">
                  <a:solidFill>
                    <a:srgbClr val="2D5693"/>
                  </a:solidFill>
                  <a:latin typeface="Arimo"/>
                  <a:ea typeface="Arimo"/>
                  <a:cs typeface="Arimo"/>
                  <a:sym typeface="Arimo"/>
                </a:rPr>
                <a:t> </a:t>
              </a:r>
              <a:r>
                <a:rPr lang="en-US" sz="1200" dirty="0" err="1">
                  <a:solidFill>
                    <a:srgbClr val="2D5693"/>
                  </a:solidFill>
                  <a:latin typeface="Arimo"/>
                  <a:ea typeface="Arimo"/>
                  <a:cs typeface="Arimo"/>
                  <a:sym typeface="Arimo"/>
                </a:rPr>
                <a:t>tasarımcısı</a:t>
              </a:r>
              <a:r>
                <a:rPr lang="en-US" sz="1200" dirty="0">
                  <a:solidFill>
                    <a:srgbClr val="2D5693"/>
                  </a:solidFill>
                  <a:latin typeface="Arimo"/>
                  <a:ea typeface="Arimo"/>
                  <a:cs typeface="Arimo"/>
                  <a:sym typeface="Arimo"/>
                </a:rPr>
                <a:t> </a:t>
              </a:r>
              <a:r>
                <a:rPr lang="en-US" sz="1200" dirty="0" err="1">
                  <a:solidFill>
                    <a:srgbClr val="2D5693"/>
                  </a:solidFill>
                  <a:latin typeface="Arimo"/>
                  <a:ea typeface="Arimo"/>
                  <a:cs typeface="Arimo"/>
                  <a:sym typeface="Arimo"/>
                </a:rPr>
                <a:t>nitelikleri</a:t>
              </a:r>
              <a:endParaRPr sz="1200" b="0" i="0" u="none" strike="noStrike" cap="none" dirty="0">
                <a:solidFill>
                  <a:srgbClr val="2D5693"/>
                </a:solidFill>
                <a:latin typeface="Arimo"/>
                <a:ea typeface="Arimo"/>
                <a:cs typeface="Arimo"/>
                <a:sym typeface="Arimo"/>
              </a:endParaRPr>
            </a:p>
          </p:txBody>
        </p:sp>
      </p:grpSp>
      <p:pic>
        <p:nvPicPr>
          <p:cNvPr id="298" name="Google Shape;298;p10"/>
          <p:cNvPicPr preferRelativeResize="0"/>
          <p:nvPr/>
        </p:nvPicPr>
        <p:blipFill rotWithShape="1">
          <a:blip r:embed="rId4">
            <a:alphaModFix/>
          </a:blip>
          <a:srcRect r="44462" b="-212"/>
          <a:stretch/>
        </p:blipFill>
        <p:spPr>
          <a:xfrm>
            <a:off x="10151706" y="6267389"/>
            <a:ext cx="1784643" cy="413890"/>
          </a:xfrm>
          <a:prstGeom prst="rect">
            <a:avLst/>
          </a:prstGeom>
          <a:noFill/>
          <a:ln>
            <a:noFill/>
          </a:ln>
        </p:spPr>
      </p:pic>
      <p:grpSp>
        <p:nvGrpSpPr>
          <p:cNvPr id="299" name="Google Shape;299;p10"/>
          <p:cNvGrpSpPr/>
          <p:nvPr/>
        </p:nvGrpSpPr>
        <p:grpSpPr>
          <a:xfrm>
            <a:off x="-12069" y="2473076"/>
            <a:ext cx="5797496" cy="3523091"/>
            <a:chOff x="-16483" y="2115936"/>
            <a:chExt cx="5797496" cy="3523091"/>
          </a:xfrm>
        </p:grpSpPr>
        <p:pic>
          <p:nvPicPr>
            <p:cNvPr id="300" name="Google Shape;300;p10"/>
            <p:cNvPicPr preferRelativeResize="0"/>
            <p:nvPr/>
          </p:nvPicPr>
          <p:blipFill rotWithShape="1">
            <a:blip r:embed="rId5">
              <a:alphaModFix/>
            </a:blip>
            <a:srcRect r="21767" b="31350"/>
            <a:stretch/>
          </p:blipFill>
          <p:spPr>
            <a:xfrm>
              <a:off x="-16483" y="2115936"/>
              <a:ext cx="5797495" cy="3523091"/>
            </a:xfrm>
            <a:prstGeom prst="rect">
              <a:avLst/>
            </a:prstGeom>
            <a:noFill/>
            <a:ln>
              <a:noFill/>
            </a:ln>
          </p:spPr>
        </p:pic>
        <p:sp>
          <p:nvSpPr>
            <p:cNvPr id="301" name="Google Shape;301;p10"/>
            <p:cNvSpPr txBox="1"/>
            <p:nvPr/>
          </p:nvSpPr>
          <p:spPr>
            <a:xfrm>
              <a:off x="1636295" y="2256774"/>
              <a:ext cx="4144717" cy="369332"/>
            </a:xfrm>
            <a:prstGeom prst="rect">
              <a:avLst/>
            </a:prstGeom>
            <a:noFill/>
            <a:ln>
              <a:noFill/>
            </a:ln>
          </p:spPr>
          <p:txBody>
            <a:bodyPr spcFirstLastPara="1" wrap="square" lIns="91425" tIns="45700" rIns="91425" bIns="45700" anchor="t" anchorCtr="0">
              <a:spAutoFit/>
            </a:bodyPr>
            <a:lstStyle/>
            <a:p>
              <a:pPr lvl="0">
                <a:buSzPts val="1800"/>
              </a:pPr>
              <a:r>
                <a:rPr lang="en-US" sz="1800" dirty="0" err="1">
                  <a:solidFill>
                    <a:schemeClr val="dk1"/>
                  </a:solidFill>
                  <a:latin typeface="Calibri"/>
                  <a:ea typeface="Calibri"/>
                  <a:cs typeface="Calibri"/>
                  <a:sym typeface="Calibri"/>
                </a:rPr>
                <a:t>Dayanıklılık</a:t>
              </a:r>
              <a:r>
                <a:rPr lang="en-US" sz="1800" dirty="0">
                  <a:solidFill>
                    <a:schemeClr val="dk1"/>
                  </a:solidFill>
                  <a:latin typeface="Calibri"/>
                  <a:ea typeface="Calibri"/>
                  <a:cs typeface="Calibri"/>
                  <a:sym typeface="Calibri"/>
                </a:rPr>
                <a:t> ve </a:t>
              </a:r>
              <a:r>
                <a:rPr lang="en-US" sz="1800" dirty="0" err="1">
                  <a:solidFill>
                    <a:schemeClr val="dk1"/>
                  </a:solidFill>
                  <a:latin typeface="Calibri"/>
                  <a:ea typeface="Calibri"/>
                  <a:cs typeface="Calibri"/>
                  <a:sym typeface="Calibri"/>
                </a:rPr>
                <a:t>Onarılabilirlik</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için</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Tasarım</a:t>
              </a:r>
              <a:endParaRPr sz="1800" b="0" i="0" u="none" strike="noStrike" cap="none" dirty="0">
                <a:solidFill>
                  <a:schemeClr val="dk1"/>
                </a:solidFill>
                <a:latin typeface="Calibri"/>
                <a:ea typeface="Calibri"/>
                <a:cs typeface="Calibri"/>
                <a:sym typeface="Calibri"/>
              </a:endParaRPr>
            </a:p>
          </p:txBody>
        </p:sp>
        <p:sp>
          <p:nvSpPr>
            <p:cNvPr id="302" name="Google Shape;302;p10"/>
            <p:cNvSpPr txBox="1"/>
            <p:nvPr/>
          </p:nvSpPr>
          <p:spPr>
            <a:xfrm>
              <a:off x="1636295" y="3039266"/>
              <a:ext cx="4144718" cy="369332"/>
            </a:xfrm>
            <a:prstGeom prst="rect">
              <a:avLst/>
            </a:prstGeom>
            <a:noFill/>
            <a:ln>
              <a:noFill/>
            </a:ln>
          </p:spPr>
          <p:txBody>
            <a:bodyPr spcFirstLastPara="1" wrap="square" lIns="91425" tIns="45700" rIns="91425" bIns="45700" anchor="t" anchorCtr="0">
              <a:spAutoFit/>
            </a:bodyPr>
            <a:lstStyle/>
            <a:p>
              <a:pPr lvl="0">
                <a:buSzPts val="1800"/>
              </a:pPr>
              <a:r>
                <a:rPr lang="en-US" sz="1800" dirty="0" err="1">
                  <a:solidFill>
                    <a:schemeClr val="dk1"/>
                  </a:solidFill>
                  <a:latin typeface="Calibri"/>
                  <a:ea typeface="Calibri"/>
                  <a:cs typeface="Calibri"/>
                  <a:sym typeface="Calibri"/>
                </a:rPr>
                <a:t>Yeniden</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Kullanım</a:t>
              </a:r>
              <a:r>
                <a:rPr lang="en-US" sz="1800" dirty="0">
                  <a:solidFill>
                    <a:schemeClr val="dk1"/>
                  </a:solidFill>
                  <a:latin typeface="Calibri"/>
                  <a:ea typeface="Calibri"/>
                  <a:cs typeface="Calibri"/>
                  <a:sym typeface="Calibri"/>
                </a:rPr>
                <a:t> ve </a:t>
              </a:r>
              <a:r>
                <a:rPr lang="en-US" sz="1800" dirty="0" err="1">
                  <a:solidFill>
                    <a:schemeClr val="dk1"/>
                  </a:solidFill>
                  <a:latin typeface="Calibri"/>
                  <a:ea typeface="Calibri"/>
                  <a:cs typeface="Calibri"/>
                  <a:sym typeface="Calibri"/>
                </a:rPr>
                <a:t>Yeniden</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Üretim</a:t>
              </a:r>
              <a:endParaRPr sz="1800" b="0" i="0" u="none" strike="noStrike" cap="none" dirty="0">
                <a:solidFill>
                  <a:schemeClr val="dk1"/>
                </a:solidFill>
                <a:latin typeface="Calibri"/>
                <a:ea typeface="Calibri"/>
                <a:cs typeface="Calibri"/>
                <a:sym typeface="Calibri"/>
              </a:endParaRPr>
            </a:p>
          </p:txBody>
        </p:sp>
        <p:sp>
          <p:nvSpPr>
            <p:cNvPr id="303" name="Google Shape;303;p10"/>
            <p:cNvSpPr txBox="1"/>
            <p:nvPr/>
          </p:nvSpPr>
          <p:spPr>
            <a:xfrm>
              <a:off x="1635685" y="3718589"/>
              <a:ext cx="4145327" cy="369332"/>
            </a:xfrm>
            <a:prstGeom prst="rect">
              <a:avLst/>
            </a:prstGeom>
            <a:noFill/>
            <a:ln>
              <a:noFill/>
            </a:ln>
          </p:spPr>
          <p:txBody>
            <a:bodyPr spcFirstLastPara="1" wrap="square" lIns="91425" tIns="45700" rIns="91425" bIns="45700" anchor="t" anchorCtr="0">
              <a:spAutoFit/>
            </a:bodyPr>
            <a:lstStyle/>
            <a:p>
              <a:pPr lvl="0">
                <a:buSzPts val="1800"/>
              </a:pPr>
              <a:r>
                <a:rPr lang="en-US" sz="1800" dirty="0">
                  <a:solidFill>
                    <a:schemeClr val="dk1"/>
                  </a:solidFill>
                  <a:latin typeface="Calibri"/>
                  <a:ea typeface="Calibri"/>
                  <a:cs typeface="Calibri"/>
                  <a:sym typeface="Calibri"/>
                </a:rPr>
                <a:t>Geri </a:t>
              </a:r>
              <a:r>
                <a:rPr lang="en-US" sz="1800" dirty="0" err="1">
                  <a:solidFill>
                    <a:schemeClr val="dk1"/>
                  </a:solidFill>
                  <a:latin typeface="Calibri"/>
                  <a:ea typeface="Calibri"/>
                  <a:cs typeface="Calibri"/>
                  <a:sym typeface="Calibri"/>
                </a:rPr>
                <a:t>Dönüşüm</a:t>
              </a:r>
              <a:r>
                <a:rPr lang="en-US" sz="1800" dirty="0">
                  <a:solidFill>
                    <a:schemeClr val="dk1"/>
                  </a:solidFill>
                  <a:latin typeface="Calibri"/>
                  <a:ea typeface="Calibri"/>
                  <a:cs typeface="Calibri"/>
                  <a:sym typeface="Calibri"/>
                </a:rPr>
                <a:t> ve </a:t>
              </a:r>
              <a:r>
                <a:rPr lang="en-US" sz="1800" dirty="0" err="1">
                  <a:solidFill>
                    <a:schemeClr val="dk1"/>
                  </a:solidFill>
                  <a:latin typeface="Calibri"/>
                  <a:ea typeface="Calibri"/>
                  <a:cs typeface="Calibri"/>
                  <a:sym typeface="Calibri"/>
                </a:rPr>
                <a:t>Malzeme</a:t>
              </a:r>
              <a:r>
                <a:rPr lang="en-US" sz="1800" dirty="0">
                  <a:solidFill>
                    <a:schemeClr val="dk1"/>
                  </a:solidFill>
                  <a:latin typeface="Calibri"/>
                  <a:ea typeface="Calibri"/>
                  <a:cs typeface="Calibri"/>
                  <a:sym typeface="Calibri"/>
                </a:rPr>
                <a:t> Geri </a:t>
              </a:r>
              <a:r>
                <a:rPr lang="en-US" sz="1800" dirty="0" err="1">
                  <a:solidFill>
                    <a:schemeClr val="dk1"/>
                  </a:solidFill>
                  <a:latin typeface="Calibri"/>
                  <a:ea typeface="Calibri"/>
                  <a:cs typeface="Calibri"/>
                  <a:sym typeface="Calibri"/>
                </a:rPr>
                <a:t>Kazanımı</a:t>
              </a:r>
              <a:endParaRPr sz="1800" b="0" i="0" u="none" strike="noStrike" cap="none" dirty="0">
                <a:solidFill>
                  <a:schemeClr val="dk1"/>
                </a:solidFill>
                <a:latin typeface="Calibri"/>
                <a:ea typeface="Calibri"/>
                <a:cs typeface="Calibri"/>
                <a:sym typeface="Calibri"/>
              </a:endParaRPr>
            </a:p>
          </p:txBody>
        </p:sp>
        <p:sp>
          <p:nvSpPr>
            <p:cNvPr id="304" name="Google Shape;304;p10"/>
            <p:cNvSpPr txBox="1"/>
            <p:nvPr/>
          </p:nvSpPr>
          <p:spPr>
            <a:xfrm>
              <a:off x="1635685" y="4397912"/>
              <a:ext cx="4145327" cy="369332"/>
            </a:xfrm>
            <a:prstGeom prst="rect">
              <a:avLst/>
            </a:prstGeom>
            <a:noFill/>
            <a:ln>
              <a:noFill/>
            </a:ln>
          </p:spPr>
          <p:txBody>
            <a:bodyPr spcFirstLastPara="1" wrap="square" lIns="91425" tIns="45700" rIns="91425" bIns="45700" anchor="t" anchorCtr="0">
              <a:spAutoFit/>
            </a:bodyPr>
            <a:lstStyle/>
            <a:p>
              <a:pPr lvl="0">
                <a:buSzPts val="1800"/>
              </a:pPr>
              <a:r>
                <a:rPr lang="en-US" sz="1800" dirty="0" err="1">
                  <a:solidFill>
                    <a:schemeClr val="dk1"/>
                  </a:solidFill>
                  <a:latin typeface="Calibri"/>
                  <a:ea typeface="Calibri"/>
                  <a:cs typeface="Calibri"/>
                  <a:sym typeface="Calibri"/>
                </a:rPr>
                <a:t>Sürdürülebilir</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Malzemelerin</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Kullanımı</a:t>
              </a:r>
              <a:endParaRPr sz="1800" b="0" i="0" u="none" strike="noStrike" cap="none" dirty="0">
                <a:solidFill>
                  <a:schemeClr val="dk1"/>
                </a:solidFill>
                <a:latin typeface="Calibri"/>
                <a:ea typeface="Calibri"/>
                <a:cs typeface="Calibri"/>
                <a:sym typeface="Calibri"/>
              </a:endParaRPr>
            </a:p>
          </p:txBody>
        </p:sp>
        <p:sp>
          <p:nvSpPr>
            <p:cNvPr id="305" name="Google Shape;305;p10"/>
            <p:cNvSpPr txBox="1"/>
            <p:nvPr/>
          </p:nvSpPr>
          <p:spPr>
            <a:xfrm>
              <a:off x="1635685" y="5051237"/>
              <a:ext cx="4145327" cy="369332"/>
            </a:xfrm>
            <a:prstGeom prst="rect">
              <a:avLst/>
            </a:prstGeom>
            <a:noFill/>
            <a:ln>
              <a:noFill/>
            </a:ln>
          </p:spPr>
          <p:txBody>
            <a:bodyPr spcFirstLastPara="1" wrap="square" lIns="91425" tIns="45700" rIns="91425" bIns="45700" anchor="t" anchorCtr="0">
              <a:spAutoFit/>
            </a:bodyPr>
            <a:lstStyle/>
            <a:p>
              <a:pPr lvl="0">
                <a:buSzPts val="1800"/>
              </a:pPr>
              <a:r>
                <a:rPr lang="en-US" sz="1800" dirty="0" err="1">
                  <a:solidFill>
                    <a:schemeClr val="dk1"/>
                  </a:solidFill>
                  <a:latin typeface="Calibri"/>
                  <a:ea typeface="Calibri"/>
                  <a:cs typeface="Calibri"/>
                  <a:sym typeface="Calibri"/>
                </a:rPr>
                <a:t>Genişletilmiş</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Üretici</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Sorumluluğu</a:t>
              </a:r>
              <a:endParaRPr sz="1800" b="0" i="0" u="none" strike="noStrike" cap="none" dirty="0">
                <a:solidFill>
                  <a:schemeClr val="dk1"/>
                </a:solidFill>
                <a:latin typeface="Calibri"/>
                <a:ea typeface="Calibri"/>
                <a:cs typeface="Calibri"/>
                <a:sym typeface="Calibri"/>
              </a:endParaRPr>
            </a:p>
          </p:txBody>
        </p:sp>
      </p:grpSp>
      <p:sp>
        <p:nvSpPr>
          <p:cNvPr id="306" name="Google Shape;306;p10"/>
          <p:cNvSpPr txBox="1"/>
          <p:nvPr/>
        </p:nvSpPr>
        <p:spPr>
          <a:xfrm rot="-5400000">
            <a:off x="-1870348" y="4065345"/>
            <a:ext cx="4955115" cy="338554"/>
          </a:xfrm>
          <a:prstGeom prst="rect">
            <a:avLst/>
          </a:prstGeom>
          <a:solidFill>
            <a:srgbClr val="F1CB2F"/>
          </a:solidFill>
          <a:ln>
            <a:noFill/>
          </a:ln>
        </p:spPr>
        <p:txBody>
          <a:bodyPr spcFirstLastPara="1" wrap="square" lIns="91425" tIns="45700" rIns="91425" bIns="45700" anchor="t" anchorCtr="0">
            <a:spAutoFit/>
          </a:bodyPr>
          <a:lstStyle/>
          <a:p>
            <a:pPr lvl="0" algn="ctr">
              <a:buSzPts val="1600"/>
            </a:pPr>
            <a:r>
              <a:rPr lang="en-US" sz="1600" b="1" dirty="0" err="1">
                <a:solidFill>
                  <a:srgbClr val="2A4C8C"/>
                </a:solidFill>
                <a:latin typeface="Calibri"/>
                <a:ea typeface="Calibri"/>
                <a:cs typeface="Calibri"/>
                <a:sym typeface="Calibri"/>
              </a:rPr>
              <a:t>Stratejiler</a:t>
            </a:r>
            <a:endParaRPr sz="1600" b="1" i="0" u="none" strike="noStrike" cap="none" dirty="0">
              <a:solidFill>
                <a:srgbClr val="2A4C8C"/>
              </a:solidFill>
              <a:latin typeface="Calibri"/>
              <a:ea typeface="Calibri"/>
              <a:cs typeface="Calibri"/>
              <a:sym typeface="Calibri"/>
            </a:endParaRPr>
          </a:p>
        </p:txBody>
      </p:sp>
      <p:pic>
        <p:nvPicPr>
          <p:cNvPr id="307" name="Google Shape;307;p10" descr="Open hand with plant with solid fill"/>
          <p:cNvPicPr preferRelativeResize="0"/>
          <p:nvPr/>
        </p:nvPicPr>
        <p:blipFill rotWithShape="1">
          <a:blip r:embed="rId6">
            <a:alphaModFix/>
          </a:blip>
          <a:srcRect l="-2827" t="-16289" r="-1189" b="-16096"/>
          <a:stretch/>
        </p:blipFill>
        <p:spPr>
          <a:xfrm>
            <a:off x="0" y="0"/>
            <a:ext cx="441325" cy="441325"/>
          </a:xfrm>
          <a:prstGeom prst="rect">
            <a:avLst/>
          </a:prstGeom>
          <a:noFill/>
          <a:ln>
            <a:noFill/>
          </a:ln>
        </p:spPr>
      </p:pic>
      <p:pic>
        <p:nvPicPr>
          <p:cNvPr id="308" name="Google Shape;308;p10" descr="Open hand with plant with solid fill"/>
          <p:cNvPicPr preferRelativeResize="0"/>
          <p:nvPr/>
        </p:nvPicPr>
        <p:blipFill rotWithShape="1">
          <a:blip r:embed="rId6">
            <a:alphaModFix/>
          </a:blip>
          <a:srcRect l="-2827" t="-16289" r="-1189" b="-16096"/>
          <a:stretch/>
        </p:blipFill>
        <p:spPr>
          <a:xfrm>
            <a:off x="0" y="0"/>
            <a:ext cx="441325" cy="441325"/>
          </a:xfrm>
          <a:prstGeom prst="rect">
            <a:avLst/>
          </a:prstGeom>
          <a:noFill/>
          <a:ln>
            <a:noFill/>
          </a:ln>
        </p:spPr>
      </p:pic>
      <p:pic>
        <p:nvPicPr>
          <p:cNvPr id="309" name="Google Shape;309;p10" descr="Open hand with plant with solid fill"/>
          <p:cNvPicPr preferRelativeResize="0"/>
          <p:nvPr/>
        </p:nvPicPr>
        <p:blipFill rotWithShape="1">
          <a:blip r:embed="rId6">
            <a:alphaModFix/>
          </a:blip>
          <a:srcRect l="-2827" t="-16289" r="-1189" b="-16096"/>
          <a:stretch/>
        </p:blipFill>
        <p:spPr>
          <a:xfrm>
            <a:off x="0" y="0"/>
            <a:ext cx="441325" cy="441325"/>
          </a:xfrm>
          <a:prstGeom prst="rect">
            <a:avLst/>
          </a:prstGeom>
          <a:noFill/>
          <a:ln>
            <a:noFill/>
          </a:ln>
        </p:spPr>
      </p:pic>
      <p:pic>
        <p:nvPicPr>
          <p:cNvPr id="310" name="Google Shape;310;p10" descr="Open hand with plant with solid fill"/>
          <p:cNvPicPr preferRelativeResize="0"/>
          <p:nvPr/>
        </p:nvPicPr>
        <p:blipFill rotWithShape="1">
          <a:blip r:embed="rId6">
            <a:alphaModFix/>
          </a:blip>
          <a:srcRect l="-2827" t="-16289" r="-1189" b="-16096"/>
          <a:stretch/>
        </p:blipFill>
        <p:spPr>
          <a:xfrm>
            <a:off x="0" y="0"/>
            <a:ext cx="441325" cy="441325"/>
          </a:xfrm>
          <a:prstGeom prst="rect">
            <a:avLst/>
          </a:prstGeom>
          <a:noFill/>
          <a:ln>
            <a:noFill/>
          </a:ln>
        </p:spPr>
      </p:pic>
      <p:pic>
        <p:nvPicPr>
          <p:cNvPr id="311" name="Google Shape;311;p10" descr="Open hand with plant with solid fill"/>
          <p:cNvPicPr preferRelativeResize="0"/>
          <p:nvPr/>
        </p:nvPicPr>
        <p:blipFill rotWithShape="1">
          <a:blip r:embed="rId6">
            <a:alphaModFix/>
          </a:blip>
          <a:srcRect l="-2827" t="-16289" r="-1189" b="-16096"/>
          <a:stretch/>
        </p:blipFill>
        <p:spPr>
          <a:xfrm>
            <a:off x="0" y="0"/>
            <a:ext cx="441325" cy="441325"/>
          </a:xfrm>
          <a:prstGeom prst="rect">
            <a:avLst/>
          </a:prstGeom>
          <a:noFill/>
          <a:ln>
            <a:noFill/>
          </a:ln>
        </p:spPr>
      </p:pic>
      <p:pic>
        <p:nvPicPr>
          <p:cNvPr id="312" name="Google Shape;312;p10" descr="Open hand with plant with solid fill"/>
          <p:cNvPicPr preferRelativeResize="0"/>
          <p:nvPr/>
        </p:nvPicPr>
        <p:blipFill rotWithShape="1">
          <a:blip r:embed="rId6">
            <a:alphaModFix/>
          </a:blip>
          <a:srcRect l="-2827" t="-16289" r="-1189" b="-16096"/>
          <a:stretch/>
        </p:blipFill>
        <p:spPr>
          <a:xfrm>
            <a:off x="0" y="0"/>
            <a:ext cx="441325" cy="441325"/>
          </a:xfrm>
          <a:prstGeom prst="rect">
            <a:avLst/>
          </a:prstGeom>
          <a:noFill/>
          <a:ln>
            <a:noFill/>
          </a:ln>
        </p:spPr>
      </p:pic>
      <p:pic>
        <p:nvPicPr>
          <p:cNvPr id="313" name="Google Shape;313;p10" descr="Open hand with plant with solid fill"/>
          <p:cNvPicPr preferRelativeResize="0"/>
          <p:nvPr/>
        </p:nvPicPr>
        <p:blipFill rotWithShape="1">
          <a:blip r:embed="rId6">
            <a:alphaModFix/>
          </a:blip>
          <a:srcRect l="-2827" t="-16289" r="-1189" b="-16096"/>
          <a:stretch/>
        </p:blipFill>
        <p:spPr>
          <a:xfrm>
            <a:off x="0" y="0"/>
            <a:ext cx="441325" cy="441325"/>
          </a:xfrm>
          <a:prstGeom prst="rect">
            <a:avLst/>
          </a:prstGeom>
          <a:noFill/>
          <a:ln>
            <a:noFill/>
          </a:ln>
        </p:spPr>
      </p:pic>
      <p:grpSp>
        <p:nvGrpSpPr>
          <p:cNvPr id="314" name="Google Shape;314;p10"/>
          <p:cNvGrpSpPr/>
          <p:nvPr/>
        </p:nvGrpSpPr>
        <p:grpSpPr>
          <a:xfrm>
            <a:off x="5499336" y="2613914"/>
            <a:ext cx="5973712" cy="3523091"/>
            <a:chOff x="-16483" y="2115936"/>
            <a:chExt cx="6657915" cy="3523091"/>
          </a:xfrm>
        </p:grpSpPr>
        <p:pic>
          <p:nvPicPr>
            <p:cNvPr id="315" name="Google Shape;315;p10"/>
            <p:cNvPicPr preferRelativeResize="0"/>
            <p:nvPr/>
          </p:nvPicPr>
          <p:blipFill rotWithShape="1">
            <a:blip r:embed="rId7">
              <a:alphaModFix/>
            </a:blip>
            <a:srcRect r="16765" b="31350"/>
            <a:stretch/>
          </p:blipFill>
          <p:spPr>
            <a:xfrm>
              <a:off x="-16483" y="2115936"/>
              <a:ext cx="6168188" cy="3523091"/>
            </a:xfrm>
            <a:prstGeom prst="rect">
              <a:avLst/>
            </a:prstGeom>
            <a:noFill/>
            <a:ln>
              <a:noFill/>
            </a:ln>
          </p:spPr>
        </p:pic>
        <p:sp>
          <p:nvSpPr>
            <p:cNvPr id="316" name="Google Shape;316;p10"/>
            <p:cNvSpPr txBox="1"/>
            <p:nvPr/>
          </p:nvSpPr>
          <p:spPr>
            <a:xfrm>
              <a:off x="1636295" y="2256774"/>
              <a:ext cx="5005137" cy="369332"/>
            </a:xfrm>
            <a:prstGeom prst="rect">
              <a:avLst/>
            </a:prstGeom>
            <a:noFill/>
            <a:ln>
              <a:noFill/>
            </a:ln>
          </p:spPr>
          <p:txBody>
            <a:bodyPr spcFirstLastPara="1" wrap="square" lIns="91425" tIns="45700" rIns="91425" bIns="45700" anchor="t" anchorCtr="0">
              <a:spAutoFit/>
            </a:bodyPr>
            <a:lstStyle/>
            <a:p>
              <a:pPr lvl="0">
                <a:buSzPts val="1800"/>
              </a:pPr>
              <a:r>
                <a:rPr lang="en-US" sz="1800" dirty="0" err="1">
                  <a:solidFill>
                    <a:schemeClr val="dk1"/>
                  </a:solidFill>
                  <a:latin typeface="Calibri"/>
                  <a:ea typeface="Calibri"/>
                  <a:cs typeface="Calibri"/>
                  <a:sym typeface="Calibri"/>
                </a:rPr>
                <a:t>Tedarik</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Zinciri</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Optimizasyonu</a:t>
              </a:r>
              <a:endParaRPr sz="1800" b="0" i="0" u="none" strike="noStrike" cap="none" dirty="0">
                <a:solidFill>
                  <a:schemeClr val="dk1"/>
                </a:solidFill>
                <a:latin typeface="Calibri"/>
                <a:ea typeface="Calibri"/>
                <a:cs typeface="Calibri"/>
                <a:sym typeface="Calibri"/>
              </a:endParaRPr>
            </a:p>
          </p:txBody>
        </p:sp>
        <p:sp>
          <p:nvSpPr>
            <p:cNvPr id="317" name="Google Shape;317;p10"/>
            <p:cNvSpPr txBox="1"/>
            <p:nvPr/>
          </p:nvSpPr>
          <p:spPr>
            <a:xfrm>
              <a:off x="1636294" y="3039266"/>
              <a:ext cx="5005137" cy="369332"/>
            </a:xfrm>
            <a:prstGeom prst="rect">
              <a:avLst/>
            </a:prstGeom>
            <a:noFill/>
            <a:ln>
              <a:noFill/>
            </a:ln>
          </p:spPr>
          <p:txBody>
            <a:bodyPr spcFirstLastPara="1" wrap="square" lIns="91425" tIns="45700" rIns="91425" bIns="45700" anchor="t" anchorCtr="0">
              <a:spAutoFit/>
            </a:bodyPr>
            <a:lstStyle/>
            <a:p>
              <a:pPr lvl="0">
                <a:buSzPts val="1800"/>
              </a:pPr>
              <a:r>
                <a:rPr lang="en-US" sz="1800" dirty="0" err="1">
                  <a:solidFill>
                    <a:schemeClr val="dk1"/>
                  </a:solidFill>
                  <a:latin typeface="Calibri"/>
                  <a:ea typeface="Calibri"/>
                  <a:cs typeface="Calibri"/>
                  <a:sym typeface="Calibri"/>
                </a:rPr>
                <a:t>İşbirliği</a:t>
              </a:r>
              <a:r>
                <a:rPr lang="en-US" sz="1800" dirty="0">
                  <a:solidFill>
                    <a:schemeClr val="dk1"/>
                  </a:solidFill>
                  <a:latin typeface="Calibri"/>
                  <a:ea typeface="Calibri"/>
                  <a:cs typeface="Calibri"/>
                  <a:sym typeface="Calibri"/>
                </a:rPr>
                <a:t> ve </a:t>
              </a:r>
              <a:r>
                <a:rPr lang="en-US" sz="1800" dirty="0" err="1">
                  <a:solidFill>
                    <a:schemeClr val="dk1"/>
                  </a:solidFill>
                  <a:latin typeface="Calibri"/>
                  <a:ea typeface="Calibri"/>
                  <a:cs typeface="Calibri"/>
                  <a:sym typeface="Calibri"/>
                </a:rPr>
                <a:t>İnovasyon</a:t>
              </a:r>
              <a:endParaRPr sz="1800" b="0" i="0" u="none" strike="noStrike" cap="none" dirty="0">
                <a:solidFill>
                  <a:schemeClr val="dk1"/>
                </a:solidFill>
                <a:latin typeface="Calibri"/>
                <a:ea typeface="Calibri"/>
                <a:cs typeface="Calibri"/>
                <a:sym typeface="Calibri"/>
              </a:endParaRPr>
            </a:p>
          </p:txBody>
        </p:sp>
        <p:sp>
          <p:nvSpPr>
            <p:cNvPr id="318" name="Google Shape;318;p10"/>
            <p:cNvSpPr txBox="1"/>
            <p:nvPr/>
          </p:nvSpPr>
          <p:spPr>
            <a:xfrm>
              <a:off x="1635686" y="3718589"/>
              <a:ext cx="4516019" cy="369332"/>
            </a:xfrm>
            <a:prstGeom prst="rect">
              <a:avLst/>
            </a:prstGeom>
            <a:noFill/>
            <a:ln>
              <a:noFill/>
            </a:ln>
          </p:spPr>
          <p:txBody>
            <a:bodyPr spcFirstLastPara="1" wrap="square" lIns="91425" tIns="45700" rIns="91425" bIns="45700" anchor="t" anchorCtr="0">
              <a:spAutoFit/>
            </a:bodyPr>
            <a:lstStyle/>
            <a:p>
              <a:pPr lvl="0">
                <a:buSzPts val="1800"/>
              </a:pPr>
              <a:r>
                <a:rPr lang="en-US" sz="1800" dirty="0" err="1">
                  <a:solidFill>
                    <a:schemeClr val="dk1"/>
                  </a:solidFill>
                  <a:latin typeface="Calibri"/>
                  <a:ea typeface="Calibri"/>
                  <a:cs typeface="Calibri"/>
                  <a:sym typeface="Calibri"/>
                </a:rPr>
                <a:t>Mevzuata</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Uygunluk</a:t>
              </a:r>
              <a:endParaRPr sz="1800" b="0" i="0" u="none" strike="noStrike" cap="none" dirty="0">
                <a:solidFill>
                  <a:schemeClr val="dk1"/>
                </a:solidFill>
                <a:latin typeface="Calibri"/>
                <a:ea typeface="Calibri"/>
                <a:cs typeface="Calibri"/>
                <a:sym typeface="Calibri"/>
              </a:endParaRPr>
            </a:p>
          </p:txBody>
        </p:sp>
        <p:sp>
          <p:nvSpPr>
            <p:cNvPr id="319" name="Google Shape;319;p10"/>
            <p:cNvSpPr txBox="1"/>
            <p:nvPr/>
          </p:nvSpPr>
          <p:spPr>
            <a:xfrm>
              <a:off x="1635686" y="4397912"/>
              <a:ext cx="4431032" cy="369332"/>
            </a:xfrm>
            <a:prstGeom prst="rect">
              <a:avLst/>
            </a:prstGeom>
            <a:noFill/>
            <a:ln>
              <a:noFill/>
            </a:ln>
          </p:spPr>
          <p:txBody>
            <a:bodyPr spcFirstLastPara="1" wrap="square" lIns="91425" tIns="45700" rIns="91425" bIns="45700" anchor="t" anchorCtr="0">
              <a:spAutoFit/>
            </a:bodyPr>
            <a:lstStyle/>
            <a:p>
              <a:pPr lvl="0">
                <a:buSzPts val="1800"/>
              </a:pPr>
              <a:r>
                <a:rPr lang="en-US" sz="1800" dirty="0" err="1">
                  <a:solidFill>
                    <a:schemeClr val="dk1"/>
                  </a:solidFill>
                  <a:latin typeface="Calibri"/>
                  <a:ea typeface="Calibri"/>
                  <a:cs typeface="Calibri"/>
                  <a:sym typeface="Calibri"/>
                </a:rPr>
                <a:t>Tüketici</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Eğitimi</a:t>
              </a:r>
              <a:r>
                <a:rPr lang="en-US" sz="1800" dirty="0">
                  <a:solidFill>
                    <a:schemeClr val="dk1"/>
                  </a:solidFill>
                  <a:latin typeface="Calibri"/>
                  <a:ea typeface="Calibri"/>
                  <a:cs typeface="Calibri"/>
                  <a:sym typeface="Calibri"/>
                </a:rPr>
                <a:t> ve </a:t>
              </a:r>
              <a:r>
                <a:rPr lang="en-US" sz="1800" dirty="0" err="1">
                  <a:solidFill>
                    <a:schemeClr val="dk1"/>
                  </a:solidFill>
                  <a:latin typeface="Calibri"/>
                  <a:ea typeface="Calibri"/>
                  <a:cs typeface="Calibri"/>
                  <a:sym typeface="Calibri"/>
                </a:rPr>
                <a:t>Katılımı</a:t>
              </a:r>
              <a:endParaRPr sz="1800" b="0" i="0" u="none" strike="noStrike" cap="none" dirty="0">
                <a:solidFill>
                  <a:schemeClr val="dk1"/>
                </a:solidFill>
                <a:latin typeface="Calibri"/>
                <a:ea typeface="Calibri"/>
                <a:cs typeface="Calibri"/>
                <a:sym typeface="Calibri"/>
              </a:endParaRPr>
            </a:p>
          </p:txBody>
        </p:sp>
        <p:sp>
          <p:nvSpPr>
            <p:cNvPr id="320" name="Google Shape;320;p10"/>
            <p:cNvSpPr txBox="1"/>
            <p:nvPr/>
          </p:nvSpPr>
          <p:spPr>
            <a:xfrm>
              <a:off x="1635684" y="5051237"/>
              <a:ext cx="4431033" cy="369332"/>
            </a:xfrm>
            <a:prstGeom prst="rect">
              <a:avLst/>
            </a:prstGeom>
            <a:noFill/>
            <a:ln>
              <a:noFill/>
            </a:ln>
          </p:spPr>
          <p:txBody>
            <a:bodyPr spcFirstLastPara="1" wrap="square" lIns="91425" tIns="45700" rIns="91425" bIns="45700" anchor="t" anchorCtr="0">
              <a:spAutoFit/>
            </a:bodyPr>
            <a:lstStyle/>
            <a:p>
              <a:pPr lvl="0">
                <a:buSzPts val="1800"/>
              </a:pPr>
              <a:r>
                <a:rPr lang="en-US" sz="1800" dirty="0" err="1">
                  <a:solidFill>
                    <a:schemeClr val="dk1"/>
                  </a:solidFill>
                  <a:latin typeface="Calibri"/>
                  <a:ea typeface="Calibri"/>
                  <a:cs typeface="Calibri"/>
                  <a:sym typeface="Calibri"/>
                </a:rPr>
                <a:t>Döngüsel</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İş</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Modellerine</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Geçiş</a:t>
              </a:r>
              <a:endParaRPr sz="1800" b="0" i="0" u="none" strike="noStrike" cap="none" dirty="0">
                <a:solidFill>
                  <a:schemeClr val="dk1"/>
                </a:solidFill>
                <a:latin typeface="Calibri"/>
                <a:ea typeface="Calibri"/>
                <a:cs typeface="Calibri"/>
                <a:sym typeface="Calibri"/>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pic>
        <p:nvPicPr>
          <p:cNvPr id="326" name="Google Shape;326;p11"/>
          <p:cNvPicPr preferRelativeResize="0"/>
          <p:nvPr/>
        </p:nvPicPr>
        <p:blipFill rotWithShape="1">
          <a:blip r:embed="rId3">
            <a:alphaModFix/>
          </a:blip>
          <a:srcRect l="19149" r="52846" b="47657"/>
          <a:stretch/>
        </p:blipFill>
        <p:spPr>
          <a:xfrm>
            <a:off x="8777591" y="-17424"/>
            <a:ext cx="3414409" cy="3598824"/>
          </a:xfrm>
          <a:prstGeom prst="rect">
            <a:avLst/>
          </a:prstGeom>
          <a:noFill/>
          <a:ln>
            <a:noFill/>
          </a:ln>
        </p:spPr>
      </p:pic>
      <p:grpSp>
        <p:nvGrpSpPr>
          <p:cNvPr id="327" name="Google Shape;327;p11"/>
          <p:cNvGrpSpPr/>
          <p:nvPr/>
        </p:nvGrpSpPr>
        <p:grpSpPr>
          <a:xfrm flipH="1">
            <a:off x="0" y="126744"/>
            <a:ext cx="8439814" cy="890747"/>
            <a:chOff x="2977130" y="297492"/>
            <a:chExt cx="8439814" cy="890747"/>
          </a:xfrm>
        </p:grpSpPr>
        <p:pic>
          <p:nvPicPr>
            <p:cNvPr id="328" name="Google Shape;328;p11"/>
            <p:cNvPicPr preferRelativeResize="0"/>
            <p:nvPr/>
          </p:nvPicPr>
          <p:blipFill rotWithShape="1">
            <a:blip r:embed="rId4">
              <a:alphaModFix/>
            </a:blip>
            <a:srcRect/>
            <a:stretch/>
          </p:blipFill>
          <p:spPr>
            <a:xfrm flipH="1">
              <a:off x="2977130" y="297492"/>
              <a:ext cx="917508" cy="890747"/>
            </a:xfrm>
            <a:prstGeom prst="rect">
              <a:avLst/>
            </a:prstGeom>
            <a:noFill/>
            <a:ln>
              <a:noFill/>
            </a:ln>
          </p:spPr>
        </p:pic>
        <p:sp>
          <p:nvSpPr>
            <p:cNvPr id="329" name="Google Shape;329;p11"/>
            <p:cNvSpPr txBox="1"/>
            <p:nvPr/>
          </p:nvSpPr>
          <p:spPr>
            <a:xfrm>
              <a:off x="4137829" y="531306"/>
              <a:ext cx="7279115" cy="461665"/>
            </a:xfrm>
            <a:prstGeom prst="rect">
              <a:avLst/>
            </a:prstGeom>
            <a:noFill/>
            <a:ln>
              <a:noFill/>
            </a:ln>
          </p:spPr>
          <p:txBody>
            <a:bodyPr spcFirstLastPara="1" wrap="square" lIns="91425" tIns="45700" rIns="91425" bIns="45700" anchor="t" anchorCtr="0">
              <a:spAutoFit/>
            </a:bodyPr>
            <a:lstStyle/>
            <a:p>
              <a:pPr lvl="0" algn="ctr">
                <a:buSzPts val="1200"/>
              </a:pPr>
              <a:r>
                <a:rPr lang="en-US" sz="1200" dirty="0">
                  <a:solidFill>
                    <a:srgbClr val="2D5693"/>
                  </a:solidFill>
                  <a:latin typeface="Arimo"/>
                  <a:ea typeface="Arimo"/>
                  <a:cs typeface="Arimo"/>
                  <a:sym typeface="Arimo"/>
                </a:rPr>
                <a:t>SHOEDES – </a:t>
              </a:r>
              <a:r>
                <a:rPr lang="en-US" sz="1200" dirty="0" err="1">
                  <a:solidFill>
                    <a:srgbClr val="2D5693"/>
                  </a:solidFill>
                  <a:latin typeface="Arimo"/>
                  <a:ea typeface="Arimo"/>
                  <a:cs typeface="Arimo"/>
                  <a:sym typeface="Arimo"/>
                </a:rPr>
                <a:t>Döngüsel</a:t>
              </a:r>
              <a:r>
                <a:rPr lang="en-US" sz="1200" dirty="0">
                  <a:solidFill>
                    <a:srgbClr val="2D5693"/>
                  </a:solidFill>
                  <a:latin typeface="Arimo"/>
                  <a:ea typeface="Arimo"/>
                  <a:cs typeface="Arimo"/>
                  <a:sym typeface="Arimo"/>
                </a:rPr>
                <a:t> </a:t>
              </a:r>
              <a:r>
                <a:rPr lang="en-US" sz="1200" dirty="0" err="1">
                  <a:solidFill>
                    <a:srgbClr val="2D5693"/>
                  </a:solidFill>
                  <a:latin typeface="Arimo"/>
                  <a:ea typeface="Arimo"/>
                  <a:cs typeface="Arimo"/>
                  <a:sym typeface="Arimo"/>
                </a:rPr>
                <a:t>ekonominin</a:t>
              </a:r>
              <a:r>
                <a:rPr lang="en-US" sz="1200" dirty="0">
                  <a:solidFill>
                    <a:srgbClr val="2D5693"/>
                  </a:solidFill>
                  <a:latin typeface="Arimo"/>
                  <a:ea typeface="Arimo"/>
                  <a:cs typeface="Arimo"/>
                  <a:sym typeface="Arimo"/>
                </a:rPr>
                <a:t> </a:t>
              </a:r>
              <a:r>
                <a:rPr lang="en-US" sz="1200" dirty="0" err="1">
                  <a:solidFill>
                    <a:srgbClr val="2D5693"/>
                  </a:solidFill>
                  <a:latin typeface="Arimo"/>
                  <a:ea typeface="Arimo"/>
                  <a:cs typeface="Arimo"/>
                  <a:sym typeface="Arimo"/>
                </a:rPr>
                <a:t>ortaya</a:t>
              </a:r>
              <a:r>
                <a:rPr lang="en-US" sz="1200" dirty="0">
                  <a:solidFill>
                    <a:srgbClr val="2D5693"/>
                  </a:solidFill>
                  <a:latin typeface="Arimo"/>
                  <a:ea typeface="Arimo"/>
                  <a:cs typeface="Arimo"/>
                  <a:sym typeface="Arimo"/>
                </a:rPr>
                <a:t> </a:t>
              </a:r>
              <a:r>
                <a:rPr lang="en-US" sz="1200" dirty="0" err="1">
                  <a:solidFill>
                    <a:srgbClr val="2D5693"/>
                  </a:solidFill>
                  <a:latin typeface="Arimo"/>
                  <a:ea typeface="Arimo"/>
                  <a:cs typeface="Arimo"/>
                  <a:sym typeface="Arimo"/>
                </a:rPr>
                <a:t>çıkan</a:t>
              </a:r>
              <a:r>
                <a:rPr lang="en-US" sz="1200" dirty="0">
                  <a:solidFill>
                    <a:srgbClr val="2D5693"/>
                  </a:solidFill>
                  <a:latin typeface="Arimo"/>
                  <a:ea typeface="Arimo"/>
                  <a:cs typeface="Arimo"/>
                  <a:sym typeface="Arimo"/>
                </a:rPr>
                <a:t> </a:t>
              </a:r>
              <a:r>
                <a:rPr lang="en-US" sz="1200" dirty="0" err="1">
                  <a:solidFill>
                    <a:srgbClr val="2D5693"/>
                  </a:solidFill>
                  <a:latin typeface="Arimo"/>
                  <a:ea typeface="Arimo"/>
                  <a:cs typeface="Arimo"/>
                  <a:sym typeface="Arimo"/>
                </a:rPr>
                <a:t>taleplerine</a:t>
              </a:r>
              <a:r>
                <a:rPr lang="en-US" sz="1200" dirty="0">
                  <a:solidFill>
                    <a:srgbClr val="2D5693"/>
                  </a:solidFill>
                  <a:latin typeface="Arimo"/>
                  <a:ea typeface="Arimo"/>
                  <a:cs typeface="Arimo"/>
                  <a:sym typeface="Arimo"/>
                </a:rPr>
                <a:t> </a:t>
              </a:r>
              <a:r>
                <a:rPr lang="en-US" sz="1200" dirty="0" err="1">
                  <a:solidFill>
                    <a:srgbClr val="2D5693"/>
                  </a:solidFill>
                  <a:latin typeface="Arimo"/>
                  <a:ea typeface="Arimo"/>
                  <a:cs typeface="Arimo"/>
                  <a:sym typeface="Arimo"/>
                </a:rPr>
                <a:t>uygun</a:t>
              </a:r>
              <a:r>
                <a:rPr lang="en-US" sz="1200" dirty="0">
                  <a:solidFill>
                    <a:srgbClr val="2D5693"/>
                  </a:solidFill>
                  <a:latin typeface="Arimo"/>
                  <a:ea typeface="Arimo"/>
                  <a:cs typeface="Arimo"/>
                  <a:sym typeface="Arimo"/>
                </a:rPr>
                <a:t> </a:t>
              </a:r>
              <a:r>
                <a:rPr lang="en-US" sz="1200" dirty="0" err="1">
                  <a:solidFill>
                    <a:srgbClr val="2D5693"/>
                  </a:solidFill>
                  <a:latin typeface="Arimo"/>
                  <a:ea typeface="Arimo"/>
                  <a:cs typeface="Arimo"/>
                  <a:sym typeface="Arimo"/>
                </a:rPr>
                <a:t>sürdürülebilir</a:t>
              </a:r>
              <a:r>
                <a:rPr lang="en-US" sz="1200" dirty="0">
                  <a:solidFill>
                    <a:srgbClr val="2D5693"/>
                  </a:solidFill>
                  <a:latin typeface="Arimo"/>
                  <a:ea typeface="Arimo"/>
                  <a:cs typeface="Arimo"/>
                  <a:sym typeface="Arimo"/>
                </a:rPr>
                <a:t> </a:t>
              </a:r>
              <a:r>
                <a:rPr lang="en-US" sz="1200" dirty="0" err="1">
                  <a:solidFill>
                    <a:srgbClr val="2D5693"/>
                  </a:solidFill>
                  <a:latin typeface="Arimo"/>
                  <a:ea typeface="Arimo"/>
                  <a:cs typeface="Arimo"/>
                  <a:sym typeface="Arimo"/>
                </a:rPr>
                <a:t>ürünler</a:t>
              </a:r>
              <a:r>
                <a:rPr lang="en-US" sz="1200" dirty="0">
                  <a:solidFill>
                    <a:srgbClr val="2D5693"/>
                  </a:solidFill>
                  <a:latin typeface="Arimo"/>
                  <a:ea typeface="Arimo"/>
                  <a:cs typeface="Arimo"/>
                  <a:sym typeface="Arimo"/>
                </a:rPr>
                <a:t> </a:t>
              </a:r>
              <a:r>
                <a:rPr lang="en-US" sz="1200" dirty="0" err="1">
                  <a:solidFill>
                    <a:srgbClr val="2D5693"/>
                  </a:solidFill>
                  <a:latin typeface="Arimo"/>
                  <a:ea typeface="Arimo"/>
                  <a:cs typeface="Arimo"/>
                  <a:sym typeface="Arimo"/>
                </a:rPr>
                <a:t>için</a:t>
              </a:r>
              <a:r>
                <a:rPr lang="en-US" sz="1200" dirty="0">
                  <a:solidFill>
                    <a:srgbClr val="2D5693"/>
                  </a:solidFill>
                  <a:latin typeface="Arimo"/>
                  <a:ea typeface="Arimo"/>
                  <a:cs typeface="Arimo"/>
                  <a:sym typeface="Arimo"/>
                </a:rPr>
                <a:t> yeni </a:t>
              </a:r>
              <a:r>
                <a:rPr lang="en-US" sz="1200" dirty="0" err="1">
                  <a:solidFill>
                    <a:srgbClr val="2D5693"/>
                  </a:solidFill>
                  <a:latin typeface="Arimo"/>
                  <a:ea typeface="Arimo"/>
                  <a:cs typeface="Arimo"/>
                  <a:sym typeface="Arimo"/>
                </a:rPr>
                <a:t>ayakkabı</a:t>
              </a:r>
              <a:r>
                <a:rPr lang="en-US" sz="1200" dirty="0">
                  <a:solidFill>
                    <a:srgbClr val="2D5693"/>
                  </a:solidFill>
                  <a:latin typeface="Arimo"/>
                  <a:ea typeface="Arimo"/>
                  <a:cs typeface="Arimo"/>
                  <a:sym typeface="Arimo"/>
                </a:rPr>
                <a:t> </a:t>
              </a:r>
              <a:r>
                <a:rPr lang="en-US" sz="1200" dirty="0" err="1">
                  <a:solidFill>
                    <a:srgbClr val="2D5693"/>
                  </a:solidFill>
                  <a:latin typeface="Arimo"/>
                  <a:ea typeface="Arimo"/>
                  <a:cs typeface="Arimo"/>
                  <a:sym typeface="Arimo"/>
                </a:rPr>
                <a:t>tasarımcısı</a:t>
              </a:r>
              <a:r>
                <a:rPr lang="en-US" sz="1200" dirty="0">
                  <a:solidFill>
                    <a:srgbClr val="2D5693"/>
                  </a:solidFill>
                  <a:latin typeface="Arimo"/>
                  <a:ea typeface="Arimo"/>
                  <a:cs typeface="Arimo"/>
                  <a:sym typeface="Arimo"/>
                </a:rPr>
                <a:t> </a:t>
              </a:r>
              <a:r>
                <a:rPr lang="en-US" sz="1200" dirty="0" err="1">
                  <a:solidFill>
                    <a:srgbClr val="2D5693"/>
                  </a:solidFill>
                  <a:latin typeface="Arimo"/>
                  <a:ea typeface="Arimo"/>
                  <a:cs typeface="Arimo"/>
                  <a:sym typeface="Arimo"/>
                </a:rPr>
                <a:t>nitelikleri</a:t>
              </a:r>
              <a:endParaRPr sz="1200" b="0" i="0" u="none" strike="noStrike" cap="none" dirty="0">
                <a:solidFill>
                  <a:srgbClr val="2D5693"/>
                </a:solidFill>
                <a:latin typeface="Arimo"/>
                <a:ea typeface="Arimo"/>
                <a:cs typeface="Arimo"/>
                <a:sym typeface="Arimo"/>
              </a:endParaRPr>
            </a:p>
          </p:txBody>
        </p:sp>
      </p:grpSp>
      <p:pic>
        <p:nvPicPr>
          <p:cNvPr id="330" name="Google Shape;330;p11"/>
          <p:cNvPicPr preferRelativeResize="0"/>
          <p:nvPr/>
        </p:nvPicPr>
        <p:blipFill rotWithShape="1">
          <a:blip r:embed="rId5">
            <a:alphaModFix/>
          </a:blip>
          <a:srcRect r="44462" b="-212"/>
          <a:stretch/>
        </p:blipFill>
        <p:spPr>
          <a:xfrm>
            <a:off x="190583" y="6290497"/>
            <a:ext cx="1784643" cy="413890"/>
          </a:xfrm>
          <a:prstGeom prst="rect">
            <a:avLst/>
          </a:prstGeom>
          <a:noFill/>
          <a:ln>
            <a:noFill/>
          </a:ln>
        </p:spPr>
      </p:pic>
      <p:sp>
        <p:nvSpPr>
          <p:cNvPr id="331" name="Google Shape;331;p11" descr="Product design process"/>
          <p:cNvSpPr/>
          <p:nvPr/>
        </p:nvSpPr>
        <p:spPr>
          <a:xfrm>
            <a:off x="5943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32" name="Google Shape;332;p11"/>
          <p:cNvSpPr txBox="1"/>
          <p:nvPr/>
        </p:nvSpPr>
        <p:spPr>
          <a:xfrm>
            <a:off x="470647" y="2644197"/>
            <a:ext cx="7845328" cy="2594009"/>
          </a:xfrm>
          <a:prstGeom prst="rect">
            <a:avLst/>
          </a:prstGeom>
          <a:noFill/>
          <a:ln w="57150" cap="flat" cmpd="sng">
            <a:solidFill>
              <a:srgbClr val="F3CC2F"/>
            </a:solidFill>
            <a:prstDash val="solid"/>
            <a:miter lim="800000"/>
            <a:headEnd type="none" w="sm" len="sm"/>
            <a:tailEnd type="none" w="sm" len="sm"/>
          </a:ln>
        </p:spPr>
        <p:txBody>
          <a:bodyPr spcFirstLastPara="1" wrap="square" lIns="91425" tIns="45700" rIns="91425" bIns="45700" anchor="ctr" anchorCtr="0">
            <a:noAutofit/>
          </a:bodyPr>
          <a:lstStyle/>
          <a:p>
            <a:pPr lvl="0" algn="just">
              <a:lnSpc>
                <a:spcPct val="150000"/>
              </a:lnSpc>
              <a:buClr>
                <a:schemeClr val="dk1"/>
              </a:buClr>
              <a:buSzPts val="1800"/>
            </a:pPr>
            <a:r>
              <a:rPr lang="en-US" sz="1800" dirty="0" err="1">
                <a:solidFill>
                  <a:schemeClr val="dk1"/>
                </a:solidFill>
                <a:latin typeface="Calibri"/>
                <a:ea typeface="Calibri"/>
                <a:cs typeface="Calibri"/>
                <a:sym typeface="Calibri"/>
              </a:rPr>
              <a:t>Eko-tasarım</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için</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yöntemler</a:t>
            </a:r>
            <a:r>
              <a:rPr lang="en-US" sz="1800" dirty="0">
                <a:solidFill>
                  <a:schemeClr val="dk1"/>
                </a:solidFill>
                <a:latin typeface="Calibri"/>
                <a:ea typeface="Calibri"/>
                <a:cs typeface="Calibri"/>
                <a:sym typeface="Calibri"/>
              </a:rPr>
              <a:t> ve </a:t>
            </a:r>
            <a:r>
              <a:rPr lang="en-US" sz="1800" dirty="0" err="1">
                <a:solidFill>
                  <a:schemeClr val="dk1"/>
                </a:solidFill>
                <a:latin typeface="Calibri"/>
                <a:ea typeface="Calibri"/>
                <a:cs typeface="Calibri"/>
                <a:sym typeface="Calibri"/>
              </a:rPr>
              <a:t>araçlar</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sürdürülebilir</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ürün</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geliştirmenin</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temel</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bileşenleridir</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Tasarımcıların</a:t>
            </a:r>
            <a:r>
              <a:rPr lang="en-US" sz="1800" dirty="0">
                <a:solidFill>
                  <a:schemeClr val="dk1"/>
                </a:solidFill>
                <a:latin typeface="Calibri"/>
                <a:ea typeface="Calibri"/>
                <a:cs typeface="Calibri"/>
                <a:sym typeface="Calibri"/>
              </a:rPr>
              <a:t> ve </a:t>
            </a:r>
            <a:r>
              <a:rPr lang="en-US" sz="1800" dirty="0" err="1">
                <a:solidFill>
                  <a:schemeClr val="dk1"/>
                </a:solidFill>
                <a:latin typeface="Calibri"/>
                <a:ea typeface="Calibri"/>
                <a:cs typeface="Calibri"/>
                <a:sym typeface="Calibri"/>
              </a:rPr>
              <a:t>üreticilerin</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çevresel</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hususları</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bir</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ürünün</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yaşam</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döngüsünün</a:t>
            </a:r>
            <a:r>
              <a:rPr lang="en-US" sz="1800" dirty="0">
                <a:solidFill>
                  <a:schemeClr val="dk1"/>
                </a:solidFill>
                <a:latin typeface="Calibri"/>
                <a:ea typeface="Calibri"/>
                <a:cs typeface="Calibri"/>
                <a:sym typeface="Calibri"/>
              </a:rPr>
              <a:t> her </a:t>
            </a:r>
            <a:r>
              <a:rPr lang="en-US" sz="1800" dirty="0" err="1">
                <a:solidFill>
                  <a:schemeClr val="dk1"/>
                </a:solidFill>
                <a:latin typeface="Calibri"/>
                <a:ea typeface="Calibri"/>
                <a:cs typeface="Calibri"/>
                <a:sym typeface="Calibri"/>
              </a:rPr>
              <a:t>aşamasına</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entegre</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etmelerine</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yardımcı</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olurlar</a:t>
            </a:r>
            <a:r>
              <a:rPr lang="en-US" sz="1800" dirty="0">
                <a:solidFill>
                  <a:schemeClr val="dk1"/>
                </a:solidFill>
                <a:latin typeface="Calibri"/>
                <a:ea typeface="Calibri"/>
                <a:cs typeface="Calibri"/>
                <a:sym typeface="Calibri"/>
              </a:rPr>
              <a:t>.</a:t>
            </a:r>
            <a:endParaRPr sz="1400" b="0" i="0" u="none" strike="noStrike" cap="none" dirty="0">
              <a:solidFill>
                <a:srgbClr val="000000"/>
              </a:solidFill>
              <a:latin typeface="Arial"/>
              <a:ea typeface="Arial"/>
              <a:cs typeface="Arial"/>
              <a:sym typeface="Arial"/>
            </a:endParaRPr>
          </a:p>
        </p:txBody>
      </p:sp>
      <p:sp>
        <p:nvSpPr>
          <p:cNvPr id="333" name="Google Shape;333;p11"/>
          <p:cNvSpPr txBox="1"/>
          <p:nvPr/>
        </p:nvSpPr>
        <p:spPr>
          <a:xfrm>
            <a:off x="690557" y="1615401"/>
            <a:ext cx="6686987" cy="861774"/>
          </a:xfrm>
          <a:prstGeom prst="rect">
            <a:avLst/>
          </a:prstGeom>
          <a:noFill/>
          <a:ln>
            <a:noFill/>
          </a:ln>
        </p:spPr>
        <p:txBody>
          <a:bodyPr spcFirstLastPara="1" wrap="square" lIns="0" tIns="0" rIns="0" bIns="0" anchor="t" anchorCtr="0">
            <a:spAutoFit/>
          </a:bodyPr>
          <a:lstStyle/>
          <a:p>
            <a:pPr lvl="0">
              <a:buSzPts val="2800"/>
            </a:pPr>
            <a:r>
              <a:rPr lang="en-US" sz="2800" b="1" dirty="0">
                <a:solidFill>
                  <a:srgbClr val="2F5496"/>
                </a:solidFill>
                <a:latin typeface="Josefin Sans"/>
                <a:ea typeface="Josefin Sans"/>
                <a:cs typeface="Josefin Sans"/>
                <a:sym typeface="Josefin Sans"/>
              </a:rPr>
              <a:t>3: </a:t>
            </a:r>
            <a:r>
              <a:rPr lang="en-US" sz="2800" b="1" dirty="0" err="1">
                <a:solidFill>
                  <a:srgbClr val="2F5496"/>
                </a:solidFill>
                <a:latin typeface="Josefin Sans"/>
                <a:ea typeface="Josefin Sans"/>
                <a:cs typeface="Josefin Sans"/>
                <a:sym typeface="Josefin Sans"/>
              </a:rPr>
              <a:t>Eko-Tasarım</a:t>
            </a:r>
            <a:r>
              <a:rPr lang="en-US" sz="2800" b="1" dirty="0">
                <a:solidFill>
                  <a:srgbClr val="2F5496"/>
                </a:solidFill>
                <a:latin typeface="Josefin Sans"/>
                <a:ea typeface="Josefin Sans"/>
                <a:cs typeface="Josefin Sans"/>
                <a:sym typeface="Josefin Sans"/>
              </a:rPr>
              <a:t> </a:t>
            </a:r>
            <a:r>
              <a:rPr lang="en-US" sz="2800" b="1" dirty="0" err="1">
                <a:solidFill>
                  <a:srgbClr val="2F5496"/>
                </a:solidFill>
                <a:latin typeface="Josefin Sans"/>
                <a:ea typeface="Josefin Sans"/>
                <a:cs typeface="Josefin Sans"/>
                <a:sym typeface="Josefin Sans"/>
              </a:rPr>
              <a:t>için</a:t>
            </a:r>
            <a:r>
              <a:rPr lang="en-US" sz="2800" b="1" dirty="0">
                <a:solidFill>
                  <a:srgbClr val="2F5496"/>
                </a:solidFill>
                <a:latin typeface="Josefin Sans"/>
                <a:ea typeface="Josefin Sans"/>
                <a:cs typeface="Josefin Sans"/>
                <a:sym typeface="Josefin Sans"/>
              </a:rPr>
              <a:t> </a:t>
            </a:r>
            <a:r>
              <a:rPr lang="en-US" sz="2800" b="1" dirty="0" err="1">
                <a:solidFill>
                  <a:srgbClr val="2F5496"/>
                </a:solidFill>
                <a:latin typeface="Josefin Sans"/>
                <a:ea typeface="Josefin Sans"/>
                <a:cs typeface="Josefin Sans"/>
                <a:sym typeface="Josefin Sans"/>
              </a:rPr>
              <a:t>Yöntemler</a:t>
            </a:r>
            <a:r>
              <a:rPr lang="en-US" sz="2800" b="1" dirty="0">
                <a:solidFill>
                  <a:srgbClr val="2F5496"/>
                </a:solidFill>
                <a:latin typeface="Josefin Sans"/>
                <a:ea typeface="Josefin Sans"/>
                <a:cs typeface="Josefin Sans"/>
                <a:sym typeface="Josefin Sans"/>
              </a:rPr>
              <a:t> ve </a:t>
            </a:r>
            <a:r>
              <a:rPr lang="en-US" sz="2800" b="1" dirty="0" err="1">
                <a:solidFill>
                  <a:srgbClr val="2F5496"/>
                </a:solidFill>
                <a:latin typeface="Josefin Sans"/>
                <a:ea typeface="Josefin Sans"/>
                <a:cs typeface="Josefin Sans"/>
                <a:sym typeface="Josefin Sans"/>
              </a:rPr>
              <a:t>Araçlar</a:t>
            </a:r>
            <a:endParaRPr sz="1400" b="0" i="0" u="none" strike="noStrike" cap="none" dirty="0">
              <a:solidFill>
                <a:srgbClr val="000000"/>
              </a:solidFill>
              <a:latin typeface="Arial"/>
              <a:ea typeface="Arial"/>
              <a:cs typeface="Arial"/>
              <a:sym typeface="Arial"/>
            </a:endParaRPr>
          </a:p>
        </p:txBody>
      </p:sp>
      <p:pic>
        <p:nvPicPr>
          <p:cNvPr id="334" name="Google Shape;334;p11"/>
          <p:cNvPicPr preferRelativeResize="0"/>
          <p:nvPr/>
        </p:nvPicPr>
        <p:blipFill rotWithShape="1">
          <a:blip r:embed="rId3">
            <a:alphaModFix/>
          </a:blip>
          <a:srcRect l="19256" t="53578" r="52739" b="2344"/>
          <a:stretch/>
        </p:blipFill>
        <p:spPr>
          <a:xfrm>
            <a:off x="8777590" y="3827417"/>
            <a:ext cx="3414409" cy="303058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pic>
        <p:nvPicPr>
          <p:cNvPr id="340" name="Google Shape;340;p12"/>
          <p:cNvPicPr preferRelativeResize="0"/>
          <p:nvPr/>
        </p:nvPicPr>
        <p:blipFill rotWithShape="1">
          <a:blip r:embed="rId3">
            <a:alphaModFix/>
          </a:blip>
          <a:srcRect l="19149" r="70555"/>
          <a:stretch/>
        </p:blipFill>
        <p:spPr>
          <a:xfrm>
            <a:off x="0" y="-17423"/>
            <a:ext cx="1255285" cy="6875423"/>
          </a:xfrm>
          <a:prstGeom prst="rect">
            <a:avLst/>
          </a:prstGeom>
          <a:noFill/>
          <a:ln w="57150" cap="flat" cmpd="sng">
            <a:solidFill>
              <a:srgbClr val="F1CB2F"/>
            </a:solidFill>
            <a:prstDash val="solid"/>
            <a:round/>
            <a:headEnd type="none" w="sm" len="sm"/>
            <a:tailEnd type="none" w="sm" len="sm"/>
          </a:ln>
        </p:spPr>
      </p:pic>
      <p:pic>
        <p:nvPicPr>
          <p:cNvPr id="341" name="Google Shape;341;p12"/>
          <p:cNvPicPr preferRelativeResize="0"/>
          <p:nvPr/>
        </p:nvPicPr>
        <p:blipFill rotWithShape="1">
          <a:blip r:embed="rId4">
            <a:alphaModFix/>
          </a:blip>
          <a:srcRect r="44462" b="-212"/>
          <a:stretch/>
        </p:blipFill>
        <p:spPr>
          <a:xfrm>
            <a:off x="10151706" y="6267389"/>
            <a:ext cx="1784643" cy="413890"/>
          </a:xfrm>
          <a:prstGeom prst="rect">
            <a:avLst/>
          </a:prstGeom>
          <a:noFill/>
          <a:ln>
            <a:noFill/>
          </a:ln>
        </p:spPr>
      </p:pic>
      <p:grpSp>
        <p:nvGrpSpPr>
          <p:cNvPr id="342" name="Google Shape;342;p12"/>
          <p:cNvGrpSpPr/>
          <p:nvPr/>
        </p:nvGrpSpPr>
        <p:grpSpPr>
          <a:xfrm>
            <a:off x="3752186" y="194838"/>
            <a:ext cx="8439814" cy="890747"/>
            <a:chOff x="2977130" y="297492"/>
            <a:chExt cx="8439814" cy="890747"/>
          </a:xfrm>
        </p:grpSpPr>
        <p:pic>
          <p:nvPicPr>
            <p:cNvPr id="343" name="Google Shape;343;p12"/>
            <p:cNvPicPr preferRelativeResize="0"/>
            <p:nvPr/>
          </p:nvPicPr>
          <p:blipFill rotWithShape="1">
            <a:blip r:embed="rId5">
              <a:alphaModFix/>
            </a:blip>
            <a:srcRect/>
            <a:stretch/>
          </p:blipFill>
          <p:spPr>
            <a:xfrm>
              <a:off x="2977130" y="297492"/>
              <a:ext cx="917508" cy="890747"/>
            </a:xfrm>
            <a:prstGeom prst="rect">
              <a:avLst/>
            </a:prstGeom>
            <a:noFill/>
            <a:ln>
              <a:noFill/>
            </a:ln>
          </p:spPr>
        </p:pic>
        <p:sp>
          <p:nvSpPr>
            <p:cNvPr id="344" name="Google Shape;344;p12"/>
            <p:cNvSpPr txBox="1"/>
            <p:nvPr/>
          </p:nvSpPr>
          <p:spPr>
            <a:xfrm>
              <a:off x="4137829" y="531306"/>
              <a:ext cx="7279115" cy="461665"/>
            </a:xfrm>
            <a:prstGeom prst="rect">
              <a:avLst/>
            </a:prstGeom>
            <a:noFill/>
            <a:ln>
              <a:noFill/>
            </a:ln>
          </p:spPr>
          <p:txBody>
            <a:bodyPr spcFirstLastPara="1" wrap="square" lIns="91425" tIns="45700" rIns="91425" bIns="45700" anchor="t" anchorCtr="0">
              <a:spAutoFit/>
            </a:bodyPr>
            <a:lstStyle/>
            <a:p>
              <a:pPr lvl="0" algn="ctr">
                <a:buSzPts val="1200"/>
              </a:pPr>
              <a:r>
                <a:rPr lang="en-US" sz="1200" dirty="0">
                  <a:solidFill>
                    <a:srgbClr val="2D5693"/>
                  </a:solidFill>
                  <a:latin typeface="Arimo"/>
                  <a:ea typeface="Arimo"/>
                  <a:cs typeface="Arimo"/>
                  <a:sym typeface="Arimo"/>
                </a:rPr>
                <a:t>SHOEDES – </a:t>
              </a:r>
              <a:r>
                <a:rPr lang="en-US" sz="1200" dirty="0" err="1">
                  <a:solidFill>
                    <a:srgbClr val="2D5693"/>
                  </a:solidFill>
                  <a:latin typeface="Arimo"/>
                  <a:ea typeface="Arimo"/>
                  <a:cs typeface="Arimo"/>
                  <a:sym typeface="Arimo"/>
                </a:rPr>
                <a:t>Döngüsel</a:t>
              </a:r>
              <a:r>
                <a:rPr lang="en-US" sz="1200" dirty="0">
                  <a:solidFill>
                    <a:srgbClr val="2D5693"/>
                  </a:solidFill>
                  <a:latin typeface="Arimo"/>
                  <a:ea typeface="Arimo"/>
                  <a:cs typeface="Arimo"/>
                  <a:sym typeface="Arimo"/>
                </a:rPr>
                <a:t> </a:t>
              </a:r>
              <a:r>
                <a:rPr lang="en-US" sz="1200" dirty="0" err="1">
                  <a:solidFill>
                    <a:srgbClr val="2D5693"/>
                  </a:solidFill>
                  <a:latin typeface="Arimo"/>
                  <a:ea typeface="Arimo"/>
                  <a:cs typeface="Arimo"/>
                  <a:sym typeface="Arimo"/>
                </a:rPr>
                <a:t>ekonominin</a:t>
              </a:r>
              <a:r>
                <a:rPr lang="en-US" sz="1200" dirty="0">
                  <a:solidFill>
                    <a:srgbClr val="2D5693"/>
                  </a:solidFill>
                  <a:latin typeface="Arimo"/>
                  <a:ea typeface="Arimo"/>
                  <a:cs typeface="Arimo"/>
                  <a:sym typeface="Arimo"/>
                </a:rPr>
                <a:t> </a:t>
              </a:r>
              <a:r>
                <a:rPr lang="en-US" sz="1200" dirty="0" err="1">
                  <a:solidFill>
                    <a:srgbClr val="2D5693"/>
                  </a:solidFill>
                  <a:latin typeface="Arimo"/>
                  <a:ea typeface="Arimo"/>
                  <a:cs typeface="Arimo"/>
                  <a:sym typeface="Arimo"/>
                </a:rPr>
                <a:t>ortaya</a:t>
              </a:r>
              <a:r>
                <a:rPr lang="en-US" sz="1200" dirty="0">
                  <a:solidFill>
                    <a:srgbClr val="2D5693"/>
                  </a:solidFill>
                  <a:latin typeface="Arimo"/>
                  <a:ea typeface="Arimo"/>
                  <a:cs typeface="Arimo"/>
                  <a:sym typeface="Arimo"/>
                </a:rPr>
                <a:t> </a:t>
              </a:r>
              <a:r>
                <a:rPr lang="en-US" sz="1200" dirty="0" err="1">
                  <a:solidFill>
                    <a:srgbClr val="2D5693"/>
                  </a:solidFill>
                  <a:latin typeface="Arimo"/>
                  <a:ea typeface="Arimo"/>
                  <a:cs typeface="Arimo"/>
                  <a:sym typeface="Arimo"/>
                </a:rPr>
                <a:t>çıkan</a:t>
              </a:r>
              <a:r>
                <a:rPr lang="en-US" sz="1200" dirty="0">
                  <a:solidFill>
                    <a:srgbClr val="2D5693"/>
                  </a:solidFill>
                  <a:latin typeface="Arimo"/>
                  <a:ea typeface="Arimo"/>
                  <a:cs typeface="Arimo"/>
                  <a:sym typeface="Arimo"/>
                </a:rPr>
                <a:t> </a:t>
              </a:r>
              <a:r>
                <a:rPr lang="en-US" sz="1200" dirty="0" err="1">
                  <a:solidFill>
                    <a:srgbClr val="2D5693"/>
                  </a:solidFill>
                  <a:latin typeface="Arimo"/>
                  <a:ea typeface="Arimo"/>
                  <a:cs typeface="Arimo"/>
                  <a:sym typeface="Arimo"/>
                </a:rPr>
                <a:t>taleplerine</a:t>
              </a:r>
              <a:r>
                <a:rPr lang="en-US" sz="1200" dirty="0">
                  <a:solidFill>
                    <a:srgbClr val="2D5693"/>
                  </a:solidFill>
                  <a:latin typeface="Arimo"/>
                  <a:ea typeface="Arimo"/>
                  <a:cs typeface="Arimo"/>
                  <a:sym typeface="Arimo"/>
                </a:rPr>
                <a:t> </a:t>
              </a:r>
              <a:r>
                <a:rPr lang="en-US" sz="1200" dirty="0" err="1">
                  <a:solidFill>
                    <a:srgbClr val="2D5693"/>
                  </a:solidFill>
                  <a:latin typeface="Arimo"/>
                  <a:ea typeface="Arimo"/>
                  <a:cs typeface="Arimo"/>
                  <a:sym typeface="Arimo"/>
                </a:rPr>
                <a:t>uygun</a:t>
              </a:r>
              <a:r>
                <a:rPr lang="en-US" sz="1200" dirty="0">
                  <a:solidFill>
                    <a:srgbClr val="2D5693"/>
                  </a:solidFill>
                  <a:latin typeface="Arimo"/>
                  <a:ea typeface="Arimo"/>
                  <a:cs typeface="Arimo"/>
                  <a:sym typeface="Arimo"/>
                </a:rPr>
                <a:t> </a:t>
              </a:r>
              <a:r>
                <a:rPr lang="en-US" sz="1200" dirty="0" err="1">
                  <a:solidFill>
                    <a:srgbClr val="2D5693"/>
                  </a:solidFill>
                  <a:latin typeface="Arimo"/>
                  <a:ea typeface="Arimo"/>
                  <a:cs typeface="Arimo"/>
                  <a:sym typeface="Arimo"/>
                </a:rPr>
                <a:t>sürdürülebilir</a:t>
              </a:r>
              <a:r>
                <a:rPr lang="en-US" sz="1200" dirty="0">
                  <a:solidFill>
                    <a:srgbClr val="2D5693"/>
                  </a:solidFill>
                  <a:latin typeface="Arimo"/>
                  <a:ea typeface="Arimo"/>
                  <a:cs typeface="Arimo"/>
                  <a:sym typeface="Arimo"/>
                </a:rPr>
                <a:t> </a:t>
              </a:r>
              <a:r>
                <a:rPr lang="en-US" sz="1200" dirty="0" err="1">
                  <a:solidFill>
                    <a:srgbClr val="2D5693"/>
                  </a:solidFill>
                  <a:latin typeface="Arimo"/>
                  <a:ea typeface="Arimo"/>
                  <a:cs typeface="Arimo"/>
                  <a:sym typeface="Arimo"/>
                </a:rPr>
                <a:t>ürünler</a:t>
              </a:r>
              <a:r>
                <a:rPr lang="en-US" sz="1200" dirty="0">
                  <a:solidFill>
                    <a:srgbClr val="2D5693"/>
                  </a:solidFill>
                  <a:latin typeface="Arimo"/>
                  <a:ea typeface="Arimo"/>
                  <a:cs typeface="Arimo"/>
                  <a:sym typeface="Arimo"/>
                </a:rPr>
                <a:t> </a:t>
              </a:r>
              <a:r>
                <a:rPr lang="en-US" sz="1200" dirty="0" err="1">
                  <a:solidFill>
                    <a:srgbClr val="2D5693"/>
                  </a:solidFill>
                  <a:latin typeface="Arimo"/>
                  <a:ea typeface="Arimo"/>
                  <a:cs typeface="Arimo"/>
                  <a:sym typeface="Arimo"/>
                </a:rPr>
                <a:t>için</a:t>
              </a:r>
              <a:r>
                <a:rPr lang="en-US" sz="1200" dirty="0">
                  <a:solidFill>
                    <a:srgbClr val="2D5693"/>
                  </a:solidFill>
                  <a:latin typeface="Arimo"/>
                  <a:ea typeface="Arimo"/>
                  <a:cs typeface="Arimo"/>
                  <a:sym typeface="Arimo"/>
                </a:rPr>
                <a:t> yeni </a:t>
              </a:r>
              <a:r>
                <a:rPr lang="en-US" sz="1200" dirty="0" err="1">
                  <a:solidFill>
                    <a:srgbClr val="2D5693"/>
                  </a:solidFill>
                  <a:latin typeface="Arimo"/>
                  <a:ea typeface="Arimo"/>
                  <a:cs typeface="Arimo"/>
                  <a:sym typeface="Arimo"/>
                </a:rPr>
                <a:t>ayakkabı</a:t>
              </a:r>
              <a:r>
                <a:rPr lang="en-US" sz="1200" dirty="0">
                  <a:solidFill>
                    <a:srgbClr val="2D5693"/>
                  </a:solidFill>
                  <a:latin typeface="Arimo"/>
                  <a:ea typeface="Arimo"/>
                  <a:cs typeface="Arimo"/>
                  <a:sym typeface="Arimo"/>
                </a:rPr>
                <a:t> </a:t>
              </a:r>
              <a:r>
                <a:rPr lang="en-US" sz="1200" dirty="0" err="1">
                  <a:solidFill>
                    <a:srgbClr val="2D5693"/>
                  </a:solidFill>
                  <a:latin typeface="Arimo"/>
                  <a:ea typeface="Arimo"/>
                  <a:cs typeface="Arimo"/>
                  <a:sym typeface="Arimo"/>
                </a:rPr>
                <a:t>tasarımcısı</a:t>
              </a:r>
              <a:r>
                <a:rPr lang="en-US" sz="1200" dirty="0">
                  <a:solidFill>
                    <a:srgbClr val="2D5693"/>
                  </a:solidFill>
                  <a:latin typeface="Arimo"/>
                  <a:ea typeface="Arimo"/>
                  <a:cs typeface="Arimo"/>
                  <a:sym typeface="Arimo"/>
                </a:rPr>
                <a:t> </a:t>
              </a:r>
              <a:r>
                <a:rPr lang="en-US" sz="1200" dirty="0" err="1">
                  <a:solidFill>
                    <a:srgbClr val="2D5693"/>
                  </a:solidFill>
                  <a:latin typeface="Arimo"/>
                  <a:ea typeface="Arimo"/>
                  <a:cs typeface="Arimo"/>
                  <a:sym typeface="Arimo"/>
                </a:rPr>
                <a:t>nitelikleri</a:t>
              </a:r>
              <a:endParaRPr sz="1200" b="0" i="0" u="none" strike="noStrike" cap="none" dirty="0">
                <a:solidFill>
                  <a:srgbClr val="2D5693"/>
                </a:solidFill>
                <a:latin typeface="Arimo"/>
                <a:ea typeface="Arimo"/>
                <a:cs typeface="Arimo"/>
                <a:sym typeface="Arimo"/>
              </a:endParaRPr>
            </a:p>
          </p:txBody>
        </p:sp>
      </p:grpSp>
      <p:pic>
        <p:nvPicPr>
          <p:cNvPr id="345" name="Google Shape;345;p12"/>
          <p:cNvPicPr preferRelativeResize="0"/>
          <p:nvPr/>
        </p:nvPicPr>
        <p:blipFill rotWithShape="1">
          <a:blip r:embed="rId3">
            <a:alphaModFix/>
          </a:blip>
          <a:srcRect l="32515" r="52846"/>
          <a:stretch/>
        </p:blipFill>
        <p:spPr>
          <a:xfrm>
            <a:off x="1611414" y="-17424"/>
            <a:ext cx="1784643" cy="6875423"/>
          </a:xfrm>
          <a:prstGeom prst="rect">
            <a:avLst/>
          </a:prstGeom>
          <a:noFill/>
          <a:ln w="57150" cap="flat" cmpd="sng">
            <a:solidFill>
              <a:srgbClr val="F1CB2F"/>
            </a:solidFill>
            <a:prstDash val="solid"/>
            <a:round/>
            <a:headEnd type="none" w="sm" len="sm"/>
            <a:tailEnd type="none" w="sm" len="sm"/>
          </a:ln>
        </p:spPr>
      </p:pic>
      <p:grpSp>
        <p:nvGrpSpPr>
          <p:cNvPr id="346" name="Google Shape;346;p12"/>
          <p:cNvGrpSpPr/>
          <p:nvPr/>
        </p:nvGrpSpPr>
        <p:grpSpPr>
          <a:xfrm>
            <a:off x="0" y="5579452"/>
            <a:ext cx="5582772" cy="1292050"/>
            <a:chOff x="0" y="5579452"/>
            <a:chExt cx="5582772" cy="1292050"/>
          </a:xfrm>
        </p:grpSpPr>
        <p:sp>
          <p:nvSpPr>
            <p:cNvPr id="347" name="Google Shape;347;p12"/>
            <p:cNvSpPr/>
            <p:nvPr/>
          </p:nvSpPr>
          <p:spPr>
            <a:xfrm>
              <a:off x="2467903" y="5579452"/>
              <a:ext cx="3114869" cy="700314"/>
            </a:xfrm>
            <a:prstGeom prst="rect">
              <a:avLst/>
            </a:prstGeom>
            <a:noFill/>
            <a:ln w="57150" cap="flat" cmpd="sng">
              <a:solidFill>
                <a:srgbClr val="F1CB2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48" name="Google Shape;348;p12"/>
            <p:cNvSpPr/>
            <p:nvPr/>
          </p:nvSpPr>
          <p:spPr>
            <a:xfrm>
              <a:off x="0" y="6017991"/>
              <a:ext cx="3929974" cy="853511"/>
            </a:xfrm>
            <a:prstGeom prst="rect">
              <a:avLst/>
            </a:prstGeom>
            <a:noFill/>
            <a:ln w="57150" cap="flat" cmpd="sng">
              <a:solidFill>
                <a:srgbClr val="2A4C8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349" name="Google Shape;349;p12"/>
          <p:cNvSpPr txBox="1"/>
          <p:nvPr/>
        </p:nvSpPr>
        <p:spPr>
          <a:xfrm>
            <a:off x="3929974" y="1449703"/>
            <a:ext cx="7917962" cy="646331"/>
          </a:xfrm>
          <a:prstGeom prst="rect">
            <a:avLst/>
          </a:prstGeom>
          <a:noFill/>
          <a:ln>
            <a:noFill/>
          </a:ln>
        </p:spPr>
        <p:txBody>
          <a:bodyPr spcFirstLastPara="1" wrap="square" lIns="0" tIns="0" rIns="0" bIns="0" anchor="t" anchorCtr="0">
            <a:spAutoFit/>
          </a:bodyPr>
          <a:lstStyle/>
          <a:p>
            <a:pPr lvl="0">
              <a:lnSpc>
                <a:spcPct val="150000"/>
              </a:lnSpc>
              <a:buSzPts val="2800"/>
            </a:pPr>
            <a:r>
              <a:rPr lang="en-US" sz="2800" dirty="0" err="1">
                <a:solidFill>
                  <a:srgbClr val="2A4C8C"/>
                </a:solidFill>
                <a:latin typeface="Calibri"/>
                <a:ea typeface="Calibri"/>
                <a:cs typeface="Calibri"/>
                <a:sym typeface="Calibri"/>
              </a:rPr>
              <a:t>Eko-tasarımda</a:t>
            </a:r>
            <a:r>
              <a:rPr lang="en-US" sz="2800" dirty="0">
                <a:solidFill>
                  <a:srgbClr val="2A4C8C"/>
                </a:solidFill>
                <a:latin typeface="Calibri"/>
                <a:ea typeface="Calibri"/>
                <a:cs typeface="Calibri"/>
                <a:sym typeface="Calibri"/>
              </a:rPr>
              <a:t> </a:t>
            </a:r>
            <a:r>
              <a:rPr lang="en-US" sz="2800" dirty="0" err="1">
                <a:solidFill>
                  <a:srgbClr val="2A4C8C"/>
                </a:solidFill>
                <a:latin typeface="Calibri"/>
                <a:ea typeface="Calibri"/>
                <a:cs typeface="Calibri"/>
                <a:sym typeface="Calibri"/>
              </a:rPr>
              <a:t>kullanılan</a:t>
            </a:r>
            <a:r>
              <a:rPr lang="en-US" sz="2800" dirty="0">
                <a:solidFill>
                  <a:srgbClr val="2A4C8C"/>
                </a:solidFill>
                <a:latin typeface="Calibri"/>
                <a:ea typeface="Calibri"/>
                <a:cs typeface="Calibri"/>
                <a:sym typeface="Calibri"/>
              </a:rPr>
              <a:t> </a:t>
            </a:r>
            <a:r>
              <a:rPr lang="en-US" sz="2800" dirty="0" err="1">
                <a:solidFill>
                  <a:srgbClr val="2A4C8C"/>
                </a:solidFill>
                <a:latin typeface="Calibri"/>
                <a:ea typeface="Calibri"/>
                <a:cs typeface="Calibri"/>
                <a:sym typeface="Calibri"/>
              </a:rPr>
              <a:t>temel</a:t>
            </a:r>
            <a:r>
              <a:rPr lang="en-US" sz="2800" dirty="0">
                <a:solidFill>
                  <a:srgbClr val="2A4C8C"/>
                </a:solidFill>
                <a:latin typeface="Calibri"/>
                <a:ea typeface="Calibri"/>
                <a:cs typeface="Calibri"/>
                <a:sym typeface="Calibri"/>
              </a:rPr>
              <a:t> </a:t>
            </a:r>
            <a:r>
              <a:rPr lang="en-US" sz="2800" dirty="0" err="1">
                <a:solidFill>
                  <a:srgbClr val="2A4C8C"/>
                </a:solidFill>
                <a:latin typeface="Calibri"/>
                <a:ea typeface="Calibri"/>
                <a:cs typeface="Calibri"/>
                <a:sym typeface="Calibri"/>
              </a:rPr>
              <a:t>yöntemler</a:t>
            </a:r>
            <a:r>
              <a:rPr lang="en-US" sz="2800" dirty="0">
                <a:solidFill>
                  <a:srgbClr val="2A4C8C"/>
                </a:solidFill>
                <a:latin typeface="Calibri"/>
                <a:ea typeface="Calibri"/>
                <a:cs typeface="Calibri"/>
                <a:sym typeface="Calibri"/>
              </a:rPr>
              <a:t> ve </a:t>
            </a:r>
            <a:r>
              <a:rPr lang="en-US" sz="2800" dirty="0" err="1">
                <a:solidFill>
                  <a:srgbClr val="2A4C8C"/>
                </a:solidFill>
                <a:latin typeface="Calibri"/>
                <a:ea typeface="Calibri"/>
                <a:cs typeface="Calibri"/>
                <a:sym typeface="Calibri"/>
              </a:rPr>
              <a:t>araçlar</a:t>
            </a:r>
            <a:endParaRPr sz="1400" b="0" i="0" u="none" strike="noStrike" cap="none" dirty="0">
              <a:solidFill>
                <a:srgbClr val="000000"/>
              </a:solidFill>
              <a:latin typeface="Arial"/>
              <a:ea typeface="Arial"/>
              <a:cs typeface="Arial"/>
              <a:sym typeface="Arial"/>
            </a:endParaRPr>
          </a:p>
        </p:txBody>
      </p:sp>
      <p:grpSp>
        <p:nvGrpSpPr>
          <p:cNvPr id="350" name="Google Shape;350;p12"/>
          <p:cNvGrpSpPr/>
          <p:nvPr/>
        </p:nvGrpSpPr>
        <p:grpSpPr>
          <a:xfrm>
            <a:off x="2095595" y="1881015"/>
            <a:ext cx="6840731" cy="2737540"/>
            <a:chOff x="-2291775" y="-354357"/>
            <a:chExt cx="6840731" cy="2737540"/>
          </a:xfrm>
        </p:grpSpPr>
        <p:sp>
          <p:nvSpPr>
            <p:cNvPr id="351" name="Google Shape;351;p12"/>
            <p:cNvSpPr/>
            <p:nvPr/>
          </p:nvSpPr>
          <p:spPr>
            <a:xfrm>
              <a:off x="-2291775" y="-354357"/>
              <a:ext cx="2737540" cy="2737540"/>
            </a:xfrm>
            <a:prstGeom prst="blockArc">
              <a:avLst>
                <a:gd name="adj1" fmla="val 18900000"/>
                <a:gd name="adj2" fmla="val 2700000"/>
                <a:gd name="adj3" fmla="val 789"/>
              </a:avLst>
            </a:prstGeom>
            <a:noFill/>
            <a:ln w="12700" cap="flat" cmpd="sng">
              <a:solidFill>
                <a:srgbClr val="005664"/>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2" name="Google Shape;352;p12"/>
            <p:cNvSpPr/>
            <p:nvPr/>
          </p:nvSpPr>
          <p:spPr>
            <a:xfrm>
              <a:off x="234211" y="155976"/>
              <a:ext cx="4314744" cy="312114"/>
            </a:xfrm>
            <a:prstGeom prst="rect">
              <a:avLst/>
            </a:prstGeom>
            <a:solidFill>
              <a:srgbClr val="15942E"/>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3" name="Google Shape;353;p12"/>
            <p:cNvSpPr txBox="1"/>
            <p:nvPr/>
          </p:nvSpPr>
          <p:spPr>
            <a:xfrm>
              <a:off x="234211" y="155976"/>
              <a:ext cx="4314744" cy="312114"/>
            </a:xfrm>
            <a:prstGeom prst="rect">
              <a:avLst/>
            </a:prstGeom>
            <a:noFill/>
            <a:ln>
              <a:noFill/>
            </a:ln>
          </p:spPr>
          <p:txBody>
            <a:bodyPr spcFirstLastPara="1" wrap="square" lIns="247725" tIns="40625" rIns="40625" bIns="40625" anchor="ctr" anchorCtr="0">
              <a:noAutofit/>
            </a:bodyPr>
            <a:lstStyle/>
            <a:p>
              <a:pPr lvl="0">
                <a:lnSpc>
                  <a:spcPct val="90000"/>
                </a:lnSpc>
                <a:buClr>
                  <a:srgbClr val="FFFFFF"/>
                </a:buClr>
                <a:buSzPts val="1600"/>
              </a:pPr>
              <a:r>
                <a:rPr lang="en-US" sz="1600" dirty="0" err="1">
                  <a:solidFill>
                    <a:srgbClr val="FFFFFF"/>
                  </a:solidFill>
                  <a:latin typeface="Calibri"/>
                  <a:ea typeface="Calibri"/>
                  <a:cs typeface="Calibri"/>
                  <a:sym typeface="Calibri"/>
                </a:rPr>
                <a:t>Yaşam</a:t>
              </a:r>
              <a:r>
                <a:rPr lang="en-US" sz="1600" dirty="0">
                  <a:solidFill>
                    <a:srgbClr val="FFFFFF"/>
                  </a:solidFill>
                  <a:latin typeface="Calibri"/>
                  <a:ea typeface="Calibri"/>
                  <a:cs typeface="Calibri"/>
                  <a:sym typeface="Calibri"/>
                </a:rPr>
                <a:t> </a:t>
              </a:r>
              <a:r>
                <a:rPr lang="en-US" sz="1600" dirty="0" err="1">
                  <a:solidFill>
                    <a:srgbClr val="FFFFFF"/>
                  </a:solidFill>
                  <a:latin typeface="Calibri"/>
                  <a:ea typeface="Calibri"/>
                  <a:cs typeface="Calibri"/>
                  <a:sym typeface="Calibri"/>
                </a:rPr>
                <a:t>Döngüsü</a:t>
              </a:r>
              <a:r>
                <a:rPr lang="en-US" sz="1600" dirty="0">
                  <a:solidFill>
                    <a:srgbClr val="FFFFFF"/>
                  </a:solidFill>
                  <a:latin typeface="Calibri"/>
                  <a:ea typeface="Calibri"/>
                  <a:cs typeface="Calibri"/>
                  <a:sym typeface="Calibri"/>
                </a:rPr>
                <a:t> </a:t>
              </a:r>
              <a:r>
                <a:rPr lang="en-US" sz="1600" dirty="0" err="1">
                  <a:solidFill>
                    <a:srgbClr val="FFFFFF"/>
                  </a:solidFill>
                  <a:latin typeface="Calibri"/>
                  <a:ea typeface="Calibri"/>
                  <a:cs typeface="Calibri"/>
                  <a:sym typeface="Calibri"/>
                </a:rPr>
                <a:t>Değerlendirmesi</a:t>
              </a:r>
              <a:r>
                <a:rPr lang="en-US" sz="1600" dirty="0">
                  <a:solidFill>
                    <a:srgbClr val="FFFFFF"/>
                  </a:solidFill>
                  <a:latin typeface="Calibri"/>
                  <a:ea typeface="Calibri"/>
                  <a:cs typeface="Calibri"/>
                  <a:sym typeface="Calibri"/>
                </a:rPr>
                <a:t> (LCA)</a:t>
              </a:r>
              <a:endParaRPr sz="1400" b="0" i="0" u="none" strike="noStrike" cap="none" dirty="0">
                <a:solidFill>
                  <a:srgbClr val="000000"/>
                </a:solidFill>
                <a:latin typeface="Arial"/>
                <a:ea typeface="Arial"/>
                <a:cs typeface="Arial"/>
                <a:sym typeface="Arial"/>
              </a:endParaRPr>
            </a:p>
          </p:txBody>
        </p:sp>
        <p:sp>
          <p:nvSpPr>
            <p:cNvPr id="354" name="Google Shape;354;p12"/>
            <p:cNvSpPr/>
            <p:nvPr/>
          </p:nvSpPr>
          <p:spPr>
            <a:xfrm>
              <a:off x="39140" y="116961"/>
              <a:ext cx="390143" cy="390143"/>
            </a:xfrm>
            <a:prstGeom prst="ellipse">
              <a:avLst/>
            </a:prstGeom>
            <a:solidFill>
              <a:srgbClr val="FFFFFF"/>
            </a:solidFill>
            <a:ln w="12700" cap="flat" cmpd="sng">
              <a:solidFill>
                <a:srgbClr val="15942E"/>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5" name="Google Shape;355;p12"/>
            <p:cNvSpPr/>
            <p:nvPr/>
          </p:nvSpPr>
          <p:spPr>
            <a:xfrm>
              <a:off x="413154" y="624228"/>
              <a:ext cx="4135802" cy="312114"/>
            </a:xfrm>
            <a:prstGeom prst="rect">
              <a:avLst/>
            </a:prstGeom>
            <a:solidFill>
              <a:srgbClr val="0C854A"/>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6" name="Google Shape;356;p12"/>
            <p:cNvSpPr txBox="1"/>
            <p:nvPr/>
          </p:nvSpPr>
          <p:spPr>
            <a:xfrm>
              <a:off x="413154" y="624228"/>
              <a:ext cx="4135802" cy="312114"/>
            </a:xfrm>
            <a:prstGeom prst="rect">
              <a:avLst/>
            </a:prstGeom>
            <a:noFill/>
            <a:ln>
              <a:noFill/>
            </a:ln>
          </p:spPr>
          <p:txBody>
            <a:bodyPr spcFirstLastPara="1" wrap="square" lIns="247725" tIns="40625" rIns="40625" bIns="40625" anchor="ctr" anchorCtr="0">
              <a:noAutofit/>
            </a:bodyPr>
            <a:lstStyle/>
            <a:p>
              <a:pPr lvl="0">
                <a:lnSpc>
                  <a:spcPct val="90000"/>
                </a:lnSpc>
                <a:buClr>
                  <a:srgbClr val="FFFFFF"/>
                </a:buClr>
                <a:buSzPts val="1600"/>
              </a:pPr>
              <a:r>
                <a:rPr lang="en-US" sz="1600" dirty="0" err="1">
                  <a:solidFill>
                    <a:srgbClr val="FFFFFF"/>
                  </a:solidFill>
                  <a:latin typeface="Calibri"/>
                  <a:ea typeface="Calibri"/>
                  <a:cs typeface="Calibri"/>
                  <a:sym typeface="Calibri"/>
                </a:rPr>
                <a:t>Eko-Göstergeler</a:t>
              </a:r>
              <a:endParaRPr sz="1400" b="0" i="0" u="none" strike="noStrike" cap="none" dirty="0">
                <a:solidFill>
                  <a:srgbClr val="000000"/>
                </a:solidFill>
                <a:latin typeface="Arial"/>
                <a:ea typeface="Arial"/>
                <a:cs typeface="Arial"/>
                <a:sym typeface="Arial"/>
              </a:endParaRPr>
            </a:p>
          </p:txBody>
        </p:sp>
        <p:sp>
          <p:nvSpPr>
            <p:cNvPr id="357" name="Google Shape;357;p12"/>
            <p:cNvSpPr/>
            <p:nvPr/>
          </p:nvSpPr>
          <p:spPr>
            <a:xfrm>
              <a:off x="218082" y="585214"/>
              <a:ext cx="390143" cy="390143"/>
            </a:xfrm>
            <a:prstGeom prst="ellipse">
              <a:avLst/>
            </a:prstGeom>
            <a:solidFill>
              <a:srgbClr val="FFFFFF"/>
            </a:solidFill>
            <a:ln w="12700" cap="flat" cmpd="sng">
              <a:solidFill>
                <a:srgbClr val="0C854A"/>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8" name="Google Shape;358;p12"/>
            <p:cNvSpPr/>
            <p:nvPr/>
          </p:nvSpPr>
          <p:spPr>
            <a:xfrm>
              <a:off x="413154" y="1092481"/>
              <a:ext cx="4135802" cy="312114"/>
            </a:xfrm>
            <a:prstGeom prst="rect">
              <a:avLst/>
            </a:prstGeom>
            <a:solidFill>
              <a:srgbClr val="057461"/>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9" name="Google Shape;359;p12"/>
            <p:cNvSpPr txBox="1"/>
            <p:nvPr/>
          </p:nvSpPr>
          <p:spPr>
            <a:xfrm>
              <a:off x="413154" y="1092481"/>
              <a:ext cx="4135802" cy="312114"/>
            </a:xfrm>
            <a:prstGeom prst="rect">
              <a:avLst/>
            </a:prstGeom>
            <a:noFill/>
            <a:ln>
              <a:noFill/>
            </a:ln>
          </p:spPr>
          <p:txBody>
            <a:bodyPr spcFirstLastPara="1" wrap="square" lIns="247725" tIns="40625" rIns="40625" bIns="40625" anchor="ctr" anchorCtr="0">
              <a:noAutofit/>
            </a:bodyPr>
            <a:lstStyle/>
            <a:p>
              <a:pPr lvl="0">
                <a:lnSpc>
                  <a:spcPct val="90000"/>
                </a:lnSpc>
                <a:buClr>
                  <a:srgbClr val="FFFFFF"/>
                </a:buClr>
                <a:buSzPts val="1600"/>
              </a:pPr>
              <a:r>
                <a:rPr lang="en-US" sz="1600" dirty="0" err="1">
                  <a:solidFill>
                    <a:srgbClr val="FFFFFF"/>
                  </a:solidFill>
                  <a:latin typeface="Calibri"/>
                  <a:ea typeface="Calibri"/>
                  <a:cs typeface="Calibri"/>
                  <a:sym typeface="Calibri"/>
                </a:rPr>
                <a:t>Malzeme</a:t>
              </a:r>
              <a:r>
                <a:rPr lang="en-US" sz="1600" dirty="0">
                  <a:solidFill>
                    <a:srgbClr val="FFFFFF"/>
                  </a:solidFill>
                  <a:latin typeface="Calibri"/>
                  <a:ea typeface="Calibri"/>
                  <a:cs typeface="Calibri"/>
                  <a:sym typeface="Calibri"/>
                </a:rPr>
                <a:t> </a:t>
              </a:r>
              <a:r>
                <a:rPr lang="en-US" sz="1600" dirty="0" err="1">
                  <a:solidFill>
                    <a:srgbClr val="FFFFFF"/>
                  </a:solidFill>
                  <a:latin typeface="Calibri"/>
                  <a:ea typeface="Calibri"/>
                  <a:cs typeface="Calibri"/>
                  <a:sym typeface="Calibri"/>
                </a:rPr>
                <a:t>Akış</a:t>
              </a:r>
              <a:r>
                <a:rPr lang="en-US" sz="1600" dirty="0">
                  <a:solidFill>
                    <a:srgbClr val="FFFFFF"/>
                  </a:solidFill>
                  <a:latin typeface="Calibri"/>
                  <a:ea typeface="Calibri"/>
                  <a:cs typeface="Calibri"/>
                  <a:sym typeface="Calibri"/>
                </a:rPr>
                <a:t> </a:t>
              </a:r>
              <a:r>
                <a:rPr lang="en-US" sz="1600" dirty="0" err="1">
                  <a:solidFill>
                    <a:srgbClr val="FFFFFF"/>
                  </a:solidFill>
                  <a:latin typeface="Calibri"/>
                  <a:ea typeface="Calibri"/>
                  <a:cs typeface="Calibri"/>
                  <a:sym typeface="Calibri"/>
                </a:rPr>
                <a:t>Analizi</a:t>
              </a:r>
              <a:r>
                <a:rPr lang="en-US" sz="1600" dirty="0">
                  <a:solidFill>
                    <a:srgbClr val="FFFFFF"/>
                  </a:solidFill>
                  <a:latin typeface="Calibri"/>
                  <a:ea typeface="Calibri"/>
                  <a:cs typeface="Calibri"/>
                  <a:sym typeface="Calibri"/>
                </a:rPr>
                <a:t> (MFA)</a:t>
              </a:r>
              <a:endParaRPr sz="1600" b="0" i="0" u="none" strike="noStrike" cap="none" dirty="0">
                <a:solidFill>
                  <a:srgbClr val="FFFFFF"/>
                </a:solidFill>
                <a:latin typeface="Calibri"/>
                <a:ea typeface="Calibri"/>
                <a:cs typeface="Calibri"/>
                <a:sym typeface="Calibri"/>
              </a:endParaRPr>
            </a:p>
          </p:txBody>
        </p:sp>
        <p:sp>
          <p:nvSpPr>
            <p:cNvPr id="360" name="Google Shape;360;p12"/>
            <p:cNvSpPr/>
            <p:nvPr/>
          </p:nvSpPr>
          <p:spPr>
            <a:xfrm>
              <a:off x="218082" y="1053467"/>
              <a:ext cx="390143" cy="390143"/>
            </a:xfrm>
            <a:prstGeom prst="ellipse">
              <a:avLst/>
            </a:prstGeom>
            <a:solidFill>
              <a:srgbClr val="FFFFFF"/>
            </a:solidFill>
            <a:ln w="12700" cap="flat" cmpd="sng">
              <a:solidFill>
                <a:srgbClr val="05746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1" name="Google Shape;361;p12"/>
            <p:cNvSpPr/>
            <p:nvPr/>
          </p:nvSpPr>
          <p:spPr>
            <a:xfrm>
              <a:off x="234211" y="1560734"/>
              <a:ext cx="4314744" cy="312114"/>
            </a:xfrm>
            <a:prstGeom prst="rect">
              <a:avLst/>
            </a:prstGeom>
            <a:solidFill>
              <a:srgbClr val="00546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2" name="Google Shape;362;p12"/>
            <p:cNvSpPr txBox="1"/>
            <p:nvPr/>
          </p:nvSpPr>
          <p:spPr>
            <a:xfrm>
              <a:off x="234211" y="1560734"/>
              <a:ext cx="4314744" cy="312114"/>
            </a:xfrm>
            <a:prstGeom prst="rect">
              <a:avLst/>
            </a:prstGeom>
            <a:noFill/>
            <a:ln>
              <a:noFill/>
            </a:ln>
          </p:spPr>
          <p:txBody>
            <a:bodyPr spcFirstLastPara="1" wrap="square" lIns="247725" tIns="40625" rIns="40625" bIns="40625" anchor="ctr" anchorCtr="0">
              <a:noAutofit/>
            </a:bodyPr>
            <a:lstStyle/>
            <a:p>
              <a:pPr lvl="0">
                <a:lnSpc>
                  <a:spcPct val="90000"/>
                </a:lnSpc>
                <a:buClr>
                  <a:srgbClr val="FFFFFF"/>
                </a:buClr>
                <a:buSzPts val="1600"/>
              </a:pPr>
              <a:r>
                <a:rPr lang="en-US" sz="1600" dirty="0" err="1">
                  <a:solidFill>
                    <a:srgbClr val="FFFFFF"/>
                  </a:solidFill>
                  <a:latin typeface="Calibri"/>
                  <a:ea typeface="Calibri"/>
                  <a:cs typeface="Calibri"/>
                  <a:sym typeface="Calibri"/>
                </a:rPr>
                <a:t>Eko-Malzeme</a:t>
              </a:r>
              <a:r>
                <a:rPr lang="en-US" sz="1600" dirty="0">
                  <a:solidFill>
                    <a:srgbClr val="FFFFFF"/>
                  </a:solidFill>
                  <a:latin typeface="Calibri"/>
                  <a:ea typeface="Calibri"/>
                  <a:cs typeface="Calibri"/>
                  <a:sym typeface="Calibri"/>
                </a:rPr>
                <a:t> </a:t>
              </a:r>
              <a:r>
                <a:rPr lang="en-US" sz="1600" dirty="0" err="1">
                  <a:solidFill>
                    <a:srgbClr val="FFFFFF"/>
                  </a:solidFill>
                  <a:latin typeface="Calibri"/>
                  <a:ea typeface="Calibri"/>
                  <a:cs typeface="Calibri"/>
                  <a:sym typeface="Calibri"/>
                </a:rPr>
                <a:t>Seçim</a:t>
              </a:r>
              <a:r>
                <a:rPr lang="en-US" sz="1600" dirty="0">
                  <a:solidFill>
                    <a:srgbClr val="FFFFFF"/>
                  </a:solidFill>
                  <a:latin typeface="Calibri"/>
                  <a:ea typeface="Calibri"/>
                  <a:cs typeface="Calibri"/>
                  <a:sym typeface="Calibri"/>
                </a:rPr>
                <a:t> </a:t>
              </a:r>
              <a:r>
                <a:rPr lang="en-US" sz="1600" dirty="0" err="1">
                  <a:solidFill>
                    <a:srgbClr val="FFFFFF"/>
                  </a:solidFill>
                  <a:latin typeface="Calibri"/>
                  <a:ea typeface="Calibri"/>
                  <a:cs typeface="Calibri"/>
                  <a:sym typeface="Calibri"/>
                </a:rPr>
                <a:t>Araçları</a:t>
              </a:r>
              <a:endParaRPr sz="1600" b="0" i="0" u="none" strike="noStrike" cap="none" dirty="0">
                <a:solidFill>
                  <a:srgbClr val="FFFFFF"/>
                </a:solidFill>
                <a:latin typeface="Calibri"/>
                <a:ea typeface="Calibri"/>
                <a:cs typeface="Calibri"/>
                <a:sym typeface="Calibri"/>
              </a:endParaRPr>
            </a:p>
          </p:txBody>
        </p:sp>
        <p:sp>
          <p:nvSpPr>
            <p:cNvPr id="363" name="Google Shape;363;p12"/>
            <p:cNvSpPr/>
            <p:nvPr/>
          </p:nvSpPr>
          <p:spPr>
            <a:xfrm>
              <a:off x="39140" y="1521720"/>
              <a:ext cx="390143" cy="390143"/>
            </a:xfrm>
            <a:prstGeom prst="ellipse">
              <a:avLst/>
            </a:prstGeom>
            <a:solidFill>
              <a:srgbClr val="FFFFFF"/>
            </a:solidFill>
            <a:ln w="12700" cap="flat" cmpd="sng">
              <a:solidFill>
                <a:srgbClr val="00546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64" name="Google Shape;364;p12"/>
          <p:cNvGrpSpPr/>
          <p:nvPr/>
        </p:nvGrpSpPr>
        <p:grpSpPr>
          <a:xfrm>
            <a:off x="3330577" y="3842013"/>
            <a:ext cx="6821604" cy="2714497"/>
            <a:chOff x="-2272378" y="-351408"/>
            <a:chExt cx="6821604" cy="2714497"/>
          </a:xfrm>
        </p:grpSpPr>
        <p:sp>
          <p:nvSpPr>
            <p:cNvPr id="365" name="Google Shape;365;p12"/>
            <p:cNvSpPr/>
            <p:nvPr/>
          </p:nvSpPr>
          <p:spPr>
            <a:xfrm>
              <a:off x="-2272378" y="-351408"/>
              <a:ext cx="2714497" cy="2714497"/>
            </a:xfrm>
            <a:prstGeom prst="blockArc">
              <a:avLst>
                <a:gd name="adj1" fmla="val 18900000"/>
                <a:gd name="adj2" fmla="val 2700000"/>
                <a:gd name="adj3" fmla="val 796"/>
              </a:avLst>
            </a:prstGeom>
            <a:noFill/>
            <a:ln w="12700" cap="flat" cmpd="sng">
              <a:solidFill>
                <a:srgbClr val="005664"/>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6" name="Google Shape;366;p12"/>
            <p:cNvSpPr/>
            <p:nvPr/>
          </p:nvSpPr>
          <p:spPr>
            <a:xfrm>
              <a:off x="232308" y="154657"/>
              <a:ext cx="4316918" cy="309476"/>
            </a:xfrm>
            <a:prstGeom prst="rect">
              <a:avLst/>
            </a:prstGeom>
            <a:solidFill>
              <a:srgbClr val="15942E"/>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7" name="Google Shape;367;p12"/>
            <p:cNvSpPr txBox="1"/>
            <p:nvPr/>
          </p:nvSpPr>
          <p:spPr>
            <a:xfrm>
              <a:off x="232308" y="154657"/>
              <a:ext cx="4316918" cy="309476"/>
            </a:xfrm>
            <a:prstGeom prst="rect">
              <a:avLst/>
            </a:prstGeom>
            <a:noFill/>
            <a:ln>
              <a:noFill/>
            </a:ln>
          </p:spPr>
          <p:txBody>
            <a:bodyPr spcFirstLastPara="1" wrap="square" lIns="245625" tIns="40625" rIns="40625" bIns="40625" anchor="ctr" anchorCtr="0">
              <a:noAutofit/>
            </a:bodyPr>
            <a:lstStyle/>
            <a:p>
              <a:pPr lvl="0">
                <a:lnSpc>
                  <a:spcPct val="90000"/>
                </a:lnSpc>
                <a:buClr>
                  <a:srgbClr val="FFFFFF"/>
                </a:buClr>
                <a:buSzPts val="1600"/>
              </a:pPr>
              <a:r>
                <a:rPr lang="en-US" sz="1600" dirty="0" err="1">
                  <a:solidFill>
                    <a:srgbClr val="FFFFFF"/>
                  </a:solidFill>
                  <a:latin typeface="Calibri"/>
                  <a:ea typeface="Calibri"/>
                  <a:cs typeface="Calibri"/>
                  <a:sym typeface="Calibri"/>
                </a:rPr>
                <a:t>İşbirlikçi</a:t>
              </a:r>
              <a:r>
                <a:rPr lang="en-US" sz="1600" dirty="0">
                  <a:solidFill>
                    <a:srgbClr val="FFFFFF"/>
                  </a:solidFill>
                  <a:latin typeface="Calibri"/>
                  <a:ea typeface="Calibri"/>
                  <a:cs typeface="Calibri"/>
                  <a:sym typeface="Calibri"/>
                </a:rPr>
                <a:t> </a:t>
              </a:r>
              <a:r>
                <a:rPr lang="en-US" sz="1600" dirty="0" err="1">
                  <a:solidFill>
                    <a:srgbClr val="FFFFFF"/>
                  </a:solidFill>
                  <a:latin typeface="Calibri"/>
                  <a:ea typeface="Calibri"/>
                  <a:cs typeface="Calibri"/>
                  <a:sym typeface="Calibri"/>
                </a:rPr>
                <a:t>Tasarım</a:t>
              </a:r>
              <a:r>
                <a:rPr lang="en-US" sz="1600" dirty="0">
                  <a:solidFill>
                    <a:srgbClr val="FFFFFF"/>
                  </a:solidFill>
                  <a:latin typeface="Calibri"/>
                  <a:ea typeface="Calibri"/>
                  <a:cs typeface="Calibri"/>
                  <a:sym typeface="Calibri"/>
                </a:rPr>
                <a:t> </a:t>
              </a:r>
              <a:r>
                <a:rPr lang="en-US" sz="1600" dirty="0" err="1">
                  <a:solidFill>
                    <a:srgbClr val="FFFFFF"/>
                  </a:solidFill>
                  <a:latin typeface="Calibri"/>
                  <a:ea typeface="Calibri"/>
                  <a:cs typeface="Calibri"/>
                  <a:sym typeface="Calibri"/>
                </a:rPr>
                <a:t>Platformları</a:t>
              </a:r>
              <a:endParaRPr sz="1400" b="0" i="0" u="none" strike="noStrike" cap="none" dirty="0">
                <a:solidFill>
                  <a:srgbClr val="000000"/>
                </a:solidFill>
                <a:latin typeface="Arial"/>
                <a:ea typeface="Arial"/>
                <a:cs typeface="Arial"/>
                <a:sym typeface="Arial"/>
              </a:endParaRPr>
            </a:p>
          </p:txBody>
        </p:sp>
        <p:sp>
          <p:nvSpPr>
            <p:cNvPr id="368" name="Google Shape;368;p12"/>
            <p:cNvSpPr/>
            <p:nvPr/>
          </p:nvSpPr>
          <p:spPr>
            <a:xfrm>
              <a:off x="38885" y="115973"/>
              <a:ext cx="386846" cy="386846"/>
            </a:xfrm>
            <a:prstGeom prst="ellipse">
              <a:avLst/>
            </a:prstGeom>
            <a:solidFill>
              <a:srgbClr val="FFFFFF"/>
            </a:solidFill>
            <a:ln w="12700" cap="flat" cmpd="sng">
              <a:solidFill>
                <a:srgbClr val="15942E"/>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9" name="Google Shape;369;p12"/>
            <p:cNvSpPr/>
            <p:nvPr/>
          </p:nvSpPr>
          <p:spPr>
            <a:xfrm>
              <a:off x="409738" y="618953"/>
              <a:ext cx="4139488" cy="309476"/>
            </a:xfrm>
            <a:prstGeom prst="rect">
              <a:avLst/>
            </a:prstGeom>
            <a:solidFill>
              <a:srgbClr val="0C854A"/>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0" name="Google Shape;370;p12"/>
            <p:cNvSpPr txBox="1"/>
            <p:nvPr/>
          </p:nvSpPr>
          <p:spPr>
            <a:xfrm>
              <a:off x="409738" y="618953"/>
              <a:ext cx="4139488" cy="309476"/>
            </a:xfrm>
            <a:prstGeom prst="rect">
              <a:avLst/>
            </a:prstGeom>
            <a:noFill/>
            <a:ln>
              <a:noFill/>
            </a:ln>
          </p:spPr>
          <p:txBody>
            <a:bodyPr spcFirstLastPara="1" wrap="square" lIns="245625" tIns="40625" rIns="40625" bIns="40625" anchor="ctr" anchorCtr="0">
              <a:noAutofit/>
            </a:bodyPr>
            <a:lstStyle/>
            <a:p>
              <a:pPr lvl="0">
                <a:lnSpc>
                  <a:spcPct val="90000"/>
                </a:lnSpc>
                <a:buClr>
                  <a:srgbClr val="FFFFFF"/>
                </a:buClr>
                <a:buSzPts val="1600"/>
              </a:pPr>
              <a:r>
                <a:rPr lang="en-US" sz="1600" dirty="0" err="1">
                  <a:solidFill>
                    <a:srgbClr val="FFFFFF"/>
                  </a:solidFill>
                  <a:latin typeface="Calibri"/>
                  <a:ea typeface="Calibri"/>
                  <a:cs typeface="Calibri"/>
                  <a:sym typeface="Calibri"/>
                </a:rPr>
                <a:t>Simülasyon</a:t>
              </a:r>
              <a:r>
                <a:rPr lang="en-US" sz="1600" dirty="0">
                  <a:solidFill>
                    <a:srgbClr val="FFFFFF"/>
                  </a:solidFill>
                  <a:latin typeface="Calibri"/>
                  <a:ea typeface="Calibri"/>
                  <a:cs typeface="Calibri"/>
                  <a:sym typeface="Calibri"/>
                </a:rPr>
                <a:t> ve </a:t>
              </a:r>
              <a:r>
                <a:rPr lang="en-US" sz="1600" dirty="0" err="1">
                  <a:solidFill>
                    <a:srgbClr val="FFFFFF"/>
                  </a:solidFill>
                  <a:latin typeface="Calibri"/>
                  <a:ea typeface="Calibri"/>
                  <a:cs typeface="Calibri"/>
                  <a:sym typeface="Calibri"/>
                </a:rPr>
                <a:t>Modelleme</a:t>
              </a:r>
              <a:r>
                <a:rPr lang="en-US" sz="1600" dirty="0">
                  <a:solidFill>
                    <a:srgbClr val="FFFFFF"/>
                  </a:solidFill>
                  <a:latin typeface="Calibri"/>
                  <a:ea typeface="Calibri"/>
                  <a:cs typeface="Calibri"/>
                  <a:sym typeface="Calibri"/>
                </a:rPr>
                <a:t> </a:t>
              </a:r>
              <a:r>
                <a:rPr lang="en-US" sz="1600" dirty="0" err="1">
                  <a:solidFill>
                    <a:srgbClr val="FFFFFF"/>
                  </a:solidFill>
                  <a:latin typeface="Calibri"/>
                  <a:ea typeface="Calibri"/>
                  <a:cs typeface="Calibri"/>
                  <a:sym typeface="Calibri"/>
                </a:rPr>
                <a:t>Yazılımları</a:t>
              </a:r>
              <a:endParaRPr sz="1400" b="0" i="0" u="none" strike="noStrike" cap="none" dirty="0">
                <a:solidFill>
                  <a:srgbClr val="000000"/>
                </a:solidFill>
                <a:latin typeface="Arial"/>
                <a:ea typeface="Arial"/>
                <a:cs typeface="Arial"/>
                <a:sym typeface="Arial"/>
              </a:endParaRPr>
            </a:p>
          </p:txBody>
        </p:sp>
        <p:sp>
          <p:nvSpPr>
            <p:cNvPr id="371" name="Google Shape;371;p12"/>
            <p:cNvSpPr/>
            <p:nvPr/>
          </p:nvSpPr>
          <p:spPr>
            <a:xfrm>
              <a:off x="216315" y="580269"/>
              <a:ext cx="386846" cy="386846"/>
            </a:xfrm>
            <a:prstGeom prst="ellipse">
              <a:avLst/>
            </a:prstGeom>
            <a:solidFill>
              <a:srgbClr val="FFFFFF"/>
            </a:solidFill>
            <a:ln w="12700" cap="flat" cmpd="sng">
              <a:solidFill>
                <a:srgbClr val="0C854A"/>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2" name="Google Shape;372;p12"/>
            <p:cNvSpPr/>
            <p:nvPr/>
          </p:nvSpPr>
          <p:spPr>
            <a:xfrm>
              <a:off x="409738" y="1083249"/>
              <a:ext cx="4139488" cy="309476"/>
            </a:xfrm>
            <a:prstGeom prst="rect">
              <a:avLst/>
            </a:prstGeom>
            <a:solidFill>
              <a:srgbClr val="057461"/>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3" name="Google Shape;373;p12"/>
            <p:cNvSpPr txBox="1"/>
            <p:nvPr/>
          </p:nvSpPr>
          <p:spPr>
            <a:xfrm>
              <a:off x="409738" y="1083249"/>
              <a:ext cx="4139488" cy="309476"/>
            </a:xfrm>
            <a:prstGeom prst="rect">
              <a:avLst/>
            </a:prstGeom>
            <a:noFill/>
            <a:ln>
              <a:noFill/>
            </a:ln>
          </p:spPr>
          <p:txBody>
            <a:bodyPr spcFirstLastPara="1" wrap="square" lIns="245625" tIns="40625" rIns="40625" bIns="40625" anchor="ctr" anchorCtr="0">
              <a:noAutofit/>
            </a:bodyPr>
            <a:lstStyle/>
            <a:p>
              <a:pPr lvl="0">
                <a:lnSpc>
                  <a:spcPct val="90000"/>
                </a:lnSpc>
                <a:buClr>
                  <a:srgbClr val="FFFFFF"/>
                </a:buClr>
                <a:buSzPts val="1600"/>
              </a:pPr>
              <a:r>
                <a:rPr lang="en-US" sz="1600" dirty="0" err="1">
                  <a:solidFill>
                    <a:srgbClr val="FFFFFF"/>
                  </a:solidFill>
                  <a:latin typeface="Calibri"/>
                  <a:ea typeface="Calibri"/>
                  <a:cs typeface="Calibri"/>
                  <a:sym typeface="Calibri"/>
                </a:rPr>
                <a:t>Çevresel</a:t>
              </a:r>
              <a:r>
                <a:rPr lang="en-US" sz="1600" dirty="0">
                  <a:solidFill>
                    <a:srgbClr val="FFFFFF"/>
                  </a:solidFill>
                  <a:latin typeface="Calibri"/>
                  <a:ea typeface="Calibri"/>
                  <a:cs typeface="Calibri"/>
                  <a:sym typeface="Calibri"/>
                </a:rPr>
                <a:t> </a:t>
              </a:r>
              <a:r>
                <a:rPr lang="en-US" sz="1600" dirty="0" err="1">
                  <a:solidFill>
                    <a:srgbClr val="FFFFFF"/>
                  </a:solidFill>
                  <a:latin typeface="Calibri"/>
                  <a:ea typeface="Calibri"/>
                  <a:cs typeface="Calibri"/>
                  <a:sym typeface="Calibri"/>
                </a:rPr>
                <a:t>Ürün</a:t>
              </a:r>
              <a:r>
                <a:rPr lang="en-US" sz="1600" dirty="0">
                  <a:solidFill>
                    <a:srgbClr val="FFFFFF"/>
                  </a:solidFill>
                  <a:latin typeface="Calibri"/>
                  <a:ea typeface="Calibri"/>
                  <a:cs typeface="Calibri"/>
                  <a:sym typeface="Calibri"/>
                </a:rPr>
                <a:t> </a:t>
              </a:r>
              <a:r>
                <a:rPr lang="en-US" sz="1600" dirty="0" err="1">
                  <a:solidFill>
                    <a:srgbClr val="FFFFFF"/>
                  </a:solidFill>
                  <a:latin typeface="Calibri"/>
                  <a:ea typeface="Calibri"/>
                  <a:cs typeface="Calibri"/>
                  <a:sym typeface="Calibri"/>
                </a:rPr>
                <a:t>Beyanları</a:t>
              </a:r>
              <a:r>
                <a:rPr lang="en-US" sz="1600" dirty="0">
                  <a:solidFill>
                    <a:srgbClr val="FFFFFF"/>
                  </a:solidFill>
                  <a:latin typeface="Calibri"/>
                  <a:ea typeface="Calibri"/>
                  <a:cs typeface="Calibri"/>
                  <a:sym typeface="Calibri"/>
                </a:rPr>
                <a:t> (EPD)</a:t>
              </a:r>
              <a:endParaRPr sz="1400" b="0" i="0" u="none" strike="noStrike" cap="none" dirty="0">
                <a:solidFill>
                  <a:srgbClr val="000000"/>
                </a:solidFill>
                <a:latin typeface="Arial"/>
                <a:ea typeface="Arial"/>
                <a:cs typeface="Arial"/>
                <a:sym typeface="Arial"/>
              </a:endParaRPr>
            </a:p>
          </p:txBody>
        </p:sp>
        <p:sp>
          <p:nvSpPr>
            <p:cNvPr id="374" name="Google Shape;374;p12"/>
            <p:cNvSpPr/>
            <p:nvPr/>
          </p:nvSpPr>
          <p:spPr>
            <a:xfrm>
              <a:off x="216315" y="1044564"/>
              <a:ext cx="386846" cy="386846"/>
            </a:xfrm>
            <a:prstGeom prst="ellipse">
              <a:avLst/>
            </a:prstGeom>
            <a:solidFill>
              <a:srgbClr val="FFFFFF"/>
            </a:solidFill>
            <a:ln w="12700" cap="flat" cmpd="sng">
              <a:solidFill>
                <a:srgbClr val="05746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5" name="Google Shape;375;p12"/>
            <p:cNvSpPr/>
            <p:nvPr/>
          </p:nvSpPr>
          <p:spPr>
            <a:xfrm>
              <a:off x="232308" y="1547545"/>
              <a:ext cx="4316918" cy="309476"/>
            </a:xfrm>
            <a:prstGeom prst="rect">
              <a:avLst/>
            </a:prstGeom>
            <a:solidFill>
              <a:srgbClr val="00546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6" name="Google Shape;376;p12"/>
            <p:cNvSpPr txBox="1"/>
            <p:nvPr/>
          </p:nvSpPr>
          <p:spPr>
            <a:xfrm>
              <a:off x="232308" y="1547545"/>
              <a:ext cx="4316918" cy="309476"/>
            </a:xfrm>
            <a:prstGeom prst="rect">
              <a:avLst/>
            </a:prstGeom>
            <a:noFill/>
            <a:ln>
              <a:noFill/>
            </a:ln>
          </p:spPr>
          <p:txBody>
            <a:bodyPr spcFirstLastPara="1" wrap="square" lIns="245625" tIns="40625" rIns="40625" bIns="40625" anchor="ctr" anchorCtr="0">
              <a:noAutofit/>
            </a:bodyPr>
            <a:lstStyle/>
            <a:p>
              <a:pPr lvl="0">
                <a:lnSpc>
                  <a:spcPct val="90000"/>
                </a:lnSpc>
                <a:buClr>
                  <a:srgbClr val="FFFFFF"/>
                </a:buClr>
                <a:buSzPts val="1600"/>
              </a:pPr>
              <a:r>
                <a:rPr lang="en-US" sz="1600" dirty="0" err="1">
                  <a:solidFill>
                    <a:srgbClr val="FFFFFF"/>
                  </a:solidFill>
                  <a:latin typeface="Calibri"/>
                  <a:ea typeface="Calibri"/>
                  <a:cs typeface="Calibri"/>
                  <a:sym typeface="Calibri"/>
                </a:rPr>
                <a:t>Sökme</a:t>
              </a:r>
              <a:r>
                <a:rPr lang="en-US" sz="1600" dirty="0">
                  <a:solidFill>
                    <a:srgbClr val="FFFFFF"/>
                  </a:solidFill>
                  <a:latin typeface="Calibri"/>
                  <a:ea typeface="Calibri"/>
                  <a:cs typeface="Calibri"/>
                  <a:sym typeface="Calibri"/>
                </a:rPr>
                <a:t> </a:t>
              </a:r>
              <a:r>
                <a:rPr lang="en-US" sz="1600" dirty="0" err="1">
                  <a:solidFill>
                    <a:srgbClr val="FFFFFF"/>
                  </a:solidFill>
                  <a:latin typeface="Calibri"/>
                  <a:ea typeface="Calibri"/>
                  <a:cs typeface="Calibri"/>
                  <a:sym typeface="Calibri"/>
                </a:rPr>
                <a:t>için</a:t>
              </a:r>
              <a:r>
                <a:rPr lang="en-US" sz="1600" dirty="0">
                  <a:solidFill>
                    <a:srgbClr val="FFFFFF"/>
                  </a:solidFill>
                  <a:latin typeface="Calibri"/>
                  <a:ea typeface="Calibri"/>
                  <a:cs typeface="Calibri"/>
                  <a:sym typeface="Calibri"/>
                </a:rPr>
                <a:t> </a:t>
              </a:r>
              <a:r>
                <a:rPr lang="en-US" sz="1600" dirty="0" err="1">
                  <a:solidFill>
                    <a:srgbClr val="FFFFFF"/>
                  </a:solidFill>
                  <a:latin typeface="Calibri"/>
                  <a:ea typeface="Calibri"/>
                  <a:cs typeface="Calibri"/>
                  <a:sym typeface="Calibri"/>
                </a:rPr>
                <a:t>Tasarım</a:t>
              </a:r>
              <a:r>
                <a:rPr lang="en-US" sz="1600" dirty="0">
                  <a:solidFill>
                    <a:srgbClr val="FFFFFF"/>
                  </a:solidFill>
                  <a:latin typeface="Calibri"/>
                  <a:ea typeface="Calibri"/>
                  <a:cs typeface="Calibri"/>
                  <a:sym typeface="Calibri"/>
                </a:rPr>
                <a:t> (</a:t>
              </a:r>
              <a:r>
                <a:rPr lang="en-US" sz="1600" dirty="0" err="1">
                  <a:solidFill>
                    <a:srgbClr val="FFFFFF"/>
                  </a:solidFill>
                  <a:latin typeface="Calibri"/>
                  <a:ea typeface="Calibri"/>
                  <a:cs typeface="Calibri"/>
                  <a:sym typeface="Calibri"/>
                </a:rPr>
                <a:t>DfD</a:t>
              </a:r>
              <a:r>
                <a:rPr lang="en-US" sz="1600" dirty="0">
                  <a:solidFill>
                    <a:srgbClr val="FFFFFF"/>
                  </a:solidFill>
                  <a:latin typeface="Calibri"/>
                  <a:ea typeface="Calibri"/>
                  <a:cs typeface="Calibri"/>
                  <a:sym typeface="Calibri"/>
                </a:rPr>
                <a:t>)</a:t>
              </a:r>
              <a:endParaRPr sz="1600" b="0" i="0" u="none" strike="noStrike" cap="none" dirty="0">
                <a:solidFill>
                  <a:srgbClr val="FFFFFF"/>
                </a:solidFill>
                <a:latin typeface="Calibri"/>
                <a:ea typeface="Calibri"/>
                <a:cs typeface="Calibri"/>
                <a:sym typeface="Calibri"/>
              </a:endParaRPr>
            </a:p>
          </p:txBody>
        </p:sp>
        <p:sp>
          <p:nvSpPr>
            <p:cNvPr id="377" name="Google Shape;377;p12"/>
            <p:cNvSpPr/>
            <p:nvPr/>
          </p:nvSpPr>
          <p:spPr>
            <a:xfrm>
              <a:off x="38885" y="1508860"/>
              <a:ext cx="386846" cy="386846"/>
            </a:xfrm>
            <a:prstGeom prst="ellipse">
              <a:avLst/>
            </a:prstGeom>
            <a:solidFill>
              <a:srgbClr val="FFFFFF"/>
            </a:solidFill>
            <a:ln w="12700" cap="flat" cmpd="sng">
              <a:solidFill>
                <a:srgbClr val="00546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pic>
        <p:nvPicPr>
          <p:cNvPr id="383" name="Google Shape;383;p13"/>
          <p:cNvPicPr preferRelativeResize="0"/>
          <p:nvPr/>
        </p:nvPicPr>
        <p:blipFill rotWithShape="1">
          <a:blip r:embed="rId3">
            <a:alphaModFix/>
          </a:blip>
          <a:srcRect l="19149" r="52846"/>
          <a:stretch/>
        </p:blipFill>
        <p:spPr>
          <a:xfrm>
            <a:off x="8777591" y="-17424"/>
            <a:ext cx="3414409" cy="6875423"/>
          </a:xfrm>
          <a:prstGeom prst="rect">
            <a:avLst/>
          </a:prstGeom>
          <a:noFill/>
          <a:ln>
            <a:noFill/>
          </a:ln>
        </p:spPr>
      </p:pic>
      <p:grpSp>
        <p:nvGrpSpPr>
          <p:cNvPr id="384" name="Google Shape;384;p13"/>
          <p:cNvGrpSpPr/>
          <p:nvPr/>
        </p:nvGrpSpPr>
        <p:grpSpPr>
          <a:xfrm flipH="1">
            <a:off x="0" y="126744"/>
            <a:ext cx="8439814" cy="890747"/>
            <a:chOff x="2977130" y="297492"/>
            <a:chExt cx="8439814" cy="890747"/>
          </a:xfrm>
        </p:grpSpPr>
        <p:pic>
          <p:nvPicPr>
            <p:cNvPr id="385" name="Google Shape;385;p13"/>
            <p:cNvPicPr preferRelativeResize="0"/>
            <p:nvPr/>
          </p:nvPicPr>
          <p:blipFill rotWithShape="1">
            <a:blip r:embed="rId4">
              <a:alphaModFix/>
            </a:blip>
            <a:srcRect/>
            <a:stretch/>
          </p:blipFill>
          <p:spPr>
            <a:xfrm flipH="1">
              <a:off x="2977130" y="297492"/>
              <a:ext cx="917508" cy="890747"/>
            </a:xfrm>
            <a:prstGeom prst="rect">
              <a:avLst/>
            </a:prstGeom>
            <a:noFill/>
            <a:ln>
              <a:noFill/>
            </a:ln>
          </p:spPr>
        </p:pic>
        <p:sp>
          <p:nvSpPr>
            <p:cNvPr id="386" name="Google Shape;386;p13"/>
            <p:cNvSpPr txBox="1"/>
            <p:nvPr/>
          </p:nvSpPr>
          <p:spPr>
            <a:xfrm>
              <a:off x="4137829" y="531306"/>
              <a:ext cx="7279115" cy="461665"/>
            </a:xfrm>
            <a:prstGeom prst="rect">
              <a:avLst/>
            </a:prstGeom>
            <a:noFill/>
            <a:ln>
              <a:noFill/>
            </a:ln>
          </p:spPr>
          <p:txBody>
            <a:bodyPr spcFirstLastPara="1" wrap="square" lIns="91425" tIns="45700" rIns="91425" bIns="45700" anchor="t" anchorCtr="0">
              <a:spAutoFit/>
            </a:bodyPr>
            <a:lstStyle/>
            <a:p>
              <a:pPr lvl="0" algn="ctr">
                <a:buSzPts val="1200"/>
              </a:pPr>
              <a:r>
                <a:rPr lang="en-US" sz="1200" dirty="0">
                  <a:solidFill>
                    <a:srgbClr val="2D5693"/>
                  </a:solidFill>
                  <a:latin typeface="Arimo"/>
                  <a:ea typeface="Arimo"/>
                  <a:cs typeface="Arimo"/>
                  <a:sym typeface="Arimo"/>
                </a:rPr>
                <a:t>SHOEDES – </a:t>
              </a:r>
              <a:r>
                <a:rPr lang="en-US" sz="1200" dirty="0" err="1">
                  <a:solidFill>
                    <a:srgbClr val="2D5693"/>
                  </a:solidFill>
                  <a:latin typeface="Arimo"/>
                  <a:ea typeface="Arimo"/>
                  <a:cs typeface="Arimo"/>
                  <a:sym typeface="Arimo"/>
                </a:rPr>
                <a:t>Döngüsel</a:t>
              </a:r>
              <a:r>
                <a:rPr lang="en-US" sz="1200" dirty="0">
                  <a:solidFill>
                    <a:srgbClr val="2D5693"/>
                  </a:solidFill>
                  <a:latin typeface="Arimo"/>
                  <a:ea typeface="Arimo"/>
                  <a:cs typeface="Arimo"/>
                  <a:sym typeface="Arimo"/>
                </a:rPr>
                <a:t> </a:t>
              </a:r>
              <a:r>
                <a:rPr lang="en-US" sz="1200" dirty="0" err="1">
                  <a:solidFill>
                    <a:srgbClr val="2D5693"/>
                  </a:solidFill>
                  <a:latin typeface="Arimo"/>
                  <a:ea typeface="Arimo"/>
                  <a:cs typeface="Arimo"/>
                  <a:sym typeface="Arimo"/>
                </a:rPr>
                <a:t>ekonominin</a:t>
              </a:r>
              <a:r>
                <a:rPr lang="en-US" sz="1200" dirty="0">
                  <a:solidFill>
                    <a:srgbClr val="2D5693"/>
                  </a:solidFill>
                  <a:latin typeface="Arimo"/>
                  <a:ea typeface="Arimo"/>
                  <a:cs typeface="Arimo"/>
                  <a:sym typeface="Arimo"/>
                </a:rPr>
                <a:t> </a:t>
              </a:r>
              <a:r>
                <a:rPr lang="en-US" sz="1200" dirty="0" err="1">
                  <a:solidFill>
                    <a:srgbClr val="2D5693"/>
                  </a:solidFill>
                  <a:latin typeface="Arimo"/>
                  <a:ea typeface="Arimo"/>
                  <a:cs typeface="Arimo"/>
                  <a:sym typeface="Arimo"/>
                </a:rPr>
                <a:t>ortaya</a:t>
              </a:r>
              <a:r>
                <a:rPr lang="en-US" sz="1200" dirty="0">
                  <a:solidFill>
                    <a:srgbClr val="2D5693"/>
                  </a:solidFill>
                  <a:latin typeface="Arimo"/>
                  <a:ea typeface="Arimo"/>
                  <a:cs typeface="Arimo"/>
                  <a:sym typeface="Arimo"/>
                </a:rPr>
                <a:t> </a:t>
              </a:r>
              <a:r>
                <a:rPr lang="en-US" sz="1200" dirty="0" err="1">
                  <a:solidFill>
                    <a:srgbClr val="2D5693"/>
                  </a:solidFill>
                  <a:latin typeface="Arimo"/>
                  <a:ea typeface="Arimo"/>
                  <a:cs typeface="Arimo"/>
                  <a:sym typeface="Arimo"/>
                </a:rPr>
                <a:t>çıkan</a:t>
              </a:r>
              <a:r>
                <a:rPr lang="en-US" sz="1200" dirty="0">
                  <a:solidFill>
                    <a:srgbClr val="2D5693"/>
                  </a:solidFill>
                  <a:latin typeface="Arimo"/>
                  <a:ea typeface="Arimo"/>
                  <a:cs typeface="Arimo"/>
                  <a:sym typeface="Arimo"/>
                </a:rPr>
                <a:t> </a:t>
              </a:r>
              <a:r>
                <a:rPr lang="en-US" sz="1200" dirty="0" err="1">
                  <a:solidFill>
                    <a:srgbClr val="2D5693"/>
                  </a:solidFill>
                  <a:latin typeface="Arimo"/>
                  <a:ea typeface="Arimo"/>
                  <a:cs typeface="Arimo"/>
                  <a:sym typeface="Arimo"/>
                </a:rPr>
                <a:t>taleplerine</a:t>
              </a:r>
              <a:r>
                <a:rPr lang="en-US" sz="1200" dirty="0">
                  <a:solidFill>
                    <a:srgbClr val="2D5693"/>
                  </a:solidFill>
                  <a:latin typeface="Arimo"/>
                  <a:ea typeface="Arimo"/>
                  <a:cs typeface="Arimo"/>
                  <a:sym typeface="Arimo"/>
                </a:rPr>
                <a:t> </a:t>
              </a:r>
              <a:r>
                <a:rPr lang="en-US" sz="1200" dirty="0" err="1">
                  <a:solidFill>
                    <a:srgbClr val="2D5693"/>
                  </a:solidFill>
                  <a:latin typeface="Arimo"/>
                  <a:ea typeface="Arimo"/>
                  <a:cs typeface="Arimo"/>
                  <a:sym typeface="Arimo"/>
                </a:rPr>
                <a:t>uygun</a:t>
              </a:r>
              <a:r>
                <a:rPr lang="en-US" sz="1200" dirty="0">
                  <a:solidFill>
                    <a:srgbClr val="2D5693"/>
                  </a:solidFill>
                  <a:latin typeface="Arimo"/>
                  <a:ea typeface="Arimo"/>
                  <a:cs typeface="Arimo"/>
                  <a:sym typeface="Arimo"/>
                </a:rPr>
                <a:t> </a:t>
              </a:r>
              <a:r>
                <a:rPr lang="en-US" sz="1200" dirty="0" err="1">
                  <a:solidFill>
                    <a:srgbClr val="2D5693"/>
                  </a:solidFill>
                  <a:latin typeface="Arimo"/>
                  <a:ea typeface="Arimo"/>
                  <a:cs typeface="Arimo"/>
                  <a:sym typeface="Arimo"/>
                </a:rPr>
                <a:t>sürdürülebilir</a:t>
              </a:r>
              <a:r>
                <a:rPr lang="en-US" sz="1200" dirty="0">
                  <a:solidFill>
                    <a:srgbClr val="2D5693"/>
                  </a:solidFill>
                  <a:latin typeface="Arimo"/>
                  <a:ea typeface="Arimo"/>
                  <a:cs typeface="Arimo"/>
                  <a:sym typeface="Arimo"/>
                </a:rPr>
                <a:t> </a:t>
              </a:r>
              <a:r>
                <a:rPr lang="en-US" sz="1200" dirty="0" err="1">
                  <a:solidFill>
                    <a:srgbClr val="2D5693"/>
                  </a:solidFill>
                  <a:latin typeface="Arimo"/>
                  <a:ea typeface="Arimo"/>
                  <a:cs typeface="Arimo"/>
                  <a:sym typeface="Arimo"/>
                </a:rPr>
                <a:t>ürünler</a:t>
              </a:r>
              <a:r>
                <a:rPr lang="en-US" sz="1200" dirty="0">
                  <a:solidFill>
                    <a:srgbClr val="2D5693"/>
                  </a:solidFill>
                  <a:latin typeface="Arimo"/>
                  <a:ea typeface="Arimo"/>
                  <a:cs typeface="Arimo"/>
                  <a:sym typeface="Arimo"/>
                </a:rPr>
                <a:t> </a:t>
              </a:r>
              <a:r>
                <a:rPr lang="en-US" sz="1200" dirty="0" err="1">
                  <a:solidFill>
                    <a:srgbClr val="2D5693"/>
                  </a:solidFill>
                  <a:latin typeface="Arimo"/>
                  <a:ea typeface="Arimo"/>
                  <a:cs typeface="Arimo"/>
                  <a:sym typeface="Arimo"/>
                </a:rPr>
                <a:t>için</a:t>
              </a:r>
              <a:r>
                <a:rPr lang="en-US" sz="1200" dirty="0">
                  <a:solidFill>
                    <a:srgbClr val="2D5693"/>
                  </a:solidFill>
                  <a:latin typeface="Arimo"/>
                  <a:ea typeface="Arimo"/>
                  <a:cs typeface="Arimo"/>
                  <a:sym typeface="Arimo"/>
                </a:rPr>
                <a:t> yeni </a:t>
              </a:r>
              <a:r>
                <a:rPr lang="en-US" sz="1200" dirty="0" err="1">
                  <a:solidFill>
                    <a:srgbClr val="2D5693"/>
                  </a:solidFill>
                  <a:latin typeface="Arimo"/>
                  <a:ea typeface="Arimo"/>
                  <a:cs typeface="Arimo"/>
                  <a:sym typeface="Arimo"/>
                </a:rPr>
                <a:t>ayakkabı</a:t>
              </a:r>
              <a:r>
                <a:rPr lang="en-US" sz="1200" dirty="0">
                  <a:solidFill>
                    <a:srgbClr val="2D5693"/>
                  </a:solidFill>
                  <a:latin typeface="Arimo"/>
                  <a:ea typeface="Arimo"/>
                  <a:cs typeface="Arimo"/>
                  <a:sym typeface="Arimo"/>
                </a:rPr>
                <a:t> </a:t>
              </a:r>
              <a:r>
                <a:rPr lang="en-US" sz="1200" dirty="0" err="1">
                  <a:solidFill>
                    <a:srgbClr val="2D5693"/>
                  </a:solidFill>
                  <a:latin typeface="Arimo"/>
                  <a:ea typeface="Arimo"/>
                  <a:cs typeface="Arimo"/>
                  <a:sym typeface="Arimo"/>
                </a:rPr>
                <a:t>tasarımcısı</a:t>
              </a:r>
              <a:r>
                <a:rPr lang="en-US" sz="1200" dirty="0">
                  <a:solidFill>
                    <a:srgbClr val="2D5693"/>
                  </a:solidFill>
                  <a:latin typeface="Arimo"/>
                  <a:ea typeface="Arimo"/>
                  <a:cs typeface="Arimo"/>
                  <a:sym typeface="Arimo"/>
                </a:rPr>
                <a:t> </a:t>
              </a:r>
              <a:r>
                <a:rPr lang="en-US" sz="1200" dirty="0" err="1">
                  <a:solidFill>
                    <a:srgbClr val="2D5693"/>
                  </a:solidFill>
                  <a:latin typeface="Arimo"/>
                  <a:ea typeface="Arimo"/>
                  <a:cs typeface="Arimo"/>
                  <a:sym typeface="Arimo"/>
                </a:rPr>
                <a:t>nitelikleri</a:t>
              </a:r>
              <a:endParaRPr sz="1200" b="0" i="0" u="none" strike="noStrike" cap="none" dirty="0">
                <a:solidFill>
                  <a:srgbClr val="2D5693"/>
                </a:solidFill>
                <a:latin typeface="Arimo"/>
                <a:ea typeface="Arimo"/>
                <a:cs typeface="Arimo"/>
                <a:sym typeface="Arimo"/>
              </a:endParaRPr>
            </a:p>
          </p:txBody>
        </p:sp>
      </p:grpSp>
      <p:pic>
        <p:nvPicPr>
          <p:cNvPr id="387" name="Google Shape;387;p13"/>
          <p:cNvPicPr preferRelativeResize="0"/>
          <p:nvPr/>
        </p:nvPicPr>
        <p:blipFill rotWithShape="1">
          <a:blip r:embed="rId5">
            <a:alphaModFix/>
          </a:blip>
          <a:srcRect r="44462" b="-212"/>
          <a:stretch/>
        </p:blipFill>
        <p:spPr>
          <a:xfrm>
            <a:off x="190583" y="6290497"/>
            <a:ext cx="1784643" cy="413890"/>
          </a:xfrm>
          <a:prstGeom prst="rect">
            <a:avLst/>
          </a:prstGeom>
          <a:noFill/>
          <a:ln>
            <a:noFill/>
          </a:ln>
        </p:spPr>
      </p:pic>
      <p:sp>
        <p:nvSpPr>
          <p:cNvPr id="388" name="Google Shape;388;p13"/>
          <p:cNvSpPr txBox="1"/>
          <p:nvPr/>
        </p:nvSpPr>
        <p:spPr>
          <a:xfrm>
            <a:off x="672620" y="1497591"/>
            <a:ext cx="7643355" cy="861774"/>
          </a:xfrm>
          <a:prstGeom prst="rect">
            <a:avLst/>
          </a:prstGeom>
          <a:noFill/>
          <a:ln>
            <a:noFill/>
          </a:ln>
        </p:spPr>
        <p:txBody>
          <a:bodyPr spcFirstLastPara="1" wrap="square" lIns="0" tIns="0" rIns="0" bIns="0" anchor="t" anchorCtr="0">
            <a:spAutoFit/>
          </a:bodyPr>
          <a:lstStyle/>
          <a:p>
            <a:pPr lvl="0">
              <a:buSzPts val="2800"/>
            </a:pPr>
            <a:r>
              <a:rPr lang="en-US" sz="2800" b="1" dirty="0">
                <a:solidFill>
                  <a:srgbClr val="2D5693"/>
                </a:solidFill>
                <a:latin typeface="Josefin Sans"/>
                <a:ea typeface="Josefin Sans"/>
                <a:cs typeface="Josefin Sans"/>
                <a:sym typeface="Josefin Sans"/>
              </a:rPr>
              <a:t>4. </a:t>
            </a:r>
            <a:r>
              <a:rPr lang="en-US" sz="2800" b="1" dirty="0" err="1">
                <a:solidFill>
                  <a:srgbClr val="2D5693"/>
                </a:solidFill>
                <a:latin typeface="Josefin Sans"/>
                <a:ea typeface="Josefin Sans"/>
                <a:cs typeface="Josefin Sans"/>
                <a:sym typeface="Josefin Sans"/>
              </a:rPr>
              <a:t>Tüketici</a:t>
            </a:r>
            <a:r>
              <a:rPr lang="en-US" sz="2800" b="1" dirty="0">
                <a:solidFill>
                  <a:srgbClr val="2D5693"/>
                </a:solidFill>
                <a:latin typeface="Josefin Sans"/>
                <a:ea typeface="Josefin Sans"/>
                <a:cs typeface="Josefin Sans"/>
                <a:sym typeface="Josefin Sans"/>
              </a:rPr>
              <a:t> </a:t>
            </a:r>
            <a:r>
              <a:rPr lang="en-US" sz="2800" b="1" dirty="0" err="1">
                <a:solidFill>
                  <a:srgbClr val="2D5693"/>
                </a:solidFill>
                <a:latin typeface="Josefin Sans"/>
                <a:ea typeface="Josefin Sans"/>
                <a:cs typeface="Josefin Sans"/>
                <a:sym typeface="Josefin Sans"/>
              </a:rPr>
              <a:t>Davranışı</a:t>
            </a:r>
            <a:r>
              <a:rPr lang="en-US" sz="2800" b="1" dirty="0">
                <a:solidFill>
                  <a:srgbClr val="2D5693"/>
                </a:solidFill>
                <a:latin typeface="Josefin Sans"/>
                <a:ea typeface="Josefin Sans"/>
                <a:cs typeface="Josefin Sans"/>
                <a:sym typeface="Josefin Sans"/>
              </a:rPr>
              <a:t> ve </a:t>
            </a:r>
            <a:r>
              <a:rPr lang="en-US" sz="2800" b="1" dirty="0" err="1">
                <a:solidFill>
                  <a:srgbClr val="2D5693"/>
                </a:solidFill>
                <a:latin typeface="Josefin Sans"/>
                <a:ea typeface="Josefin Sans"/>
                <a:cs typeface="Josefin Sans"/>
                <a:sym typeface="Josefin Sans"/>
              </a:rPr>
              <a:t>Ürün</a:t>
            </a:r>
            <a:r>
              <a:rPr lang="en-US" sz="2800" b="1" dirty="0">
                <a:solidFill>
                  <a:srgbClr val="2D5693"/>
                </a:solidFill>
                <a:latin typeface="Josefin Sans"/>
                <a:ea typeface="Josefin Sans"/>
                <a:cs typeface="Josefin Sans"/>
                <a:sym typeface="Josefin Sans"/>
              </a:rPr>
              <a:t> </a:t>
            </a:r>
            <a:r>
              <a:rPr lang="en-US" sz="2800" b="1" dirty="0" err="1">
                <a:solidFill>
                  <a:srgbClr val="2D5693"/>
                </a:solidFill>
                <a:latin typeface="Josefin Sans"/>
                <a:ea typeface="Josefin Sans"/>
                <a:cs typeface="Josefin Sans"/>
                <a:sym typeface="Josefin Sans"/>
              </a:rPr>
              <a:t>Yaşam</a:t>
            </a:r>
            <a:r>
              <a:rPr lang="en-US" sz="2800" b="1" dirty="0">
                <a:solidFill>
                  <a:srgbClr val="2D5693"/>
                </a:solidFill>
                <a:latin typeface="Josefin Sans"/>
                <a:ea typeface="Josefin Sans"/>
                <a:cs typeface="Josefin Sans"/>
                <a:sym typeface="Josefin Sans"/>
              </a:rPr>
              <a:t> </a:t>
            </a:r>
            <a:r>
              <a:rPr lang="en-US" sz="2800" b="1" dirty="0" err="1">
                <a:solidFill>
                  <a:srgbClr val="2D5693"/>
                </a:solidFill>
                <a:latin typeface="Josefin Sans"/>
                <a:ea typeface="Josefin Sans"/>
                <a:cs typeface="Josefin Sans"/>
                <a:sym typeface="Josefin Sans"/>
              </a:rPr>
              <a:t>Döngüsü</a:t>
            </a:r>
            <a:r>
              <a:rPr lang="en-US" sz="2800" b="1" dirty="0">
                <a:solidFill>
                  <a:srgbClr val="2D5693"/>
                </a:solidFill>
                <a:latin typeface="Josefin Sans"/>
                <a:ea typeface="Josefin Sans"/>
                <a:cs typeface="Josefin Sans"/>
                <a:sym typeface="Josefin Sans"/>
              </a:rPr>
              <a:t> </a:t>
            </a:r>
            <a:r>
              <a:rPr lang="en-US" sz="2800" b="1" dirty="0" err="1">
                <a:solidFill>
                  <a:srgbClr val="2D5693"/>
                </a:solidFill>
                <a:latin typeface="Josefin Sans"/>
                <a:ea typeface="Josefin Sans"/>
                <a:cs typeface="Josefin Sans"/>
                <a:sym typeface="Josefin Sans"/>
              </a:rPr>
              <a:t>Yönetimi</a:t>
            </a:r>
            <a:endParaRPr sz="2800" b="1" i="0" u="none" strike="noStrike" cap="none" dirty="0">
              <a:solidFill>
                <a:srgbClr val="B2101F"/>
              </a:solidFill>
              <a:latin typeface="Josefin Sans"/>
              <a:ea typeface="Josefin Sans"/>
              <a:cs typeface="Josefin Sans"/>
              <a:sym typeface="Josefin Sans"/>
            </a:endParaRPr>
          </a:p>
        </p:txBody>
      </p:sp>
      <p:sp>
        <p:nvSpPr>
          <p:cNvPr id="389" name="Google Shape;389;p13" descr="Product design process"/>
          <p:cNvSpPr/>
          <p:nvPr/>
        </p:nvSpPr>
        <p:spPr>
          <a:xfrm>
            <a:off x="5943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90" name="Google Shape;390;p13"/>
          <p:cNvSpPr txBox="1"/>
          <p:nvPr/>
        </p:nvSpPr>
        <p:spPr>
          <a:xfrm>
            <a:off x="470647" y="2644197"/>
            <a:ext cx="7845328" cy="2214861"/>
          </a:xfrm>
          <a:prstGeom prst="rect">
            <a:avLst/>
          </a:prstGeom>
          <a:noFill/>
          <a:ln w="57150" cap="flat" cmpd="sng">
            <a:solidFill>
              <a:srgbClr val="F3CC2F"/>
            </a:solidFill>
            <a:prstDash val="solid"/>
            <a:miter lim="800000"/>
            <a:headEnd type="none" w="sm" len="sm"/>
            <a:tailEnd type="none" w="sm" len="sm"/>
          </a:ln>
        </p:spPr>
        <p:txBody>
          <a:bodyPr spcFirstLastPara="1" wrap="square" lIns="91425" tIns="45700" rIns="91425" bIns="45700" anchor="ctr" anchorCtr="0">
            <a:noAutofit/>
          </a:bodyPr>
          <a:lstStyle/>
          <a:p>
            <a:pPr lvl="0" algn="just">
              <a:lnSpc>
                <a:spcPct val="150000"/>
              </a:lnSpc>
              <a:buClr>
                <a:schemeClr val="dk1"/>
              </a:buClr>
              <a:buSzPts val="1800"/>
            </a:pPr>
            <a:r>
              <a:rPr lang="en-US" sz="1800" dirty="0" err="1">
                <a:solidFill>
                  <a:schemeClr val="dk1"/>
                </a:solidFill>
                <a:latin typeface="Calibri"/>
                <a:ea typeface="Calibri"/>
                <a:cs typeface="Calibri"/>
                <a:sym typeface="Calibri"/>
              </a:rPr>
              <a:t>Tüketici</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davranışı</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sürdürülebilir</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ayakkabı</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seçimlerinin</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yönlendirilmesinde</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önemli</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bir</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rol</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oynar</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Tüketiciler</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çevreye</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daha</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duyarlı</a:t>
            </a:r>
            <a:r>
              <a:rPr lang="en-US" sz="1800" dirty="0">
                <a:solidFill>
                  <a:schemeClr val="dk1"/>
                </a:solidFill>
                <a:latin typeface="Calibri"/>
                <a:ea typeface="Calibri"/>
                <a:cs typeface="Calibri"/>
                <a:sym typeface="Calibri"/>
              </a:rPr>
              <a:t> ve </a:t>
            </a:r>
            <a:r>
              <a:rPr lang="en-US" sz="1800" dirty="0" err="1">
                <a:solidFill>
                  <a:schemeClr val="dk1"/>
                </a:solidFill>
                <a:latin typeface="Calibri"/>
                <a:ea typeface="Calibri"/>
                <a:cs typeface="Calibri"/>
                <a:sym typeface="Calibri"/>
              </a:rPr>
              <a:t>sosyal</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açıdan</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sorumlu</a:t>
            </a:r>
            <a:r>
              <a:rPr lang="en-US" sz="1800" dirty="0">
                <a:solidFill>
                  <a:schemeClr val="dk1"/>
                </a:solidFill>
                <a:latin typeface="Calibri"/>
                <a:ea typeface="Calibri"/>
                <a:cs typeface="Calibri"/>
                <a:sym typeface="Calibri"/>
              </a:rPr>
              <a:t> hale </a:t>
            </a:r>
            <a:r>
              <a:rPr lang="en-US" sz="1800" dirty="0" err="1">
                <a:solidFill>
                  <a:schemeClr val="dk1"/>
                </a:solidFill>
                <a:latin typeface="Calibri"/>
                <a:ea typeface="Calibri"/>
                <a:cs typeface="Calibri"/>
                <a:sym typeface="Calibri"/>
              </a:rPr>
              <a:t>geldikçe</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tercihleri</a:t>
            </a:r>
            <a:r>
              <a:rPr lang="en-US" sz="1800" dirty="0">
                <a:solidFill>
                  <a:schemeClr val="dk1"/>
                </a:solidFill>
                <a:latin typeface="Calibri"/>
                <a:ea typeface="Calibri"/>
                <a:cs typeface="Calibri"/>
                <a:sym typeface="Calibri"/>
              </a:rPr>
              <a:t> ve </a:t>
            </a:r>
            <a:r>
              <a:rPr lang="en-US" sz="1800" dirty="0" err="1">
                <a:solidFill>
                  <a:schemeClr val="dk1"/>
                </a:solidFill>
                <a:latin typeface="Calibri"/>
                <a:ea typeface="Calibri"/>
                <a:cs typeface="Calibri"/>
                <a:sym typeface="Calibri"/>
              </a:rPr>
              <a:t>davranışları</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ayakkabı</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endüstrisini</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etkiliyor</a:t>
            </a:r>
            <a:r>
              <a:rPr lang="en-US" sz="1800" dirty="0">
                <a:solidFill>
                  <a:schemeClr val="dk1"/>
                </a:solidFill>
                <a:latin typeface="Calibri"/>
                <a:ea typeface="Calibri"/>
                <a:cs typeface="Calibri"/>
                <a:sym typeface="Calibri"/>
              </a:rPr>
              <a:t>. Bu </a:t>
            </a:r>
            <a:r>
              <a:rPr lang="en-US" sz="1800" dirty="0" err="1">
                <a:solidFill>
                  <a:schemeClr val="dk1"/>
                </a:solidFill>
                <a:latin typeface="Calibri"/>
                <a:ea typeface="Calibri"/>
                <a:cs typeface="Calibri"/>
                <a:sym typeface="Calibri"/>
              </a:rPr>
              <a:t>nedenle</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eko-tasarım</a:t>
            </a:r>
            <a:r>
              <a:rPr lang="en-US" sz="1800" dirty="0">
                <a:solidFill>
                  <a:schemeClr val="dk1"/>
                </a:solidFill>
                <a:latin typeface="Calibri"/>
                <a:ea typeface="Calibri"/>
                <a:cs typeface="Calibri"/>
                <a:sym typeface="Calibri"/>
              </a:rPr>
              <a:t> ve </a:t>
            </a:r>
            <a:r>
              <a:rPr lang="en-US" sz="1800" dirty="0" err="1">
                <a:solidFill>
                  <a:schemeClr val="dk1"/>
                </a:solidFill>
                <a:latin typeface="Calibri"/>
                <a:ea typeface="Calibri"/>
                <a:cs typeface="Calibri"/>
                <a:sym typeface="Calibri"/>
              </a:rPr>
              <a:t>döngüsel</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ekonomiye</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yönelik</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hareket</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tüketicilerin</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ayakkabı</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ürünleriyle</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olan</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etkileşimi</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tarafından</a:t>
            </a:r>
            <a:r>
              <a:rPr lang="en-US" sz="1800" dirty="0">
                <a:solidFill>
                  <a:schemeClr val="dk1"/>
                </a:solidFill>
                <a:latin typeface="Calibri"/>
                <a:ea typeface="Calibri"/>
                <a:cs typeface="Calibri"/>
                <a:sym typeface="Calibri"/>
              </a:rPr>
              <a:t> da </a:t>
            </a:r>
            <a:r>
              <a:rPr lang="en-US" sz="1800" dirty="0" err="1">
                <a:solidFill>
                  <a:schemeClr val="dk1"/>
                </a:solidFill>
                <a:latin typeface="Calibri"/>
                <a:ea typeface="Calibri"/>
                <a:cs typeface="Calibri"/>
                <a:sym typeface="Calibri"/>
              </a:rPr>
              <a:t>desteklenmektedir</a:t>
            </a:r>
            <a:r>
              <a:rPr lang="en-US" sz="1800" dirty="0">
                <a:solidFill>
                  <a:schemeClr val="dk1"/>
                </a:solidFill>
                <a:latin typeface="Calibri"/>
                <a:ea typeface="Calibri"/>
                <a:cs typeface="Calibri"/>
                <a:sym typeface="Calibri"/>
              </a:rPr>
              <a:t>.</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14"/>
          <p:cNvSpPr/>
          <p:nvPr/>
        </p:nvSpPr>
        <p:spPr>
          <a:xfrm rot="-3958287">
            <a:off x="8386293" y="68552"/>
            <a:ext cx="6562906" cy="7925488"/>
          </a:xfrm>
          <a:custGeom>
            <a:avLst/>
            <a:gdLst/>
            <a:ahLst/>
            <a:cxnLst/>
            <a:rect l="l" t="t" r="r" b="b"/>
            <a:pathLst>
              <a:path w="7881735" h="3836223" extrusionOk="0">
                <a:moveTo>
                  <a:pt x="0" y="0"/>
                </a:moveTo>
                <a:lnTo>
                  <a:pt x="7881735" y="0"/>
                </a:lnTo>
                <a:lnTo>
                  <a:pt x="7881735" y="3836223"/>
                </a:lnTo>
                <a:lnTo>
                  <a:pt x="0" y="3836223"/>
                </a:lnTo>
                <a:close/>
              </a:path>
            </a:pathLst>
          </a:custGeom>
          <a:solidFill>
            <a:srgbClr val="2A4C8C"/>
          </a:solidFill>
          <a:ln w="9525" cap="flat" cmpd="sng">
            <a:solidFill>
              <a:srgbClr val="2A4C8C"/>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397" name="Google Shape;397;p14"/>
          <p:cNvPicPr preferRelativeResize="0"/>
          <p:nvPr/>
        </p:nvPicPr>
        <p:blipFill rotWithShape="1">
          <a:blip r:embed="rId3">
            <a:alphaModFix/>
          </a:blip>
          <a:srcRect r="44462" b="-212"/>
          <a:stretch/>
        </p:blipFill>
        <p:spPr>
          <a:xfrm>
            <a:off x="190583" y="6290497"/>
            <a:ext cx="1784643" cy="413890"/>
          </a:xfrm>
          <a:prstGeom prst="rect">
            <a:avLst/>
          </a:prstGeom>
          <a:noFill/>
          <a:ln>
            <a:noFill/>
          </a:ln>
        </p:spPr>
      </p:pic>
      <p:sp>
        <p:nvSpPr>
          <p:cNvPr id="398" name="Google Shape;398;p14"/>
          <p:cNvSpPr/>
          <p:nvPr/>
        </p:nvSpPr>
        <p:spPr>
          <a:xfrm rot="-2119271">
            <a:off x="7897519" y="35244"/>
            <a:ext cx="9911048" cy="7015650"/>
          </a:xfrm>
          <a:prstGeom prst="rtTriangle">
            <a:avLst/>
          </a:prstGeom>
          <a:noFill/>
          <a:ln w="57150" cap="flat" cmpd="sng">
            <a:solidFill>
              <a:srgbClr val="F1CB2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99" name="Google Shape;399;p14"/>
          <p:cNvSpPr txBox="1"/>
          <p:nvPr/>
        </p:nvSpPr>
        <p:spPr>
          <a:xfrm>
            <a:off x="7509839" y="3727738"/>
            <a:ext cx="3670225" cy="830997"/>
          </a:xfrm>
          <a:prstGeom prst="rect">
            <a:avLst/>
          </a:prstGeom>
          <a:noFill/>
          <a:ln>
            <a:noFill/>
          </a:ln>
        </p:spPr>
        <p:txBody>
          <a:bodyPr spcFirstLastPara="1" wrap="square" lIns="0" tIns="0" rIns="0" bIns="0" anchor="t" anchorCtr="0">
            <a:spAutoFit/>
          </a:bodyPr>
          <a:lstStyle/>
          <a:p>
            <a:pPr lvl="0">
              <a:lnSpc>
                <a:spcPct val="150000"/>
              </a:lnSpc>
              <a:buSzPts val="1800"/>
            </a:pPr>
            <a:r>
              <a:rPr lang="en-US" sz="1800" dirty="0" err="1">
                <a:solidFill>
                  <a:schemeClr val="lt1"/>
                </a:solidFill>
                <a:latin typeface="Calibri"/>
                <a:ea typeface="Calibri"/>
                <a:cs typeface="Calibri"/>
                <a:sym typeface="Calibri"/>
              </a:rPr>
              <a:t>Tüketici</a:t>
            </a:r>
            <a:r>
              <a:rPr lang="en-US" sz="1800" dirty="0">
                <a:solidFill>
                  <a:schemeClr val="lt1"/>
                </a:solidFill>
                <a:latin typeface="Calibri"/>
                <a:ea typeface="Calibri"/>
                <a:cs typeface="Calibri"/>
                <a:sym typeface="Calibri"/>
              </a:rPr>
              <a:t> </a:t>
            </a:r>
            <a:r>
              <a:rPr lang="en-US" sz="1800" dirty="0" err="1">
                <a:solidFill>
                  <a:schemeClr val="lt1"/>
                </a:solidFill>
                <a:latin typeface="Calibri"/>
                <a:ea typeface="Calibri"/>
                <a:cs typeface="Calibri"/>
                <a:sym typeface="Calibri"/>
              </a:rPr>
              <a:t>davranışının</a:t>
            </a:r>
            <a:r>
              <a:rPr lang="en-US" sz="1800" dirty="0">
                <a:solidFill>
                  <a:schemeClr val="lt1"/>
                </a:solidFill>
                <a:latin typeface="Calibri"/>
                <a:ea typeface="Calibri"/>
                <a:cs typeface="Calibri"/>
                <a:sym typeface="Calibri"/>
              </a:rPr>
              <a:t> </a:t>
            </a:r>
            <a:r>
              <a:rPr lang="en-US" sz="1800" dirty="0" err="1">
                <a:solidFill>
                  <a:schemeClr val="lt1"/>
                </a:solidFill>
                <a:latin typeface="Calibri"/>
                <a:ea typeface="Calibri"/>
                <a:cs typeface="Calibri"/>
                <a:sym typeface="Calibri"/>
              </a:rPr>
              <a:t>sürdürülebilir</a:t>
            </a:r>
            <a:r>
              <a:rPr lang="en-US" sz="1800" dirty="0">
                <a:solidFill>
                  <a:schemeClr val="lt1"/>
                </a:solidFill>
                <a:latin typeface="Calibri"/>
                <a:ea typeface="Calibri"/>
                <a:cs typeface="Calibri"/>
                <a:sym typeface="Calibri"/>
              </a:rPr>
              <a:t> </a:t>
            </a:r>
            <a:r>
              <a:rPr lang="en-US" sz="1800" dirty="0" err="1">
                <a:solidFill>
                  <a:schemeClr val="lt1"/>
                </a:solidFill>
                <a:latin typeface="Calibri"/>
                <a:ea typeface="Calibri"/>
                <a:cs typeface="Calibri"/>
                <a:sym typeface="Calibri"/>
              </a:rPr>
              <a:t>ayakkabı</a:t>
            </a:r>
            <a:r>
              <a:rPr lang="en-US" sz="1800" dirty="0">
                <a:solidFill>
                  <a:schemeClr val="lt1"/>
                </a:solidFill>
                <a:latin typeface="Calibri"/>
                <a:ea typeface="Calibri"/>
                <a:cs typeface="Calibri"/>
                <a:sym typeface="Calibri"/>
              </a:rPr>
              <a:t> </a:t>
            </a:r>
            <a:r>
              <a:rPr lang="en-US" sz="1800" dirty="0" err="1">
                <a:solidFill>
                  <a:schemeClr val="lt1"/>
                </a:solidFill>
                <a:latin typeface="Calibri"/>
                <a:ea typeface="Calibri"/>
                <a:cs typeface="Calibri"/>
                <a:sym typeface="Calibri"/>
              </a:rPr>
              <a:t>seçimleri</a:t>
            </a:r>
            <a:r>
              <a:rPr lang="en-US" sz="1800" dirty="0">
                <a:solidFill>
                  <a:schemeClr val="lt1"/>
                </a:solidFill>
                <a:latin typeface="Calibri"/>
                <a:ea typeface="Calibri"/>
                <a:cs typeface="Calibri"/>
                <a:sym typeface="Calibri"/>
              </a:rPr>
              <a:t> </a:t>
            </a:r>
            <a:r>
              <a:rPr lang="en-US" sz="1800" dirty="0" err="1">
                <a:solidFill>
                  <a:schemeClr val="lt1"/>
                </a:solidFill>
                <a:latin typeface="Calibri"/>
                <a:ea typeface="Calibri"/>
                <a:cs typeface="Calibri"/>
                <a:sym typeface="Calibri"/>
              </a:rPr>
              <a:t>üzerindeki</a:t>
            </a:r>
            <a:r>
              <a:rPr lang="en-US" sz="1800" dirty="0">
                <a:solidFill>
                  <a:schemeClr val="lt1"/>
                </a:solidFill>
                <a:latin typeface="Calibri"/>
                <a:ea typeface="Calibri"/>
                <a:cs typeface="Calibri"/>
                <a:sym typeface="Calibri"/>
              </a:rPr>
              <a:t> </a:t>
            </a:r>
            <a:r>
              <a:rPr lang="en-US" sz="1800" dirty="0" err="1">
                <a:solidFill>
                  <a:schemeClr val="lt1"/>
                </a:solidFill>
                <a:latin typeface="Calibri"/>
                <a:ea typeface="Calibri"/>
                <a:cs typeface="Calibri"/>
                <a:sym typeface="Calibri"/>
              </a:rPr>
              <a:t>etkisi</a:t>
            </a:r>
            <a:r>
              <a:rPr lang="en-US" sz="1800" dirty="0">
                <a:solidFill>
                  <a:schemeClr val="lt1"/>
                </a:solidFill>
                <a:latin typeface="Calibri"/>
                <a:ea typeface="Calibri"/>
                <a:cs typeface="Calibri"/>
                <a:sym typeface="Calibri"/>
              </a:rPr>
              <a:t>.</a:t>
            </a:r>
            <a:endParaRPr sz="1400" b="0" i="0" u="none" strike="noStrike" cap="none" dirty="0">
              <a:solidFill>
                <a:srgbClr val="000000"/>
              </a:solidFill>
              <a:latin typeface="Arial"/>
              <a:ea typeface="Arial"/>
              <a:cs typeface="Arial"/>
              <a:sym typeface="Arial"/>
            </a:endParaRPr>
          </a:p>
        </p:txBody>
      </p:sp>
      <p:grpSp>
        <p:nvGrpSpPr>
          <p:cNvPr id="400" name="Google Shape;400;p14"/>
          <p:cNvGrpSpPr/>
          <p:nvPr/>
        </p:nvGrpSpPr>
        <p:grpSpPr>
          <a:xfrm flipH="1">
            <a:off x="0" y="126744"/>
            <a:ext cx="8439814" cy="890747"/>
            <a:chOff x="2977130" y="297492"/>
            <a:chExt cx="8439814" cy="890747"/>
          </a:xfrm>
        </p:grpSpPr>
        <p:pic>
          <p:nvPicPr>
            <p:cNvPr id="401" name="Google Shape;401;p14"/>
            <p:cNvPicPr preferRelativeResize="0"/>
            <p:nvPr/>
          </p:nvPicPr>
          <p:blipFill rotWithShape="1">
            <a:blip r:embed="rId4">
              <a:alphaModFix/>
            </a:blip>
            <a:srcRect/>
            <a:stretch/>
          </p:blipFill>
          <p:spPr>
            <a:xfrm flipH="1">
              <a:off x="2977130" y="297492"/>
              <a:ext cx="917508" cy="890747"/>
            </a:xfrm>
            <a:prstGeom prst="rect">
              <a:avLst/>
            </a:prstGeom>
            <a:noFill/>
            <a:ln>
              <a:noFill/>
            </a:ln>
          </p:spPr>
        </p:pic>
        <p:sp>
          <p:nvSpPr>
            <p:cNvPr id="402" name="Google Shape;402;p14"/>
            <p:cNvSpPr txBox="1"/>
            <p:nvPr/>
          </p:nvSpPr>
          <p:spPr>
            <a:xfrm>
              <a:off x="4137829" y="531306"/>
              <a:ext cx="7279115" cy="461665"/>
            </a:xfrm>
            <a:prstGeom prst="rect">
              <a:avLst/>
            </a:prstGeom>
            <a:noFill/>
            <a:ln>
              <a:noFill/>
            </a:ln>
          </p:spPr>
          <p:txBody>
            <a:bodyPr spcFirstLastPara="1" wrap="square" lIns="91425" tIns="45700" rIns="91425" bIns="45700" anchor="t" anchorCtr="0">
              <a:spAutoFit/>
            </a:bodyPr>
            <a:lstStyle/>
            <a:p>
              <a:pPr lvl="0" algn="ctr">
                <a:buSzPts val="1200"/>
              </a:pPr>
              <a:r>
                <a:rPr lang="en-US" sz="1200" dirty="0">
                  <a:solidFill>
                    <a:srgbClr val="2D5693"/>
                  </a:solidFill>
                  <a:latin typeface="Arimo"/>
                  <a:ea typeface="Arimo"/>
                  <a:cs typeface="Arimo"/>
                  <a:sym typeface="Arimo"/>
                </a:rPr>
                <a:t>SHOEDES – </a:t>
              </a:r>
              <a:r>
                <a:rPr lang="en-US" sz="1200" dirty="0" err="1">
                  <a:solidFill>
                    <a:srgbClr val="2D5693"/>
                  </a:solidFill>
                  <a:latin typeface="Arimo"/>
                  <a:ea typeface="Arimo"/>
                  <a:cs typeface="Arimo"/>
                  <a:sym typeface="Arimo"/>
                </a:rPr>
                <a:t>Döngüsel</a:t>
              </a:r>
              <a:r>
                <a:rPr lang="en-US" sz="1200" dirty="0">
                  <a:solidFill>
                    <a:srgbClr val="2D5693"/>
                  </a:solidFill>
                  <a:latin typeface="Arimo"/>
                  <a:ea typeface="Arimo"/>
                  <a:cs typeface="Arimo"/>
                  <a:sym typeface="Arimo"/>
                </a:rPr>
                <a:t> </a:t>
              </a:r>
              <a:r>
                <a:rPr lang="en-US" sz="1200" dirty="0" err="1">
                  <a:solidFill>
                    <a:srgbClr val="2D5693"/>
                  </a:solidFill>
                  <a:latin typeface="Arimo"/>
                  <a:ea typeface="Arimo"/>
                  <a:cs typeface="Arimo"/>
                  <a:sym typeface="Arimo"/>
                </a:rPr>
                <a:t>ekonominin</a:t>
              </a:r>
              <a:r>
                <a:rPr lang="en-US" sz="1200" dirty="0">
                  <a:solidFill>
                    <a:srgbClr val="2D5693"/>
                  </a:solidFill>
                  <a:latin typeface="Arimo"/>
                  <a:ea typeface="Arimo"/>
                  <a:cs typeface="Arimo"/>
                  <a:sym typeface="Arimo"/>
                </a:rPr>
                <a:t> </a:t>
              </a:r>
              <a:r>
                <a:rPr lang="en-US" sz="1200" dirty="0" err="1">
                  <a:solidFill>
                    <a:srgbClr val="2D5693"/>
                  </a:solidFill>
                  <a:latin typeface="Arimo"/>
                  <a:ea typeface="Arimo"/>
                  <a:cs typeface="Arimo"/>
                  <a:sym typeface="Arimo"/>
                </a:rPr>
                <a:t>ortaya</a:t>
              </a:r>
              <a:r>
                <a:rPr lang="en-US" sz="1200" dirty="0">
                  <a:solidFill>
                    <a:srgbClr val="2D5693"/>
                  </a:solidFill>
                  <a:latin typeface="Arimo"/>
                  <a:ea typeface="Arimo"/>
                  <a:cs typeface="Arimo"/>
                  <a:sym typeface="Arimo"/>
                </a:rPr>
                <a:t> </a:t>
              </a:r>
              <a:r>
                <a:rPr lang="en-US" sz="1200" dirty="0" err="1">
                  <a:solidFill>
                    <a:srgbClr val="2D5693"/>
                  </a:solidFill>
                  <a:latin typeface="Arimo"/>
                  <a:ea typeface="Arimo"/>
                  <a:cs typeface="Arimo"/>
                  <a:sym typeface="Arimo"/>
                </a:rPr>
                <a:t>çıkan</a:t>
              </a:r>
              <a:r>
                <a:rPr lang="en-US" sz="1200" dirty="0">
                  <a:solidFill>
                    <a:srgbClr val="2D5693"/>
                  </a:solidFill>
                  <a:latin typeface="Arimo"/>
                  <a:ea typeface="Arimo"/>
                  <a:cs typeface="Arimo"/>
                  <a:sym typeface="Arimo"/>
                </a:rPr>
                <a:t> </a:t>
              </a:r>
              <a:r>
                <a:rPr lang="en-US" sz="1200" dirty="0" err="1">
                  <a:solidFill>
                    <a:srgbClr val="2D5693"/>
                  </a:solidFill>
                  <a:latin typeface="Arimo"/>
                  <a:ea typeface="Arimo"/>
                  <a:cs typeface="Arimo"/>
                  <a:sym typeface="Arimo"/>
                </a:rPr>
                <a:t>taleplerine</a:t>
              </a:r>
              <a:r>
                <a:rPr lang="en-US" sz="1200" dirty="0">
                  <a:solidFill>
                    <a:srgbClr val="2D5693"/>
                  </a:solidFill>
                  <a:latin typeface="Arimo"/>
                  <a:ea typeface="Arimo"/>
                  <a:cs typeface="Arimo"/>
                  <a:sym typeface="Arimo"/>
                </a:rPr>
                <a:t> </a:t>
              </a:r>
              <a:r>
                <a:rPr lang="en-US" sz="1200" dirty="0" err="1">
                  <a:solidFill>
                    <a:srgbClr val="2D5693"/>
                  </a:solidFill>
                  <a:latin typeface="Arimo"/>
                  <a:ea typeface="Arimo"/>
                  <a:cs typeface="Arimo"/>
                  <a:sym typeface="Arimo"/>
                </a:rPr>
                <a:t>uygun</a:t>
              </a:r>
              <a:r>
                <a:rPr lang="en-US" sz="1200" dirty="0">
                  <a:solidFill>
                    <a:srgbClr val="2D5693"/>
                  </a:solidFill>
                  <a:latin typeface="Arimo"/>
                  <a:ea typeface="Arimo"/>
                  <a:cs typeface="Arimo"/>
                  <a:sym typeface="Arimo"/>
                </a:rPr>
                <a:t> </a:t>
              </a:r>
              <a:r>
                <a:rPr lang="en-US" sz="1200" dirty="0" err="1">
                  <a:solidFill>
                    <a:srgbClr val="2D5693"/>
                  </a:solidFill>
                  <a:latin typeface="Arimo"/>
                  <a:ea typeface="Arimo"/>
                  <a:cs typeface="Arimo"/>
                  <a:sym typeface="Arimo"/>
                </a:rPr>
                <a:t>sürdürülebilir</a:t>
              </a:r>
              <a:r>
                <a:rPr lang="en-US" sz="1200" dirty="0">
                  <a:solidFill>
                    <a:srgbClr val="2D5693"/>
                  </a:solidFill>
                  <a:latin typeface="Arimo"/>
                  <a:ea typeface="Arimo"/>
                  <a:cs typeface="Arimo"/>
                  <a:sym typeface="Arimo"/>
                </a:rPr>
                <a:t> </a:t>
              </a:r>
              <a:r>
                <a:rPr lang="en-US" sz="1200" dirty="0" err="1">
                  <a:solidFill>
                    <a:srgbClr val="2D5693"/>
                  </a:solidFill>
                  <a:latin typeface="Arimo"/>
                  <a:ea typeface="Arimo"/>
                  <a:cs typeface="Arimo"/>
                  <a:sym typeface="Arimo"/>
                </a:rPr>
                <a:t>ürünler</a:t>
              </a:r>
              <a:r>
                <a:rPr lang="en-US" sz="1200" dirty="0">
                  <a:solidFill>
                    <a:srgbClr val="2D5693"/>
                  </a:solidFill>
                  <a:latin typeface="Arimo"/>
                  <a:ea typeface="Arimo"/>
                  <a:cs typeface="Arimo"/>
                  <a:sym typeface="Arimo"/>
                </a:rPr>
                <a:t> </a:t>
              </a:r>
              <a:r>
                <a:rPr lang="en-US" sz="1200" dirty="0" err="1">
                  <a:solidFill>
                    <a:srgbClr val="2D5693"/>
                  </a:solidFill>
                  <a:latin typeface="Arimo"/>
                  <a:ea typeface="Arimo"/>
                  <a:cs typeface="Arimo"/>
                  <a:sym typeface="Arimo"/>
                </a:rPr>
                <a:t>için</a:t>
              </a:r>
              <a:r>
                <a:rPr lang="en-US" sz="1200" dirty="0">
                  <a:solidFill>
                    <a:srgbClr val="2D5693"/>
                  </a:solidFill>
                  <a:latin typeface="Arimo"/>
                  <a:ea typeface="Arimo"/>
                  <a:cs typeface="Arimo"/>
                  <a:sym typeface="Arimo"/>
                </a:rPr>
                <a:t> yeni </a:t>
              </a:r>
              <a:r>
                <a:rPr lang="en-US" sz="1200" dirty="0" err="1">
                  <a:solidFill>
                    <a:srgbClr val="2D5693"/>
                  </a:solidFill>
                  <a:latin typeface="Arimo"/>
                  <a:ea typeface="Arimo"/>
                  <a:cs typeface="Arimo"/>
                  <a:sym typeface="Arimo"/>
                </a:rPr>
                <a:t>ayakkabı</a:t>
              </a:r>
              <a:r>
                <a:rPr lang="en-US" sz="1200" dirty="0">
                  <a:solidFill>
                    <a:srgbClr val="2D5693"/>
                  </a:solidFill>
                  <a:latin typeface="Arimo"/>
                  <a:ea typeface="Arimo"/>
                  <a:cs typeface="Arimo"/>
                  <a:sym typeface="Arimo"/>
                </a:rPr>
                <a:t> </a:t>
              </a:r>
              <a:r>
                <a:rPr lang="en-US" sz="1200" dirty="0" err="1">
                  <a:solidFill>
                    <a:srgbClr val="2D5693"/>
                  </a:solidFill>
                  <a:latin typeface="Arimo"/>
                  <a:ea typeface="Arimo"/>
                  <a:cs typeface="Arimo"/>
                  <a:sym typeface="Arimo"/>
                </a:rPr>
                <a:t>tasarımcısı</a:t>
              </a:r>
              <a:r>
                <a:rPr lang="en-US" sz="1200" dirty="0">
                  <a:solidFill>
                    <a:srgbClr val="2D5693"/>
                  </a:solidFill>
                  <a:latin typeface="Arimo"/>
                  <a:ea typeface="Arimo"/>
                  <a:cs typeface="Arimo"/>
                  <a:sym typeface="Arimo"/>
                </a:rPr>
                <a:t> </a:t>
              </a:r>
              <a:r>
                <a:rPr lang="en-US" sz="1200" dirty="0" err="1">
                  <a:solidFill>
                    <a:srgbClr val="2D5693"/>
                  </a:solidFill>
                  <a:latin typeface="Arimo"/>
                  <a:ea typeface="Arimo"/>
                  <a:cs typeface="Arimo"/>
                  <a:sym typeface="Arimo"/>
                </a:rPr>
                <a:t>nitelikleri</a:t>
              </a:r>
              <a:endParaRPr sz="1200" b="0" i="0" u="none" strike="noStrike" cap="none" dirty="0">
                <a:solidFill>
                  <a:srgbClr val="2D5693"/>
                </a:solidFill>
                <a:latin typeface="Arimo"/>
                <a:ea typeface="Arimo"/>
                <a:cs typeface="Arimo"/>
                <a:sym typeface="Arimo"/>
              </a:endParaRPr>
            </a:p>
          </p:txBody>
        </p:sp>
      </p:grpSp>
      <p:grpSp>
        <p:nvGrpSpPr>
          <p:cNvPr id="403" name="Google Shape;403;p14"/>
          <p:cNvGrpSpPr/>
          <p:nvPr/>
        </p:nvGrpSpPr>
        <p:grpSpPr>
          <a:xfrm>
            <a:off x="198805" y="1136223"/>
            <a:ext cx="7311034" cy="5361219"/>
            <a:chOff x="198805" y="1136223"/>
            <a:chExt cx="7311034" cy="5361219"/>
          </a:xfrm>
        </p:grpSpPr>
        <p:grpSp>
          <p:nvGrpSpPr>
            <p:cNvPr id="404" name="Google Shape;404;p14"/>
            <p:cNvGrpSpPr/>
            <p:nvPr/>
          </p:nvGrpSpPr>
          <p:grpSpPr>
            <a:xfrm>
              <a:off x="1074699" y="1136223"/>
              <a:ext cx="5129713" cy="4813691"/>
              <a:chOff x="1584285" y="-151348"/>
              <a:chExt cx="5129713" cy="4813691"/>
            </a:xfrm>
          </p:grpSpPr>
          <p:sp>
            <p:nvSpPr>
              <p:cNvPr id="405" name="Google Shape;405;p14"/>
              <p:cNvSpPr/>
              <p:nvPr/>
            </p:nvSpPr>
            <p:spPr>
              <a:xfrm>
                <a:off x="2413106" y="519461"/>
                <a:ext cx="3472072" cy="3472072"/>
              </a:xfrm>
              <a:prstGeom prst="blockArc">
                <a:avLst>
                  <a:gd name="adj1" fmla="val 10800000"/>
                  <a:gd name="adj2" fmla="val 16200000"/>
                  <a:gd name="adj3" fmla="val 4641"/>
                </a:avLst>
              </a:prstGeom>
              <a:solidFill>
                <a:srgbClr val="2A4C8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6" name="Google Shape;406;p14"/>
              <p:cNvSpPr/>
              <p:nvPr/>
            </p:nvSpPr>
            <p:spPr>
              <a:xfrm>
                <a:off x="2413106" y="519461"/>
                <a:ext cx="3472072" cy="3472072"/>
              </a:xfrm>
              <a:prstGeom prst="blockArc">
                <a:avLst>
                  <a:gd name="adj1" fmla="val 5400000"/>
                  <a:gd name="adj2" fmla="val 10800000"/>
                  <a:gd name="adj3" fmla="val 4641"/>
                </a:avLst>
              </a:prstGeom>
              <a:solidFill>
                <a:srgbClr val="2A4C8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7" name="Google Shape;407;p14"/>
              <p:cNvSpPr/>
              <p:nvPr/>
            </p:nvSpPr>
            <p:spPr>
              <a:xfrm>
                <a:off x="2413106" y="519461"/>
                <a:ext cx="3472072" cy="3472072"/>
              </a:xfrm>
              <a:prstGeom prst="blockArc">
                <a:avLst>
                  <a:gd name="adj1" fmla="val 0"/>
                  <a:gd name="adj2" fmla="val 5400000"/>
                  <a:gd name="adj3" fmla="val 4641"/>
                </a:avLst>
              </a:prstGeom>
              <a:solidFill>
                <a:srgbClr val="2A4C8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8" name="Google Shape;408;p14"/>
              <p:cNvSpPr/>
              <p:nvPr/>
            </p:nvSpPr>
            <p:spPr>
              <a:xfrm>
                <a:off x="2413106" y="519461"/>
                <a:ext cx="3472072" cy="3472072"/>
              </a:xfrm>
              <a:prstGeom prst="blockArc">
                <a:avLst>
                  <a:gd name="adj1" fmla="val 16200000"/>
                  <a:gd name="adj2" fmla="val 0"/>
                  <a:gd name="adj3" fmla="val 4641"/>
                </a:avLst>
              </a:prstGeom>
              <a:solidFill>
                <a:srgbClr val="2A4C8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9" name="Google Shape;409;p14"/>
              <p:cNvSpPr/>
              <p:nvPr/>
            </p:nvSpPr>
            <p:spPr>
              <a:xfrm>
                <a:off x="3379383" y="1512678"/>
                <a:ext cx="1539518" cy="1485637"/>
              </a:xfrm>
              <a:prstGeom prst="ellipse">
                <a:avLst/>
              </a:prstGeom>
              <a:blipFill rotWithShape="1">
                <a:blip r:embed="rId5">
                  <a:alphaModFix/>
                </a:blip>
                <a:stretch>
                  <a:fillRect/>
                </a:stretch>
              </a:blip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0" name="Google Shape;410;p14"/>
              <p:cNvSpPr txBox="1"/>
              <p:nvPr/>
            </p:nvSpPr>
            <p:spPr>
              <a:xfrm>
                <a:off x="3604840" y="1730245"/>
                <a:ext cx="1088604" cy="1050503"/>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chemeClr val="dk1"/>
                  </a:buClr>
                  <a:buSzPts val="1200"/>
                  <a:buFont typeface="Calibri"/>
                  <a:buNone/>
                </a:pPr>
                <a:endParaRPr sz="1200" b="1" i="0" u="none" strike="noStrike" cap="none">
                  <a:solidFill>
                    <a:srgbClr val="FFFFFF"/>
                  </a:solidFill>
                  <a:latin typeface="Calibri"/>
                  <a:ea typeface="Calibri"/>
                  <a:cs typeface="Calibri"/>
                  <a:sym typeface="Calibri"/>
                </a:endParaRPr>
              </a:p>
            </p:txBody>
          </p:sp>
          <p:sp>
            <p:nvSpPr>
              <p:cNvPr id="411" name="Google Shape;411;p14"/>
              <p:cNvSpPr/>
              <p:nvPr/>
            </p:nvSpPr>
            <p:spPr>
              <a:xfrm>
                <a:off x="3280091" y="-151348"/>
                <a:ext cx="1738101" cy="1422080"/>
              </a:xfrm>
              <a:prstGeom prst="ellipse">
                <a:avLst/>
              </a:prstGeom>
              <a:solidFill>
                <a:srgbClr val="F1CB2F"/>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2" name="Google Shape;412;p14"/>
              <p:cNvSpPr txBox="1"/>
              <p:nvPr/>
            </p:nvSpPr>
            <p:spPr>
              <a:xfrm>
                <a:off x="3534630" y="56911"/>
                <a:ext cx="1229023" cy="1005562"/>
              </a:xfrm>
              <a:prstGeom prst="rect">
                <a:avLst/>
              </a:prstGeom>
              <a:noFill/>
              <a:ln>
                <a:noFill/>
              </a:ln>
            </p:spPr>
            <p:txBody>
              <a:bodyPr spcFirstLastPara="1" wrap="square" lIns="22850" tIns="22850" rIns="22850" bIns="22850" anchor="ctr" anchorCtr="0">
                <a:noAutofit/>
              </a:bodyPr>
              <a:lstStyle/>
              <a:p>
                <a:pPr lvl="0" algn="ctr">
                  <a:lnSpc>
                    <a:spcPct val="90000"/>
                  </a:lnSpc>
                  <a:buClr>
                    <a:srgbClr val="FFFFFF"/>
                  </a:buClr>
                  <a:buSzPts val="1800"/>
                </a:pPr>
                <a:r>
                  <a:rPr lang="en-US" sz="1800" b="1" dirty="0" err="1">
                    <a:solidFill>
                      <a:srgbClr val="FFFFFF"/>
                    </a:solidFill>
                    <a:latin typeface="Calibri"/>
                    <a:ea typeface="Calibri"/>
                    <a:cs typeface="Calibri"/>
                    <a:sym typeface="Calibri"/>
                  </a:rPr>
                  <a:t>Sürdürülebilir</a:t>
                </a:r>
                <a:r>
                  <a:rPr lang="en-US" sz="1800" b="1" dirty="0">
                    <a:solidFill>
                      <a:srgbClr val="FFFFFF"/>
                    </a:solidFill>
                    <a:latin typeface="Calibri"/>
                    <a:ea typeface="Calibri"/>
                    <a:cs typeface="Calibri"/>
                    <a:sym typeface="Calibri"/>
                  </a:rPr>
                  <a:t> </a:t>
                </a:r>
                <a:r>
                  <a:rPr lang="en-US" sz="1800" b="1" dirty="0" err="1">
                    <a:solidFill>
                      <a:srgbClr val="FFFFFF"/>
                    </a:solidFill>
                    <a:latin typeface="Calibri"/>
                    <a:ea typeface="Calibri"/>
                    <a:cs typeface="Calibri"/>
                    <a:sym typeface="Calibri"/>
                  </a:rPr>
                  <a:t>Ürünlere</a:t>
                </a:r>
                <a:r>
                  <a:rPr lang="en-US" sz="1800" b="1" dirty="0">
                    <a:solidFill>
                      <a:srgbClr val="FFFFFF"/>
                    </a:solidFill>
                    <a:latin typeface="Calibri"/>
                    <a:ea typeface="Calibri"/>
                    <a:cs typeface="Calibri"/>
                    <a:sym typeface="Calibri"/>
                  </a:rPr>
                  <a:t> Olan </a:t>
                </a:r>
                <a:r>
                  <a:rPr lang="en-US" sz="1800" b="1" dirty="0" err="1">
                    <a:solidFill>
                      <a:srgbClr val="FFFFFF"/>
                    </a:solidFill>
                    <a:latin typeface="Calibri"/>
                    <a:ea typeface="Calibri"/>
                    <a:cs typeface="Calibri"/>
                    <a:sym typeface="Calibri"/>
                  </a:rPr>
                  <a:t>Talep</a:t>
                </a:r>
                <a:endParaRPr sz="1800" b="0" i="0" u="none" strike="noStrike" cap="none" dirty="0">
                  <a:solidFill>
                    <a:srgbClr val="FFFFFF"/>
                  </a:solidFill>
                  <a:latin typeface="Calibri"/>
                  <a:ea typeface="Calibri"/>
                  <a:cs typeface="Calibri"/>
                  <a:sym typeface="Calibri"/>
                </a:endParaRPr>
              </a:p>
            </p:txBody>
          </p:sp>
          <p:sp>
            <p:nvSpPr>
              <p:cNvPr id="413" name="Google Shape;413;p14"/>
              <p:cNvSpPr/>
              <p:nvPr/>
            </p:nvSpPr>
            <p:spPr>
              <a:xfrm>
                <a:off x="4975897" y="1544457"/>
                <a:ext cx="1738101" cy="1422080"/>
              </a:xfrm>
              <a:prstGeom prst="ellipse">
                <a:avLst/>
              </a:prstGeom>
              <a:solidFill>
                <a:srgbClr val="F1CB2F"/>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4" name="Google Shape;414;p14"/>
              <p:cNvSpPr txBox="1"/>
              <p:nvPr/>
            </p:nvSpPr>
            <p:spPr>
              <a:xfrm>
                <a:off x="5230436" y="1752716"/>
                <a:ext cx="1229023" cy="1005562"/>
              </a:xfrm>
              <a:prstGeom prst="rect">
                <a:avLst/>
              </a:prstGeom>
              <a:noFill/>
              <a:ln>
                <a:noFill/>
              </a:ln>
            </p:spPr>
            <p:txBody>
              <a:bodyPr spcFirstLastPara="1" wrap="square" lIns="20300" tIns="20300" rIns="20300" bIns="20300" anchor="ctr" anchorCtr="0">
                <a:noAutofit/>
              </a:bodyPr>
              <a:lstStyle/>
              <a:p>
                <a:pPr lvl="0" algn="ctr">
                  <a:lnSpc>
                    <a:spcPct val="90000"/>
                  </a:lnSpc>
                  <a:buClr>
                    <a:schemeClr val="lt1"/>
                  </a:buClr>
                  <a:buSzPts val="1600"/>
                </a:pPr>
                <a:r>
                  <a:rPr lang="en-US" sz="1600" b="1" dirty="0" err="1">
                    <a:solidFill>
                      <a:schemeClr val="lt1"/>
                    </a:solidFill>
                    <a:latin typeface="Calibri"/>
                    <a:ea typeface="Calibri"/>
                    <a:cs typeface="Calibri"/>
                    <a:sym typeface="Calibri"/>
                  </a:rPr>
                  <a:t>Sertifikalar</a:t>
                </a:r>
                <a:r>
                  <a:rPr lang="en-US" sz="1600" b="1" dirty="0">
                    <a:solidFill>
                      <a:schemeClr val="lt1"/>
                    </a:solidFill>
                    <a:latin typeface="Calibri"/>
                    <a:ea typeface="Calibri"/>
                    <a:cs typeface="Calibri"/>
                    <a:sym typeface="Calibri"/>
                  </a:rPr>
                  <a:t> ve </a:t>
                </a:r>
                <a:r>
                  <a:rPr lang="en-US" sz="1600" b="1" dirty="0" err="1">
                    <a:solidFill>
                      <a:schemeClr val="lt1"/>
                    </a:solidFill>
                    <a:latin typeface="Calibri"/>
                    <a:ea typeface="Calibri"/>
                    <a:cs typeface="Calibri"/>
                    <a:sym typeface="Calibri"/>
                  </a:rPr>
                  <a:t>Etiketler</a:t>
                </a:r>
                <a:endParaRPr sz="1600" b="0" i="0" u="none" strike="noStrike" cap="none" dirty="0">
                  <a:solidFill>
                    <a:srgbClr val="FFFFFF"/>
                  </a:solidFill>
                  <a:latin typeface="Calibri"/>
                  <a:ea typeface="Calibri"/>
                  <a:cs typeface="Calibri"/>
                  <a:sym typeface="Calibri"/>
                </a:endParaRPr>
              </a:p>
            </p:txBody>
          </p:sp>
          <p:sp>
            <p:nvSpPr>
              <p:cNvPr id="415" name="Google Shape;415;p14"/>
              <p:cNvSpPr/>
              <p:nvPr/>
            </p:nvSpPr>
            <p:spPr>
              <a:xfrm>
                <a:off x="3280091" y="3240263"/>
                <a:ext cx="1738101" cy="1422080"/>
              </a:xfrm>
              <a:prstGeom prst="ellipse">
                <a:avLst/>
              </a:prstGeom>
              <a:solidFill>
                <a:srgbClr val="F1CB2F"/>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6" name="Google Shape;416;p14"/>
              <p:cNvSpPr txBox="1"/>
              <p:nvPr/>
            </p:nvSpPr>
            <p:spPr>
              <a:xfrm>
                <a:off x="3534630" y="3448522"/>
                <a:ext cx="1229023" cy="1005562"/>
              </a:xfrm>
              <a:prstGeom prst="rect">
                <a:avLst/>
              </a:prstGeom>
              <a:noFill/>
              <a:ln>
                <a:noFill/>
              </a:ln>
            </p:spPr>
            <p:txBody>
              <a:bodyPr spcFirstLastPara="1" wrap="square" lIns="22850" tIns="22850" rIns="22850" bIns="22850" anchor="ctr" anchorCtr="0">
                <a:noAutofit/>
              </a:bodyPr>
              <a:lstStyle/>
              <a:p>
                <a:pPr lvl="0" algn="ctr">
                  <a:lnSpc>
                    <a:spcPct val="90000"/>
                  </a:lnSpc>
                  <a:buClr>
                    <a:srgbClr val="FFFFFF"/>
                  </a:buClr>
                  <a:buSzPts val="1800"/>
                </a:pPr>
                <a:r>
                  <a:rPr lang="en-US" sz="1800" b="1" dirty="0" err="1">
                    <a:solidFill>
                      <a:srgbClr val="FFFFFF"/>
                    </a:solidFill>
                    <a:latin typeface="Calibri"/>
                    <a:ea typeface="Calibri"/>
                    <a:cs typeface="Calibri"/>
                    <a:sym typeface="Calibri"/>
                  </a:rPr>
                  <a:t>Döngüsel</a:t>
                </a:r>
                <a:r>
                  <a:rPr lang="en-US" sz="1800" b="1" dirty="0">
                    <a:solidFill>
                      <a:srgbClr val="FFFFFF"/>
                    </a:solidFill>
                    <a:latin typeface="Calibri"/>
                    <a:ea typeface="Calibri"/>
                    <a:cs typeface="Calibri"/>
                    <a:sym typeface="Calibri"/>
                  </a:rPr>
                  <a:t> Ekonomi </a:t>
                </a:r>
                <a:r>
                  <a:rPr lang="en-US" sz="1800" b="1" dirty="0" err="1">
                    <a:solidFill>
                      <a:srgbClr val="FFFFFF"/>
                    </a:solidFill>
                    <a:latin typeface="Calibri"/>
                    <a:ea typeface="Calibri"/>
                    <a:cs typeface="Calibri"/>
                    <a:sym typeface="Calibri"/>
                  </a:rPr>
                  <a:t>Uygulamaları</a:t>
                </a:r>
                <a:endParaRPr sz="1800" b="0" i="0" u="none" strike="noStrike" cap="none" dirty="0">
                  <a:solidFill>
                    <a:srgbClr val="FFFFFF"/>
                  </a:solidFill>
                  <a:latin typeface="Calibri"/>
                  <a:ea typeface="Calibri"/>
                  <a:cs typeface="Calibri"/>
                  <a:sym typeface="Calibri"/>
                </a:endParaRPr>
              </a:p>
            </p:txBody>
          </p:sp>
          <p:sp>
            <p:nvSpPr>
              <p:cNvPr id="417" name="Google Shape;417;p14"/>
              <p:cNvSpPr/>
              <p:nvPr/>
            </p:nvSpPr>
            <p:spPr>
              <a:xfrm>
                <a:off x="1584285" y="1544457"/>
                <a:ext cx="1738101" cy="1422080"/>
              </a:xfrm>
              <a:prstGeom prst="ellipse">
                <a:avLst/>
              </a:prstGeom>
              <a:solidFill>
                <a:srgbClr val="F1CB2F"/>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8" name="Google Shape;418;p14"/>
              <p:cNvSpPr txBox="1"/>
              <p:nvPr/>
            </p:nvSpPr>
            <p:spPr>
              <a:xfrm>
                <a:off x="1838824" y="1752716"/>
                <a:ext cx="1229023" cy="1005562"/>
              </a:xfrm>
              <a:prstGeom prst="rect">
                <a:avLst/>
              </a:prstGeom>
              <a:noFill/>
              <a:ln>
                <a:noFill/>
              </a:ln>
            </p:spPr>
            <p:txBody>
              <a:bodyPr spcFirstLastPara="1" wrap="square" lIns="20300" tIns="20300" rIns="20300" bIns="20300" anchor="ctr" anchorCtr="0">
                <a:noAutofit/>
              </a:bodyPr>
              <a:lstStyle/>
              <a:p>
                <a:pPr lvl="0" algn="ctr">
                  <a:lnSpc>
                    <a:spcPct val="90000"/>
                  </a:lnSpc>
                  <a:buClr>
                    <a:srgbClr val="FFFFFF"/>
                  </a:buClr>
                  <a:buSzPts val="1600"/>
                </a:pPr>
                <a:r>
                  <a:rPr lang="en-US" sz="1600" b="1" dirty="0" err="1">
                    <a:solidFill>
                      <a:srgbClr val="FFFFFF"/>
                    </a:solidFill>
                    <a:latin typeface="Calibri"/>
                    <a:ea typeface="Calibri"/>
                    <a:cs typeface="Calibri"/>
                    <a:sym typeface="Calibri"/>
                  </a:rPr>
                  <a:t>Eğitim</a:t>
                </a:r>
                <a:r>
                  <a:rPr lang="en-US" sz="1600" b="1" dirty="0">
                    <a:solidFill>
                      <a:srgbClr val="FFFFFF"/>
                    </a:solidFill>
                    <a:latin typeface="Calibri"/>
                    <a:ea typeface="Calibri"/>
                    <a:cs typeface="Calibri"/>
                    <a:sym typeface="Calibri"/>
                  </a:rPr>
                  <a:t> ve </a:t>
                </a:r>
                <a:r>
                  <a:rPr lang="en-US" sz="1600" b="1" dirty="0" err="1">
                    <a:solidFill>
                      <a:srgbClr val="FFFFFF"/>
                    </a:solidFill>
                    <a:latin typeface="Calibri"/>
                    <a:ea typeface="Calibri"/>
                    <a:cs typeface="Calibri"/>
                    <a:sym typeface="Calibri"/>
                  </a:rPr>
                  <a:t>Bilinçlendirme</a:t>
                </a:r>
                <a:endParaRPr sz="1600" b="0" i="0" u="none" strike="noStrike" cap="none" dirty="0">
                  <a:solidFill>
                    <a:srgbClr val="FFFFFF"/>
                  </a:solidFill>
                  <a:latin typeface="Calibri"/>
                  <a:ea typeface="Calibri"/>
                  <a:cs typeface="Calibri"/>
                  <a:sym typeface="Calibri"/>
                </a:endParaRPr>
              </a:p>
            </p:txBody>
          </p:sp>
        </p:grpSp>
        <p:sp>
          <p:nvSpPr>
            <p:cNvPr id="419" name="Google Shape;419;p14"/>
            <p:cNvSpPr/>
            <p:nvPr/>
          </p:nvSpPr>
          <p:spPr>
            <a:xfrm>
              <a:off x="5659774" y="1594880"/>
              <a:ext cx="1850065" cy="788037"/>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10000" y="0"/>
                  </a:moveTo>
                  <a:close/>
                </a:path>
                <a:path w="120000" h="120000" fill="none" extrusionOk="0">
                  <a:moveTo>
                    <a:pt x="-10000" y="22500"/>
                  </a:moveTo>
                  <a:lnTo>
                    <a:pt x="-46000" y="135000"/>
                  </a:lnTo>
                </a:path>
              </a:pathLst>
            </a:cu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171450" lvl="0" indent="-171450" algn="ctr">
                <a:buClr>
                  <a:schemeClr val="lt1"/>
                </a:buClr>
                <a:buSzPts val="1200"/>
                <a:buFont typeface="Arial"/>
                <a:buChar char="•"/>
              </a:pPr>
              <a:r>
                <a:rPr lang="en-US" sz="1200" dirty="0" err="1">
                  <a:solidFill>
                    <a:schemeClr val="lt1"/>
                  </a:solidFill>
                  <a:latin typeface="Calibri"/>
                  <a:ea typeface="Calibri"/>
                  <a:cs typeface="Calibri"/>
                  <a:sym typeface="Calibri"/>
                </a:rPr>
                <a:t>Şeffaflık</a:t>
              </a:r>
              <a:r>
                <a:rPr lang="en-US" sz="1200" dirty="0">
                  <a:solidFill>
                    <a:schemeClr val="lt1"/>
                  </a:solidFill>
                  <a:latin typeface="Calibri"/>
                  <a:ea typeface="Calibri"/>
                  <a:cs typeface="Calibri"/>
                  <a:sym typeface="Calibri"/>
                </a:rPr>
                <a:t> ve Bilgi
</a:t>
              </a:r>
              <a:r>
                <a:rPr lang="en-US" sz="1200" dirty="0" err="1">
                  <a:solidFill>
                    <a:schemeClr val="lt1"/>
                  </a:solidFill>
                  <a:latin typeface="Calibri"/>
                  <a:ea typeface="Calibri"/>
                  <a:cs typeface="Calibri"/>
                  <a:sym typeface="Calibri"/>
                </a:rPr>
                <a:t>Malzeme</a:t>
              </a:r>
              <a:r>
                <a:rPr lang="en-US" sz="1200" dirty="0">
                  <a:solidFill>
                    <a:schemeClr val="lt1"/>
                  </a:solidFill>
                  <a:latin typeface="Calibri"/>
                  <a:ea typeface="Calibri"/>
                  <a:cs typeface="Calibri"/>
                  <a:sym typeface="Calibri"/>
                </a:rPr>
                <a:t> </a:t>
              </a:r>
              <a:r>
                <a:rPr lang="en-US" sz="1200" dirty="0" err="1">
                  <a:solidFill>
                    <a:schemeClr val="lt1"/>
                  </a:solidFill>
                  <a:latin typeface="Calibri"/>
                  <a:ea typeface="Calibri"/>
                  <a:cs typeface="Calibri"/>
                  <a:sym typeface="Calibri"/>
                </a:rPr>
                <a:t>Seçimleri</a:t>
              </a:r>
              <a:endParaRPr sz="1400" b="0" i="0" u="none" strike="noStrike" cap="none" dirty="0">
                <a:solidFill>
                  <a:srgbClr val="000000"/>
                </a:solidFill>
                <a:latin typeface="Arial"/>
                <a:ea typeface="Arial"/>
                <a:cs typeface="Arial"/>
                <a:sym typeface="Arial"/>
              </a:endParaRPr>
            </a:p>
          </p:txBody>
        </p:sp>
        <p:sp>
          <p:nvSpPr>
            <p:cNvPr id="420" name="Google Shape;420;p14"/>
            <p:cNvSpPr/>
            <p:nvPr/>
          </p:nvSpPr>
          <p:spPr>
            <a:xfrm>
              <a:off x="5342026" y="5741016"/>
              <a:ext cx="1850065" cy="756426"/>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5172" y="0"/>
                  </a:moveTo>
                  <a:close/>
                </a:path>
                <a:path w="120000" h="120000" fill="none" extrusionOk="0">
                  <a:moveTo>
                    <a:pt x="-5172" y="75887"/>
                  </a:moveTo>
                  <a:lnTo>
                    <a:pt x="-30828" y="-163128"/>
                  </a:lnTo>
                </a:path>
              </a:pathLst>
            </a:cu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171450" lvl="0" indent="-171450" algn="ctr">
                <a:buClr>
                  <a:schemeClr val="lt1"/>
                </a:buClr>
                <a:buSzPts val="1200"/>
                <a:buFont typeface="Arial"/>
                <a:buChar char="•"/>
              </a:pPr>
              <a:r>
                <a:rPr lang="en-US" sz="1200" dirty="0" err="1">
                  <a:solidFill>
                    <a:schemeClr val="lt1"/>
                  </a:solidFill>
                  <a:latin typeface="Calibri"/>
                  <a:ea typeface="Calibri"/>
                  <a:cs typeface="Calibri"/>
                  <a:sym typeface="Calibri"/>
                </a:rPr>
                <a:t>Etik</a:t>
              </a:r>
              <a:r>
                <a:rPr lang="en-US" sz="1200" dirty="0">
                  <a:solidFill>
                    <a:schemeClr val="lt1"/>
                  </a:solidFill>
                  <a:latin typeface="Calibri"/>
                  <a:ea typeface="Calibri"/>
                  <a:cs typeface="Calibri"/>
                  <a:sym typeface="Calibri"/>
                </a:rPr>
                <a:t> </a:t>
              </a:r>
              <a:r>
                <a:rPr lang="en-US" sz="1200" dirty="0" err="1">
                  <a:solidFill>
                    <a:schemeClr val="lt1"/>
                  </a:solidFill>
                  <a:latin typeface="Calibri"/>
                  <a:ea typeface="Calibri"/>
                  <a:cs typeface="Calibri"/>
                  <a:sym typeface="Calibri"/>
                </a:rPr>
                <a:t>İş</a:t>
              </a:r>
              <a:r>
                <a:rPr lang="en-US" sz="1200" dirty="0">
                  <a:solidFill>
                    <a:schemeClr val="lt1"/>
                  </a:solidFill>
                  <a:latin typeface="Calibri"/>
                  <a:ea typeface="Calibri"/>
                  <a:cs typeface="Calibri"/>
                  <a:sym typeface="Calibri"/>
                </a:rPr>
                <a:t> </a:t>
              </a:r>
              <a:r>
                <a:rPr lang="en-US" sz="1200" dirty="0" err="1">
                  <a:solidFill>
                    <a:schemeClr val="lt1"/>
                  </a:solidFill>
                  <a:latin typeface="Calibri"/>
                  <a:ea typeface="Calibri"/>
                  <a:cs typeface="Calibri"/>
                  <a:sym typeface="Calibri"/>
                </a:rPr>
                <a:t>Uygulamaları</a:t>
              </a:r>
              <a:r>
                <a:rPr lang="en-US" sz="1200" dirty="0">
                  <a:solidFill>
                    <a:schemeClr val="lt1"/>
                  </a:solidFill>
                  <a:latin typeface="Calibri"/>
                  <a:ea typeface="Calibri"/>
                  <a:cs typeface="Calibri"/>
                  <a:sym typeface="Calibri"/>
                </a:rPr>
                <a:t>
</a:t>
              </a:r>
              <a:r>
                <a:rPr lang="en-US" sz="1200" dirty="0" err="1">
                  <a:solidFill>
                    <a:schemeClr val="lt1"/>
                  </a:solidFill>
                  <a:latin typeface="Calibri"/>
                  <a:ea typeface="Calibri"/>
                  <a:cs typeface="Calibri"/>
                  <a:sym typeface="Calibri"/>
                </a:rPr>
                <a:t>Yöresel</a:t>
              </a:r>
              <a:r>
                <a:rPr lang="en-US" sz="1200" dirty="0">
                  <a:solidFill>
                    <a:schemeClr val="lt1"/>
                  </a:solidFill>
                  <a:latin typeface="Calibri"/>
                  <a:ea typeface="Calibri"/>
                  <a:cs typeface="Calibri"/>
                  <a:sym typeface="Calibri"/>
                </a:rPr>
                <a:t> ve El </a:t>
              </a:r>
              <a:r>
                <a:rPr lang="en-US" sz="1200" dirty="0" err="1">
                  <a:solidFill>
                    <a:schemeClr val="lt1"/>
                  </a:solidFill>
                  <a:latin typeface="Calibri"/>
                  <a:ea typeface="Calibri"/>
                  <a:cs typeface="Calibri"/>
                  <a:sym typeface="Calibri"/>
                </a:rPr>
                <a:t>Sanatları</a:t>
              </a:r>
              <a:r>
                <a:rPr lang="en-US" sz="1200" dirty="0">
                  <a:solidFill>
                    <a:schemeClr val="lt1"/>
                  </a:solidFill>
                  <a:latin typeface="Calibri"/>
                  <a:ea typeface="Calibri"/>
                  <a:cs typeface="Calibri"/>
                  <a:sym typeface="Calibri"/>
                </a:rPr>
                <a:t> </a:t>
              </a:r>
              <a:r>
                <a:rPr lang="en-US" sz="1200" dirty="0" err="1">
                  <a:solidFill>
                    <a:schemeClr val="lt1"/>
                  </a:solidFill>
                  <a:latin typeface="Calibri"/>
                  <a:ea typeface="Calibri"/>
                  <a:cs typeface="Calibri"/>
                  <a:sym typeface="Calibri"/>
                </a:rPr>
                <a:t>Ürünleri</a:t>
              </a:r>
              <a:endParaRPr sz="1400" b="0" i="0" u="none" strike="noStrike" cap="none" dirty="0">
                <a:solidFill>
                  <a:srgbClr val="000000"/>
                </a:solidFill>
                <a:latin typeface="Arial"/>
                <a:ea typeface="Arial"/>
                <a:cs typeface="Arial"/>
                <a:sym typeface="Arial"/>
              </a:endParaRPr>
            </a:p>
          </p:txBody>
        </p:sp>
        <p:sp>
          <p:nvSpPr>
            <p:cNvPr id="421" name="Google Shape;421;p14"/>
            <p:cNvSpPr/>
            <p:nvPr/>
          </p:nvSpPr>
          <p:spPr>
            <a:xfrm>
              <a:off x="198805" y="1343327"/>
              <a:ext cx="1850065" cy="837691"/>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127932" y="0"/>
                  </a:moveTo>
                  <a:close/>
                </a:path>
                <a:path w="120000" h="120000" fill="none" extrusionOk="0">
                  <a:moveTo>
                    <a:pt x="127932" y="72136"/>
                  </a:moveTo>
                  <a:lnTo>
                    <a:pt x="141586" y="149200"/>
                  </a:lnTo>
                </a:path>
              </a:pathLst>
            </a:cu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171450" lvl="0" indent="-171450" algn="ctr">
                <a:buClr>
                  <a:schemeClr val="lt1"/>
                </a:buClr>
                <a:buSzPts val="1200"/>
                <a:buFont typeface="Arial"/>
                <a:buChar char="•"/>
              </a:pPr>
              <a:r>
                <a:rPr lang="en-US" sz="1200" dirty="0" err="1">
                  <a:solidFill>
                    <a:schemeClr val="lt1"/>
                  </a:solidFill>
                  <a:latin typeface="Calibri"/>
                  <a:ea typeface="Calibri"/>
                  <a:cs typeface="Calibri"/>
                  <a:sym typeface="Calibri"/>
                </a:rPr>
                <a:t>Çevrimiçi</a:t>
              </a:r>
              <a:r>
                <a:rPr lang="en-US" sz="1200" dirty="0">
                  <a:solidFill>
                    <a:schemeClr val="lt1"/>
                  </a:solidFill>
                  <a:latin typeface="Calibri"/>
                  <a:ea typeface="Calibri"/>
                  <a:cs typeface="Calibri"/>
                  <a:sym typeface="Calibri"/>
                </a:rPr>
                <a:t> </a:t>
              </a:r>
              <a:r>
                <a:rPr lang="en-US" sz="1200" dirty="0" err="1">
                  <a:solidFill>
                    <a:schemeClr val="lt1"/>
                  </a:solidFill>
                  <a:latin typeface="Calibri"/>
                  <a:ea typeface="Calibri"/>
                  <a:cs typeface="Calibri"/>
                  <a:sym typeface="Calibri"/>
                </a:rPr>
                <a:t>İncelemeler</a:t>
              </a:r>
              <a:r>
                <a:rPr lang="en-US" sz="1200" dirty="0">
                  <a:solidFill>
                    <a:schemeClr val="lt1"/>
                  </a:solidFill>
                  <a:latin typeface="Calibri"/>
                  <a:ea typeface="Calibri"/>
                  <a:cs typeface="Calibri"/>
                  <a:sym typeface="Calibri"/>
                </a:rPr>
                <a:t> ve </a:t>
              </a:r>
              <a:r>
                <a:rPr lang="en-US" sz="1200" dirty="0" err="1">
                  <a:solidFill>
                    <a:schemeClr val="lt1"/>
                  </a:solidFill>
                  <a:latin typeface="Calibri"/>
                  <a:ea typeface="Calibri"/>
                  <a:cs typeface="Calibri"/>
                  <a:sym typeface="Calibri"/>
                </a:rPr>
                <a:t>Öneriler</a:t>
              </a:r>
              <a:r>
                <a:rPr lang="en-US" sz="1200" dirty="0">
                  <a:solidFill>
                    <a:schemeClr val="lt1"/>
                  </a:solidFill>
                  <a:latin typeface="Calibri"/>
                  <a:ea typeface="Calibri"/>
                  <a:cs typeface="Calibri"/>
                  <a:sym typeface="Calibri"/>
                </a:rPr>
                <a:t>
</a:t>
              </a:r>
              <a:r>
                <a:rPr lang="en-US" sz="1200" dirty="0" err="1">
                  <a:solidFill>
                    <a:schemeClr val="lt1"/>
                  </a:solidFill>
                  <a:latin typeface="Calibri"/>
                  <a:ea typeface="Calibri"/>
                  <a:cs typeface="Calibri"/>
                  <a:sym typeface="Calibri"/>
                </a:rPr>
                <a:t>Dayanıklılık</a:t>
              </a:r>
              <a:r>
                <a:rPr lang="en-US" sz="1200" dirty="0">
                  <a:solidFill>
                    <a:schemeClr val="lt1"/>
                  </a:solidFill>
                  <a:latin typeface="Calibri"/>
                  <a:ea typeface="Calibri"/>
                  <a:cs typeface="Calibri"/>
                  <a:sym typeface="Calibri"/>
                </a:rPr>
                <a:t> ve Uzun </a:t>
              </a:r>
              <a:r>
                <a:rPr lang="en-US" sz="1200" dirty="0" err="1">
                  <a:solidFill>
                    <a:schemeClr val="lt1"/>
                  </a:solidFill>
                  <a:latin typeface="Calibri"/>
                  <a:ea typeface="Calibri"/>
                  <a:cs typeface="Calibri"/>
                  <a:sym typeface="Calibri"/>
                </a:rPr>
                <a:t>Ömür</a:t>
              </a:r>
              <a:endParaRPr sz="1400" b="0" i="0" u="none" strike="noStrike" cap="none" dirty="0">
                <a:solidFill>
                  <a:srgbClr val="000000"/>
                </a:solidFill>
                <a:latin typeface="Arial"/>
                <a:ea typeface="Arial"/>
                <a:cs typeface="Arial"/>
                <a:sym typeface="Arial"/>
              </a:endParaRPr>
            </a:p>
          </p:txBody>
        </p:sp>
        <p:sp>
          <p:nvSpPr>
            <p:cNvPr id="422" name="Google Shape;422;p14"/>
            <p:cNvSpPr/>
            <p:nvPr/>
          </p:nvSpPr>
          <p:spPr>
            <a:xfrm>
              <a:off x="377352" y="4636028"/>
              <a:ext cx="1411104" cy="616049"/>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129676" y="0"/>
                  </a:moveTo>
                  <a:close/>
                </a:path>
                <a:path w="120000" h="120000" fill="none" extrusionOk="0">
                  <a:moveTo>
                    <a:pt x="129676" y="47858"/>
                  </a:moveTo>
                  <a:lnTo>
                    <a:pt x="160631" y="-8668"/>
                  </a:lnTo>
                </a:path>
              </a:pathLst>
            </a:cu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171450" lvl="0" indent="-171450" algn="ctr">
                <a:buClr>
                  <a:schemeClr val="lt1"/>
                </a:buClr>
                <a:buSzPts val="1200"/>
                <a:buFont typeface="Arial"/>
                <a:buChar char="•"/>
              </a:pPr>
              <a:r>
                <a:rPr lang="en-US" sz="1200" dirty="0" err="1">
                  <a:solidFill>
                    <a:schemeClr val="lt1"/>
                  </a:solidFill>
                  <a:latin typeface="Calibri"/>
                  <a:ea typeface="Calibri"/>
                  <a:cs typeface="Calibri"/>
                  <a:sym typeface="Calibri"/>
                </a:rPr>
                <a:t>Fiyat</a:t>
              </a:r>
              <a:r>
                <a:rPr lang="en-US" sz="1200" dirty="0">
                  <a:solidFill>
                    <a:schemeClr val="lt1"/>
                  </a:solidFill>
                  <a:latin typeface="Calibri"/>
                  <a:ea typeface="Calibri"/>
                  <a:cs typeface="Calibri"/>
                  <a:sym typeface="Calibri"/>
                </a:rPr>
                <a:t> </a:t>
              </a:r>
              <a:r>
                <a:rPr lang="en-US" sz="1200" dirty="0" err="1">
                  <a:solidFill>
                    <a:schemeClr val="lt1"/>
                  </a:solidFill>
                  <a:latin typeface="Calibri"/>
                  <a:ea typeface="Calibri"/>
                  <a:cs typeface="Calibri"/>
                  <a:sym typeface="Calibri"/>
                </a:rPr>
                <a:t>Duyarlılığı</a:t>
              </a:r>
              <a:endParaRPr sz="1400" b="0" i="0" u="none" strike="noStrike" cap="none" dirty="0">
                <a:solidFill>
                  <a:srgbClr val="000000"/>
                </a:solidFill>
                <a:latin typeface="Arial"/>
                <a:ea typeface="Arial"/>
                <a:cs typeface="Arial"/>
                <a:sym typeface="Arial"/>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grpSp>
        <p:nvGrpSpPr>
          <p:cNvPr id="428" name="Google Shape;428;p15"/>
          <p:cNvGrpSpPr/>
          <p:nvPr/>
        </p:nvGrpSpPr>
        <p:grpSpPr>
          <a:xfrm flipH="1">
            <a:off x="2366228" y="96673"/>
            <a:ext cx="8439814" cy="890747"/>
            <a:chOff x="2977130" y="297492"/>
            <a:chExt cx="8439814" cy="890747"/>
          </a:xfrm>
        </p:grpSpPr>
        <p:pic>
          <p:nvPicPr>
            <p:cNvPr id="429" name="Google Shape;429;p15"/>
            <p:cNvPicPr preferRelativeResize="0"/>
            <p:nvPr/>
          </p:nvPicPr>
          <p:blipFill rotWithShape="1">
            <a:blip r:embed="rId3">
              <a:alphaModFix/>
            </a:blip>
            <a:srcRect/>
            <a:stretch/>
          </p:blipFill>
          <p:spPr>
            <a:xfrm flipH="1">
              <a:off x="2977130" y="297492"/>
              <a:ext cx="917508" cy="890747"/>
            </a:xfrm>
            <a:prstGeom prst="rect">
              <a:avLst/>
            </a:prstGeom>
            <a:noFill/>
            <a:ln>
              <a:noFill/>
            </a:ln>
          </p:spPr>
        </p:pic>
        <p:sp>
          <p:nvSpPr>
            <p:cNvPr id="430" name="Google Shape;430;p15"/>
            <p:cNvSpPr txBox="1"/>
            <p:nvPr/>
          </p:nvSpPr>
          <p:spPr>
            <a:xfrm>
              <a:off x="4137829" y="531306"/>
              <a:ext cx="7279115" cy="461665"/>
            </a:xfrm>
            <a:prstGeom prst="rect">
              <a:avLst/>
            </a:prstGeom>
            <a:noFill/>
            <a:ln>
              <a:noFill/>
            </a:ln>
          </p:spPr>
          <p:txBody>
            <a:bodyPr spcFirstLastPara="1" wrap="square" lIns="91425" tIns="45700" rIns="91425" bIns="45700" anchor="t" anchorCtr="0">
              <a:spAutoFit/>
            </a:bodyPr>
            <a:lstStyle/>
            <a:p>
              <a:pPr lvl="0" algn="ctr">
                <a:buSzPts val="1200"/>
              </a:pPr>
              <a:r>
                <a:rPr lang="en-US" sz="1200" dirty="0">
                  <a:solidFill>
                    <a:srgbClr val="2D5693"/>
                  </a:solidFill>
                  <a:latin typeface="Arimo"/>
                  <a:ea typeface="Arimo"/>
                  <a:cs typeface="Arimo"/>
                  <a:sym typeface="Arimo"/>
                </a:rPr>
                <a:t>SHOEDES – </a:t>
              </a:r>
              <a:r>
                <a:rPr lang="en-US" sz="1200" dirty="0" err="1">
                  <a:solidFill>
                    <a:srgbClr val="2D5693"/>
                  </a:solidFill>
                  <a:latin typeface="Arimo"/>
                  <a:ea typeface="Arimo"/>
                  <a:cs typeface="Arimo"/>
                  <a:sym typeface="Arimo"/>
                </a:rPr>
                <a:t>Döngüsel</a:t>
              </a:r>
              <a:r>
                <a:rPr lang="en-US" sz="1200" dirty="0">
                  <a:solidFill>
                    <a:srgbClr val="2D5693"/>
                  </a:solidFill>
                  <a:latin typeface="Arimo"/>
                  <a:ea typeface="Arimo"/>
                  <a:cs typeface="Arimo"/>
                  <a:sym typeface="Arimo"/>
                </a:rPr>
                <a:t> </a:t>
              </a:r>
              <a:r>
                <a:rPr lang="en-US" sz="1200" dirty="0" err="1">
                  <a:solidFill>
                    <a:srgbClr val="2D5693"/>
                  </a:solidFill>
                  <a:latin typeface="Arimo"/>
                  <a:ea typeface="Arimo"/>
                  <a:cs typeface="Arimo"/>
                  <a:sym typeface="Arimo"/>
                </a:rPr>
                <a:t>ekonominin</a:t>
              </a:r>
              <a:r>
                <a:rPr lang="en-US" sz="1200" dirty="0">
                  <a:solidFill>
                    <a:srgbClr val="2D5693"/>
                  </a:solidFill>
                  <a:latin typeface="Arimo"/>
                  <a:ea typeface="Arimo"/>
                  <a:cs typeface="Arimo"/>
                  <a:sym typeface="Arimo"/>
                </a:rPr>
                <a:t> </a:t>
              </a:r>
              <a:r>
                <a:rPr lang="en-US" sz="1200" dirty="0" err="1">
                  <a:solidFill>
                    <a:srgbClr val="2D5693"/>
                  </a:solidFill>
                  <a:latin typeface="Arimo"/>
                  <a:ea typeface="Arimo"/>
                  <a:cs typeface="Arimo"/>
                  <a:sym typeface="Arimo"/>
                </a:rPr>
                <a:t>ortaya</a:t>
              </a:r>
              <a:r>
                <a:rPr lang="en-US" sz="1200" dirty="0">
                  <a:solidFill>
                    <a:srgbClr val="2D5693"/>
                  </a:solidFill>
                  <a:latin typeface="Arimo"/>
                  <a:ea typeface="Arimo"/>
                  <a:cs typeface="Arimo"/>
                  <a:sym typeface="Arimo"/>
                </a:rPr>
                <a:t> </a:t>
              </a:r>
              <a:r>
                <a:rPr lang="en-US" sz="1200" dirty="0" err="1">
                  <a:solidFill>
                    <a:srgbClr val="2D5693"/>
                  </a:solidFill>
                  <a:latin typeface="Arimo"/>
                  <a:ea typeface="Arimo"/>
                  <a:cs typeface="Arimo"/>
                  <a:sym typeface="Arimo"/>
                </a:rPr>
                <a:t>çıkan</a:t>
              </a:r>
              <a:r>
                <a:rPr lang="en-US" sz="1200" dirty="0">
                  <a:solidFill>
                    <a:srgbClr val="2D5693"/>
                  </a:solidFill>
                  <a:latin typeface="Arimo"/>
                  <a:ea typeface="Arimo"/>
                  <a:cs typeface="Arimo"/>
                  <a:sym typeface="Arimo"/>
                </a:rPr>
                <a:t> </a:t>
              </a:r>
              <a:r>
                <a:rPr lang="en-US" sz="1200" dirty="0" err="1">
                  <a:solidFill>
                    <a:srgbClr val="2D5693"/>
                  </a:solidFill>
                  <a:latin typeface="Arimo"/>
                  <a:ea typeface="Arimo"/>
                  <a:cs typeface="Arimo"/>
                  <a:sym typeface="Arimo"/>
                </a:rPr>
                <a:t>taleplerine</a:t>
              </a:r>
              <a:r>
                <a:rPr lang="en-US" sz="1200" dirty="0">
                  <a:solidFill>
                    <a:srgbClr val="2D5693"/>
                  </a:solidFill>
                  <a:latin typeface="Arimo"/>
                  <a:ea typeface="Arimo"/>
                  <a:cs typeface="Arimo"/>
                  <a:sym typeface="Arimo"/>
                </a:rPr>
                <a:t> </a:t>
              </a:r>
              <a:r>
                <a:rPr lang="en-US" sz="1200" dirty="0" err="1">
                  <a:solidFill>
                    <a:srgbClr val="2D5693"/>
                  </a:solidFill>
                  <a:latin typeface="Arimo"/>
                  <a:ea typeface="Arimo"/>
                  <a:cs typeface="Arimo"/>
                  <a:sym typeface="Arimo"/>
                </a:rPr>
                <a:t>uygun</a:t>
              </a:r>
              <a:r>
                <a:rPr lang="en-US" sz="1200" dirty="0">
                  <a:solidFill>
                    <a:srgbClr val="2D5693"/>
                  </a:solidFill>
                  <a:latin typeface="Arimo"/>
                  <a:ea typeface="Arimo"/>
                  <a:cs typeface="Arimo"/>
                  <a:sym typeface="Arimo"/>
                </a:rPr>
                <a:t> </a:t>
              </a:r>
              <a:r>
                <a:rPr lang="en-US" sz="1200" dirty="0" err="1">
                  <a:solidFill>
                    <a:srgbClr val="2D5693"/>
                  </a:solidFill>
                  <a:latin typeface="Arimo"/>
                  <a:ea typeface="Arimo"/>
                  <a:cs typeface="Arimo"/>
                  <a:sym typeface="Arimo"/>
                </a:rPr>
                <a:t>sürdürülebilir</a:t>
              </a:r>
              <a:r>
                <a:rPr lang="en-US" sz="1200" dirty="0">
                  <a:solidFill>
                    <a:srgbClr val="2D5693"/>
                  </a:solidFill>
                  <a:latin typeface="Arimo"/>
                  <a:ea typeface="Arimo"/>
                  <a:cs typeface="Arimo"/>
                  <a:sym typeface="Arimo"/>
                </a:rPr>
                <a:t> </a:t>
              </a:r>
              <a:r>
                <a:rPr lang="en-US" sz="1200" dirty="0" err="1">
                  <a:solidFill>
                    <a:srgbClr val="2D5693"/>
                  </a:solidFill>
                  <a:latin typeface="Arimo"/>
                  <a:ea typeface="Arimo"/>
                  <a:cs typeface="Arimo"/>
                  <a:sym typeface="Arimo"/>
                </a:rPr>
                <a:t>ürünler</a:t>
              </a:r>
              <a:r>
                <a:rPr lang="en-US" sz="1200" dirty="0">
                  <a:solidFill>
                    <a:srgbClr val="2D5693"/>
                  </a:solidFill>
                  <a:latin typeface="Arimo"/>
                  <a:ea typeface="Arimo"/>
                  <a:cs typeface="Arimo"/>
                  <a:sym typeface="Arimo"/>
                </a:rPr>
                <a:t> </a:t>
              </a:r>
              <a:r>
                <a:rPr lang="en-US" sz="1200" dirty="0" err="1">
                  <a:solidFill>
                    <a:srgbClr val="2D5693"/>
                  </a:solidFill>
                  <a:latin typeface="Arimo"/>
                  <a:ea typeface="Arimo"/>
                  <a:cs typeface="Arimo"/>
                  <a:sym typeface="Arimo"/>
                </a:rPr>
                <a:t>için</a:t>
              </a:r>
              <a:r>
                <a:rPr lang="en-US" sz="1200" dirty="0">
                  <a:solidFill>
                    <a:srgbClr val="2D5693"/>
                  </a:solidFill>
                  <a:latin typeface="Arimo"/>
                  <a:ea typeface="Arimo"/>
                  <a:cs typeface="Arimo"/>
                  <a:sym typeface="Arimo"/>
                </a:rPr>
                <a:t> yeni </a:t>
              </a:r>
              <a:r>
                <a:rPr lang="en-US" sz="1200" dirty="0" err="1">
                  <a:solidFill>
                    <a:srgbClr val="2D5693"/>
                  </a:solidFill>
                  <a:latin typeface="Arimo"/>
                  <a:ea typeface="Arimo"/>
                  <a:cs typeface="Arimo"/>
                  <a:sym typeface="Arimo"/>
                </a:rPr>
                <a:t>ayakkabı</a:t>
              </a:r>
              <a:r>
                <a:rPr lang="en-US" sz="1200" dirty="0">
                  <a:solidFill>
                    <a:srgbClr val="2D5693"/>
                  </a:solidFill>
                  <a:latin typeface="Arimo"/>
                  <a:ea typeface="Arimo"/>
                  <a:cs typeface="Arimo"/>
                  <a:sym typeface="Arimo"/>
                </a:rPr>
                <a:t> </a:t>
              </a:r>
              <a:r>
                <a:rPr lang="en-US" sz="1200" dirty="0" err="1">
                  <a:solidFill>
                    <a:srgbClr val="2D5693"/>
                  </a:solidFill>
                  <a:latin typeface="Arimo"/>
                  <a:ea typeface="Arimo"/>
                  <a:cs typeface="Arimo"/>
                  <a:sym typeface="Arimo"/>
                </a:rPr>
                <a:t>tasarımcısı</a:t>
              </a:r>
              <a:r>
                <a:rPr lang="en-US" sz="1200" dirty="0">
                  <a:solidFill>
                    <a:srgbClr val="2D5693"/>
                  </a:solidFill>
                  <a:latin typeface="Arimo"/>
                  <a:ea typeface="Arimo"/>
                  <a:cs typeface="Arimo"/>
                  <a:sym typeface="Arimo"/>
                </a:rPr>
                <a:t> </a:t>
              </a:r>
              <a:r>
                <a:rPr lang="en-US" sz="1200" dirty="0" err="1">
                  <a:solidFill>
                    <a:srgbClr val="2D5693"/>
                  </a:solidFill>
                  <a:latin typeface="Arimo"/>
                  <a:ea typeface="Arimo"/>
                  <a:cs typeface="Arimo"/>
                  <a:sym typeface="Arimo"/>
                </a:rPr>
                <a:t>nitelikleri</a:t>
              </a:r>
              <a:endParaRPr sz="1200" b="0" i="0" u="none" strike="noStrike" cap="none" dirty="0">
                <a:solidFill>
                  <a:srgbClr val="2D5693"/>
                </a:solidFill>
                <a:latin typeface="Arimo"/>
                <a:ea typeface="Arimo"/>
                <a:cs typeface="Arimo"/>
                <a:sym typeface="Arimo"/>
              </a:endParaRPr>
            </a:p>
          </p:txBody>
        </p:sp>
      </p:grpSp>
      <p:pic>
        <p:nvPicPr>
          <p:cNvPr id="431" name="Google Shape;431;p15"/>
          <p:cNvPicPr preferRelativeResize="0"/>
          <p:nvPr/>
        </p:nvPicPr>
        <p:blipFill rotWithShape="1">
          <a:blip r:embed="rId4">
            <a:alphaModFix/>
          </a:blip>
          <a:srcRect r="44462" b="-212"/>
          <a:stretch/>
        </p:blipFill>
        <p:spPr>
          <a:xfrm>
            <a:off x="10151706" y="6267389"/>
            <a:ext cx="1784643" cy="413890"/>
          </a:xfrm>
          <a:prstGeom prst="rect">
            <a:avLst/>
          </a:prstGeom>
          <a:noFill/>
          <a:ln>
            <a:noFill/>
          </a:ln>
        </p:spPr>
      </p:pic>
      <p:grpSp>
        <p:nvGrpSpPr>
          <p:cNvPr id="432" name="Google Shape;432;p15"/>
          <p:cNvGrpSpPr/>
          <p:nvPr/>
        </p:nvGrpSpPr>
        <p:grpSpPr>
          <a:xfrm>
            <a:off x="510953" y="1539675"/>
            <a:ext cx="11093891" cy="4576057"/>
            <a:chOff x="1798" y="1820"/>
            <a:chExt cx="11093891" cy="4576057"/>
          </a:xfrm>
        </p:grpSpPr>
        <p:sp>
          <p:nvSpPr>
            <p:cNvPr id="433" name="Google Shape;433;p15"/>
            <p:cNvSpPr/>
            <p:nvPr/>
          </p:nvSpPr>
          <p:spPr>
            <a:xfrm>
              <a:off x="1798" y="1820"/>
              <a:ext cx="11093891" cy="456004"/>
            </a:xfrm>
            <a:prstGeom prst="roundRect">
              <a:avLst>
                <a:gd name="adj" fmla="val 1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4" name="Google Shape;434;p15"/>
            <p:cNvSpPr txBox="1"/>
            <p:nvPr/>
          </p:nvSpPr>
          <p:spPr>
            <a:xfrm>
              <a:off x="15154" y="15176"/>
              <a:ext cx="11067179" cy="429292"/>
            </a:xfrm>
            <a:prstGeom prst="rect">
              <a:avLst/>
            </a:prstGeom>
            <a:noFill/>
            <a:ln>
              <a:noFill/>
            </a:ln>
          </p:spPr>
          <p:txBody>
            <a:bodyPr spcFirstLastPara="1" wrap="square" lIns="72375" tIns="72375" rIns="72375" bIns="72375" anchor="ctr" anchorCtr="0">
              <a:noAutofit/>
            </a:bodyPr>
            <a:lstStyle/>
            <a:p>
              <a:pPr lvl="0" algn="ctr">
                <a:lnSpc>
                  <a:spcPct val="90000"/>
                </a:lnSpc>
                <a:buClr>
                  <a:schemeClr val="lt1"/>
                </a:buClr>
                <a:buSzPts val="1900"/>
              </a:pPr>
              <a:r>
                <a:rPr lang="en-US" sz="1900" dirty="0" err="1">
                  <a:solidFill>
                    <a:schemeClr val="lt1"/>
                  </a:solidFill>
                  <a:latin typeface="Calibri"/>
                  <a:ea typeface="Calibri"/>
                  <a:cs typeface="Calibri"/>
                  <a:sym typeface="Calibri"/>
                </a:rPr>
                <a:t>Ayakkabılar</a:t>
              </a:r>
              <a:r>
                <a:rPr lang="en-US" sz="1900" dirty="0">
                  <a:solidFill>
                    <a:schemeClr val="lt1"/>
                  </a:solidFill>
                  <a:latin typeface="Calibri"/>
                  <a:ea typeface="Calibri"/>
                  <a:cs typeface="Calibri"/>
                  <a:sym typeface="Calibri"/>
                </a:rPr>
                <a:t> </a:t>
              </a:r>
              <a:r>
                <a:rPr lang="en-US" sz="1900" dirty="0" err="1">
                  <a:solidFill>
                    <a:schemeClr val="lt1"/>
                  </a:solidFill>
                  <a:latin typeface="Calibri"/>
                  <a:ea typeface="Calibri"/>
                  <a:cs typeface="Calibri"/>
                  <a:sym typeface="Calibri"/>
                </a:rPr>
                <a:t>için</a:t>
              </a:r>
              <a:r>
                <a:rPr lang="en-US" sz="1900" dirty="0">
                  <a:solidFill>
                    <a:schemeClr val="lt1"/>
                  </a:solidFill>
                  <a:latin typeface="Calibri"/>
                  <a:ea typeface="Calibri"/>
                  <a:cs typeface="Calibri"/>
                  <a:sym typeface="Calibri"/>
                </a:rPr>
                <a:t> EOL </a:t>
              </a:r>
              <a:r>
                <a:rPr lang="en-US" sz="1900" dirty="0" err="1">
                  <a:solidFill>
                    <a:schemeClr val="lt1"/>
                  </a:solidFill>
                  <a:latin typeface="Calibri"/>
                  <a:ea typeface="Calibri"/>
                  <a:cs typeface="Calibri"/>
                  <a:sym typeface="Calibri"/>
                </a:rPr>
                <a:t>Yönetim</a:t>
              </a:r>
              <a:r>
                <a:rPr lang="en-US" sz="1900" dirty="0">
                  <a:solidFill>
                    <a:schemeClr val="lt1"/>
                  </a:solidFill>
                  <a:latin typeface="Calibri"/>
                  <a:ea typeface="Calibri"/>
                  <a:cs typeface="Calibri"/>
                  <a:sym typeface="Calibri"/>
                </a:rPr>
                <a:t> </a:t>
              </a:r>
              <a:r>
                <a:rPr lang="en-US" sz="1900" dirty="0" err="1">
                  <a:solidFill>
                    <a:schemeClr val="lt1"/>
                  </a:solidFill>
                  <a:latin typeface="Calibri"/>
                  <a:ea typeface="Calibri"/>
                  <a:cs typeface="Calibri"/>
                  <a:sym typeface="Calibri"/>
                </a:rPr>
                <a:t>seçenekleri</a:t>
              </a:r>
              <a:endParaRPr sz="1400" b="0" i="0" u="none" strike="noStrike" cap="none" dirty="0">
                <a:solidFill>
                  <a:srgbClr val="000000"/>
                </a:solidFill>
                <a:latin typeface="Arial"/>
                <a:ea typeface="Arial"/>
                <a:cs typeface="Arial"/>
                <a:sym typeface="Arial"/>
              </a:endParaRPr>
            </a:p>
          </p:txBody>
        </p:sp>
        <p:sp>
          <p:nvSpPr>
            <p:cNvPr id="435" name="Google Shape;435;p15"/>
            <p:cNvSpPr/>
            <p:nvPr/>
          </p:nvSpPr>
          <p:spPr>
            <a:xfrm>
              <a:off x="12627" y="519424"/>
              <a:ext cx="2240610" cy="456004"/>
            </a:xfrm>
            <a:prstGeom prst="roundRect">
              <a:avLst>
                <a:gd name="adj" fmla="val 10000"/>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6" name="Google Shape;436;p15"/>
            <p:cNvSpPr txBox="1"/>
            <p:nvPr/>
          </p:nvSpPr>
          <p:spPr>
            <a:xfrm>
              <a:off x="25983" y="532780"/>
              <a:ext cx="2213898" cy="429292"/>
            </a:xfrm>
            <a:prstGeom prst="rect">
              <a:avLst/>
            </a:prstGeom>
            <a:noFill/>
            <a:ln>
              <a:noFill/>
            </a:ln>
          </p:spPr>
          <p:txBody>
            <a:bodyPr spcFirstLastPara="1" wrap="square" lIns="72375" tIns="72375" rIns="72375" bIns="72375" anchor="ctr" anchorCtr="0">
              <a:noAutofit/>
            </a:bodyPr>
            <a:lstStyle/>
            <a:p>
              <a:pPr lvl="0" algn="ctr">
                <a:lnSpc>
                  <a:spcPct val="90000"/>
                </a:lnSpc>
                <a:buClr>
                  <a:schemeClr val="lt1"/>
                </a:buClr>
                <a:buSzPts val="1900"/>
              </a:pPr>
              <a:r>
                <a:rPr lang="en-US" sz="1900" dirty="0" err="1">
                  <a:solidFill>
                    <a:schemeClr val="lt1"/>
                  </a:solidFill>
                  <a:latin typeface="Calibri"/>
                  <a:ea typeface="Calibri"/>
                  <a:cs typeface="Calibri"/>
                  <a:sym typeface="Calibri"/>
                </a:rPr>
                <a:t>Proaktif</a:t>
              </a:r>
              <a:r>
                <a:rPr lang="en-US" sz="1900" dirty="0">
                  <a:solidFill>
                    <a:schemeClr val="lt1"/>
                  </a:solidFill>
                  <a:latin typeface="Calibri"/>
                  <a:ea typeface="Calibri"/>
                  <a:cs typeface="Calibri"/>
                  <a:sym typeface="Calibri"/>
                </a:rPr>
                <a:t> </a:t>
              </a:r>
              <a:r>
                <a:rPr lang="en-US" sz="1900" dirty="0" err="1">
                  <a:solidFill>
                    <a:schemeClr val="lt1"/>
                  </a:solidFill>
                  <a:latin typeface="Calibri"/>
                  <a:ea typeface="Calibri"/>
                  <a:cs typeface="Calibri"/>
                  <a:sym typeface="Calibri"/>
                </a:rPr>
                <a:t>Yaklaşım</a:t>
              </a:r>
              <a:endParaRPr sz="1400" b="0" i="0" u="none" strike="noStrike" cap="none" dirty="0">
                <a:solidFill>
                  <a:srgbClr val="000000"/>
                </a:solidFill>
                <a:latin typeface="Arial"/>
                <a:ea typeface="Arial"/>
                <a:cs typeface="Arial"/>
                <a:sym typeface="Arial"/>
              </a:endParaRPr>
            </a:p>
          </p:txBody>
        </p:sp>
        <p:sp>
          <p:nvSpPr>
            <p:cNvPr id="437" name="Google Shape;437;p15"/>
            <p:cNvSpPr/>
            <p:nvPr/>
          </p:nvSpPr>
          <p:spPr>
            <a:xfrm>
              <a:off x="12627" y="1037028"/>
              <a:ext cx="2240610" cy="456004"/>
            </a:xfrm>
            <a:prstGeom prst="roundRect">
              <a:avLst>
                <a:gd name="adj" fmla="val 10000"/>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8" name="Google Shape;438;p15"/>
            <p:cNvSpPr txBox="1"/>
            <p:nvPr/>
          </p:nvSpPr>
          <p:spPr>
            <a:xfrm>
              <a:off x="25983" y="1050384"/>
              <a:ext cx="2213898" cy="429292"/>
            </a:xfrm>
            <a:prstGeom prst="rect">
              <a:avLst/>
            </a:prstGeom>
            <a:noFill/>
            <a:ln>
              <a:noFill/>
            </a:ln>
          </p:spPr>
          <p:txBody>
            <a:bodyPr spcFirstLastPara="1" wrap="square" lIns="72375" tIns="72375" rIns="72375" bIns="72375" anchor="ctr" anchorCtr="0">
              <a:noAutofit/>
            </a:bodyPr>
            <a:lstStyle/>
            <a:p>
              <a:pPr lvl="0" algn="ctr">
                <a:lnSpc>
                  <a:spcPct val="90000"/>
                </a:lnSpc>
                <a:buClr>
                  <a:schemeClr val="lt1"/>
                </a:buClr>
                <a:buSzPts val="1900"/>
              </a:pPr>
              <a:r>
                <a:rPr lang="en-US" sz="1900" dirty="0" err="1">
                  <a:solidFill>
                    <a:schemeClr val="lt1"/>
                  </a:solidFill>
                  <a:latin typeface="Calibri"/>
                  <a:ea typeface="Calibri"/>
                  <a:cs typeface="Calibri"/>
                  <a:sym typeface="Calibri"/>
                </a:rPr>
                <a:t>Atık</a:t>
              </a:r>
              <a:r>
                <a:rPr lang="en-US" sz="1900" dirty="0">
                  <a:solidFill>
                    <a:schemeClr val="lt1"/>
                  </a:solidFill>
                  <a:latin typeface="Calibri"/>
                  <a:ea typeface="Calibri"/>
                  <a:cs typeface="Calibri"/>
                  <a:sym typeface="Calibri"/>
                </a:rPr>
                <a:t> </a:t>
              </a:r>
              <a:r>
                <a:rPr lang="en-US" sz="1900" dirty="0" err="1">
                  <a:solidFill>
                    <a:schemeClr val="lt1"/>
                  </a:solidFill>
                  <a:latin typeface="Calibri"/>
                  <a:ea typeface="Calibri"/>
                  <a:cs typeface="Calibri"/>
                  <a:sym typeface="Calibri"/>
                </a:rPr>
                <a:t>Minimizasyonu</a:t>
              </a:r>
              <a:endParaRPr sz="1900" b="0" i="0" u="none" strike="noStrike" cap="none" dirty="0">
                <a:solidFill>
                  <a:schemeClr val="lt1"/>
                </a:solidFill>
                <a:latin typeface="Calibri"/>
                <a:ea typeface="Calibri"/>
                <a:cs typeface="Calibri"/>
                <a:sym typeface="Calibri"/>
              </a:endParaRPr>
            </a:p>
          </p:txBody>
        </p:sp>
        <p:sp>
          <p:nvSpPr>
            <p:cNvPr id="439" name="Google Shape;439;p15"/>
            <p:cNvSpPr/>
            <p:nvPr/>
          </p:nvSpPr>
          <p:spPr>
            <a:xfrm>
              <a:off x="15167" y="1554632"/>
              <a:ext cx="1108664" cy="456004"/>
            </a:xfrm>
            <a:prstGeom prst="roundRect">
              <a:avLst>
                <a:gd name="adj" fmla="val 10000"/>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0" name="Google Shape;440;p15"/>
            <p:cNvSpPr txBox="1"/>
            <p:nvPr/>
          </p:nvSpPr>
          <p:spPr>
            <a:xfrm>
              <a:off x="28523" y="1567988"/>
              <a:ext cx="1081952" cy="429292"/>
            </a:xfrm>
            <a:prstGeom prst="rect">
              <a:avLst/>
            </a:prstGeom>
            <a:noFill/>
            <a:ln>
              <a:noFill/>
            </a:ln>
          </p:spPr>
          <p:txBody>
            <a:bodyPr spcFirstLastPara="1" wrap="square" lIns="41900" tIns="41900" rIns="41900" bIns="41900" anchor="ctr" anchorCtr="0">
              <a:noAutofit/>
            </a:bodyPr>
            <a:lstStyle/>
            <a:p>
              <a:pPr lvl="0" algn="ctr">
                <a:lnSpc>
                  <a:spcPct val="90000"/>
                </a:lnSpc>
                <a:buClr>
                  <a:schemeClr val="lt1"/>
                </a:buClr>
                <a:buSzPts val="1100"/>
              </a:pPr>
              <a:r>
                <a:rPr lang="en-US" sz="1100" dirty="0" err="1">
                  <a:solidFill>
                    <a:schemeClr val="lt1"/>
                  </a:solidFill>
                  <a:latin typeface="Calibri"/>
                  <a:ea typeface="Calibri"/>
                  <a:cs typeface="Calibri"/>
                  <a:sym typeface="Calibri"/>
                </a:rPr>
                <a:t>Tasarım</a:t>
              </a:r>
              <a:r>
                <a:rPr lang="en-US" sz="1100" dirty="0">
                  <a:solidFill>
                    <a:schemeClr val="lt1"/>
                  </a:solidFill>
                  <a:latin typeface="Calibri"/>
                  <a:ea typeface="Calibri"/>
                  <a:cs typeface="Calibri"/>
                  <a:sym typeface="Calibri"/>
                </a:rPr>
                <a:t> </a:t>
              </a:r>
              <a:r>
                <a:rPr lang="en-US" sz="1100" dirty="0" err="1">
                  <a:solidFill>
                    <a:schemeClr val="lt1"/>
                  </a:solidFill>
                  <a:latin typeface="Calibri"/>
                  <a:ea typeface="Calibri"/>
                  <a:cs typeface="Calibri"/>
                  <a:sym typeface="Calibri"/>
                </a:rPr>
                <a:t>İyileştirmeleri</a:t>
              </a:r>
              <a:endParaRPr sz="1400" b="0" i="0" u="none" strike="noStrike" cap="none" dirty="0">
                <a:solidFill>
                  <a:srgbClr val="000000"/>
                </a:solidFill>
                <a:latin typeface="Arial"/>
                <a:ea typeface="Arial"/>
                <a:cs typeface="Arial"/>
                <a:sym typeface="Arial"/>
              </a:endParaRPr>
            </a:p>
          </p:txBody>
        </p:sp>
        <p:sp>
          <p:nvSpPr>
            <p:cNvPr id="441" name="Google Shape;441;p15"/>
            <p:cNvSpPr/>
            <p:nvPr/>
          </p:nvSpPr>
          <p:spPr>
            <a:xfrm>
              <a:off x="15167" y="2072236"/>
              <a:ext cx="1108664" cy="456004"/>
            </a:xfrm>
            <a:prstGeom prst="roundRect">
              <a:avLst>
                <a:gd name="adj" fmla="val 10000"/>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2" name="Google Shape;442;p15"/>
            <p:cNvSpPr txBox="1"/>
            <p:nvPr/>
          </p:nvSpPr>
          <p:spPr>
            <a:xfrm>
              <a:off x="28523" y="2085592"/>
              <a:ext cx="1081952" cy="429292"/>
            </a:xfrm>
            <a:prstGeom prst="rect">
              <a:avLst/>
            </a:prstGeom>
            <a:noFill/>
            <a:ln>
              <a:noFill/>
            </a:ln>
          </p:spPr>
          <p:txBody>
            <a:bodyPr spcFirstLastPara="1" wrap="square" lIns="41900" tIns="41900" rIns="41900" bIns="41900" anchor="ctr" anchorCtr="0">
              <a:noAutofit/>
            </a:bodyPr>
            <a:lstStyle/>
            <a:p>
              <a:pPr lvl="0" algn="ctr">
                <a:lnSpc>
                  <a:spcPct val="90000"/>
                </a:lnSpc>
                <a:buClr>
                  <a:schemeClr val="lt1"/>
                </a:buClr>
                <a:buSzPts val="1100"/>
              </a:pPr>
              <a:r>
                <a:rPr lang="en-US" sz="1100" dirty="0" err="1">
                  <a:solidFill>
                    <a:schemeClr val="lt1"/>
                  </a:solidFill>
                  <a:latin typeface="Calibri"/>
                  <a:ea typeface="Calibri"/>
                  <a:cs typeface="Calibri"/>
                  <a:sym typeface="Calibri"/>
                </a:rPr>
                <a:t>Eko-Tasarım</a:t>
              </a:r>
              <a:endParaRPr sz="1400" b="0" i="0" u="none" strike="noStrike" cap="none" dirty="0">
                <a:solidFill>
                  <a:srgbClr val="000000"/>
                </a:solidFill>
                <a:latin typeface="Arial"/>
                <a:ea typeface="Arial"/>
                <a:cs typeface="Arial"/>
                <a:sym typeface="Arial"/>
              </a:endParaRPr>
            </a:p>
          </p:txBody>
        </p:sp>
        <p:sp>
          <p:nvSpPr>
            <p:cNvPr id="443" name="Google Shape;443;p15"/>
            <p:cNvSpPr/>
            <p:nvPr/>
          </p:nvSpPr>
          <p:spPr>
            <a:xfrm>
              <a:off x="1142032" y="1554632"/>
              <a:ext cx="1108664" cy="456004"/>
            </a:xfrm>
            <a:prstGeom prst="roundRect">
              <a:avLst>
                <a:gd name="adj" fmla="val 10000"/>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4" name="Google Shape;444;p15"/>
            <p:cNvSpPr txBox="1"/>
            <p:nvPr/>
          </p:nvSpPr>
          <p:spPr>
            <a:xfrm>
              <a:off x="1155388" y="1567988"/>
              <a:ext cx="1081952" cy="429292"/>
            </a:xfrm>
            <a:prstGeom prst="rect">
              <a:avLst/>
            </a:prstGeom>
            <a:noFill/>
            <a:ln>
              <a:noFill/>
            </a:ln>
          </p:spPr>
          <p:txBody>
            <a:bodyPr spcFirstLastPara="1" wrap="square" lIns="41900" tIns="41900" rIns="41900" bIns="41900" anchor="ctr" anchorCtr="0">
              <a:noAutofit/>
            </a:bodyPr>
            <a:lstStyle/>
            <a:p>
              <a:pPr lvl="0" algn="ctr">
                <a:lnSpc>
                  <a:spcPct val="90000"/>
                </a:lnSpc>
                <a:buClr>
                  <a:schemeClr val="lt1"/>
                </a:buClr>
                <a:buSzPts val="1100"/>
              </a:pPr>
              <a:r>
                <a:rPr lang="en-US" sz="1100">
                  <a:solidFill>
                    <a:schemeClr val="lt1"/>
                  </a:solidFill>
                  <a:latin typeface="Calibri"/>
                  <a:ea typeface="Calibri"/>
                  <a:cs typeface="Calibri"/>
                  <a:sym typeface="Calibri"/>
                </a:rPr>
                <a:t>Malzeme İyileştirmeleri</a:t>
              </a:r>
              <a:endParaRPr sz="1400" b="0" i="0" u="none" strike="noStrike" cap="none" dirty="0">
                <a:solidFill>
                  <a:srgbClr val="000000"/>
                </a:solidFill>
                <a:latin typeface="Arial"/>
                <a:ea typeface="Arial"/>
                <a:cs typeface="Arial"/>
                <a:sym typeface="Arial"/>
              </a:endParaRPr>
            </a:p>
          </p:txBody>
        </p:sp>
        <p:sp>
          <p:nvSpPr>
            <p:cNvPr id="445" name="Google Shape;445;p15"/>
            <p:cNvSpPr/>
            <p:nvPr/>
          </p:nvSpPr>
          <p:spPr>
            <a:xfrm>
              <a:off x="1142032" y="2072236"/>
              <a:ext cx="1108664" cy="456004"/>
            </a:xfrm>
            <a:prstGeom prst="roundRect">
              <a:avLst>
                <a:gd name="adj" fmla="val 10000"/>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6" name="Google Shape;446;p15"/>
            <p:cNvSpPr txBox="1"/>
            <p:nvPr/>
          </p:nvSpPr>
          <p:spPr>
            <a:xfrm>
              <a:off x="1155388" y="2085592"/>
              <a:ext cx="1081952" cy="429292"/>
            </a:xfrm>
            <a:prstGeom prst="rect">
              <a:avLst/>
            </a:prstGeom>
            <a:noFill/>
            <a:ln>
              <a:noFill/>
            </a:ln>
          </p:spPr>
          <p:txBody>
            <a:bodyPr spcFirstLastPara="1" wrap="square" lIns="41900" tIns="41900" rIns="41900" bIns="41900" anchor="ctr" anchorCtr="0">
              <a:noAutofit/>
            </a:bodyPr>
            <a:lstStyle/>
            <a:p>
              <a:pPr lvl="0" algn="ctr">
                <a:lnSpc>
                  <a:spcPct val="90000"/>
                </a:lnSpc>
                <a:buClr>
                  <a:schemeClr val="lt1"/>
                </a:buClr>
                <a:buSzPts val="1100"/>
              </a:pPr>
              <a:r>
                <a:rPr lang="en-US" sz="1100" dirty="0" err="1">
                  <a:solidFill>
                    <a:schemeClr val="lt1"/>
                  </a:solidFill>
                  <a:latin typeface="Calibri"/>
                  <a:ea typeface="Calibri"/>
                  <a:cs typeface="Calibri"/>
                  <a:sym typeface="Calibri"/>
                </a:rPr>
                <a:t>Biyobozunur</a:t>
              </a:r>
              <a:r>
                <a:rPr lang="en-US" sz="1100" dirty="0">
                  <a:solidFill>
                    <a:schemeClr val="lt1"/>
                  </a:solidFill>
                  <a:latin typeface="Calibri"/>
                  <a:ea typeface="Calibri"/>
                  <a:cs typeface="Calibri"/>
                  <a:sym typeface="Calibri"/>
                </a:rPr>
                <a:t> </a:t>
              </a:r>
              <a:r>
                <a:rPr lang="en-US" sz="1100" dirty="0" err="1">
                  <a:solidFill>
                    <a:schemeClr val="lt1"/>
                  </a:solidFill>
                  <a:latin typeface="Calibri"/>
                  <a:ea typeface="Calibri"/>
                  <a:cs typeface="Calibri"/>
                  <a:sym typeface="Calibri"/>
                </a:rPr>
                <a:t>Malzemeler</a:t>
              </a:r>
              <a:endParaRPr sz="1400" b="0" i="0" u="none" strike="noStrike" cap="none" dirty="0">
                <a:solidFill>
                  <a:srgbClr val="000000"/>
                </a:solidFill>
                <a:latin typeface="Arial"/>
                <a:ea typeface="Arial"/>
                <a:cs typeface="Arial"/>
                <a:sym typeface="Arial"/>
              </a:endParaRPr>
            </a:p>
          </p:txBody>
        </p:sp>
        <p:sp>
          <p:nvSpPr>
            <p:cNvPr id="447" name="Google Shape;447;p15"/>
            <p:cNvSpPr/>
            <p:nvPr/>
          </p:nvSpPr>
          <p:spPr>
            <a:xfrm>
              <a:off x="1142032" y="2589840"/>
              <a:ext cx="1108664" cy="456004"/>
            </a:xfrm>
            <a:prstGeom prst="roundRect">
              <a:avLst>
                <a:gd name="adj" fmla="val 10000"/>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8" name="Google Shape;448;p15"/>
            <p:cNvSpPr txBox="1"/>
            <p:nvPr/>
          </p:nvSpPr>
          <p:spPr>
            <a:xfrm>
              <a:off x="1155388" y="2603196"/>
              <a:ext cx="1081952" cy="429292"/>
            </a:xfrm>
            <a:prstGeom prst="rect">
              <a:avLst/>
            </a:prstGeom>
            <a:noFill/>
            <a:ln>
              <a:noFill/>
            </a:ln>
          </p:spPr>
          <p:txBody>
            <a:bodyPr spcFirstLastPara="1" wrap="square" lIns="41900" tIns="41900" rIns="41900" bIns="41900" anchor="ctr" anchorCtr="0">
              <a:noAutofit/>
            </a:bodyPr>
            <a:lstStyle/>
            <a:p>
              <a:pPr lvl="0" algn="ctr">
                <a:lnSpc>
                  <a:spcPct val="90000"/>
                </a:lnSpc>
                <a:buClr>
                  <a:schemeClr val="lt1"/>
                </a:buClr>
                <a:buSzPts val="1100"/>
              </a:pPr>
              <a:r>
                <a:rPr lang="en-US" sz="1100" dirty="0" err="1">
                  <a:solidFill>
                    <a:schemeClr val="lt1"/>
                  </a:solidFill>
                  <a:latin typeface="Calibri"/>
                  <a:ea typeface="Calibri"/>
                  <a:cs typeface="Calibri"/>
                  <a:sym typeface="Calibri"/>
                </a:rPr>
                <a:t>Açık</a:t>
              </a:r>
              <a:r>
                <a:rPr lang="en-US" sz="1100" dirty="0">
                  <a:solidFill>
                    <a:schemeClr val="lt1"/>
                  </a:solidFill>
                  <a:latin typeface="Calibri"/>
                  <a:ea typeface="Calibri"/>
                  <a:cs typeface="Calibri"/>
                  <a:sym typeface="Calibri"/>
                </a:rPr>
                <a:t> </a:t>
              </a:r>
              <a:r>
                <a:rPr lang="en-US" sz="1100" dirty="0" err="1">
                  <a:solidFill>
                    <a:schemeClr val="lt1"/>
                  </a:solidFill>
                  <a:latin typeface="Calibri"/>
                  <a:ea typeface="Calibri"/>
                  <a:cs typeface="Calibri"/>
                  <a:sym typeface="Calibri"/>
                </a:rPr>
                <a:t>Döngü</a:t>
              </a:r>
              <a:r>
                <a:rPr lang="en-US" sz="1100" dirty="0">
                  <a:solidFill>
                    <a:schemeClr val="lt1"/>
                  </a:solidFill>
                  <a:latin typeface="Calibri"/>
                  <a:ea typeface="Calibri"/>
                  <a:cs typeface="Calibri"/>
                  <a:sym typeface="Calibri"/>
                </a:rPr>
                <a:t> </a:t>
              </a:r>
              <a:r>
                <a:rPr lang="en-US" sz="1100" dirty="0" err="1">
                  <a:solidFill>
                    <a:schemeClr val="lt1"/>
                  </a:solidFill>
                  <a:latin typeface="Calibri"/>
                  <a:ea typeface="Calibri"/>
                  <a:cs typeface="Calibri"/>
                  <a:sym typeface="Calibri"/>
                </a:rPr>
                <a:t>Sistemi</a:t>
              </a:r>
              <a:endParaRPr sz="1400" b="0" i="0" u="none" strike="noStrike" cap="none" dirty="0">
                <a:solidFill>
                  <a:srgbClr val="000000"/>
                </a:solidFill>
                <a:latin typeface="Arial"/>
                <a:ea typeface="Arial"/>
                <a:cs typeface="Arial"/>
                <a:sym typeface="Arial"/>
              </a:endParaRPr>
            </a:p>
          </p:txBody>
        </p:sp>
        <p:sp>
          <p:nvSpPr>
            <p:cNvPr id="449" name="Google Shape;449;p15"/>
            <p:cNvSpPr/>
            <p:nvPr/>
          </p:nvSpPr>
          <p:spPr>
            <a:xfrm>
              <a:off x="2340805" y="519424"/>
              <a:ext cx="8744056" cy="456004"/>
            </a:xfrm>
            <a:prstGeom prst="roundRect">
              <a:avLst>
                <a:gd name="adj" fmla="val 10000"/>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0" name="Google Shape;450;p15"/>
            <p:cNvSpPr txBox="1"/>
            <p:nvPr/>
          </p:nvSpPr>
          <p:spPr>
            <a:xfrm>
              <a:off x="2354161" y="532780"/>
              <a:ext cx="8717344" cy="429292"/>
            </a:xfrm>
            <a:prstGeom prst="rect">
              <a:avLst/>
            </a:prstGeom>
            <a:noFill/>
            <a:ln>
              <a:noFill/>
            </a:ln>
          </p:spPr>
          <p:txBody>
            <a:bodyPr spcFirstLastPara="1" wrap="square" lIns="72375" tIns="72375" rIns="72375" bIns="72375" anchor="ctr" anchorCtr="0">
              <a:noAutofit/>
            </a:bodyPr>
            <a:lstStyle/>
            <a:p>
              <a:pPr lvl="0" algn="ctr">
                <a:lnSpc>
                  <a:spcPct val="90000"/>
                </a:lnSpc>
                <a:buClr>
                  <a:schemeClr val="lt1"/>
                </a:buClr>
                <a:buSzPts val="1900"/>
              </a:pPr>
              <a:r>
                <a:rPr lang="en-US" sz="1900" dirty="0" err="1">
                  <a:solidFill>
                    <a:schemeClr val="lt1"/>
                  </a:solidFill>
                  <a:latin typeface="Calibri"/>
                  <a:ea typeface="Calibri"/>
                  <a:cs typeface="Calibri"/>
                  <a:sym typeface="Calibri"/>
                </a:rPr>
                <a:t>Reaktif</a:t>
              </a:r>
              <a:r>
                <a:rPr lang="en-US" sz="1900" dirty="0">
                  <a:solidFill>
                    <a:schemeClr val="lt1"/>
                  </a:solidFill>
                  <a:latin typeface="Calibri"/>
                  <a:ea typeface="Calibri"/>
                  <a:cs typeface="Calibri"/>
                  <a:sym typeface="Calibri"/>
                </a:rPr>
                <a:t> </a:t>
              </a:r>
              <a:r>
                <a:rPr lang="en-US" sz="1900" dirty="0" err="1">
                  <a:solidFill>
                    <a:schemeClr val="lt1"/>
                  </a:solidFill>
                  <a:latin typeface="Calibri"/>
                  <a:ea typeface="Calibri"/>
                  <a:cs typeface="Calibri"/>
                  <a:sym typeface="Calibri"/>
                </a:rPr>
                <a:t>Yaklaşım</a:t>
              </a:r>
              <a:endParaRPr sz="1400" b="0" i="0" u="none" strike="noStrike" cap="none" dirty="0">
                <a:solidFill>
                  <a:srgbClr val="000000"/>
                </a:solidFill>
                <a:latin typeface="Arial"/>
                <a:ea typeface="Arial"/>
                <a:cs typeface="Arial"/>
                <a:sym typeface="Arial"/>
              </a:endParaRPr>
            </a:p>
          </p:txBody>
        </p:sp>
        <p:sp>
          <p:nvSpPr>
            <p:cNvPr id="451" name="Google Shape;451;p15"/>
            <p:cNvSpPr/>
            <p:nvPr/>
          </p:nvSpPr>
          <p:spPr>
            <a:xfrm>
              <a:off x="2357858" y="1037028"/>
              <a:ext cx="8709949" cy="456004"/>
            </a:xfrm>
            <a:prstGeom prst="roundRect">
              <a:avLst>
                <a:gd name="adj" fmla="val 10000"/>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2" name="Google Shape;452;p15"/>
            <p:cNvSpPr txBox="1"/>
            <p:nvPr/>
          </p:nvSpPr>
          <p:spPr>
            <a:xfrm>
              <a:off x="2371214" y="1050384"/>
              <a:ext cx="8683237" cy="429292"/>
            </a:xfrm>
            <a:prstGeom prst="rect">
              <a:avLst/>
            </a:prstGeom>
            <a:noFill/>
            <a:ln>
              <a:noFill/>
            </a:ln>
          </p:spPr>
          <p:txBody>
            <a:bodyPr spcFirstLastPara="1" wrap="square" lIns="72375" tIns="72375" rIns="72375" bIns="72375" anchor="ctr" anchorCtr="0">
              <a:noAutofit/>
            </a:bodyPr>
            <a:lstStyle/>
            <a:p>
              <a:pPr lvl="0" algn="ctr">
                <a:lnSpc>
                  <a:spcPct val="90000"/>
                </a:lnSpc>
                <a:buClr>
                  <a:schemeClr val="lt1"/>
                </a:buClr>
                <a:buSzPts val="1900"/>
              </a:pPr>
              <a:r>
                <a:rPr lang="en-US" sz="1900" dirty="0" err="1">
                  <a:solidFill>
                    <a:schemeClr val="lt1"/>
                  </a:solidFill>
                  <a:latin typeface="Calibri"/>
                  <a:ea typeface="Calibri"/>
                  <a:cs typeface="Calibri"/>
                  <a:sym typeface="Calibri"/>
                </a:rPr>
                <a:t>Kullanım</a:t>
              </a:r>
              <a:r>
                <a:rPr lang="en-US" sz="1900" dirty="0">
                  <a:solidFill>
                    <a:schemeClr val="lt1"/>
                  </a:solidFill>
                  <a:latin typeface="Calibri"/>
                  <a:ea typeface="Calibri"/>
                  <a:cs typeface="Calibri"/>
                  <a:sym typeface="Calibri"/>
                </a:rPr>
                <a:t> </a:t>
              </a:r>
              <a:r>
                <a:rPr lang="en-US" sz="1900" dirty="0" err="1">
                  <a:solidFill>
                    <a:schemeClr val="lt1"/>
                  </a:solidFill>
                  <a:latin typeface="Calibri"/>
                  <a:ea typeface="Calibri"/>
                  <a:cs typeface="Calibri"/>
                  <a:sym typeface="Calibri"/>
                </a:rPr>
                <a:t>ömrü</a:t>
              </a:r>
              <a:r>
                <a:rPr lang="en-US" sz="1900" dirty="0">
                  <a:solidFill>
                    <a:schemeClr val="lt1"/>
                  </a:solidFill>
                  <a:latin typeface="Calibri"/>
                  <a:ea typeface="Calibri"/>
                  <a:cs typeface="Calibri"/>
                  <a:sym typeface="Calibri"/>
                </a:rPr>
                <a:t> </a:t>
              </a:r>
              <a:r>
                <a:rPr lang="en-US" sz="1900" dirty="0" err="1">
                  <a:solidFill>
                    <a:schemeClr val="lt1"/>
                  </a:solidFill>
                  <a:latin typeface="Calibri"/>
                  <a:ea typeface="Calibri"/>
                  <a:cs typeface="Calibri"/>
                  <a:sym typeface="Calibri"/>
                </a:rPr>
                <a:t>sonu</a:t>
              </a:r>
              <a:r>
                <a:rPr lang="en-US" sz="1900" dirty="0">
                  <a:solidFill>
                    <a:schemeClr val="lt1"/>
                  </a:solidFill>
                  <a:latin typeface="Calibri"/>
                  <a:ea typeface="Calibri"/>
                  <a:cs typeface="Calibri"/>
                  <a:sym typeface="Calibri"/>
                </a:rPr>
                <a:t> </a:t>
              </a:r>
              <a:r>
                <a:rPr lang="en-US" sz="1900" dirty="0" err="1">
                  <a:solidFill>
                    <a:schemeClr val="lt1"/>
                  </a:solidFill>
                  <a:latin typeface="Calibri"/>
                  <a:ea typeface="Calibri"/>
                  <a:cs typeface="Calibri"/>
                  <a:sym typeface="Calibri"/>
                </a:rPr>
                <a:t>yönetimi</a:t>
              </a:r>
              <a:endParaRPr sz="1400" b="0" i="0" u="none" strike="noStrike" cap="none" dirty="0">
                <a:solidFill>
                  <a:srgbClr val="000000"/>
                </a:solidFill>
                <a:latin typeface="Arial"/>
                <a:ea typeface="Arial"/>
                <a:cs typeface="Arial"/>
                <a:sym typeface="Arial"/>
              </a:endParaRPr>
            </a:p>
          </p:txBody>
        </p:sp>
        <p:sp>
          <p:nvSpPr>
            <p:cNvPr id="453" name="Google Shape;453;p15"/>
            <p:cNvSpPr/>
            <p:nvPr/>
          </p:nvSpPr>
          <p:spPr>
            <a:xfrm>
              <a:off x="2398478" y="1554632"/>
              <a:ext cx="1095741" cy="456004"/>
            </a:xfrm>
            <a:prstGeom prst="roundRect">
              <a:avLst>
                <a:gd name="adj" fmla="val 10000"/>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4" name="Google Shape;454;p15"/>
            <p:cNvSpPr txBox="1"/>
            <p:nvPr/>
          </p:nvSpPr>
          <p:spPr>
            <a:xfrm>
              <a:off x="2411834" y="1567988"/>
              <a:ext cx="1069029" cy="429292"/>
            </a:xfrm>
            <a:prstGeom prst="rect">
              <a:avLst/>
            </a:prstGeom>
            <a:noFill/>
            <a:ln>
              <a:noFill/>
            </a:ln>
          </p:spPr>
          <p:txBody>
            <a:bodyPr spcFirstLastPara="1" wrap="square" lIns="41900" tIns="41900" rIns="41900" bIns="41900" anchor="ctr" anchorCtr="0">
              <a:noAutofit/>
            </a:bodyPr>
            <a:lstStyle/>
            <a:p>
              <a:pPr lvl="0" algn="ctr">
                <a:lnSpc>
                  <a:spcPct val="90000"/>
                </a:lnSpc>
                <a:buClr>
                  <a:schemeClr val="lt1"/>
                </a:buClr>
                <a:buSzPts val="1100"/>
              </a:pPr>
              <a:r>
                <a:rPr lang="en-US" sz="1100" dirty="0" err="1">
                  <a:solidFill>
                    <a:schemeClr val="lt1"/>
                  </a:solidFill>
                  <a:latin typeface="Calibri"/>
                  <a:ea typeface="Calibri"/>
                  <a:cs typeface="Calibri"/>
                  <a:sym typeface="Calibri"/>
                </a:rPr>
                <a:t>Yeniden</a:t>
              </a:r>
              <a:endParaRPr sz="1400" b="0" i="0" u="none" strike="noStrike" cap="none" dirty="0">
                <a:solidFill>
                  <a:srgbClr val="000000"/>
                </a:solidFill>
                <a:latin typeface="Arial"/>
                <a:ea typeface="Arial"/>
                <a:cs typeface="Arial"/>
                <a:sym typeface="Arial"/>
              </a:endParaRPr>
            </a:p>
          </p:txBody>
        </p:sp>
        <p:sp>
          <p:nvSpPr>
            <p:cNvPr id="455" name="Google Shape;455;p15"/>
            <p:cNvSpPr/>
            <p:nvPr/>
          </p:nvSpPr>
          <p:spPr>
            <a:xfrm>
              <a:off x="2398478" y="2072236"/>
              <a:ext cx="1095741" cy="456004"/>
            </a:xfrm>
            <a:prstGeom prst="roundRect">
              <a:avLst>
                <a:gd name="adj" fmla="val 10000"/>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6" name="Google Shape;456;p15"/>
            <p:cNvSpPr txBox="1"/>
            <p:nvPr/>
          </p:nvSpPr>
          <p:spPr>
            <a:xfrm>
              <a:off x="2411834" y="2085592"/>
              <a:ext cx="1069029" cy="429292"/>
            </a:xfrm>
            <a:prstGeom prst="rect">
              <a:avLst/>
            </a:prstGeom>
            <a:noFill/>
            <a:ln>
              <a:noFill/>
            </a:ln>
          </p:spPr>
          <p:txBody>
            <a:bodyPr spcFirstLastPara="1" wrap="square" lIns="41900" tIns="41900" rIns="41900" bIns="41900" anchor="ctr" anchorCtr="0">
              <a:noAutofit/>
            </a:bodyPr>
            <a:lstStyle/>
            <a:p>
              <a:pPr lvl="0" algn="ctr">
                <a:lnSpc>
                  <a:spcPct val="90000"/>
                </a:lnSpc>
                <a:buClr>
                  <a:schemeClr val="lt1"/>
                </a:buClr>
                <a:buSzPts val="1100"/>
              </a:pPr>
              <a:r>
                <a:rPr lang="en-US" sz="1100" dirty="0" err="1">
                  <a:solidFill>
                    <a:schemeClr val="lt1"/>
                  </a:solidFill>
                  <a:latin typeface="Calibri"/>
                  <a:ea typeface="Calibri"/>
                  <a:cs typeface="Calibri"/>
                  <a:sym typeface="Calibri"/>
                </a:rPr>
                <a:t>Muayene</a:t>
              </a:r>
              <a:r>
                <a:rPr lang="en-US" sz="1100" dirty="0">
                  <a:solidFill>
                    <a:schemeClr val="lt1"/>
                  </a:solidFill>
                  <a:latin typeface="Calibri"/>
                  <a:ea typeface="Calibri"/>
                  <a:cs typeface="Calibri"/>
                  <a:sym typeface="Calibri"/>
                </a:rPr>
                <a:t>, </a:t>
              </a:r>
              <a:r>
                <a:rPr lang="en-US" sz="1100" dirty="0" err="1">
                  <a:solidFill>
                    <a:schemeClr val="lt1"/>
                  </a:solidFill>
                  <a:latin typeface="Calibri"/>
                  <a:ea typeface="Calibri"/>
                  <a:cs typeface="Calibri"/>
                  <a:sym typeface="Calibri"/>
                </a:rPr>
                <a:t>Onarım</a:t>
              </a:r>
              <a:r>
                <a:rPr lang="en-US" sz="1100" dirty="0">
                  <a:solidFill>
                    <a:schemeClr val="lt1"/>
                  </a:solidFill>
                  <a:latin typeface="Calibri"/>
                  <a:ea typeface="Calibri"/>
                  <a:cs typeface="Calibri"/>
                  <a:sym typeface="Calibri"/>
                </a:rPr>
                <a:t>, </a:t>
              </a:r>
              <a:r>
                <a:rPr lang="en-US" sz="1100" dirty="0" err="1">
                  <a:solidFill>
                    <a:schemeClr val="lt1"/>
                  </a:solidFill>
                  <a:latin typeface="Calibri"/>
                  <a:ea typeface="Calibri"/>
                  <a:cs typeface="Calibri"/>
                  <a:sym typeface="Calibri"/>
                </a:rPr>
                <a:t>Yenileme</a:t>
              </a:r>
              <a:endParaRPr sz="1400" b="0" i="0" u="none" strike="noStrike" cap="none" dirty="0">
                <a:solidFill>
                  <a:srgbClr val="000000"/>
                </a:solidFill>
                <a:latin typeface="Arial"/>
                <a:ea typeface="Arial"/>
                <a:cs typeface="Arial"/>
                <a:sym typeface="Arial"/>
              </a:endParaRPr>
            </a:p>
          </p:txBody>
        </p:sp>
        <p:sp>
          <p:nvSpPr>
            <p:cNvPr id="457" name="Google Shape;457;p15"/>
            <p:cNvSpPr/>
            <p:nvPr/>
          </p:nvSpPr>
          <p:spPr>
            <a:xfrm>
              <a:off x="2398478" y="2589840"/>
              <a:ext cx="1095741" cy="456004"/>
            </a:xfrm>
            <a:prstGeom prst="roundRect">
              <a:avLst>
                <a:gd name="adj" fmla="val 10000"/>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8" name="Google Shape;458;p15"/>
            <p:cNvSpPr txBox="1"/>
            <p:nvPr/>
          </p:nvSpPr>
          <p:spPr>
            <a:xfrm>
              <a:off x="2411834" y="2603196"/>
              <a:ext cx="1069029" cy="429292"/>
            </a:xfrm>
            <a:prstGeom prst="rect">
              <a:avLst/>
            </a:prstGeom>
            <a:noFill/>
            <a:ln>
              <a:noFill/>
            </a:ln>
          </p:spPr>
          <p:txBody>
            <a:bodyPr spcFirstLastPara="1" wrap="square" lIns="41900" tIns="41900" rIns="41900" bIns="41900" anchor="ctr" anchorCtr="0">
              <a:noAutofit/>
            </a:bodyPr>
            <a:lstStyle/>
            <a:p>
              <a:pPr lvl="0" algn="ctr">
                <a:lnSpc>
                  <a:spcPct val="90000"/>
                </a:lnSpc>
                <a:buClr>
                  <a:schemeClr val="lt1"/>
                </a:buClr>
                <a:buSzPts val="1100"/>
              </a:pPr>
              <a:r>
                <a:rPr lang="en-US" sz="1100" dirty="0" err="1">
                  <a:solidFill>
                    <a:schemeClr val="lt1"/>
                  </a:solidFill>
                  <a:latin typeface="Calibri"/>
                  <a:ea typeface="Calibri"/>
                  <a:cs typeface="Calibri"/>
                  <a:sym typeface="Calibri"/>
                </a:rPr>
                <a:t>Kapalı</a:t>
              </a:r>
              <a:r>
                <a:rPr lang="en-US" sz="1100" dirty="0">
                  <a:solidFill>
                    <a:schemeClr val="lt1"/>
                  </a:solidFill>
                  <a:latin typeface="Calibri"/>
                  <a:ea typeface="Calibri"/>
                  <a:cs typeface="Calibri"/>
                  <a:sym typeface="Calibri"/>
                </a:rPr>
                <a:t> </a:t>
              </a:r>
              <a:r>
                <a:rPr lang="en-US" sz="1100" dirty="0" err="1">
                  <a:solidFill>
                    <a:schemeClr val="lt1"/>
                  </a:solidFill>
                  <a:latin typeface="Calibri"/>
                  <a:ea typeface="Calibri"/>
                  <a:cs typeface="Calibri"/>
                  <a:sym typeface="Calibri"/>
                </a:rPr>
                <a:t>Döngü</a:t>
              </a:r>
              <a:r>
                <a:rPr lang="en-US" sz="1100" dirty="0">
                  <a:solidFill>
                    <a:schemeClr val="lt1"/>
                  </a:solidFill>
                  <a:latin typeface="Calibri"/>
                  <a:ea typeface="Calibri"/>
                  <a:cs typeface="Calibri"/>
                  <a:sym typeface="Calibri"/>
                </a:rPr>
                <a:t> </a:t>
              </a:r>
              <a:r>
                <a:rPr lang="en-US" sz="1100" dirty="0" err="1">
                  <a:solidFill>
                    <a:schemeClr val="lt1"/>
                  </a:solidFill>
                  <a:latin typeface="Calibri"/>
                  <a:ea typeface="Calibri"/>
                  <a:cs typeface="Calibri"/>
                  <a:sym typeface="Calibri"/>
                </a:rPr>
                <a:t>Sistem</a:t>
              </a:r>
              <a:endParaRPr sz="1400" b="0" i="0" u="none" strike="noStrike" cap="none" dirty="0">
                <a:solidFill>
                  <a:srgbClr val="000000"/>
                </a:solidFill>
                <a:latin typeface="Arial"/>
                <a:ea typeface="Arial"/>
                <a:cs typeface="Arial"/>
                <a:sym typeface="Arial"/>
              </a:endParaRPr>
            </a:p>
          </p:txBody>
        </p:sp>
        <p:sp>
          <p:nvSpPr>
            <p:cNvPr id="459" name="Google Shape;459;p15"/>
            <p:cNvSpPr/>
            <p:nvPr/>
          </p:nvSpPr>
          <p:spPr>
            <a:xfrm>
              <a:off x="3512420" y="1554632"/>
              <a:ext cx="5286883" cy="456004"/>
            </a:xfrm>
            <a:prstGeom prst="roundRect">
              <a:avLst>
                <a:gd name="adj" fmla="val 10000"/>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0" name="Google Shape;460;p15"/>
            <p:cNvSpPr txBox="1"/>
            <p:nvPr/>
          </p:nvSpPr>
          <p:spPr>
            <a:xfrm>
              <a:off x="3525776" y="1567988"/>
              <a:ext cx="5260171" cy="429292"/>
            </a:xfrm>
            <a:prstGeom prst="rect">
              <a:avLst/>
            </a:prstGeom>
            <a:noFill/>
            <a:ln>
              <a:noFill/>
            </a:ln>
          </p:spPr>
          <p:txBody>
            <a:bodyPr spcFirstLastPara="1" wrap="square" lIns="41900" tIns="41900" rIns="41900" bIns="41900" anchor="ctr" anchorCtr="0">
              <a:noAutofit/>
            </a:bodyPr>
            <a:lstStyle/>
            <a:p>
              <a:pPr lvl="0" algn="ctr">
                <a:lnSpc>
                  <a:spcPct val="90000"/>
                </a:lnSpc>
                <a:buClr>
                  <a:schemeClr val="lt1"/>
                </a:buClr>
                <a:buSzPts val="1100"/>
              </a:pPr>
              <a:r>
                <a:rPr lang="en-US" sz="1100" dirty="0">
                  <a:solidFill>
                    <a:schemeClr val="lt1"/>
                  </a:solidFill>
                  <a:latin typeface="Calibri"/>
                  <a:ea typeface="Calibri"/>
                  <a:cs typeface="Calibri"/>
                  <a:sym typeface="Calibri"/>
                </a:rPr>
                <a:t>Geri </a:t>
              </a:r>
              <a:r>
                <a:rPr lang="en-US" sz="1100" dirty="0" err="1">
                  <a:solidFill>
                    <a:schemeClr val="lt1"/>
                  </a:solidFill>
                  <a:latin typeface="Calibri"/>
                  <a:ea typeface="Calibri"/>
                  <a:cs typeface="Calibri"/>
                  <a:sym typeface="Calibri"/>
                </a:rPr>
                <a:t>dönüşüm</a:t>
              </a:r>
              <a:endParaRPr sz="1400" b="0" i="0" u="none" strike="noStrike" cap="none" dirty="0">
                <a:solidFill>
                  <a:srgbClr val="000000"/>
                </a:solidFill>
                <a:latin typeface="Arial"/>
                <a:ea typeface="Arial"/>
                <a:cs typeface="Arial"/>
                <a:sym typeface="Arial"/>
              </a:endParaRPr>
            </a:p>
          </p:txBody>
        </p:sp>
        <p:sp>
          <p:nvSpPr>
            <p:cNvPr id="461" name="Google Shape;461;p15"/>
            <p:cNvSpPr/>
            <p:nvPr/>
          </p:nvSpPr>
          <p:spPr>
            <a:xfrm>
              <a:off x="3555572" y="2072236"/>
              <a:ext cx="4103633" cy="456004"/>
            </a:xfrm>
            <a:prstGeom prst="roundRect">
              <a:avLst>
                <a:gd name="adj" fmla="val 10000"/>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2" name="Google Shape;462;p15"/>
            <p:cNvSpPr txBox="1"/>
            <p:nvPr/>
          </p:nvSpPr>
          <p:spPr>
            <a:xfrm>
              <a:off x="3568928" y="2085592"/>
              <a:ext cx="4076921" cy="429292"/>
            </a:xfrm>
            <a:prstGeom prst="rect">
              <a:avLst/>
            </a:prstGeom>
            <a:noFill/>
            <a:ln>
              <a:noFill/>
            </a:ln>
          </p:spPr>
          <p:txBody>
            <a:bodyPr spcFirstLastPara="1" wrap="square" lIns="41900" tIns="41900" rIns="41900" bIns="41900" anchor="ctr" anchorCtr="0">
              <a:noAutofit/>
            </a:bodyPr>
            <a:lstStyle/>
            <a:p>
              <a:pPr lvl="0" algn="ctr">
                <a:lnSpc>
                  <a:spcPct val="90000"/>
                </a:lnSpc>
                <a:buClr>
                  <a:schemeClr val="lt1"/>
                </a:buClr>
                <a:buSzPts val="1100"/>
              </a:pPr>
              <a:r>
                <a:rPr lang="en-US" sz="1100" dirty="0" err="1">
                  <a:solidFill>
                    <a:schemeClr val="lt1"/>
                  </a:solidFill>
                  <a:latin typeface="Calibri"/>
                  <a:ea typeface="Calibri"/>
                  <a:cs typeface="Calibri"/>
                  <a:sym typeface="Calibri"/>
                </a:rPr>
                <a:t>Yıkıcı</a:t>
              </a:r>
              <a:endParaRPr sz="1400" b="0" i="0" u="none" strike="noStrike" cap="none" dirty="0">
                <a:solidFill>
                  <a:srgbClr val="000000"/>
                </a:solidFill>
                <a:latin typeface="Arial"/>
                <a:ea typeface="Arial"/>
                <a:cs typeface="Arial"/>
                <a:sym typeface="Arial"/>
              </a:endParaRPr>
            </a:p>
          </p:txBody>
        </p:sp>
        <p:sp>
          <p:nvSpPr>
            <p:cNvPr id="463" name="Google Shape;463;p15"/>
            <p:cNvSpPr/>
            <p:nvPr/>
          </p:nvSpPr>
          <p:spPr>
            <a:xfrm>
              <a:off x="3618730" y="2589840"/>
              <a:ext cx="3977317" cy="456004"/>
            </a:xfrm>
            <a:prstGeom prst="roundRect">
              <a:avLst>
                <a:gd name="adj" fmla="val 10000"/>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4" name="Google Shape;464;p15"/>
            <p:cNvSpPr txBox="1"/>
            <p:nvPr/>
          </p:nvSpPr>
          <p:spPr>
            <a:xfrm>
              <a:off x="3632086" y="2603196"/>
              <a:ext cx="3950605" cy="429292"/>
            </a:xfrm>
            <a:prstGeom prst="rect">
              <a:avLst/>
            </a:prstGeom>
            <a:noFill/>
            <a:ln>
              <a:noFill/>
            </a:ln>
          </p:spPr>
          <p:txBody>
            <a:bodyPr spcFirstLastPara="1" wrap="square" lIns="41900" tIns="41900" rIns="41900" bIns="41900" anchor="ctr" anchorCtr="0">
              <a:noAutofit/>
            </a:bodyPr>
            <a:lstStyle/>
            <a:p>
              <a:pPr lvl="0" algn="ctr">
                <a:lnSpc>
                  <a:spcPct val="90000"/>
                </a:lnSpc>
                <a:buClr>
                  <a:schemeClr val="lt1"/>
                </a:buClr>
                <a:buSzPts val="1100"/>
              </a:pPr>
              <a:r>
                <a:rPr lang="en-US" sz="1100" dirty="0" err="1">
                  <a:solidFill>
                    <a:schemeClr val="lt1"/>
                  </a:solidFill>
                  <a:latin typeface="Calibri"/>
                  <a:ea typeface="Calibri"/>
                  <a:cs typeface="Calibri"/>
                  <a:sym typeface="Calibri"/>
                </a:rPr>
                <a:t>Parçalama</a:t>
              </a:r>
              <a:r>
                <a:rPr lang="en-US" sz="1100" dirty="0">
                  <a:solidFill>
                    <a:schemeClr val="lt1"/>
                  </a:solidFill>
                  <a:latin typeface="Calibri"/>
                  <a:ea typeface="Calibri"/>
                  <a:cs typeface="Calibri"/>
                  <a:sym typeface="Calibri"/>
                </a:rPr>
                <a:t> ve </a:t>
              </a:r>
              <a:r>
                <a:rPr lang="en-US" sz="1100" dirty="0" err="1">
                  <a:solidFill>
                    <a:schemeClr val="lt1"/>
                  </a:solidFill>
                  <a:latin typeface="Calibri"/>
                  <a:ea typeface="Calibri"/>
                  <a:cs typeface="Calibri"/>
                  <a:sym typeface="Calibri"/>
                </a:rPr>
                <a:t>Kızdırma</a:t>
              </a:r>
              <a:endParaRPr sz="1400" b="0" i="0" u="none" strike="noStrike" cap="none" dirty="0">
                <a:solidFill>
                  <a:srgbClr val="000000"/>
                </a:solidFill>
                <a:latin typeface="Arial"/>
                <a:ea typeface="Arial"/>
                <a:cs typeface="Arial"/>
                <a:sym typeface="Arial"/>
              </a:endParaRPr>
            </a:p>
          </p:txBody>
        </p:sp>
        <p:sp>
          <p:nvSpPr>
            <p:cNvPr id="465" name="Google Shape;465;p15"/>
            <p:cNvSpPr/>
            <p:nvPr/>
          </p:nvSpPr>
          <p:spPr>
            <a:xfrm>
              <a:off x="3739274" y="3107445"/>
              <a:ext cx="3736229" cy="456004"/>
            </a:xfrm>
            <a:prstGeom prst="roundRect">
              <a:avLst>
                <a:gd name="adj" fmla="val 10000"/>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6" name="Google Shape;466;p15"/>
            <p:cNvSpPr txBox="1"/>
            <p:nvPr/>
          </p:nvSpPr>
          <p:spPr>
            <a:xfrm>
              <a:off x="3752630" y="3120801"/>
              <a:ext cx="3709517" cy="429292"/>
            </a:xfrm>
            <a:prstGeom prst="rect">
              <a:avLst/>
            </a:prstGeom>
            <a:noFill/>
            <a:ln>
              <a:noFill/>
            </a:ln>
          </p:spPr>
          <p:txBody>
            <a:bodyPr spcFirstLastPara="1" wrap="square" lIns="41900" tIns="41900" rIns="41900" bIns="41900" anchor="ctr" anchorCtr="0">
              <a:noAutofit/>
            </a:bodyPr>
            <a:lstStyle/>
            <a:p>
              <a:pPr lvl="0" algn="ctr">
                <a:lnSpc>
                  <a:spcPct val="90000"/>
                </a:lnSpc>
                <a:buClr>
                  <a:schemeClr val="lt1"/>
                </a:buClr>
                <a:buSzPts val="1100"/>
              </a:pPr>
              <a:r>
                <a:rPr lang="en-US" sz="1100" dirty="0" err="1">
                  <a:solidFill>
                    <a:schemeClr val="lt1"/>
                  </a:solidFill>
                  <a:latin typeface="Calibri"/>
                  <a:ea typeface="Calibri"/>
                  <a:cs typeface="Calibri"/>
                  <a:sym typeface="Calibri"/>
                </a:rPr>
                <a:t>Ayrılık</a:t>
              </a:r>
              <a:endParaRPr sz="1400" b="0" i="0" u="none" strike="noStrike" cap="none" dirty="0">
                <a:solidFill>
                  <a:srgbClr val="000000"/>
                </a:solidFill>
                <a:latin typeface="Arial"/>
                <a:ea typeface="Arial"/>
                <a:cs typeface="Arial"/>
                <a:sym typeface="Arial"/>
              </a:endParaRPr>
            </a:p>
          </p:txBody>
        </p:sp>
        <p:sp>
          <p:nvSpPr>
            <p:cNvPr id="467" name="Google Shape;467;p15"/>
            <p:cNvSpPr/>
            <p:nvPr/>
          </p:nvSpPr>
          <p:spPr>
            <a:xfrm>
              <a:off x="3958884" y="3625049"/>
              <a:ext cx="3297009" cy="456004"/>
            </a:xfrm>
            <a:prstGeom prst="roundRect">
              <a:avLst>
                <a:gd name="adj" fmla="val 10000"/>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8" name="Google Shape;468;p15"/>
            <p:cNvSpPr txBox="1"/>
            <p:nvPr/>
          </p:nvSpPr>
          <p:spPr>
            <a:xfrm>
              <a:off x="3972240" y="3638405"/>
              <a:ext cx="3270297" cy="429292"/>
            </a:xfrm>
            <a:prstGeom prst="rect">
              <a:avLst/>
            </a:prstGeom>
            <a:noFill/>
            <a:ln>
              <a:noFill/>
            </a:ln>
          </p:spPr>
          <p:txBody>
            <a:bodyPr spcFirstLastPara="1" wrap="square" lIns="41900" tIns="41900" rIns="41900" bIns="41900" anchor="ctr" anchorCtr="0">
              <a:noAutofit/>
            </a:bodyPr>
            <a:lstStyle/>
            <a:p>
              <a:pPr lvl="0" algn="ctr">
                <a:lnSpc>
                  <a:spcPct val="90000"/>
                </a:lnSpc>
                <a:buClr>
                  <a:schemeClr val="lt1"/>
                </a:buClr>
                <a:buSzPts val="1100"/>
              </a:pPr>
              <a:r>
                <a:rPr lang="en-US" sz="1100">
                  <a:solidFill>
                    <a:schemeClr val="lt1"/>
                  </a:solidFill>
                  <a:latin typeface="Calibri"/>
                  <a:ea typeface="Calibri"/>
                  <a:cs typeface="Calibri"/>
                  <a:sym typeface="Calibri"/>
                </a:rPr>
                <a:t>Yeniden İşleme</a:t>
              </a:r>
              <a:endParaRPr sz="1400" b="0" i="0" u="none" strike="noStrike" cap="none">
                <a:solidFill>
                  <a:srgbClr val="000000"/>
                </a:solidFill>
                <a:latin typeface="Arial"/>
                <a:ea typeface="Arial"/>
                <a:cs typeface="Arial"/>
                <a:sym typeface="Arial"/>
              </a:endParaRPr>
            </a:p>
          </p:txBody>
        </p:sp>
        <p:sp>
          <p:nvSpPr>
            <p:cNvPr id="469" name="Google Shape;469;p15"/>
            <p:cNvSpPr/>
            <p:nvPr/>
          </p:nvSpPr>
          <p:spPr>
            <a:xfrm>
              <a:off x="4855108" y="4121873"/>
              <a:ext cx="1463481" cy="456004"/>
            </a:xfrm>
            <a:prstGeom prst="roundRect">
              <a:avLst>
                <a:gd name="adj" fmla="val 10000"/>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0" name="Google Shape;470;p15"/>
            <p:cNvSpPr txBox="1"/>
            <p:nvPr/>
          </p:nvSpPr>
          <p:spPr>
            <a:xfrm>
              <a:off x="4868464" y="4135229"/>
              <a:ext cx="1436769" cy="429292"/>
            </a:xfrm>
            <a:prstGeom prst="rect">
              <a:avLst/>
            </a:prstGeom>
            <a:noFill/>
            <a:ln>
              <a:noFill/>
            </a:ln>
          </p:spPr>
          <p:txBody>
            <a:bodyPr spcFirstLastPara="1" wrap="square" lIns="41900" tIns="41900" rIns="41900" bIns="41900" anchor="ctr" anchorCtr="0">
              <a:noAutofit/>
            </a:bodyPr>
            <a:lstStyle/>
            <a:p>
              <a:pPr lvl="0" algn="ctr">
                <a:lnSpc>
                  <a:spcPct val="90000"/>
                </a:lnSpc>
                <a:buClr>
                  <a:schemeClr val="lt1"/>
                </a:buClr>
                <a:buSzPts val="1100"/>
              </a:pPr>
              <a:r>
                <a:rPr lang="en-US" sz="1100">
                  <a:solidFill>
                    <a:schemeClr val="lt1"/>
                  </a:solidFill>
                  <a:latin typeface="Calibri"/>
                  <a:ea typeface="Calibri"/>
                  <a:cs typeface="Calibri"/>
                  <a:sym typeface="Calibri"/>
                </a:rPr>
                <a:t>Açık Döngü Sistemi</a:t>
              </a:r>
              <a:endParaRPr sz="1400" b="0" i="0" u="none" strike="noStrike" cap="none">
                <a:solidFill>
                  <a:srgbClr val="000000"/>
                </a:solidFill>
                <a:latin typeface="Arial"/>
                <a:ea typeface="Arial"/>
                <a:cs typeface="Arial"/>
                <a:sym typeface="Arial"/>
              </a:endParaRPr>
            </a:p>
          </p:txBody>
        </p:sp>
        <p:sp>
          <p:nvSpPr>
            <p:cNvPr id="471" name="Google Shape;471;p15"/>
            <p:cNvSpPr/>
            <p:nvPr/>
          </p:nvSpPr>
          <p:spPr>
            <a:xfrm>
              <a:off x="6427317" y="4121873"/>
              <a:ext cx="1815328" cy="456004"/>
            </a:xfrm>
            <a:prstGeom prst="roundRect">
              <a:avLst>
                <a:gd name="adj" fmla="val 10000"/>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2" name="Google Shape;472;p15"/>
            <p:cNvSpPr txBox="1"/>
            <p:nvPr/>
          </p:nvSpPr>
          <p:spPr>
            <a:xfrm>
              <a:off x="6440673" y="4135229"/>
              <a:ext cx="1788616" cy="429292"/>
            </a:xfrm>
            <a:prstGeom prst="rect">
              <a:avLst/>
            </a:prstGeom>
            <a:noFill/>
            <a:ln>
              <a:noFill/>
            </a:ln>
          </p:spPr>
          <p:txBody>
            <a:bodyPr spcFirstLastPara="1" wrap="square" lIns="41900" tIns="41900" rIns="41900" bIns="41900" anchor="ctr" anchorCtr="0">
              <a:noAutofit/>
            </a:bodyPr>
            <a:lstStyle/>
            <a:p>
              <a:pPr lvl="0" algn="ctr">
                <a:lnSpc>
                  <a:spcPct val="90000"/>
                </a:lnSpc>
                <a:buClr>
                  <a:schemeClr val="lt1"/>
                </a:buClr>
                <a:buSzPts val="1100"/>
              </a:pPr>
              <a:r>
                <a:rPr lang="en-US" sz="1100">
                  <a:solidFill>
                    <a:schemeClr val="lt1"/>
                  </a:solidFill>
                  <a:latin typeface="Calibri"/>
                  <a:ea typeface="Calibri"/>
                  <a:cs typeface="Calibri"/>
                  <a:sym typeface="Calibri"/>
                </a:rPr>
                <a:t>Kapalı Döngü Sistem</a:t>
              </a:r>
              <a:endParaRPr sz="1400" b="0" i="0" u="none" strike="noStrike" cap="none">
                <a:solidFill>
                  <a:srgbClr val="000000"/>
                </a:solidFill>
                <a:latin typeface="Arial"/>
                <a:ea typeface="Arial"/>
                <a:cs typeface="Arial"/>
                <a:sym typeface="Arial"/>
              </a:endParaRPr>
            </a:p>
          </p:txBody>
        </p:sp>
        <p:sp>
          <p:nvSpPr>
            <p:cNvPr id="473" name="Google Shape;473;p15"/>
            <p:cNvSpPr/>
            <p:nvPr/>
          </p:nvSpPr>
          <p:spPr>
            <a:xfrm>
              <a:off x="7677407" y="2072236"/>
              <a:ext cx="1078745" cy="456004"/>
            </a:xfrm>
            <a:prstGeom prst="roundRect">
              <a:avLst>
                <a:gd name="adj" fmla="val 10000"/>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4" name="Google Shape;474;p15"/>
            <p:cNvSpPr txBox="1"/>
            <p:nvPr/>
          </p:nvSpPr>
          <p:spPr>
            <a:xfrm>
              <a:off x="7690763" y="2085592"/>
              <a:ext cx="1052033" cy="429292"/>
            </a:xfrm>
            <a:prstGeom prst="rect">
              <a:avLst/>
            </a:prstGeom>
            <a:noFill/>
            <a:ln>
              <a:noFill/>
            </a:ln>
          </p:spPr>
          <p:txBody>
            <a:bodyPr spcFirstLastPara="1" wrap="square" lIns="41900" tIns="41900" rIns="41900" bIns="41900" anchor="ctr" anchorCtr="0">
              <a:noAutofit/>
            </a:bodyPr>
            <a:lstStyle/>
            <a:p>
              <a:pPr lvl="0" algn="ctr">
                <a:lnSpc>
                  <a:spcPct val="90000"/>
                </a:lnSpc>
                <a:buClr>
                  <a:schemeClr val="lt1"/>
                </a:buClr>
                <a:buSzPts val="1100"/>
              </a:pPr>
              <a:r>
                <a:rPr lang="en-US" sz="1100" dirty="0" err="1">
                  <a:solidFill>
                    <a:schemeClr val="lt1"/>
                  </a:solidFill>
                  <a:latin typeface="Calibri"/>
                  <a:ea typeface="Calibri"/>
                  <a:cs typeface="Calibri"/>
                  <a:sym typeface="Calibri"/>
                </a:rPr>
                <a:t>Tahribatsız</a:t>
              </a:r>
              <a:endParaRPr sz="1400" b="0" i="0" u="none" strike="noStrike" cap="none" dirty="0">
                <a:solidFill>
                  <a:srgbClr val="000000"/>
                </a:solidFill>
                <a:latin typeface="Arial"/>
                <a:ea typeface="Arial"/>
                <a:cs typeface="Arial"/>
                <a:sym typeface="Arial"/>
              </a:endParaRPr>
            </a:p>
          </p:txBody>
        </p:sp>
        <p:sp>
          <p:nvSpPr>
            <p:cNvPr id="475" name="Google Shape;475;p15"/>
            <p:cNvSpPr/>
            <p:nvPr/>
          </p:nvSpPr>
          <p:spPr>
            <a:xfrm>
              <a:off x="7677407" y="2589840"/>
              <a:ext cx="1078745" cy="456004"/>
            </a:xfrm>
            <a:prstGeom prst="roundRect">
              <a:avLst>
                <a:gd name="adj" fmla="val 10000"/>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6" name="Google Shape;476;p15"/>
            <p:cNvSpPr txBox="1"/>
            <p:nvPr/>
          </p:nvSpPr>
          <p:spPr>
            <a:xfrm>
              <a:off x="7690763" y="2603196"/>
              <a:ext cx="1052033" cy="429292"/>
            </a:xfrm>
            <a:prstGeom prst="rect">
              <a:avLst/>
            </a:prstGeom>
            <a:noFill/>
            <a:ln>
              <a:noFill/>
            </a:ln>
          </p:spPr>
          <p:txBody>
            <a:bodyPr spcFirstLastPara="1" wrap="square" lIns="41900" tIns="41900" rIns="41900" bIns="41900" anchor="ctr" anchorCtr="0">
              <a:noAutofit/>
            </a:bodyPr>
            <a:lstStyle/>
            <a:p>
              <a:pPr lvl="0" algn="ctr">
                <a:lnSpc>
                  <a:spcPct val="90000"/>
                </a:lnSpc>
                <a:buClr>
                  <a:schemeClr val="lt1"/>
                </a:buClr>
                <a:buSzPts val="1100"/>
              </a:pPr>
              <a:r>
                <a:rPr lang="en-US" sz="1100" dirty="0" err="1">
                  <a:solidFill>
                    <a:schemeClr val="lt1"/>
                  </a:solidFill>
                  <a:latin typeface="Calibri"/>
                  <a:ea typeface="Calibri"/>
                  <a:cs typeface="Calibri"/>
                  <a:sym typeface="Calibri"/>
                </a:rPr>
                <a:t>Teftiş</a:t>
              </a:r>
              <a:endParaRPr sz="1400" b="0" i="0" u="none" strike="noStrike" cap="none" dirty="0">
                <a:solidFill>
                  <a:srgbClr val="000000"/>
                </a:solidFill>
                <a:latin typeface="Arial"/>
                <a:ea typeface="Arial"/>
                <a:cs typeface="Arial"/>
                <a:sym typeface="Arial"/>
              </a:endParaRPr>
            </a:p>
          </p:txBody>
        </p:sp>
        <p:sp>
          <p:nvSpPr>
            <p:cNvPr id="477" name="Google Shape;477;p15"/>
            <p:cNvSpPr/>
            <p:nvPr/>
          </p:nvSpPr>
          <p:spPr>
            <a:xfrm>
              <a:off x="7677407" y="3107445"/>
              <a:ext cx="1078745" cy="456004"/>
            </a:xfrm>
            <a:prstGeom prst="roundRect">
              <a:avLst>
                <a:gd name="adj" fmla="val 10000"/>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8" name="Google Shape;478;p15"/>
            <p:cNvSpPr txBox="1"/>
            <p:nvPr/>
          </p:nvSpPr>
          <p:spPr>
            <a:xfrm>
              <a:off x="7690763" y="3120801"/>
              <a:ext cx="1052033" cy="429292"/>
            </a:xfrm>
            <a:prstGeom prst="rect">
              <a:avLst/>
            </a:prstGeom>
            <a:noFill/>
            <a:ln>
              <a:noFill/>
            </a:ln>
          </p:spPr>
          <p:txBody>
            <a:bodyPr spcFirstLastPara="1" wrap="square" lIns="41900" tIns="41900" rIns="41900" bIns="41900" anchor="ctr" anchorCtr="0">
              <a:noAutofit/>
            </a:bodyPr>
            <a:lstStyle/>
            <a:p>
              <a:pPr lvl="0" algn="ctr">
                <a:lnSpc>
                  <a:spcPct val="90000"/>
                </a:lnSpc>
                <a:buClr>
                  <a:schemeClr val="lt1"/>
                </a:buClr>
                <a:buSzPts val="1100"/>
              </a:pPr>
              <a:r>
                <a:rPr lang="en-US" sz="1100">
                  <a:solidFill>
                    <a:schemeClr val="lt1"/>
                  </a:solidFill>
                  <a:latin typeface="Calibri"/>
                  <a:ea typeface="Calibri"/>
                  <a:cs typeface="Calibri"/>
                  <a:sym typeface="Calibri"/>
                </a:rPr>
                <a:t>Demontaj</a:t>
              </a:r>
              <a:endParaRPr sz="1400" b="0" i="0" u="none" strike="noStrike" cap="none">
                <a:solidFill>
                  <a:srgbClr val="000000"/>
                </a:solidFill>
                <a:latin typeface="Arial"/>
                <a:ea typeface="Arial"/>
                <a:cs typeface="Arial"/>
                <a:sym typeface="Arial"/>
              </a:endParaRPr>
            </a:p>
          </p:txBody>
        </p:sp>
        <p:sp>
          <p:nvSpPr>
            <p:cNvPr id="479" name="Google Shape;479;p15"/>
            <p:cNvSpPr/>
            <p:nvPr/>
          </p:nvSpPr>
          <p:spPr>
            <a:xfrm>
              <a:off x="7677407" y="3625049"/>
              <a:ext cx="1078745" cy="456004"/>
            </a:xfrm>
            <a:prstGeom prst="roundRect">
              <a:avLst>
                <a:gd name="adj" fmla="val 10000"/>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0" name="Google Shape;480;p15"/>
            <p:cNvSpPr txBox="1"/>
            <p:nvPr/>
          </p:nvSpPr>
          <p:spPr>
            <a:xfrm>
              <a:off x="7690763" y="3638405"/>
              <a:ext cx="1052033" cy="429292"/>
            </a:xfrm>
            <a:prstGeom prst="rect">
              <a:avLst/>
            </a:prstGeom>
            <a:noFill/>
            <a:ln>
              <a:noFill/>
            </a:ln>
          </p:spPr>
          <p:txBody>
            <a:bodyPr spcFirstLastPara="1" wrap="square" lIns="41900" tIns="41900" rIns="41900" bIns="41900" anchor="ctr" anchorCtr="0">
              <a:noAutofit/>
            </a:bodyPr>
            <a:lstStyle/>
            <a:p>
              <a:pPr lvl="0" algn="ctr">
                <a:lnSpc>
                  <a:spcPct val="90000"/>
                </a:lnSpc>
                <a:buClr>
                  <a:schemeClr val="lt1"/>
                </a:buClr>
                <a:buSzPts val="1100"/>
              </a:pPr>
              <a:r>
                <a:rPr lang="en-US" sz="1100">
                  <a:solidFill>
                    <a:schemeClr val="lt1"/>
                  </a:solidFill>
                  <a:latin typeface="Calibri"/>
                  <a:ea typeface="Calibri"/>
                  <a:cs typeface="Calibri"/>
                  <a:sym typeface="Calibri"/>
                </a:rPr>
                <a:t>Yeniden İşleme</a:t>
              </a:r>
              <a:endParaRPr sz="1400" b="0" i="0" u="none" strike="noStrike" cap="none">
                <a:solidFill>
                  <a:srgbClr val="000000"/>
                </a:solidFill>
                <a:latin typeface="Arial"/>
                <a:ea typeface="Arial"/>
                <a:cs typeface="Arial"/>
                <a:sym typeface="Arial"/>
              </a:endParaRPr>
            </a:p>
          </p:txBody>
        </p:sp>
        <p:sp>
          <p:nvSpPr>
            <p:cNvPr id="481" name="Google Shape;481;p15"/>
            <p:cNvSpPr/>
            <p:nvPr/>
          </p:nvSpPr>
          <p:spPr>
            <a:xfrm>
              <a:off x="8817505" y="1554632"/>
              <a:ext cx="1095741" cy="456004"/>
            </a:xfrm>
            <a:prstGeom prst="roundRect">
              <a:avLst>
                <a:gd name="adj" fmla="val 10000"/>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2" name="Google Shape;482;p15"/>
            <p:cNvSpPr txBox="1"/>
            <p:nvPr/>
          </p:nvSpPr>
          <p:spPr>
            <a:xfrm>
              <a:off x="8830861" y="1567988"/>
              <a:ext cx="1069029" cy="429292"/>
            </a:xfrm>
            <a:prstGeom prst="rect">
              <a:avLst/>
            </a:prstGeom>
            <a:noFill/>
            <a:ln>
              <a:noFill/>
            </a:ln>
          </p:spPr>
          <p:txBody>
            <a:bodyPr spcFirstLastPara="1" wrap="square" lIns="41900" tIns="41900" rIns="41900" bIns="41900" anchor="ctr" anchorCtr="0">
              <a:noAutofit/>
            </a:bodyPr>
            <a:lstStyle/>
            <a:p>
              <a:pPr lvl="0" algn="ctr">
                <a:lnSpc>
                  <a:spcPct val="90000"/>
                </a:lnSpc>
                <a:buClr>
                  <a:schemeClr val="lt1"/>
                </a:buClr>
                <a:buSzPts val="1100"/>
              </a:pPr>
              <a:r>
                <a:rPr lang="en-US" sz="1100" dirty="0" err="1">
                  <a:solidFill>
                    <a:schemeClr val="lt1"/>
                  </a:solidFill>
                  <a:latin typeface="Calibri"/>
                  <a:ea typeface="Calibri"/>
                  <a:cs typeface="Calibri"/>
                  <a:sym typeface="Calibri"/>
                </a:rPr>
                <a:t>Enerji</a:t>
              </a:r>
              <a:r>
                <a:rPr lang="en-US" sz="1100" dirty="0">
                  <a:solidFill>
                    <a:schemeClr val="lt1"/>
                  </a:solidFill>
                  <a:latin typeface="Calibri"/>
                  <a:ea typeface="Calibri"/>
                  <a:cs typeface="Calibri"/>
                  <a:sym typeface="Calibri"/>
                </a:rPr>
                <a:t> Geri </a:t>
              </a:r>
              <a:r>
                <a:rPr lang="en-US" sz="1100" dirty="0" err="1">
                  <a:solidFill>
                    <a:schemeClr val="lt1"/>
                  </a:solidFill>
                  <a:latin typeface="Calibri"/>
                  <a:ea typeface="Calibri"/>
                  <a:cs typeface="Calibri"/>
                  <a:sym typeface="Calibri"/>
                </a:rPr>
                <a:t>Kazanımı</a:t>
              </a:r>
              <a:endParaRPr sz="1400" b="0" i="0" u="none" strike="noStrike" cap="none" dirty="0">
                <a:solidFill>
                  <a:srgbClr val="000000"/>
                </a:solidFill>
                <a:latin typeface="Arial"/>
                <a:ea typeface="Arial"/>
                <a:cs typeface="Arial"/>
                <a:sym typeface="Arial"/>
              </a:endParaRPr>
            </a:p>
          </p:txBody>
        </p:sp>
        <p:sp>
          <p:nvSpPr>
            <p:cNvPr id="483" name="Google Shape;483;p15"/>
            <p:cNvSpPr/>
            <p:nvPr/>
          </p:nvSpPr>
          <p:spPr>
            <a:xfrm>
              <a:off x="8817505" y="2072236"/>
              <a:ext cx="1095741" cy="456004"/>
            </a:xfrm>
            <a:prstGeom prst="roundRect">
              <a:avLst>
                <a:gd name="adj" fmla="val 10000"/>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4" name="Google Shape;484;p15"/>
            <p:cNvSpPr txBox="1"/>
            <p:nvPr/>
          </p:nvSpPr>
          <p:spPr>
            <a:xfrm>
              <a:off x="8830861" y="2085592"/>
              <a:ext cx="1069029" cy="429292"/>
            </a:xfrm>
            <a:prstGeom prst="rect">
              <a:avLst/>
            </a:prstGeom>
            <a:noFill/>
            <a:ln>
              <a:noFill/>
            </a:ln>
          </p:spPr>
          <p:txBody>
            <a:bodyPr spcFirstLastPara="1" wrap="square" lIns="41900" tIns="41900" rIns="41900" bIns="41900" anchor="ctr" anchorCtr="0">
              <a:noAutofit/>
            </a:bodyPr>
            <a:lstStyle/>
            <a:p>
              <a:pPr lvl="0" algn="ctr">
                <a:lnSpc>
                  <a:spcPct val="90000"/>
                </a:lnSpc>
                <a:buClr>
                  <a:schemeClr val="lt1"/>
                </a:buClr>
                <a:buSzPts val="1100"/>
              </a:pPr>
              <a:r>
                <a:rPr lang="en-US" sz="1100">
                  <a:solidFill>
                    <a:schemeClr val="lt1"/>
                  </a:solidFill>
                  <a:latin typeface="Calibri"/>
                  <a:ea typeface="Calibri"/>
                  <a:cs typeface="Calibri"/>
                  <a:sym typeface="Calibri"/>
                </a:rPr>
                <a:t>En sık yakma</a:t>
              </a:r>
              <a:endParaRPr sz="1400" b="0" i="0" u="none" strike="noStrike" cap="none">
                <a:solidFill>
                  <a:srgbClr val="000000"/>
                </a:solidFill>
                <a:latin typeface="Arial"/>
                <a:ea typeface="Arial"/>
                <a:cs typeface="Arial"/>
                <a:sym typeface="Arial"/>
              </a:endParaRPr>
            </a:p>
          </p:txBody>
        </p:sp>
        <p:sp>
          <p:nvSpPr>
            <p:cNvPr id="485" name="Google Shape;485;p15"/>
            <p:cNvSpPr/>
            <p:nvPr/>
          </p:nvSpPr>
          <p:spPr>
            <a:xfrm>
              <a:off x="9931447" y="1554632"/>
              <a:ext cx="1095741" cy="456004"/>
            </a:xfrm>
            <a:prstGeom prst="roundRect">
              <a:avLst>
                <a:gd name="adj" fmla="val 10000"/>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6" name="Google Shape;486;p15"/>
            <p:cNvSpPr txBox="1"/>
            <p:nvPr/>
          </p:nvSpPr>
          <p:spPr>
            <a:xfrm>
              <a:off x="9944803" y="1567988"/>
              <a:ext cx="1069029" cy="429292"/>
            </a:xfrm>
            <a:prstGeom prst="rect">
              <a:avLst/>
            </a:prstGeom>
            <a:noFill/>
            <a:ln>
              <a:noFill/>
            </a:ln>
          </p:spPr>
          <p:txBody>
            <a:bodyPr spcFirstLastPara="1" wrap="square" lIns="41900" tIns="41900" rIns="41900" bIns="41900" anchor="ctr" anchorCtr="0">
              <a:noAutofit/>
            </a:bodyPr>
            <a:lstStyle/>
            <a:p>
              <a:pPr lvl="0" algn="ctr">
                <a:lnSpc>
                  <a:spcPct val="90000"/>
                </a:lnSpc>
                <a:buClr>
                  <a:schemeClr val="lt1"/>
                </a:buClr>
                <a:buSzPts val="1100"/>
              </a:pPr>
              <a:r>
                <a:rPr lang="en-US" sz="1100" dirty="0">
                  <a:solidFill>
                    <a:schemeClr val="lt1"/>
                  </a:solidFill>
                  <a:latin typeface="Calibri"/>
                  <a:ea typeface="Calibri"/>
                  <a:cs typeface="Calibri"/>
                  <a:sym typeface="Calibri"/>
                </a:rPr>
                <a:t>Elden </a:t>
              </a:r>
              <a:r>
                <a:rPr lang="en-US" sz="1100" dirty="0" err="1">
                  <a:solidFill>
                    <a:schemeClr val="lt1"/>
                  </a:solidFill>
                  <a:latin typeface="Calibri"/>
                  <a:ea typeface="Calibri"/>
                  <a:cs typeface="Calibri"/>
                  <a:sym typeface="Calibri"/>
                </a:rPr>
                <a:t>çıkarma</a:t>
              </a:r>
              <a:endParaRPr sz="1400" b="0" i="0" u="none" strike="noStrike" cap="none" dirty="0">
                <a:solidFill>
                  <a:srgbClr val="000000"/>
                </a:solidFill>
                <a:latin typeface="Arial"/>
                <a:ea typeface="Arial"/>
                <a:cs typeface="Arial"/>
                <a:sym typeface="Arial"/>
              </a:endParaRPr>
            </a:p>
          </p:txBody>
        </p:sp>
        <p:sp>
          <p:nvSpPr>
            <p:cNvPr id="487" name="Google Shape;487;p15"/>
            <p:cNvSpPr/>
            <p:nvPr/>
          </p:nvSpPr>
          <p:spPr>
            <a:xfrm>
              <a:off x="9931447" y="2072236"/>
              <a:ext cx="1095741" cy="456004"/>
            </a:xfrm>
            <a:prstGeom prst="roundRect">
              <a:avLst>
                <a:gd name="adj" fmla="val 10000"/>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8" name="Google Shape;488;p15"/>
            <p:cNvSpPr txBox="1"/>
            <p:nvPr/>
          </p:nvSpPr>
          <p:spPr>
            <a:xfrm>
              <a:off x="9944803" y="2085592"/>
              <a:ext cx="1069029" cy="429292"/>
            </a:xfrm>
            <a:prstGeom prst="rect">
              <a:avLst/>
            </a:prstGeom>
            <a:noFill/>
            <a:ln>
              <a:noFill/>
            </a:ln>
          </p:spPr>
          <p:txBody>
            <a:bodyPr spcFirstLastPara="1" wrap="square" lIns="41900" tIns="41900" rIns="41900" bIns="41900" anchor="ctr" anchorCtr="0">
              <a:noAutofit/>
            </a:bodyPr>
            <a:lstStyle/>
            <a:p>
              <a:pPr lvl="0" algn="ctr">
                <a:lnSpc>
                  <a:spcPct val="90000"/>
                </a:lnSpc>
                <a:buClr>
                  <a:schemeClr val="lt1"/>
                </a:buClr>
                <a:buSzPts val="1100"/>
              </a:pPr>
              <a:r>
                <a:rPr lang="en-US" sz="1100">
                  <a:solidFill>
                    <a:schemeClr val="lt1"/>
                  </a:solidFill>
                  <a:latin typeface="Calibri"/>
                  <a:ea typeface="Calibri"/>
                  <a:cs typeface="Calibri"/>
                  <a:sym typeface="Calibri"/>
                </a:rPr>
                <a:t>Arazi Sahası</a:t>
              </a:r>
              <a:endParaRPr sz="1100" b="0" i="0" u="none" strike="noStrike" cap="none">
                <a:solidFill>
                  <a:schemeClr val="lt1"/>
                </a:solidFill>
                <a:latin typeface="Calibri"/>
                <a:ea typeface="Calibri"/>
                <a:cs typeface="Calibri"/>
                <a:sym typeface="Calibri"/>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16"/>
          <p:cNvSpPr/>
          <p:nvPr/>
        </p:nvSpPr>
        <p:spPr>
          <a:xfrm rot="-3958287">
            <a:off x="8126091" y="74327"/>
            <a:ext cx="6562906" cy="7925488"/>
          </a:xfrm>
          <a:custGeom>
            <a:avLst/>
            <a:gdLst/>
            <a:ahLst/>
            <a:cxnLst/>
            <a:rect l="l" t="t" r="r" b="b"/>
            <a:pathLst>
              <a:path w="7881735" h="3836223" extrusionOk="0">
                <a:moveTo>
                  <a:pt x="0" y="0"/>
                </a:moveTo>
                <a:lnTo>
                  <a:pt x="7881735" y="0"/>
                </a:lnTo>
                <a:lnTo>
                  <a:pt x="7881735" y="3836223"/>
                </a:lnTo>
                <a:lnTo>
                  <a:pt x="0" y="3836223"/>
                </a:lnTo>
                <a:close/>
              </a:path>
            </a:pathLst>
          </a:custGeom>
          <a:solidFill>
            <a:srgbClr val="2A4C8C"/>
          </a:solidFill>
          <a:ln w="9525" cap="flat" cmpd="sng">
            <a:solidFill>
              <a:srgbClr val="2A4C8C"/>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495" name="Google Shape;495;p16"/>
          <p:cNvPicPr preferRelativeResize="0"/>
          <p:nvPr/>
        </p:nvPicPr>
        <p:blipFill rotWithShape="1">
          <a:blip r:embed="rId3">
            <a:alphaModFix/>
          </a:blip>
          <a:srcRect r="44462" b="-212"/>
          <a:stretch/>
        </p:blipFill>
        <p:spPr>
          <a:xfrm>
            <a:off x="190583" y="6290497"/>
            <a:ext cx="1784643" cy="413890"/>
          </a:xfrm>
          <a:prstGeom prst="rect">
            <a:avLst/>
          </a:prstGeom>
          <a:noFill/>
          <a:ln>
            <a:noFill/>
          </a:ln>
        </p:spPr>
      </p:pic>
      <p:sp>
        <p:nvSpPr>
          <p:cNvPr id="496" name="Google Shape;496;p16"/>
          <p:cNvSpPr/>
          <p:nvPr/>
        </p:nvSpPr>
        <p:spPr>
          <a:xfrm rot="-2119271">
            <a:off x="8142068" y="-441771"/>
            <a:ext cx="9911048" cy="7015650"/>
          </a:xfrm>
          <a:prstGeom prst="rtTriangle">
            <a:avLst/>
          </a:prstGeom>
          <a:noFill/>
          <a:ln w="57150" cap="flat" cmpd="sng">
            <a:solidFill>
              <a:srgbClr val="F1CB2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97" name="Google Shape;497;p16"/>
          <p:cNvSpPr txBox="1"/>
          <p:nvPr/>
        </p:nvSpPr>
        <p:spPr>
          <a:xfrm>
            <a:off x="8204343" y="3066055"/>
            <a:ext cx="3670225" cy="2154436"/>
          </a:xfrm>
          <a:prstGeom prst="rect">
            <a:avLst/>
          </a:prstGeom>
          <a:noFill/>
          <a:ln>
            <a:noFill/>
          </a:ln>
        </p:spPr>
        <p:txBody>
          <a:bodyPr spcFirstLastPara="1" wrap="square" lIns="0" tIns="0" rIns="0" bIns="0" anchor="t" anchorCtr="0">
            <a:spAutoFit/>
          </a:bodyPr>
          <a:lstStyle/>
          <a:p>
            <a:pPr lvl="0" algn="just">
              <a:buSzPts val="2000"/>
            </a:pPr>
            <a:r>
              <a:rPr lang="en-US" sz="2000">
                <a:solidFill>
                  <a:schemeClr val="lt1"/>
                </a:solidFill>
                <a:latin typeface="Calibri"/>
                <a:ea typeface="Calibri"/>
                <a:cs typeface="Calibri"/>
                <a:sym typeface="Calibri"/>
              </a:rPr>
              <a:t>Ayakkabı tasarımında geri dönüşüm, yeni ayakkabılar veya başka ürünler oluşturmak için eski veya yıpranmış ayakkabı ürünlerinden malzemelerin toplanması, sökülmesi ve yeniden kullanılması sürecini ifade eder.</a:t>
            </a:r>
            <a:endParaRPr sz="1400" b="0" i="0" u="none" strike="noStrike" cap="none" dirty="0">
              <a:solidFill>
                <a:srgbClr val="000000"/>
              </a:solidFill>
              <a:latin typeface="Arial"/>
              <a:ea typeface="Arial"/>
              <a:cs typeface="Arial"/>
              <a:sym typeface="Arial"/>
            </a:endParaRPr>
          </a:p>
        </p:txBody>
      </p:sp>
      <p:grpSp>
        <p:nvGrpSpPr>
          <p:cNvPr id="498" name="Google Shape;498;p16"/>
          <p:cNvGrpSpPr/>
          <p:nvPr/>
        </p:nvGrpSpPr>
        <p:grpSpPr>
          <a:xfrm flipH="1">
            <a:off x="0" y="126744"/>
            <a:ext cx="8439814" cy="890747"/>
            <a:chOff x="2977130" y="297492"/>
            <a:chExt cx="8439814" cy="890747"/>
          </a:xfrm>
        </p:grpSpPr>
        <p:pic>
          <p:nvPicPr>
            <p:cNvPr id="499" name="Google Shape;499;p16"/>
            <p:cNvPicPr preferRelativeResize="0"/>
            <p:nvPr/>
          </p:nvPicPr>
          <p:blipFill rotWithShape="1">
            <a:blip r:embed="rId4">
              <a:alphaModFix/>
            </a:blip>
            <a:srcRect/>
            <a:stretch/>
          </p:blipFill>
          <p:spPr>
            <a:xfrm flipH="1">
              <a:off x="2977130" y="297492"/>
              <a:ext cx="917508" cy="890747"/>
            </a:xfrm>
            <a:prstGeom prst="rect">
              <a:avLst/>
            </a:prstGeom>
            <a:noFill/>
            <a:ln>
              <a:noFill/>
            </a:ln>
          </p:spPr>
        </p:pic>
        <p:sp>
          <p:nvSpPr>
            <p:cNvPr id="500" name="Google Shape;500;p16"/>
            <p:cNvSpPr txBox="1"/>
            <p:nvPr/>
          </p:nvSpPr>
          <p:spPr>
            <a:xfrm>
              <a:off x="4137829" y="531306"/>
              <a:ext cx="7279115" cy="461665"/>
            </a:xfrm>
            <a:prstGeom prst="rect">
              <a:avLst/>
            </a:prstGeom>
            <a:noFill/>
            <a:ln>
              <a:noFill/>
            </a:ln>
          </p:spPr>
          <p:txBody>
            <a:bodyPr spcFirstLastPara="1" wrap="square" lIns="91425" tIns="45700" rIns="91425" bIns="45700" anchor="t" anchorCtr="0">
              <a:spAutoFit/>
            </a:bodyPr>
            <a:lstStyle/>
            <a:p>
              <a:pPr lvl="0" algn="ctr">
                <a:buSzPts val="1200"/>
              </a:pPr>
              <a:r>
                <a:rPr lang="en-US" sz="1200">
                  <a:solidFill>
                    <a:srgbClr val="2D5693"/>
                  </a:solidFill>
                  <a:latin typeface="Arimo"/>
                  <a:ea typeface="Arimo"/>
                  <a:cs typeface="Arimo"/>
                  <a:sym typeface="Arimo"/>
                </a:rPr>
                <a:t>SHOEDES – Döngüsel ekonominin ortaya çıkan taleplerine uygun sürdürülebilir ürünler için yeni ayakkabı tasarımcısı nitelikleri</a:t>
              </a:r>
              <a:endParaRPr sz="1200" b="0" i="0" u="none" strike="noStrike" cap="none" dirty="0">
                <a:solidFill>
                  <a:srgbClr val="2D5693"/>
                </a:solidFill>
                <a:latin typeface="Arimo"/>
                <a:ea typeface="Arimo"/>
                <a:cs typeface="Arimo"/>
                <a:sym typeface="Arimo"/>
              </a:endParaRPr>
            </a:p>
          </p:txBody>
        </p:sp>
      </p:grpSp>
      <p:grpSp>
        <p:nvGrpSpPr>
          <p:cNvPr id="501" name="Google Shape;501;p16"/>
          <p:cNvGrpSpPr/>
          <p:nvPr/>
        </p:nvGrpSpPr>
        <p:grpSpPr>
          <a:xfrm>
            <a:off x="1063256" y="1738161"/>
            <a:ext cx="5718373" cy="3573984"/>
            <a:chOff x="0" y="607391"/>
            <a:chExt cx="5718373" cy="3573984"/>
          </a:xfrm>
        </p:grpSpPr>
        <p:sp>
          <p:nvSpPr>
            <p:cNvPr id="502" name="Google Shape;502;p16"/>
            <p:cNvSpPr/>
            <p:nvPr/>
          </p:nvSpPr>
          <p:spPr>
            <a:xfrm>
              <a:off x="0" y="607391"/>
              <a:ext cx="1786991" cy="1072195"/>
            </a:xfrm>
            <a:prstGeom prst="rect">
              <a:avLst/>
            </a:prstGeom>
            <a:noFill/>
            <a:ln w="38100" cap="flat" cmpd="sng">
              <a:solidFill>
                <a:srgbClr val="F1CB2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3" name="Google Shape;503;p16"/>
            <p:cNvSpPr txBox="1"/>
            <p:nvPr/>
          </p:nvSpPr>
          <p:spPr>
            <a:xfrm>
              <a:off x="0" y="607391"/>
              <a:ext cx="1786991" cy="1072195"/>
            </a:xfrm>
            <a:prstGeom prst="rect">
              <a:avLst/>
            </a:prstGeom>
            <a:noFill/>
            <a:ln>
              <a:noFill/>
            </a:ln>
          </p:spPr>
          <p:txBody>
            <a:bodyPr spcFirstLastPara="1" wrap="square" lIns="60950" tIns="60950" rIns="60950" bIns="60950" anchor="ctr" anchorCtr="0">
              <a:noAutofit/>
            </a:bodyPr>
            <a:lstStyle/>
            <a:p>
              <a:pPr lvl="0" algn="ctr">
                <a:lnSpc>
                  <a:spcPct val="90000"/>
                </a:lnSpc>
                <a:buClr>
                  <a:schemeClr val="accent1"/>
                </a:buClr>
                <a:buSzPts val="1600"/>
              </a:pPr>
              <a:r>
                <a:rPr lang="en-US" sz="1600" b="1">
                  <a:solidFill>
                    <a:schemeClr val="accent1"/>
                  </a:solidFill>
                  <a:latin typeface="Calibri"/>
                  <a:ea typeface="Calibri"/>
                  <a:cs typeface="Calibri"/>
                  <a:sym typeface="Calibri"/>
                </a:rPr>
                <a:t>Malzeme Islahı</a:t>
              </a:r>
              <a:endParaRPr sz="1600" b="1" i="0" u="none" strike="noStrike" cap="none">
                <a:solidFill>
                  <a:schemeClr val="accent1"/>
                </a:solidFill>
                <a:latin typeface="Calibri"/>
                <a:ea typeface="Calibri"/>
                <a:cs typeface="Calibri"/>
                <a:sym typeface="Calibri"/>
              </a:endParaRPr>
            </a:p>
          </p:txBody>
        </p:sp>
        <p:sp>
          <p:nvSpPr>
            <p:cNvPr id="504" name="Google Shape;504;p16"/>
            <p:cNvSpPr/>
            <p:nvPr/>
          </p:nvSpPr>
          <p:spPr>
            <a:xfrm>
              <a:off x="1965691" y="607391"/>
              <a:ext cx="1786991" cy="1072195"/>
            </a:xfrm>
            <a:prstGeom prst="rect">
              <a:avLst/>
            </a:prstGeom>
            <a:noFill/>
            <a:ln w="38100" cap="flat" cmpd="sng">
              <a:solidFill>
                <a:srgbClr val="F1CB2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5" name="Google Shape;505;p16"/>
            <p:cNvSpPr txBox="1"/>
            <p:nvPr/>
          </p:nvSpPr>
          <p:spPr>
            <a:xfrm>
              <a:off x="1965691" y="607391"/>
              <a:ext cx="1786991" cy="1072195"/>
            </a:xfrm>
            <a:prstGeom prst="rect">
              <a:avLst/>
            </a:prstGeom>
            <a:noFill/>
            <a:ln>
              <a:noFill/>
            </a:ln>
          </p:spPr>
          <p:txBody>
            <a:bodyPr spcFirstLastPara="1" wrap="square" lIns="60950" tIns="60950" rIns="60950" bIns="60950" anchor="ctr" anchorCtr="0">
              <a:noAutofit/>
            </a:bodyPr>
            <a:lstStyle/>
            <a:p>
              <a:pPr lvl="0" algn="ctr">
                <a:lnSpc>
                  <a:spcPct val="90000"/>
                </a:lnSpc>
                <a:buClr>
                  <a:schemeClr val="accent1"/>
                </a:buClr>
                <a:buSzPts val="1600"/>
              </a:pPr>
              <a:r>
                <a:rPr lang="en-US" sz="1600" b="1">
                  <a:solidFill>
                    <a:schemeClr val="accent1"/>
                  </a:solidFill>
                  <a:latin typeface="Calibri"/>
                  <a:ea typeface="Calibri"/>
                  <a:cs typeface="Calibri"/>
                  <a:sym typeface="Calibri"/>
                </a:rPr>
                <a:t>Taban Yeniden Taşlama</a:t>
              </a:r>
              <a:endParaRPr sz="1600" b="1" i="0" u="none" strike="noStrike" cap="none">
                <a:solidFill>
                  <a:schemeClr val="accent1"/>
                </a:solidFill>
                <a:latin typeface="Calibri"/>
                <a:ea typeface="Calibri"/>
                <a:cs typeface="Calibri"/>
                <a:sym typeface="Calibri"/>
              </a:endParaRPr>
            </a:p>
          </p:txBody>
        </p:sp>
        <p:sp>
          <p:nvSpPr>
            <p:cNvPr id="506" name="Google Shape;506;p16"/>
            <p:cNvSpPr/>
            <p:nvPr/>
          </p:nvSpPr>
          <p:spPr>
            <a:xfrm>
              <a:off x="3931382" y="607391"/>
              <a:ext cx="1786991" cy="1072195"/>
            </a:xfrm>
            <a:prstGeom prst="rect">
              <a:avLst/>
            </a:prstGeom>
            <a:noFill/>
            <a:ln w="38100" cap="flat" cmpd="sng">
              <a:solidFill>
                <a:srgbClr val="F1CB2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7" name="Google Shape;507;p16"/>
            <p:cNvSpPr txBox="1"/>
            <p:nvPr/>
          </p:nvSpPr>
          <p:spPr>
            <a:xfrm>
              <a:off x="3931382" y="607391"/>
              <a:ext cx="1786991" cy="1072195"/>
            </a:xfrm>
            <a:prstGeom prst="rect">
              <a:avLst/>
            </a:prstGeom>
            <a:noFill/>
            <a:ln>
              <a:noFill/>
            </a:ln>
          </p:spPr>
          <p:txBody>
            <a:bodyPr spcFirstLastPara="1" wrap="square" lIns="60950" tIns="60950" rIns="60950" bIns="60950" anchor="ctr" anchorCtr="0">
              <a:noAutofit/>
            </a:bodyPr>
            <a:lstStyle/>
            <a:p>
              <a:pPr lvl="0" algn="ctr">
                <a:lnSpc>
                  <a:spcPct val="90000"/>
                </a:lnSpc>
                <a:buClr>
                  <a:schemeClr val="accent1"/>
                </a:buClr>
                <a:buSzPts val="1600"/>
              </a:pPr>
              <a:r>
                <a:rPr lang="en-US" sz="1600" b="1">
                  <a:solidFill>
                    <a:schemeClr val="accent1"/>
                  </a:solidFill>
                  <a:latin typeface="Calibri"/>
                  <a:ea typeface="Calibri"/>
                  <a:cs typeface="Calibri"/>
                  <a:sym typeface="Calibri"/>
                </a:rPr>
                <a:t>İleri Dönüşüm</a:t>
              </a:r>
              <a:endParaRPr sz="1600" b="1" i="0" u="none" strike="noStrike" cap="none">
                <a:solidFill>
                  <a:schemeClr val="accent1"/>
                </a:solidFill>
                <a:latin typeface="Calibri"/>
                <a:ea typeface="Calibri"/>
                <a:cs typeface="Calibri"/>
                <a:sym typeface="Calibri"/>
              </a:endParaRPr>
            </a:p>
          </p:txBody>
        </p:sp>
        <p:sp>
          <p:nvSpPr>
            <p:cNvPr id="508" name="Google Shape;508;p16"/>
            <p:cNvSpPr/>
            <p:nvPr/>
          </p:nvSpPr>
          <p:spPr>
            <a:xfrm>
              <a:off x="0" y="1858285"/>
              <a:ext cx="1786991" cy="1072195"/>
            </a:xfrm>
            <a:prstGeom prst="rect">
              <a:avLst/>
            </a:prstGeom>
            <a:noFill/>
            <a:ln w="38100" cap="flat" cmpd="sng">
              <a:solidFill>
                <a:srgbClr val="F1CB2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9" name="Google Shape;509;p16"/>
            <p:cNvSpPr txBox="1"/>
            <p:nvPr/>
          </p:nvSpPr>
          <p:spPr>
            <a:xfrm>
              <a:off x="0" y="1858285"/>
              <a:ext cx="1786991" cy="1072195"/>
            </a:xfrm>
            <a:prstGeom prst="rect">
              <a:avLst/>
            </a:prstGeom>
            <a:noFill/>
            <a:ln>
              <a:noFill/>
            </a:ln>
          </p:spPr>
          <p:txBody>
            <a:bodyPr spcFirstLastPara="1" wrap="square" lIns="60950" tIns="60950" rIns="60950" bIns="60950" anchor="ctr" anchorCtr="0">
              <a:noAutofit/>
            </a:bodyPr>
            <a:lstStyle/>
            <a:p>
              <a:pPr lvl="0" algn="ctr">
                <a:lnSpc>
                  <a:spcPct val="90000"/>
                </a:lnSpc>
                <a:buClr>
                  <a:schemeClr val="accent1"/>
                </a:buClr>
                <a:buSzPts val="1600"/>
              </a:pPr>
              <a:r>
                <a:rPr lang="en-US" sz="1600" b="1">
                  <a:solidFill>
                    <a:schemeClr val="accent1"/>
                  </a:solidFill>
                  <a:latin typeface="Calibri"/>
                  <a:ea typeface="Calibri"/>
                  <a:cs typeface="Calibri"/>
                  <a:sym typeface="Calibri"/>
                </a:rPr>
                <a:t>Kapalı Devre Sistemler</a:t>
              </a:r>
              <a:endParaRPr sz="1600" b="1" i="0" u="none" strike="noStrike" cap="none">
                <a:solidFill>
                  <a:schemeClr val="accent1"/>
                </a:solidFill>
                <a:latin typeface="Calibri"/>
                <a:ea typeface="Calibri"/>
                <a:cs typeface="Calibri"/>
                <a:sym typeface="Calibri"/>
              </a:endParaRPr>
            </a:p>
          </p:txBody>
        </p:sp>
        <p:sp>
          <p:nvSpPr>
            <p:cNvPr id="510" name="Google Shape;510;p16"/>
            <p:cNvSpPr/>
            <p:nvPr/>
          </p:nvSpPr>
          <p:spPr>
            <a:xfrm>
              <a:off x="1965691" y="1858285"/>
              <a:ext cx="1786991" cy="1072195"/>
            </a:xfrm>
            <a:prstGeom prst="rect">
              <a:avLst/>
            </a:prstGeom>
            <a:noFill/>
            <a:ln w="38100" cap="flat" cmpd="sng">
              <a:solidFill>
                <a:srgbClr val="F1CB2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1" name="Google Shape;511;p16"/>
            <p:cNvSpPr txBox="1"/>
            <p:nvPr/>
          </p:nvSpPr>
          <p:spPr>
            <a:xfrm>
              <a:off x="1965691" y="1858285"/>
              <a:ext cx="1786991" cy="1072195"/>
            </a:xfrm>
            <a:prstGeom prst="rect">
              <a:avLst/>
            </a:prstGeom>
            <a:noFill/>
            <a:ln>
              <a:noFill/>
            </a:ln>
          </p:spPr>
          <p:txBody>
            <a:bodyPr spcFirstLastPara="1" wrap="square" lIns="60950" tIns="60950" rIns="60950" bIns="60950" anchor="ctr" anchorCtr="0">
              <a:noAutofit/>
            </a:bodyPr>
            <a:lstStyle/>
            <a:p>
              <a:pPr lvl="0" algn="ctr">
                <a:lnSpc>
                  <a:spcPct val="90000"/>
                </a:lnSpc>
                <a:buClr>
                  <a:schemeClr val="accent1"/>
                </a:buClr>
                <a:buSzPts val="1600"/>
              </a:pPr>
              <a:r>
                <a:rPr lang="en-US" sz="1600" b="1">
                  <a:solidFill>
                    <a:schemeClr val="accent1"/>
                  </a:solidFill>
                  <a:latin typeface="Calibri"/>
                  <a:ea typeface="Calibri"/>
                  <a:cs typeface="Calibri"/>
                  <a:sym typeface="Calibri"/>
                </a:rPr>
                <a:t>Geri Dönüştürülmüş PET</a:t>
              </a:r>
              <a:endParaRPr sz="1600" b="1" i="0" u="none" strike="noStrike" cap="none">
                <a:solidFill>
                  <a:schemeClr val="accent1"/>
                </a:solidFill>
                <a:latin typeface="Calibri"/>
                <a:ea typeface="Calibri"/>
                <a:cs typeface="Calibri"/>
                <a:sym typeface="Calibri"/>
              </a:endParaRPr>
            </a:p>
          </p:txBody>
        </p:sp>
        <p:sp>
          <p:nvSpPr>
            <p:cNvPr id="512" name="Google Shape;512;p16"/>
            <p:cNvSpPr/>
            <p:nvPr/>
          </p:nvSpPr>
          <p:spPr>
            <a:xfrm>
              <a:off x="3931382" y="1858285"/>
              <a:ext cx="1786991" cy="1072195"/>
            </a:xfrm>
            <a:prstGeom prst="rect">
              <a:avLst/>
            </a:prstGeom>
            <a:noFill/>
            <a:ln w="38100" cap="flat" cmpd="sng">
              <a:solidFill>
                <a:srgbClr val="F1CB2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3" name="Google Shape;513;p16"/>
            <p:cNvSpPr txBox="1"/>
            <p:nvPr/>
          </p:nvSpPr>
          <p:spPr>
            <a:xfrm>
              <a:off x="3931382" y="1858285"/>
              <a:ext cx="1786991" cy="1072195"/>
            </a:xfrm>
            <a:prstGeom prst="rect">
              <a:avLst/>
            </a:prstGeom>
            <a:noFill/>
            <a:ln>
              <a:noFill/>
            </a:ln>
          </p:spPr>
          <p:txBody>
            <a:bodyPr spcFirstLastPara="1" wrap="square" lIns="60950" tIns="60950" rIns="60950" bIns="60950" anchor="ctr" anchorCtr="0">
              <a:noAutofit/>
            </a:bodyPr>
            <a:lstStyle/>
            <a:p>
              <a:pPr lvl="0" algn="ctr">
                <a:lnSpc>
                  <a:spcPct val="90000"/>
                </a:lnSpc>
                <a:buClr>
                  <a:schemeClr val="accent1"/>
                </a:buClr>
                <a:buSzPts val="1600"/>
              </a:pPr>
              <a:r>
                <a:rPr lang="en-US" sz="1600" b="1">
                  <a:solidFill>
                    <a:schemeClr val="accent1"/>
                  </a:solidFill>
                  <a:latin typeface="Calibri"/>
                  <a:ea typeface="Calibri"/>
                  <a:cs typeface="Calibri"/>
                  <a:sym typeface="Calibri"/>
                </a:rPr>
                <a:t>Geri Dönüşümlü EVA Köpük</a:t>
              </a:r>
              <a:endParaRPr sz="1600" b="1" i="0" u="none" strike="noStrike" cap="none">
                <a:solidFill>
                  <a:schemeClr val="accent1"/>
                </a:solidFill>
                <a:latin typeface="Calibri"/>
                <a:ea typeface="Calibri"/>
                <a:cs typeface="Calibri"/>
                <a:sym typeface="Calibri"/>
              </a:endParaRPr>
            </a:p>
          </p:txBody>
        </p:sp>
        <p:sp>
          <p:nvSpPr>
            <p:cNvPr id="514" name="Google Shape;514;p16"/>
            <p:cNvSpPr/>
            <p:nvPr/>
          </p:nvSpPr>
          <p:spPr>
            <a:xfrm>
              <a:off x="982845" y="3109180"/>
              <a:ext cx="1786991" cy="1072195"/>
            </a:xfrm>
            <a:prstGeom prst="rect">
              <a:avLst/>
            </a:prstGeom>
            <a:noFill/>
            <a:ln w="38100" cap="flat" cmpd="sng">
              <a:solidFill>
                <a:srgbClr val="F1CB2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5" name="Google Shape;515;p16"/>
            <p:cNvSpPr txBox="1"/>
            <p:nvPr/>
          </p:nvSpPr>
          <p:spPr>
            <a:xfrm>
              <a:off x="982845" y="3109180"/>
              <a:ext cx="1786991" cy="1072195"/>
            </a:xfrm>
            <a:prstGeom prst="rect">
              <a:avLst/>
            </a:prstGeom>
            <a:noFill/>
            <a:ln>
              <a:noFill/>
            </a:ln>
          </p:spPr>
          <p:txBody>
            <a:bodyPr spcFirstLastPara="1" wrap="square" lIns="60950" tIns="60950" rIns="60950" bIns="60950" anchor="ctr" anchorCtr="0">
              <a:noAutofit/>
            </a:bodyPr>
            <a:lstStyle/>
            <a:p>
              <a:pPr lvl="0" algn="ctr">
                <a:lnSpc>
                  <a:spcPct val="90000"/>
                </a:lnSpc>
                <a:buClr>
                  <a:schemeClr val="accent1"/>
                </a:buClr>
                <a:buSzPts val="1600"/>
              </a:pPr>
              <a:r>
                <a:rPr lang="en-US" sz="1600" b="1">
                  <a:solidFill>
                    <a:schemeClr val="accent1"/>
                  </a:solidFill>
                  <a:latin typeface="Calibri"/>
                  <a:ea typeface="Calibri"/>
                  <a:cs typeface="Calibri"/>
                  <a:sym typeface="Calibri"/>
                </a:rPr>
                <a:t>Geri Dönüşümlü Tabanlık</a:t>
              </a:r>
              <a:endParaRPr sz="1600" b="1" i="0" u="none" strike="noStrike" cap="none">
                <a:solidFill>
                  <a:schemeClr val="accent1"/>
                </a:solidFill>
                <a:latin typeface="Calibri"/>
                <a:ea typeface="Calibri"/>
                <a:cs typeface="Calibri"/>
                <a:sym typeface="Calibri"/>
              </a:endParaRPr>
            </a:p>
          </p:txBody>
        </p:sp>
        <p:sp>
          <p:nvSpPr>
            <p:cNvPr id="516" name="Google Shape;516;p16"/>
            <p:cNvSpPr/>
            <p:nvPr/>
          </p:nvSpPr>
          <p:spPr>
            <a:xfrm>
              <a:off x="2948536" y="3109180"/>
              <a:ext cx="1786991" cy="1072195"/>
            </a:xfrm>
            <a:prstGeom prst="rect">
              <a:avLst/>
            </a:prstGeom>
            <a:noFill/>
            <a:ln w="38100" cap="flat" cmpd="sng">
              <a:solidFill>
                <a:srgbClr val="F1CB2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7" name="Google Shape;517;p16"/>
            <p:cNvSpPr txBox="1"/>
            <p:nvPr/>
          </p:nvSpPr>
          <p:spPr>
            <a:xfrm>
              <a:off x="2948536" y="3109180"/>
              <a:ext cx="1786991" cy="1072195"/>
            </a:xfrm>
            <a:prstGeom prst="rect">
              <a:avLst/>
            </a:prstGeom>
            <a:noFill/>
            <a:ln>
              <a:noFill/>
            </a:ln>
          </p:spPr>
          <p:txBody>
            <a:bodyPr spcFirstLastPara="1" wrap="square" lIns="60950" tIns="60950" rIns="60950" bIns="60950" anchor="ctr" anchorCtr="0">
              <a:noAutofit/>
            </a:bodyPr>
            <a:lstStyle/>
            <a:p>
              <a:pPr lvl="0" algn="ctr">
                <a:lnSpc>
                  <a:spcPct val="90000"/>
                </a:lnSpc>
                <a:buClr>
                  <a:schemeClr val="accent1"/>
                </a:buClr>
                <a:buSzPts val="1600"/>
              </a:pPr>
              <a:r>
                <a:rPr lang="en-US" sz="1600" b="1">
                  <a:solidFill>
                    <a:schemeClr val="accent1"/>
                  </a:solidFill>
                  <a:latin typeface="Calibri"/>
                  <a:ea typeface="Calibri"/>
                  <a:cs typeface="Calibri"/>
                  <a:sym typeface="Calibri"/>
                </a:rPr>
                <a:t>Geri Dönüşümlü Ambalaj</a:t>
              </a:r>
              <a:endParaRPr sz="1600" b="1" i="0" u="none" strike="noStrike" cap="none">
                <a:solidFill>
                  <a:schemeClr val="accent1"/>
                </a:solidFill>
                <a:latin typeface="Calibri"/>
                <a:ea typeface="Calibri"/>
                <a:cs typeface="Calibri"/>
                <a:sym typeface="Calibri"/>
              </a:endParaRPr>
            </a:p>
          </p:txBody>
        </p:sp>
      </p:grpSp>
      <p:sp>
        <p:nvSpPr>
          <p:cNvPr id="518" name="Google Shape;518;p16"/>
          <p:cNvSpPr/>
          <p:nvPr/>
        </p:nvSpPr>
        <p:spPr>
          <a:xfrm rot="-5400000">
            <a:off x="-1853668" y="3086352"/>
            <a:ext cx="4788767" cy="852154"/>
          </a:xfrm>
          <a:prstGeom prst="rect">
            <a:avLst/>
          </a:prstGeom>
          <a:solidFill>
            <a:schemeClr val="accent1"/>
          </a:solidFill>
          <a:ln w="127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lvl="0" algn="ctr">
              <a:buSzPts val="1800"/>
            </a:pPr>
            <a:r>
              <a:rPr lang="en-US" sz="1800" b="1">
                <a:solidFill>
                  <a:schemeClr val="lt1"/>
                </a:solidFill>
                <a:latin typeface="Calibri"/>
                <a:ea typeface="Calibri"/>
                <a:cs typeface="Calibri"/>
                <a:sym typeface="Calibri"/>
              </a:rPr>
              <a:t>Geri dönüşüm</a:t>
            </a:r>
            <a:endParaRPr sz="1800" b="1" i="0" u="none" strike="noStrike" cap="none">
              <a:solidFill>
                <a:schemeClr val="lt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pic>
        <p:nvPicPr>
          <p:cNvPr id="524" name="Google Shape;524;p17"/>
          <p:cNvPicPr preferRelativeResize="0"/>
          <p:nvPr/>
        </p:nvPicPr>
        <p:blipFill rotWithShape="1">
          <a:blip r:embed="rId3">
            <a:alphaModFix/>
          </a:blip>
          <a:srcRect l="19149" r="52846"/>
          <a:stretch/>
        </p:blipFill>
        <p:spPr>
          <a:xfrm>
            <a:off x="-107379" y="0"/>
            <a:ext cx="3414409" cy="6875423"/>
          </a:xfrm>
          <a:prstGeom prst="rect">
            <a:avLst/>
          </a:prstGeom>
          <a:noFill/>
          <a:ln>
            <a:noFill/>
          </a:ln>
        </p:spPr>
      </p:pic>
      <p:sp>
        <p:nvSpPr>
          <p:cNvPr id="525" name="Google Shape;525;p17"/>
          <p:cNvSpPr/>
          <p:nvPr/>
        </p:nvSpPr>
        <p:spPr>
          <a:xfrm>
            <a:off x="-107379" y="0"/>
            <a:ext cx="3428315" cy="6858000"/>
          </a:xfrm>
          <a:prstGeom prst="rect">
            <a:avLst/>
          </a:prstGeom>
          <a:solidFill>
            <a:srgbClr val="F1CB2F">
              <a:alpha val="77254"/>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526" name="Google Shape;526;p17"/>
          <p:cNvPicPr preferRelativeResize="0"/>
          <p:nvPr/>
        </p:nvPicPr>
        <p:blipFill rotWithShape="1">
          <a:blip r:embed="rId4">
            <a:alphaModFix/>
          </a:blip>
          <a:srcRect r="44462" b="-212"/>
          <a:stretch/>
        </p:blipFill>
        <p:spPr>
          <a:xfrm>
            <a:off x="10151706" y="6267389"/>
            <a:ext cx="1784643" cy="413890"/>
          </a:xfrm>
          <a:prstGeom prst="rect">
            <a:avLst/>
          </a:prstGeom>
          <a:noFill/>
          <a:ln>
            <a:noFill/>
          </a:ln>
        </p:spPr>
      </p:pic>
      <p:grpSp>
        <p:nvGrpSpPr>
          <p:cNvPr id="527" name="Google Shape;527;p17"/>
          <p:cNvGrpSpPr/>
          <p:nvPr/>
        </p:nvGrpSpPr>
        <p:grpSpPr>
          <a:xfrm>
            <a:off x="3496535" y="43911"/>
            <a:ext cx="8439814" cy="890747"/>
            <a:chOff x="2977130" y="297492"/>
            <a:chExt cx="8439814" cy="890747"/>
          </a:xfrm>
        </p:grpSpPr>
        <p:pic>
          <p:nvPicPr>
            <p:cNvPr id="528" name="Google Shape;528;p17"/>
            <p:cNvPicPr preferRelativeResize="0"/>
            <p:nvPr/>
          </p:nvPicPr>
          <p:blipFill rotWithShape="1">
            <a:blip r:embed="rId5">
              <a:alphaModFix/>
            </a:blip>
            <a:srcRect/>
            <a:stretch/>
          </p:blipFill>
          <p:spPr>
            <a:xfrm>
              <a:off x="2977130" y="297492"/>
              <a:ext cx="917508" cy="890747"/>
            </a:xfrm>
            <a:prstGeom prst="rect">
              <a:avLst/>
            </a:prstGeom>
            <a:noFill/>
            <a:ln>
              <a:noFill/>
            </a:ln>
          </p:spPr>
        </p:pic>
        <p:sp>
          <p:nvSpPr>
            <p:cNvPr id="529" name="Google Shape;529;p17"/>
            <p:cNvSpPr txBox="1"/>
            <p:nvPr/>
          </p:nvSpPr>
          <p:spPr>
            <a:xfrm>
              <a:off x="4137829" y="531306"/>
              <a:ext cx="7279115" cy="461665"/>
            </a:xfrm>
            <a:prstGeom prst="rect">
              <a:avLst/>
            </a:prstGeom>
            <a:noFill/>
            <a:ln>
              <a:noFill/>
            </a:ln>
          </p:spPr>
          <p:txBody>
            <a:bodyPr spcFirstLastPara="1" wrap="square" lIns="91425" tIns="45700" rIns="91425" bIns="45700" anchor="t" anchorCtr="0">
              <a:spAutoFit/>
            </a:bodyPr>
            <a:lstStyle/>
            <a:p>
              <a:pPr lvl="0" algn="ctr">
                <a:buSzPts val="1200"/>
              </a:pPr>
              <a:r>
                <a:rPr lang="en-US" sz="1200" dirty="0">
                  <a:solidFill>
                    <a:srgbClr val="2D5693"/>
                  </a:solidFill>
                  <a:latin typeface="Arimo"/>
                  <a:ea typeface="Arimo"/>
                  <a:cs typeface="Arimo"/>
                  <a:sym typeface="Arimo"/>
                </a:rPr>
                <a:t>SHOEDES – </a:t>
              </a:r>
              <a:r>
                <a:rPr lang="en-US" sz="1200" dirty="0" err="1">
                  <a:solidFill>
                    <a:srgbClr val="2D5693"/>
                  </a:solidFill>
                  <a:latin typeface="Arimo"/>
                  <a:ea typeface="Arimo"/>
                  <a:cs typeface="Arimo"/>
                  <a:sym typeface="Arimo"/>
                </a:rPr>
                <a:t>Döngüsel</a:t>
              </a:r>
              <a:r>
                <a:rPr lang="en-US" sz="1200" dirty="0">
                  <a:solidFill>
                    <a:srgbClr val="2D5693"/>
                  </a:solidFill>
                  <a:latin typeface="Arimo"/>
                  <a:ea typeface="Arimo"/>
                  <a:cs typeface="Arimo"/>
                  <a:sym typeface="Arimo"/>
                </a:rPr>
                <a:t> </a:t>
              </a:r>
              <a:r>
                <a:rPr lang="en-US" sz="1200" dirty="0" err="1">
                  <a:solidFill>
                    <a:srgbClr val="2D5693"/>
                  </a:solidFill>
                  <a:latin typeface="Arimo"/>
                  <a:ea typeface="Arimo"/>
                  <a:cs typeface="Arimo"/>
                  <a:sym typeface="Arimo"/>
                </a:rPr>
                <a:t>ekonominin</a:t>
              </a:r>
              <a:r>
                <a:rPr lang="en-US" sz="1200" dirty="0">
                  <a:solidFill>
                    <a:srgbClr val="2D5693"/>
                  </a:solidFill>
                  <a:latin typeface="Arimo"/>
                  <a:ea typeface="Arimo"/>
                  <a:cs typeface="Arimo"/>
                  <a:sym typeface="Arimo"/>
                </a:rPr>
                <a:t> </a:t>
              </a:r>
              <a:r>
                <a:rPr lang="en-US" sz="1200" dirty="0" err="1">
                  <a:solidFill>
                    <a:srgbClr val="2D5693"/>
                  </a:solidFill>
                  <a:latin typeface="Arimo"/>
                  <a:ea typeface="Arimo"/>
                  <a:cs typeface="Arimo"/>
                  <a:sym typeface="Arimo"/>
                </a:rPr>
                <a:t>ortaya</a:t>
              </a:r>
              <a:r>
                <a:rPr lang="en-US" sz="1200" dirty="0">
                  <a:solidFill>
                    <a:srgbClr val="2D5693"/>
                  </a:solidFill>
                  <a:latin typeface="Arimo"/>
                  <a:ea typeface="Arimo"/>
                  <a:cs typeface="Arimo"/>
                  <a:sym typeface="Arimo"/>
                </a:rPr>
                <a:t> </a:t>
              </a:r>
              <a:r>
                <a:rPr lang="en-US" sz="1200" dirty="0" err="1">
                  <a:solidFill>
                    <a:srgbClr val="2D5693"/>
                  </a:solidFill>
                  <a:latin typeface="Arimo"/>
                  <a:ea typeface="Arimo"/>
                  <a:cs typeface="Arimo"/>
                  <a:sym typeface="Arimo"/>
                </a:rPr>
                <a:t>çıkan</a:t>
              </a:r>
              <a:r>
                <a:rPr lang="en-US" sz="1200" dirty="0">
                  <a:solidFill>
                    <a:srgbClr val="2D5693"/>
                  </a:solidFill>
                  <a:latin typeface="Arimo"/>
                  <a:ea typeface="Arimo"/>
                  <a:cs typeface="Arimo"/>
                  <a:sym typeface="Arimo"/>
                </a:rPr>
                <a:t> </a:t>
              </a:r>
              <a:r>
                <a:rPr lang="en-US" sz="1200" dirty="0" err="1">
                  <a:solidFill>
                    <a:srgbClr val="2D5693"/>
                  </a:solidFill>
                  <a:latin typeface="Arimo"/>
                  <a:ea typeface="Arimo"/>
                  <a:cs typeface="Arimo"/>
                  <a:sym typeface="Arimo"/>
                </a:rPr>
                <a:t>taleplerine</a:t>
              </a:r>
              <a:r>
                <a:rPr lang="en-US" sz="1200" dirty="0">
                  <a:solidFill>
                    <a:srgbClr val="2D5693"/>
                  </a:solidFill>
                  <a:latin typeface="Arimo"/>
                  <a:ea typeface="Arimo"/>
                  <a:cs typeface="Arimo"/>
                  <a:sym typeface="Arimo"/>
                </a:rPr>
                <a:t> </a:t>
              </a:r>
              <a:r>
                <a:rPr lang="en-US" sz="1200" dirty="0" err="1">
                  <a:solidFill>
                    <a:srgbClr val="2D5693"/>
                  </a:solidFill>
                  <a:latin typeface="Arimo"/>
                  <a:ea typeface="Arimo"/>
                  <a:cs typeface="Arimo"/>
                  <a:sym typeface="Arimo"/>
                </a:rPr>
                <a:t>uygun</a:t>
              </a:r>
              <a:r>
                <a:rPr lang="en-US" sz="1200" dirty="0">
                  <a:solidFill>
                    <a:srgbClr val="2D5693"/>
                  </a:solidFill>
                  <a:latin typeface="Arimo"/>
                  <a:ea typeface="Arimo"/>
                  <a:cs typeface="Arimo"/>
                  <a:sym typeface="Arimo"/>
                </a:rPr>
                <a:t> </a:t>
              </a:r>
              <a:r>
                <a:rPr lang="en-US" sz="1200" dirty="0" err="1">
                  <a:solidFill>
                    <a:srgbClr val="2D5693"/>
                  </a:solidFill>
                  <a:latin typeface="Arimo"/>
                  <a:ea typeface="Arimo"/>
                  <a:cs typeface="Arimo"/>
                  <a:sym typeface="Arimo"/>
                </a:rPr>
                <a:t>sürdürülebilir</a:t>
              </a:r>
              <a:r>
                <a:rPr lang="en-US" sz="1200" dirty="0">
                  <a:solidFill>
                    <a:srgbClr val="2D5693"/>
                  </a:solidFill>
                  <a:latin typeface="Arimo"/>
                  <a:ea typeface="Arimo"/>
                  <a:cs typeface="Arimo"/>
                  <a:sym typeface="Arimo"/>
                </a:rPr>
                <a:t> </a:t>
              </a:r>
              <a:r>
                <a:rPr lang="en-US" sz="1200" dirty="0" err="1">
                  <a:solidFill>
                    <a:srgbClr val="2D5693"/>
                  </a:solidFill>
                  <a:latin typeface="Arimo"/>
                  <a:ea typeface="Arimo"/>
                  <a:cs typeface="Arimo"/>
                  <a:sym typeface="Arimo"/>
                </a:rPr>
                <a:t>ürünler</a:t>
              </a:r>
              <a:r>
                <a:rPr lang="en-US" sz="1200" dirty="0">
                  <a:solidFill>
                    <a:srgbClr val="2D5693"/>
                  </a:solidFill>
                  <a:latin typeface="Arimo"/>
                  <a:ea typeface="Arimo"/>
                  <a:cs typeface="Arimo"/>
                  <a:sym typeface="Arimo"/>
                </a:rPr>
                <a:t> </a:t>
              </a:r>
              <a:r>
                <a:rPr lang="en-US" sz="1200" dirty="0" err="1">
                  <a:solidFill>
                    <a:srgbClr val="2D5693"/>
                  </a:solidFill>
                  <a:latin typeface="Arimo"/>
                  <a:ea typeface="Arimo"/>
                  <a:cs typeface="Arimo"/>
                  <a:sym typeface="Arimo"/>
                </a:rPr>
                <a:t>için</a:t>
              </a:r>
              <a:r>
                <a:rPr lang="en-US" sz="1200" dirty="0">
                  <a:solidFill>
                    <a:srgbClr val="2D5693"/>
                  </a:solidFill>
                  <a:latin typeface="Arimo"/>
                  <a:ea typeface="Arimo"/>
                  <a:cs typeface="Arimo"/>
                  <a:sym typeface="Arimo"/>
                </a:rPr>
                <a:t> yeni </a:t>
              </a:r>
              <a:r>
                <a:rPr lang="en-US" sz="1200" dirty="0" err="1">
                  <a:solidFill>
                    <a:srgbClr val="2D5693"/>
                  </a:solidFill>
                  <a:latin typeface="Arimo"/>
                  <a:ea typeface="Arimo"/>
                  <a:cs typeface="Arimo"/>
                  <a:sym typeface="Arimo"/>
                </a:rPr>
                <a:t>ayakkabı</a:t>
              </a:r>
              <a:r>
                <a:rPr lang="en-US" sz="1200" dirty="0">
                  <a:solidFill>
                    <a:srgbClr val="2D5693"/>
                  </a:solidFill>
                  <a:latin typeface="Arimo"/>
                  <a:ea typeface="Arimo"/>
                  <a:cs typeface="Arimo"/>
                  <a:sym typeface="Arimo"/>
                </a:rPr>
                <a:t> </a:t>
              </a:r>
              <a:r>
                <a:rPr lang="en-US" sz="1200" dirty="0" err="1">
                  <a:solidFill>
                    <a:srgbClr val="2D5693"/>
                  </a:solidFill>
                  <a:latin typeface="Arimo"/>
                  <a:ea typeface="Arimo"/>
                  <a:cs typeface="Arimo"/>
                  <a:sym typeface="Arimo"/>
                </a:rPr>
                <a:t>tasarımcısı</a:t>
              </a:r>
              <a:r>
                <a:rPr lang="en-US" sz="1200" dirty="0">
                  <a:solidFill>
                    <a:srgbClr val="2D5693"/>
                  </a:solidFill>
                  <a:latin typeface="Arimo"/>
                  <a:ea typeface="Arimo"/>
                  <a:cs typeface="Arimo"/>
                  <a:sym typeface="Arimo"/>
                </a:rPr>
                <a:t> </a:t>
              </a:r>
              <a:r>
                <a:rPr lang="en-US" sz="1200" dirty="0" err="1">
                  <a:solidFill>
                    <a:srgbClr val="2D5693"/>
                  </a:solidFill>
                  <a:latin typeface="Arimo"/>
                  <a:ea typeface="Arimo"/>
                  <a:cs typeface="Arimo"/>
                  <a:sym typeface="Arimo"/>
                </a:rPr>
                <a:t>nitelikleri</a:t>
              </a:r>
              <a:endParaRPr sz="1200" b="0" i="0" u="none" strike="noStrike" cap="none" dirty="0">
                <a:solidFill>
                  <a:srgbClr val="2D5693"/>
                </a:solidFill>
                <a:latin typeface="Arimo"/>
                <a:ea typeface="Arimo"/>
                <a:cs typeface="Arimo"/>
                <a:sym typeface="Arimo"/>
              </a:endParaRPr>
            </a:p>
          </p:txBody>
        </p:sp>
      </p:grpSp>
      <p:grpSp>
        <p:nvGrpSpPr>
          <p:cNvPr id="530" name="Google Shape;530;p17"/>
          <p:cNvGrpSpPr/>
          <p:nvPr/>
        </p:nvGrpSpPr>
        <p:grpSpPr>
          <a:xfrm>
            <a:off x="271112" y="1241133"/>
            <a:ext cx="2682662" cy="4890311"/>
            <a:chOff x="4428510" y="1264247"/>
            <a:chExt cx="2682662" cy="4890311"/>
          </a:xfrm>
        </p:grpSpPr>
        <p:grpSp>
          <p:nvGrpSpPr>
            <p:cNvPr id="531" name="Google Shape;531;p17"/>
            <p:cNvGrpSpPr/>
            <p:nvPr/>
          </p:nvGrpSpPr>
          <p:grpSpPr>
            <a:xfrm>
              <a:off x="4428510" y="1792601"/>
              <a:ext cx="2682662" cy="4361957"/>
              <a:chOff x="630055" y="528354"/>
              <a:chExt cx="2682662" cy="4361957"/>
            </a:xfrm>
          </p:grpSpPr>
          <p:sp>
            <p:nvSpPr>
              <p:cNvPr id="532" name="Google Shape;532;p17"/>
              <p:cNvSpPr/>
              <p:nvPr/>
            </p:nvSpPr>
            <p:spPr>
              <a:xfrm>
                <a:off x="1213191" y="528354"/>
                <a:ext cx="2099526" cy="2099846"/>
              </a:xfrm>
              <a:custGeom>
                <a:avLst/>
                <a:gdLst/>
                <a:ahLst/>
                <a:cxnLst/>
                <a:rect l="l" t="t" r="r" b="b"/>
                <a:pathLst>
                  <a:path w="120000" h="120000" extrusionOk="0">
                    <a:moveTo>
                      <a:pt x="8412" y="60000"/>
                    </a:moveTo>
                    <a:lnTo>
                      <a:pt x="8412" y="60000"/>
                    </a:lnTo>
                    <a:cubicBezTo>
                      <a:pt x="8412" y="32962"/>
                      <a:pt x="29287" y="10511"/>
                      <a:pt x="56253" y="8547"/>
                    </a:cubicBezTo>
                    <a:cubicBezTo>
                      <a:pt x="83219" y="6583"/>
                      <a:pt x="107126" y="25773"/>
                      <a:pt x="111044" y="52526"/>
                    </a:cubicBezTo>
                    <a:cubicBezTo>
                      <a:pt x="114961" y="79279"/>
                      <a:pt x="97559" y="104517"/>
                      <a:pt x="71162" y="110367"/>
                    </a:cubicBezTo>
                    <a:lnTo>
                      <a:pt x="70593" y="118429"/>
                    </a:lnTo>
                    <a:lnTo>
                      <a:pt x="56830" y="104890"/>
                    </a:lnTo>
                    <a:lnTo>
                      <a:pt x="72706" y="88508"/>
                    </a:lnTo>
                    <a:lnTo>
                      <a:pt x="72145" y="96445"/>
                    </a:lnTo>
                    <a:cubicBezTo>
                      <a:pt x="90761" y="90240"/>
                      <a:pt x="101708" y="70999"/>
                      <a:pt x="97532" y="51824"/>
                    </a:cubicBezTo>
                    <a:cubicBezTo>
                      <a:pt x="93356" y="32649"/>
                      <a:pt x="75399" y="19705"/>
                      <a:pt x="55889" y="21805"/>
                    </a:cubicBezTo>
                    <a:cubicBezTo>
                      <a:pt x="36379" y="23906"/>
                      <a:pt x="21588" y="40375"/>
                      <a:pt x="21588" y="60000"/>
                    </a:cubicBezTo>
                    <a:close/>
                  </a:path>
                </a:pathLst>
              </a:cu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3" name="Google Shape;533;p17"/>
              <p:cNvSpPr/>
              <p:nvPr/>
            </p:nvSpPr>
            <p:spPr>
              <a:xfrm>
                <a:off x="1677255" y="1286463"/>
                <a:ext cx="1166666" cy="583193"/>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4" name="Google Shape;534;p17"/>
              <p:cNvSpPr txBox="1"/>
              <p:nvPr/>
            </p:nvSpPr>
            <p:spPr>
              <a:xfrm>
                <a:off x="1677255" y="1286463"/>
                <a:ext cx="1166666" cy="583193"/>
              </a:xfrm>
              <a:prstGeom prst="rect">
                <a:avLst/>
              </a:prstGeom>
              <a:noFill/>
              <a:ln>
                <a:noFill/>
              </a:ln>
            </p:spPr>
            <p:txBody>
              <a:bodyPr spcFirstLastPara="1" wrap="square" lIns="8250" tIns="8250" rIns="8250" bIns="8250" anchor="ctr" anchorCtr="0">
                <a:noAutofit/>
              </a:bodyPr>
              <a:lstStyle/>
              <a:p>
                <a:pPr lvl="0" algn="ctr">
                  <a:lnSpc>
                    <a:spcPct val="90000"/>
                  </a:lnSpc>
                  <a:buClr>
                    <a:schemeClr val="dk1"/>
                  </a:buClr>
                  <a:buSzPts val="1300"/>
                </a:pPr>
                <a:r>
                  <a:rPr lang="en-US" sz="1300" b="1">
                    <a:solidFill>
                      <a:schemeClr val="dk1"/>
                    </a:solidFill>
                    <a:latin typeface="Calibri"/>
                    <a:ea typeface="Calibri"/>
                    <a:cs typeface="Calibri"/>
                    <a:sym typeface="Calibri"/>
                  </a:rPr>
                  <a:t>İkinci El Satışlar</a:t>
                </a:r>
                <a:endParaRPr sz="1300" b="0" i="0" u="none" strike="noStrike" cap="none" dirty="0">
                  <a:solidFill>
                    <a:schemeClr val="dk1"/>
                  </a:solidFill>
                  <a:latin typeface="Calibri"/>
                  <a:ea typeface="Calibri"/>
                  <a:cs typeface="Calibri"/>
                  <a:sym typeface="Calibri"/>
                </a:endParaRPr>
              </a:p>
            </p:txBody>
          </p:sp>
          <p:sp>
            <p:nvSpPr>
              <p:cNvPr id="535" name="Google Shape;535;p17"/>
              <p:cNvSpPr/>
              <p:nvPr/>
            </p:nvSpPr>
            <p:spPr>
              <a:xfrm>
                <a:off x="630055" y="1734872"/>
                <a:ext cx="2099526" cy="2099846"/>
              </a:xfrm>
              <a:custGeom>
                <a:avLst/>
                <a:gdLst/>
                <a:ahLst/>
                <a:cxnLst/>
                <a:rect l="l" t="t" r="r" b="b"/>
                <a:pathLst>
                  <a:path w="120000" h="120000" extrusionOk="0">
                    <a:moveTo>
                      <a:pt x="96481" y="23524"/>
                    </a:moveTo>
                    <a:lnTo>
                      <a:pt x="87165" y="32840"/>
                    </a:lnTo>
                    <a:cubicBezTo>
                      <a:pt x="75945" y="21617"/>
                      <a:pt x="58981" y="18448"/>
                      <a:pt x="44467" y="24865"/>
                    </a:cubicBezTo>
                    <a:cubicBezTo>
                      <a:pt x="29954" y="31283"/>
                      <a:pt x="20881" y="45964"/>
                      <a:pt x="21631" y="61816"/>
                    </a:cubicBezTo>
                    <a:cubicBezTo>
                      <a:pt x="22381" y="77668"/>
                      <a:pt x="32801" y="91427"/>
                      <a:pt x="47855" y="96445"/>
                    </a:cubicBezTo>
                    <a:lnTo>
                      <a:pt x="47294" y="88508"/>
                    </a:lnTo>
                    <a:lnTo>
                      <a:pt x="63170" y="104890"/>
                    </a:lnTo>
                    <a:lnTo>
                      <a:pt x="49407" y="118429"/>
                    </a:lnTo>
                    <a:lnTo>
                      <a:pt x="48838" y="110367"/>
                    </a:lnTo>
                    <a:lnTo>
                      <a:pt x="48838" y="110367"/>
                    </a:lnTo>
                    <a:cubicBezTo>
                      <a:pt x="27395" y="105615"/>
                      <a:pt x="11311" y="87806"/>
                      <a:pt x="8761" y="65990"/>
                    </a:cubicBezTo>
                    <a:cubicBezTo>
                      <a:pt x="6211" y="44174"/>
                      <a:pt x="17753" y="23136"/>
                      <a:pt x="37522" y="13566"/>
                    </a:cubicBezTo>
                    <a:cubicBezTo>
                      <a:pt x="57291" y="3995"/>
                      <a:pt x="80952" y="7992"/>
                      <a:pt x="96481" y="23524"/>
                    </a:cubicBezTo>
                    <a:close/>
                  </a:path>
                </a:pathLst>
              </a:cu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6" name="Google Shape;536;p17"/>
              <p:cNvSpPr/>
              <p:nvPr/>
            </p:nvSpPr>
            <p:spPr>
              <a:xfrm>
                <a:off x="1096485" y="2499959"/>
                <a:ext cx="1166666" cy="583193"/>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7" name="Google Shape;537;p17"/>
              <p:cNvSpPr txBox="1"/>
              <p:nvPr/>
            </p:nvSpPr>
            <p:spPr>
              <a:xfrm>
                <a:off x="1096485" y="2499959"/>
                <a:ext cx="1166666" cy="583193"/>
              </a:xfrm>
              <a:prstGeom prst="rect">
                <a:avLst/>
              </a:prstGeom>
              <a:noFill/>
              <a:ln>
                <a:noFill/>
              </a:ln>
            </p:spPr>
            <p:txBody>
              <a:bodyPr spcFirstLastPara="1" wrap="square" lIns="8250" tIns="8250" rIns="8250" bIns="8250" anchor="ctr" anchorCtr="0">
                <a:noAutofit/>
              </a:bodyPr>
              <a:lstStyle/>
              <a:p>
                <a:pPr lvl="0" algn="ctr">
                  <a:lnSpc>
                    <a:spcPct val="90000"/>
                  </a:lnSpc>
                  <a:buClr>
                    <a:schemeClr val="dk1"/>
                  </a:buClr>
                  <a:buSzPts val="1300"/>
                </a:pPr>
                <a:r>
                  <a:rPr lang="en-US" sz="1300" b="1">
                    <a:solidFill>
                      <a:schemeClr val="dk1"/>
                    </a:solidFill>
                    <a:latin typeface="Calibri"/>
                    <a:ea typeface="Calibri"/>
                    <a:cs typeface="Calibri"/>
                    <a:sym typeface="Calibri"/>
                  </a:rPr>
                  <a:t>Ayakkabı Kiralama</a:t>
                </a:r>
                <a:endParaRPr sz="1300" b="0" i="0" u="none" strike="noStrike" cap="none" dirty="0">
                  <a:solidFill>
                    <a:schemeClr val="dk1"/>
                  </a:solidFill>
                  <a:latin typeface="Calibri"/>
                  <a:ea typeface="Calibri"/>
                  <a:cs typeface="Calibri"/>
                  <a:sym typeface="Calibri"/>
                </a:endParaRPr>
              </a:p>
            </p:txBody>
          </p:sp>
          <p:sp>
            <p:nvSpPr>
              <p:cNvPr id="538" name="Google Shape;538;p17"/>
              <p:cNvSpPr/>
              <p:nvPr/>
            </p:nvSpPr>
            <p:spPr>
              <a:xfrm>
                <a:off x="1362622" y="3085770"/>
                <a:ext cx="1803818" cy="1804541"/>
              </a:xfrm>
              <a:prstGeom prst="blockArc">
                <a:avLst>
                  <a:gd name="adj1" fmla="val 13500000"/>
                  <a:gd name="adj2" fmla="val 10800000"/>
                  <a:gd name="adj3" fmla="val 1274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9" name="Google Shape;539;p17"/>
              <p:cNvSpPr/>
              <p:nvPr/>
            </p:nvSpPr>
            <p:spPr>
              <a:xfrm>
                <a:off x="1680015" y="3715200"/>
                <a:ext cx="1166666" cy="583193"/>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0" name="Google Shape;540;p17"/>
              <p:cNvSpPr txBox="1"/>
              <p:nvPr/>
            </p:nvSpPr>
            <p:spPr>
              <a:xfrm>
                <a:off x="1680015" y="3715200"/>
                <a:ext cx="1166666" cy="583193"/>
              </a:xfrm>
              <a:prstGeom prst="rect">
                <a:avLst/>
              </a:prstGeom>
              <a:noFill/>
              <a:ln>
                <a:noFill/>
              </a:ln>
            </p:spPr>
            <p:txBody>
              <a:bodyPr spcFirstLastPara="1" wrap="square" lIns="8250" tIns="8250" rIns="8250" bIns="8250" anchor="ctr" anchorCtr="0">
                <a:noAutofit/>
              </a:bodyPr>
              <a:lstStyle/>
              <a:p>
                <a:pPr lvl="0" algn="ctr">
                  <a:lnSpc>
                    <a:spcPct val="90000"/>
                  </a:lnSpc>
                  <a:buClr>
                    <a:schemeClr val="dk1"/>
                  </a:buClr>
                  <a:buSzPts val="1300"/>
                </a:pPr>
                <a:r>
                  <a:rPr lang="en-US" sz="1300" b="1" dirty="0">
                    <a:solidFill>
                      <a:schemeClr val="dk1"/>
                    </a:solidFill>
                    <a:latin typeface="Calibri"/>
                    <a:ea typeface="Calibri"/>
                    <a:cs typeface="Calibri"/>
                    <a:sym typeface="Calibri"/>
                  </a:rPr>
                  <a:t>Takas </a:t>
                </a:r>
                <a:r>
                  <a:rPr lang="en-US" sz="1300" b="1" dirty="0" err="1">
                    <a:solidFill>
                      <a:schemeClr val="dk1"/>
                    </a:solidFill>
                    <a:latin typeface="Calibri"/>
                    <a:ea typeface="Calibri"/>
                    <a:cs typeface="Calibri"/>
                    <a:sym typeface="Calibri"/>
                  </a:rPr>
                  <a:t>veya</a:t>
                </a:r>
                <a:r>
                  <a:rPr lang="en-US" sz="1300" b="1" dirty="0">
                    <a:solidFill>
                      <a:schemeClr val="dk1"/>
                    </a:solidFill>
                    <a:latin typeface="Calibri"/>
                    <a:ea typeface="Calibri"/>
                    <a:cs typeface="Calibri"/>
                    <a:sym typeface="Calibri"/>
                  </a:rPr>
                  <a:t> </a:t>
                </a:r>
                <a:r>
                  <a:rPr lang="en-US" sz="1300" b="1" dirty="0" err="1">
                    <a:solidFill>
                      <a:schemeClr val="dk1"/>
                    </a:solidFill>
                    <a:latin typeface="Calibri"/>
                    <a:ea typeface="Calibri"/>
                    <a:cs typeface="Calibri"/>
                    <a:sym typeface="Calibri"/>
                  </a:rPr>
                  <a:t>Değişim</a:t>
                </a:r>
                <a:r>
                  <a:rPr lang="en-US" sz="1300" b="1" dirty="0">
                    <a:solidFill>
                      <a:schemeClr val="dk1"/>
                    </a:solidFill>
                    <a:latin typeface="Calibri"/>
                    <a:ea typeface="Calibri"/>
                    <a:cs typeface="Calibri"/>
                    <a:sym typeface="Calibri"/>
                  </a:rPr>
                  <a:t> </a:t>
                </a:r>
                <a:r>
                  <a:rPr lang="en-US" sz="1300" b="1" dirty="0" err="1">
                    <a:solidFill>
                      <a:schemeClr val="dk1"/>
                    </a:solidFill>
                    <a:latin typeface="Calibri"/>
                    <a:ea typeface="Calibri"/>
                    <a:cs typeface="Calibri"/>
                    <a:sym typeface="Calibri"/>
                  </a:rPr>
                  <a:t>Programları</a:t>
                </a:r>
                <a:endParaRPr sz="1300" b="0" i="0" u="none" strike="noStrike" cap="none" dirty="0">
                  <a:solidFill>
                    <a:schemeClr val="dk1"/>
                  </a:solidFill>
                  <a:latin typeface="Calibri"/>
                  <a:ea typeface="Calibri"/>
                  <a:cs typeface="Calibri"/>
                  <a:sym typeface="Calibri"/>
                </a:endParaRPr>
              </a:p>
            </p:txBody>
          </p:sp>
        </p:grpSp>
        <p:sp>
          <p:nvSpPr>
            <p:cNvPr id="541" name="Google Shape;541;p17"/>
            <p:cNvSpPr/>
            <p:nvPr/>
          </p:nvSpPr>
          <p:spPr>
            <a:xfrm>
              <a:off x="5144524" y="1264247"/>
              <a:ext cx="1469273" cy="890747"/>
            </a:xfrm>
            <a:prstGeom prst="ellipse">
              <a:avLst/>
            </a:prstGeom>
            <a:solidFill>
              <a:schemeClr val="lt1"/>
            </a:solidFill>
            <a:ln w="5715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lvl="0" algn="ctr">
                <a:buSzPts val="1800"/>
              </a:pPr>
              <a:r>
                <a:rPr lang="en-US" sz="1800" b="1" dirty="0" err="1">
                  <a:solidFill>
                    <a:schemeClr val="dk1"/>
                  </a:solidFill>
                </a:rPr>
                <a:t>Yeniden</a:t>
              </a:r>
              <a:endParaRPr sz="1800" b="0" i="0" u="none" strike="noStrike" cap="none" dirty="0">
                <a:solidFill>
                  <a:schemeClr val="dk1"/>
                </a:solidFill>
                <a:latin typeface="Calibri"/>
                <a:ea typeface="Calibri"/>
                <a:cs typeface="Calibri"/>
                <a:sym typeface="Calibri"/>
              </a:endParaRPr>
            </a:p>
          </p:txBody>
        </p:sp>
      </p:grpSp>
      <p:sp>
        <p:nvSpPr>
          <p:cNvPr id="542" name="Google Shape;542;p17"/>
          <p:cNvSpPr txBox="1"/>
          <p:nvPr/>
        </p:nvSpPr>
        <p:spPr>
          <a:xfrm>
            <a:off x="3583830" y="2732809"/>
            <a:ext cx="7845328" cy="1774480"/>
          </a:xfrm>
          <a:prstGeom prst="rect">
            <a:avLst/>
          </a:prstGeom>
          <a:noFill/>
          <a:ln w="57150" cap="flat" cmpd="sng">
            <a:solidFill>
              <a:srgbClr val="F3CC2F"/>
            </a:solidFill>
            <a:prstDash val="solid"/>
            <a:miter lim="800000"/>
            <a:headEnd type="none" w="sm" len="sm"/>
            <a:tailEnd type="none" w="sm" len="sm"/>
          </a:ln>
        </p:spPr>
        <p:txBody>
          <a:bodyPr spcFirstLastPara="1" wrap="square" lIns="91425" tIns="45700" rIns="91425" bIns="45700" anchor="ctr" anchorCtr="0">
            <a:noAutofit/>
          </a:bodyPr>
          <a:lstStyle/>
          <a:p>
            <a:pPr lvl="0" algn="just">
              <a:lnSpc>
                <a:spcPct val="150000"/>
              </a:lnSpc>
              <a:buClr>
                <a:schemeClr val="dk1"/>
              </a:buClr>
              <a:buSzPts val="1800"/>
            </a:pPr>
            <a:r>
              <a:rPr lang="en-US" sz="1800">
                <a:solidFill>
                  <a:schemeClr val="dk1"/>
                </a:solidFill>
                <a:latin typeface="Calibri"/>
                <a:ea typeface="Calibri"/>
                <a:cs typeface="Calibri"/>
                <a:sym typeface="Calibri"/>
              </a:rPr>
              <a:t>Yeniden kullanım, bir ayakkabı ürününü daha önce giyildikten veya kullanıldıktan sonra tekrar kullanma eylemini içerir. Bu, ikinci el satış, ayakkabı kiralama veya değişim programları gibi çeşitli şekillerde olabilir.</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pic>
        <p:nvPicPr>
          <p:cNvPr id="548" name="Google Shape;548;p18"/>
          <p:cNvPicPr preferRelativeResize="0"/>
          <p:nvPr/>
        </p:nvPicPr>
        <p:blipFill rotWithShape="1">
          <a:blip r:embed="rId3">
            <a:alphaModFix/>
          </a:blip>
          <a:srcRect l="19149" r="52846"/>
          <a:stretch/>
        </p:blipFill>
        <p:spPr>
          <a:xfrm>
            <a:off x="-107379" y="0"/>
            <a:ext cx="3414409" cy="6875423"/>
          </a:xfrm>
          <a:prstGeom prst="rect">
            <a:avLst/>
          </a:prstGeom>
          <a:noFill/>
          <a:ln>
            <a:noFill/>
          </a:ln>
        </p:spPr>
      </p:pic>
      <p:sp>
        <p:nvSpPr>
          <p:cNvPr id="549" name="Google Shape;549;p18"/>
          <p:cNvSpPr/>
          <p:nvPr/>
        </p:nvSpPr>
        <p:spPr>
          <a:xfrm>
            <a:off x="-107379" y="0"/>
            <a:ext cx="3428315" cy="6858000"/>
          </a:xfrm>
          <a:prstGeom prst="rect">
            <a:avLst/>
          </a:prstGeom>
          <a:solidFill>
            <a:srgbClr val="F1CB2F">
              <a:alpha val="77254"/>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550" name="Google Shape;550;p18"/>
          <p:cNvPicPr preferRelativeResize="0"/>
          <p:nvPr/>
        </p:nvPicPr>
        <p:blipFill rotWithShape="1">
          <a:blip r:embed="rId4">
            <a:alphaModFix/>
          </a:blip>
          <a:srcRect r="44462" b="-212"/>
          <a:stretch/>
        </p:blipFill>
        <p:spPr>
          <a:xfrm>
            <a:off x="10151706" y="6267389"/>
            <a:ext cx="1784643" cy="413890"/>
          </a:xfrm>
          <a:prstGeom prst="rect">
            <a:avLst/>
          </a:prstGeom>
          <a:noFill/>
          <a:ln>
            <a:noFill/>
          </a:ln>
        </p:spPr>
      </p:pic>
      <p:grpSp>
        <p:nvGrpSpPr>
          <p:cNvPr id="551" name="Google Shape;551;p18"/>
          <p:cNvGrpSpPr/>
          <p:nvPr/>
        </p:nvGrpSpPr>
        <p:grpSpPr>
          <a:xfrm>
            <a:off x="3496535" y="43911"/>
            <a:ext cx="8439814" cy="890747"/>
            <a:chOff x="2977130" y="297492"/>
            <a:chExt cx="8439814" cy="890747"/>
          </a:xfrm>
        </p:grpSpPr>
        <p:pic>
          <p:nvPicPr>
            <p:cNvPr id="552" name="Google Shape;552;p18"/>
            <p:cNvPicPr preferRelativeResize="0"/>
            <p:nvPr/>
          </p:nvPicPr>
          <p:blipFill rotWithShape="1">
            <a:blip r:embed="rId5">
              <a:alphaModFix/>
            </a:blip>
            <a:srcRect/>
            <a:stretch/>
          </p:blipFill>
          <p:spPr>
            <a:xfrm>
              <a:off x="2977130" y="297492"/>
              <a:ext cx="917508" cy="890747"/>
            </a:xfrm>
            <a:prstGeom prst="rect">
              <a:avLst/>
            </a:prstGeom>
            <a:noFill/>
            <a:ln>
              <a:noFill/>
            </a:ln>
          </p:spPr>
        </p:pic>
        <p:sp>
          <p:nvSpPr>
            <p:cNvPr id="553" name="Google Shape;553;p18"/>
            <p:cNvSpPr txBox="1"/>
            <p:nvPr/>
          </p:nvSpPr>
          <p:spPr>
            <a:xfrm>
              <a:off x="4137829" y="531306"/>
              <a:ext cx="7279115" cy="461665"/>
            </a:xfrm>
            <a:prstGeom prst="rect">
              <a:avLst/>
            </a:prstGeom>
            <a:noFill/>
            <a:ln>
              <a:noFill/>
            </a:ln>
          </p:spPr>
          <p:txBody>
            <a:bodyPr spcFirstLastPara="1" wrap="square" lIns="91425" tIns="45700" rIns="91425" bIns="45700" anchor="t" anchorCtr="0">
              <a:spAutoFit/>
            </a:bodyPr>
            <a:lstStyle/>
            <a:p>
              <a:pPr lvl="0" algn="ctr">
                <a:buSzPts val="1200"/>
              </a:pPr>
              <a:r>
                <a:rPr lang="en-US" sz="1200" dirty="0">
                  <a:solidFill>
                    <a:srgbClr val="2D5693"/>
                  </a:solidFill>
                  <a:latin typeface="Arimo"/>
                  <a:ea typeface="Arimo"/>
                  <a:cs typeface="Arimo"/>
                  <a:sym typeface="Arimo"/>
                </a:rPr>
                <a:t>SHOEDES – </a:t>
              </a:r>
              <a:r>
                <a:rPr lang="en-US" sz="1200" dirty="0" err="1">
                  <a:solidFill>
                    <a:srgbClr val="2D5693"/>
                  </a:solidFill>
                  <a:latin typeface="Arimo"/>
                  <a:ea typeface="Arimo"/>
                  <a:cs typeface="Arimo"/>
                  <a:sym typeface="Arimo"/>
                </a:rPr>
                <a:t>Döngüsel</a:t>
              </a:r>
              <a:r>
                <a:rPr lang="en-US" sz="1200" dirty="0">
                  <a:solidFill>
                    <a:srgbClr val="2D5693"/>
                  </a:solidFill>
                  <a:latin typeface="Arimo"/>
                  <a:ea typeface="Arimo"/>
                  <a:cs typeface="Arimo"/>
                  <a:sym typeface="Arimo"/>
                </a:rPr>
                <a:t> </a:t>
              </a:r>
              <a:r>
                <a:rPr lang="en-US" sz="1200" dirty="0" err="1">
                  <a:solidFill>
                    <a:srgbClr val="2D5693"/>
                  </a:solidFill>
                  <a:latin typeface="Arimo"/>
                  <a:ea typeface="Arimo"/>
                  <a:cs typeface="Arimo"/>
                  <a:sym typeface="Arimo"/>
                </a:rPr>
                <a:t>ekonominin</a:t>
              </a:r>
              <a:r>
                <a:rPr lang="en-US" sz="1200" dirty="0">
                  <a:solidFill>
                    <a:srgbClr val="2D5693"/>
                  </a:solidFill>
                  <a:latin typeface="Arimo"/>
                  <a:ea typeface="Arimo"/>
                  <a:cs typeface="Arimo"/>
                  <a:sym typeface="Arimo"/>
                </a:rPr>
                <a:t> </a:t>
              </a:r>
              <a:r>
                <a:rPr lang="en-US" sz="1200" dirty="0" err="1">
                  <a:solidFill>
                    <a:srgbClr val="2D5693"/>
                  </a:solidFill>
                  <a:latin typeface="Arimo"/>
                  <a:ea typeface="Arimo"/>
                  <a:cs typeface="Arimo"/>
                  <a:sym typeface="Arimo"/>
                </a:rPr>
                <a:t>ortaya</a:t>
              </a:r>
              <a:r>
                <a:rPr lang="en-US" sz="1200" dirty="0">
                  <a:solidFill>
                    <a:srgbClr val="2D5693"/>
                  </a:solidFill>
                  <a:latin typeface="Arimo"/>
                  <a:ea typeface="Arimo"/>
                  <a:cs typeface="Arimo"/>
                  <a:sym typeface="Arimo"/>
                </a:rPr>
                <a:t> </a:t>
              </a:r>
              <a:r>
                <a:rPr lang="en-US" sz="1200" dirty="0" err="1">
                  <a:solidFill>
                    <a:srgbClr val="2D5693"/>
                  </a:solidFill>
                  <a:latin typeface="Arimo"/>
                  <a:ea typeface="Arimo"/>
                  <a:cs typeface="Arimo"/>
                  <a:sym typeface="Arimo"/>
                </a:rPr>
                <a:t>çıkan</a:t>
              </a:r>
              <a:r>
                <a:rPr lang="en-US" sz="1200" dirty="0">
                  <a:solidFill>
                    <a:srgbClr val="2D5693"/>
                  </a:solidFill>
                  <a:latin typeface="Arimo"/>
                  <a:ea typeface="Arimo"/>
                  <a:cs typeface="Arimo"/>
                  <a:sym typeface="Arimo"/>
                </a:rPr>
                <a:t> </a:t>
              </a:r>
              <a:r>
                <a:rPr lang="en-US" sz="1200" dirty="0" err="1">
                  <a:solidFill>
                    <a:srgbClr val="2D5693"/>
                  </a:solidFill>
                  <a:latin typeface="Arimo"/>
                  <a:ea typeface="Arimo"/>
                  <a:cs typeface="Arimo"/>
                  <a:sym typeface="Arimo"/>
                </a:rPr>
                <a:t>taleplerine</a:t>
              </a:r>
              <a:r>
                <a:rPr lang="en-US" sz="1200" dirty="0">
                  <a:solidFill>
                    <a:srgbClr val="2D5693"/>
                  </a:solidFill>
                  <a:latin typeface="Arimo"/>
                  <a:ea typeface="Arimo"/>
                  <a:cs typeface="Arimo"/>
                  <a:sym typeface="Arimo"/>
                </a:rPr>
                <a:t> </a:t>
              </a:r>
              <a:r>
                <a:rPr lang="en-US" sz="1200" dirty="0" err="1">
                  <a:solidFill>
                    <a:srgbClr val="2D5693"/>
                  </a:solidFill>
                  <a:latin typeface="Arimo"/>
                  <a:ea typeface="Arimo"/>
                  <a:cs typeface="Arimo"/>
                  <a:sym typeface="Arimo"/>
                </a:rPr>
                <a:t>uygun</a:t>
              </a:r>
              <a:r>
                <a:rPr lang="en-US" sz="1200" dirty="0">
                  <a:solidFill>
                    <a:srgbClr val="2D5693"/>
                  </a:solidFill>
                  <a:latin typeface="Arimo"/>
                  <a:ea typeface="Arimo"/>
                  <a:cs typeface="Arimo"/>
                  <a:sym typeface="Arimo"/>
                </a:rPr>
                <a:t> </a:t>
              </a:r>
              <a:r>
                <a:rPr lang="en-US" sz="1200" dirty="0" err="1">
                  <a:solidFill>
                    <a:srgbClr val="2D5693"/>
                  </a:solidFill>
                  <a:latin typeface="Arimo"/>
                  <a:ea typeface="Arimo"/>
                  <a:cs typeface="Arimo"/>
                  <a:sym typeface="Arimo"/>
                </a:rPr>
                <a:t>sürdürülebilir</a:t>
              </a:r>
              <a:r>
                <a:rPr lang="en-US" sz="1200" dirty="0">
                  <a:solidFill>
                    <a:srgbClr val="2D5693"/>
                  </a:solidFill>
                  <a:latin typeface="Arimo"/>
                  <a:ea typeface="Arimo"/>
                  <a:cs typeface="Arimo"/>
                  <a:sym typeface="Arimo"/>
                </a:rPr>
                <a:t> </a:t>
              </a:r>
              <a:r>
                <a:rPr lang="en-US" sz="1200" dirty="0" err="1">
                  <a:solidFill>
                    <a:srgbClr val="2D5693"/>
                  </a:solidFill>
                  <a:latin typeface="Arimo"/>
                  <a:ea typeface="Arimo"/>
                  <a:cs typeface="Arimo"/>
                  <a:sym typeface="Arimo"/>
                </a:rPr>
                <a:t>ürünler</a:t>
              </a:r>
              <a:r>
                <a:rPr lang="en-US" sz="1200" dirty="0">
                  <a:solidFill>
                    <a:srgbClr val="2D5693"/>
                  </a:solidFill>
                  <a:latin typeface="Arimo"/>
                  <a:ea typeface="Arimo"/>
                  <a:cs typeface="Arimo"/>
                  <a:sym typeface="Arimo"/>
                </a:rPr>
                <a:t> </a:t>
              </a:r>
              <a:r>
                <a:rPr lang="en-US" sz="1200" dirty="0" err="1">
                  <a:solidFill>
                    <a:srgbClr val="2D5693"/>
                  </a:solidFill>
                  <a:latin typeface="Arimo"/>
                  <a:ea typeface="Arimo"/>
                  <a:cs typeface="Arimo"/>
                  <a:sym typeface="Arimo"/>
                </a:rPr>
                <a:t>için</a:t>
              </a:r>
              <a:r>
                <a:rPr lang="en-US" sz="1200" dirty="0">
                  <a:solidFill>
                    <a:srgbClr val="2D5693"/>
                  </a:solidFill>
                  <a:latin typeface="Arimo"/>
                  <a:ea typeface="Arimo"/>
                  <a:cs typeface="Arimo"/>
                  <a:sym typeface="Arimo"/>
                </a:rPr>
                <a:t> yeni </a:t>
              </a:r>
              <a:r>
                <a:rPr lang="en-US" sz="1200" dirty="0" err="1">
                  <a:solidFill>
                    <a:srgbClr val="2D5693"/>
                  </a:solidFill>
                  <a:latin typeface="Arimo"/>
                  <a:ea typeface="Arimo"/>
                  <a:cs typeface="Arimo"/>
                  <a:sym typeface="Arimo"/>
                </a:rPr>
                <a:t>ayakkabı</a:t>
              </a:r>
              <a:r>
                <a:rPr lang="en-US" sz="1200" dirty="0">
                  <a:solidFill>
                    <a:srgbClr val="2D5693"/>
                  </a:solidFill>
                  <a:latin typeface="Arimo"/>
                  <a:ea typeface="Arimo"/>
                  <a:cs typeface="Arimo"/>
                  <a:sym typeface="Arimo"/>
                </a:rPr>
                <a:t> </a:t>
              </a:r>
              <a:r>
                <a:rPr lang="en-US" sz="1200" dirty="0" err="1">
                  <a:solidFill>
                    <a:srgbClr val="2D5693"/>
                  </a:solidFill>
                  <a:latin typeface="Arimo"/>
                  <a:ea typeface="Arimo"/>
                  <a:cs typeface="Arimo"/>
                  <a:sym typeface="Arimo"/>
                </a:rPr>
                <a:t>tasarımcısı</a:t>
              </a:r>
              <a:r>
                <a:rPr lang="en-US" sz="1200" dirty="0">
                  <a:solidFill>
                    <a:srgbClr val="2D5693"/>
                  </a:solidFill>
                  <a:latin typeface="Arimo"/>
                  <a:ea typeface="Arimo"/>
                  <a:cs typeface="Arimo"/>
                  <a:sym typeface="Arimo"/>
                </a:rPr>
                <a:t> </a:t>
              </a:r>
              <a:r>
                <a:rPr lang="en-US" sz="1200" dirty="0" err="1">
                  <a:solidFill>
                    <a:srgbClr val="2D5693"/>
                  </a:solidFill>
                  <a:latin typeface="Arimo"/>
                  <a:ea typeface="Arimo"/>
                  <a:cs typeface="Arimo"/>
                  <a:sym typeface="Arimo"/>
                </a:rPr>
                <a:t>nitelikleri</a:t>
              </a:r>
              <a:endParaRPr sz="1200" b="0" i="0" u="none" strike="noStrike" cap="none" dirty="0">
                <a:solidFill>
                  <a:srgbClr val="2D5693"/>
                </a:solidFill>
                <a:latin typeface="Arimo"/>
                <a:ea typeface="Arimo"/>
                <a:cs typeface="Arimo"/>
                <a:sym typeface="Arimo"/>
              </a:endParaRPr>
            </a:p>
          </p:txBody>
        </p:sp>
      </p:grpSp>
      <p:grpSp>
        <p:nvGrpSpPr>
          <p:cNvPr id="554" name="Google Shape;554;p18"/>
          <p:cNvGrpSpPr/>
          <p:nvPr/>
        </p:nvGrpSpPr>
        <p:grpSpPr>
          <a:xfrm>
            <a:off x="417712" y="739390"/>
            <a:ext cx="2243994" cy="5834851"/>
            <a:chOff x="7445163" y="919862"/>
            <a:chExt cx="2454986" cy="5714955"/>
          </a:xfrm>
        </p:grpSpPr>
        <p:grpSp>
          <p:nvGrpSpPr>
            <p:cNvPr id="555" name="Google Shape;555;p18"/>
            <p:cNvGrpSpPr/>
            <p:nvPr/>
          </p:nvGrpSpPr>
          <p:grpSpPr>
            <a:xfrm>
              <a:off x="7445163" y="1539506"/>
              <a:ext cx="2454986" cy="5095311"/>
              <a:chOff x="574463" y="218517"/>
              <a:chExt cx="2454986" cy="5095311"/>
            </a:xfrm>
          </p:grpSpPr>
          <p:sp>
            <p:nvSpPr>
              <p:cNvPr id="556" name="Google Shape;556;p18"/>
              <p:cNvSpPr/>
              <p:nvPr/>
            </p:nvSpPr>
            <p:spPr>
              <a:xfrm>
                <a:off x="1108203" y="218517"/>
                <a:ext cx="1921246" cy="1921442"/>
              </a:xfrm>
              <a:custGeom>
                <a:avLst/>
                <a:gdLst/>
                <a:ahLst/>
                <a:cxnLst/>
                <a:rect l="l" t="t" r="r" b="b"/>
                <a:pathLst>
                  <a:path w="120000" h="120000" extrusionOk="0">
                    <a:moveTo>
                      <a:pt x="8412" y="60000"/>
                    </a:moveTo>
                    <a:cubicBezTo>
                      <a:pt x="8412" y="32722"/>
                      <a:pt x="28962" y="9994"/>
                      <a:pt x="55688" y="7714"/>
                    </a:cubicBezTo>
                    <a:cubicBezTo>
                      <a:pt x="82414" y="5434"/>
                      <a:pt x="106399" y="24362"/>
                      <a:pt x="110867" y="51259"/>
                    </a:cubicBezTo>
                    <a:cubicBezTo>
                      <a:pt x="115335" y="78156"/>
                      <a:pt x="98795" y="104048"/>
                      <a:pt x="72816" y="110825"/>
                    </a:cubicBezTo>
                    <a:lnTo>
                      <a:pt x="72259" y="117881"/>
                    </a:lnTo>
                    <a:lnTo>
                      <a:pt x="56339" y="106418"/>
                    </a:lnTo>
                    <a:lnTo>
                      <a:pt x="74372" y="91092"/>
                    </a:lnTo>
                    <a:lnTo>
                      <a:pt x="73832" y="97946"/>
                    </a:lnTo>
                    <a:cubicBezTo>
                      <a:pt x="91926" y="90551"/>
                      <a:pt x="101975" y="70033"/>
                      <a:pt x="97260" y="50111"/>
                    </a:cubicBezTo>
                    <a:cubicBezTo>
                      <a:pt x="92544" y="30190"/>
                      <a:pt x="74544" y="17116"/>
                      <a:pt x="55295" y="19631"/>
                    </a:cubicBezTo>
                    <a:cubicBezTo>
                      <a:pt x="36046" y="22147"/>
                      <a:pt x="21588" y="39462"/>
                      <a:pt x="21588" y="60000"/>
                    </a:cubicBezTo>
                    <a:close/>
                  </a:path>
                </a:pathLst>
              </a:cu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7" name="Google Shape;557;p18"/>
              <p:cNvSpPr/>
              <p:nvPr/>
            </p:nvSpPr>
            <p:spPr>
              <a:xfrm>
                <a:off x="1532384" y="914027"/>
                <a:ext cx="1072164" cy="536026"/>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8" name="Google Shape;558;p18"/>
              <p:cNvSpPr txBox="1"/>
              <p:nvPr/>
            </p:nvSpPr>
            <p:spPr>
              <a:xfrm>
                <a:off x="1532384" y="914027"/>
                <a:ext cx="1072164" cy="536026"/>
              </a:xfrm>
              <a:prstGeom prst="rect">
                <a:avLst/>
              </a:prstGeom>
              <a:noFill/>
              <a:ln>
                <a:noFill/>
              </a:ln>
            </p:spPr>
            <p:txBody>
              <a:bodyPr spcFirstLastPara="1" wrap="square" lIns="8250" tIns="8250" rIns="8250" bIns="8250" anchor="ctr" anchorCtr="0">
                <a:noAutofit/>
              </a:bodyPr>
              <a:lstStyle/>
              <a:p>
                <a:pPr lvl="0" algn="ctr">
                  <a:lnSpc>
                    <a:spcPct val="90000"/>
                  </a:lnSpc>
                  <a:buClr>
                    <a:schemeClr val="dk1"/>
                  </a:buClr>
                  <a:buSzPts val="1300"/>
                </a:pPr>
                <a:r>
                  <a:rPr lang="en-US" sz="1300" b="1">
                    <a:solidFill>
                      <a:schemeClr val="dk1"/>
                    </a:solidFill>
                    <a:latin typeface="Calibri"/>
                    <a:ea typeface="Calibri"/>
                    <a:cs typeface="Calibri"/>
                    <a:sym typeface="Calibri"/>
                  </a:rPr>
                  <a:t>Taban Değişimi</a:t>
                </a:r>
                <a:endParaRPr sz="1300" b="0" i="0" u="none" strike="noStrike" cap="none" dirty="0">
                  <a:solidFill>
                    <a:schemeClr val="dk1"/>
                  </a:solidFill>
                  <a:latin typeface="Calibri"/>
                  <a:ea typeface="Calibri"/>
                  <a:cs typeface="Calibri"/>
                  <a:sym typeface="Calibri"/>
                </a:endParaRPr>
              </a:p>
            </p:txBody>
          </p:sp>
          <p:sp>
            <p:nvSpPr>
              <p:cNvPr id="559" name="Google Shape;559;p18"/>
              <p:cNvSpPr/>
              <p:nvPr/>
            </p:nvSpPr>
            <p:spPr>
              <a:xfrm>
                <a:off x="574463" y="1322671"/>
                <a:ext cx="1921246" cy="1921442"/>
              </a:xfrm>
              <a:custGeom>
                <a:avLst/>
                <a:gdLst/>
                <a:ahLst/>
                <a:cxnLst/>
                <a:rect l="l" t="t" r="r" b="b"/>
                <a:pathLst>
                  <a:path w="120000" h="120000" extrusionOk="0">
                    <a:moveTo>
                      <a:pt x="98725" y="25334"/>
                    </a:moveTo>
                    <a:lnTo>
                      <a:pt x="89334" y="33740"/>
                    </a:lnTo>
                    <a:cubicBezTo>
                      <a:pt x="78979" y="20769"/>
                      <a:pt x="62101" y="15977"/>
                      <a:pt x="47006" y="21723"/>
                    </a:cubicBezTo>
                    <a:cubicBezTo>
                      <a:pt x="31911" y="27469"/>
                      <a:pt x="21777" y="42542"/>
                      <a:pt x="21591" y="59527"/>
                    </a:cubicBezTo>
                    <a:cubicBezTo>
                      <a:pt x="21404" y="76511"/>
                      <a:pt x="31204" y="91830"/>
                      <a:pt x="46168" y="97946"/>
                    </a:cubicBezTo>
                    <a:lnTo>
                      <a:pt x="45628" y="91092"/>
                    </a:lnTo>
                    <a:lnTo>
                      <a:pt x="63661" y="106418"/>
                    </a:lnTo>
                    <a:lnTo>
                      <a:pt x="47741" y="117881"/>
                    </a:lnTo>
                    <a:lnTo>
                      <a:pt x="47184" y="110825"/>
                    </a:lnTo>
                    <a:lnTo>
                      <a:pt x="47184" y="110825"/>
                    </a:lnTo>
                    <a:cubicBezTo>
                      <a:pt x="25721" y="105226"/>
                      <a:pt x="10171" y="86313"/>
                      <a:pt x="8550" y="63838"/>
                    </a:cubicBezTo>
                    <a:cubicBezTo>
                      <a:pt x="6930" y="41362"/>
                      <a:pt x="19601" y="20344"/>
                      <a:pt x="40031" y="11621"/>
                    </a:cubicBezTo>
                    <a:cubicBezTo>
                      <a:pt x="60461" y="2897"/>
                      <a:pt x="84086" y="8417"/>
                      <a:pt x="98725" y="25334"/>
                    </a:cubicBezTo>
                    <a:close/>
                  </a:path>
                </a:pathLst>
              </a:cu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0" name="Google Shape;560;p18"/>
              <p:cNvSpPr/>
              <p:nvPr/>
            </p:nvSpPr>
            <p:spPr>
              <a:xfrm>
                <a:off x="996482" y="2020219"/>
                <a:ext cx="1072164" cy="536026"/>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1" name="Google Shape;561;p18"/>
              <p:cNvSpPr txBox="1"/>
              <p:nvPr/>
            </p:nvSpPr>
            <p:spPr>
              <a:xfrm>
                <a:off x="996482" y="2020219"/>
                <a:ext cx="1072164" cy="536026"/>
              </a:xfrm>
              <a:prstGeom prst="rect">
                <a:avLst/>
              </a:prstGeom>
              <a:noFill/>
              <a:ln>
                <a:noFill/>
              </a:ln>
            </p:spPr>
            <p:txBody>
              <a:bodyPr spcFirstLastPara="1" wrap="square" lIns="8250" tIns="8250" rIns="8250" bIns="8250" anchor="ctr" anchorCtr="0">
                <a:noAutofit/>
              </a:bodyPr>
              <a:lstStyle/>
              <a:p>
                <a:pPr lvl="0" algn="ctr">
                  <a:lnSpc>
                    <a:spcPct val="90000"/>
                  </a:lnSpc>
                  <a:buClr>
                    <a:schemeClr val="dk1"/>
                  </a:buClr>
                  <a:buSzPts val="1300"/>
                </a:pPr>
                <a:r>
                  <a:rPr lang="en-US" sz="1300" b="1" dirty="0" err="1">
                    <a:solidFill>
                      <a:schemeClr val="dk1"/>
                    </a:solidFill>
                    <a:latin typeface="Calibri"/>
                    <a:ea typeface="Calibri"/>
                    <a:cs typeface="Calibri"/>
                    <a:sym typeface="Calibri"/>
                  </a:rPr>
                  <a:t>Dikiş</a:t>
                </a:r>
                <a:r>
                  <a:rPr lang="en-US" sz="1300" b="1" dirty="0">
                    <a:solidFill>
                      <a:schemeClr val="dk1"/>
                    </a:solidFill>
                    <a:latin typeface="Calibri"/>
                    <a:ea typeface="Calibri"/>
                    <a:cs typeface="Calibri"/>
                    <a:sym typeface="Calibri"/>
                  </a:rPr>
                  <a:t> ve </a:t>
                </a:r>
                <a:r>
                  <a:rPr lang="en-US" sz="1300" b="1" dirty="0" err="1">
                    <a:solidFill>
                      <a:schemeClr val="dk1"/>
                    </a:solidFill>
                    <a:latin typeface="Calibri"/>
                    <a:ea typeface="Calibri"/>
                    <a:cs typeface="Calibri"/>
                    <a:sym typeface="Calibri"/>
                  </a:rPr>
                  <a:t>yama</a:t>
                </a:r>
                <a:endParaRPr sz="1300" b="0" i="0" u="none" strike="noStrike" cap="none" dirty="0">
                  <a:solidFill>
                    <a:schemeClr val="dk1"/>
                  </a:solidFill>
                  <a:latin typeface="Calibri"/>
                  <a:ea typeface="Calibri"/>
                  <a:cs typeface="Calibri"/>
                  <a:sym typeface="Calibri"/>
                </a:endParaRPr>
              </a:p>
            </p:txBody>
          </p:sp>
          <p:sp>
            <p:nvSpPr>
              <p:cNvPr id="562" name="Google Shape;562;p18"/>
              <p:cNvSpPr/>
              <p:nvPr/>
            </p:nvSpPr>
            <p:spPr>
              <a:xfrm>
                <a:off x="1108203" y="2430901"/>
                <a:ext cx="1921246" cy="1921442"/>
              </a:xfrm>
              <a:custGeom>
                <a:avLst/>
                <a:gdLst/>
                <a:ahLst/>
                <a:cxnLst/>
                <a:rect l="l" t="t" r="r" b="b"/>
                <a:pathLst>
                  <a:path w="120000" h="120000" extrusionOk="0">
                    <a:moveTo>
                      <a:pt x="21275" y="25334"/>
                    </a:moveTo>
                    <a:lnTo>
                      <a:pt x="21275" y="25334"/>
                    </a:lnTo>
                    <a:cubicBezTo>
                      <a:pt x="35914" y="8417"/>
                      <a:pt x="59539" y="2897"/>
                      <a:pt x="79969" y="11621"/>
                    </a:cubicBezTo>
                    <a:cubicBezTo>
                      <a:pt x="100399" y="20344"/>
                      <a:pt x="113070" y="41362"/>
                      <a:pt x="111450" y="63838"/>
                    </a:cubicBezTo>
                    <a:cubicBezTo>
                      <a:pt x="109829" y="86313"/>
                      <a:pt x="94279" y="105226"/>
                      <a:pt x="72816" y="110825"/>
                    </a:cubicBezTo>
                    <a:lnTo>
                      <a:pt x="72259" y="117881"/>
                    </a:lnTo>
                    <a:lnTo>
                      <a:pt x="56339" y="106418"/>
                    </a:lnTo>
                    <a:lnTo>
                      <a:pt x="74372" y="91092"/>
                    </a:lnTo>
                    <a:lnTo>
                      <a:pt x="73832" y="97946"/>
                    </a:lnTo>
                    <a:cubicBezTo>
                      <a:pt x="88796" y="91830"/>
                      <a:pt x="98596" y="76511"/>
                      <a:pt x="98409" y="59527"/>
                    </a:cubicBezTo>
                    <a:cubicBezTo>
                      <a:pt x="98223" y="42542"/>
                      <a:pt x="88089" y="27469"/>
                      <a:pt x="72994" y="21723"/>
                    </a:cubicBezTo>
                    <a:cubicBezTo>
                      <a:pt x="57899" y="15977"/>
                      <a:pt x="41021" y="20769"/>
                      <a:pt x="30666" y="33740"/>
                    </a:cubicBezTo>
                    <a:close/>
                  </a:path>
                </a:pathLst>
              </a:cu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3" name="Google Shape;563;p18"/>
              <p:cNvSpPr/>
              <p:nvPr/>
            </p:nvSpPr>
            <p:spPr>
              <a:xfrm>
                <a:off x="1532384" y="3126412"/>
                <a:ext cx="1072164" cy="536026"/>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4" name="Google Shape;564;p18"/>
              <p:cNvSpPr txBox="1"/>
              <p:nvPr/>
            </p:nvSpPr>
            <p:spPr>
              <a:xfrm>
                <a:off x="1532384" y="3126412"/>
                <a:ext cx="1072164" cy="536026"/>
              </a:xfrm>
              <a:prstGeom prst="rect">
                <a:avLst/>
              </a:prstGeom>
              <a:noFill/>
              <a:ln>
                <a:noFill/>
              </a:ln>
            </p:spPr>
            <p:txBody>
              <a:bodyPr spcFirstLastPara="1" wrap="square" lIns="8250" tIns="8250" rIns="8250" bIns="8250" anchor="ctr" anchorCtr="0">
                <a:noAutofit/>
              </a:bodyPr>
              <a:lstStyle/>
              <a:p>
                <a:pPr lvl="0" algn="ctr">
                  <a:lnSpc>
                    <a:spcPct val="90000"/>
                  </a:lnSpc>
                  <a:buClr>
                    <a:schemeClr val="dk1"/>
                  </a:buClr>
                  <a:buSzPts val="1300"/>
                </a:pPr>
                <a:r>
                  <a:rPr lang="en-US" sz="1300" b="1" dirty="0" err="1">
                    <a:solidFill>
                      <a:schemeClr val="dk1"/>
                    </a:solidFill>
                    <a:latin typeface="Calibri"/>
                    <a:ea typeface="Calibri"/>
                    <a:cs typeface="Calibri"/>
                    <a:sym typeface="Calibri"/>
                  </a:rPr>
                  <a:t>Temizlik</a:t>
                </a:r>
                <a:r>
                  <a:rPr lang="en-US" sz="1300" b="1" dirty="0">
                    <a:solidFill>
                      <a:schemeClr val="dk1"/>
                    </a:solidFill>
                    <a:latin typeface="Calibri"/>
                    <a:ea typeface="Calibri"/>
                    <a:cs typeface="Calibri"/>
                    <a:sym typeface="Calibri"/>
                  </a:rPr>
                  <a:t> ve </a:t>
                </a:r>
                <a:r>
                  <a:rPr lang="en-US" sz="1300" b="1" dirty="0" err="1">
                    <a:solidFill>
                      <a:schemeClr val="dk1"/>
                    </a:solidFill>
                    <a:latin typeface="Calibri"/>
                    <a:ea typeface="Calibri"/>
                    <a:cs typeface="Calibri"/>
                    <a:sym typeface="Calibri"/>
                  </a:rPr>
                  <a:t>Yenileme</a:t>
                </a:r>
                <a:endParaRPr sz="1300" b="0" i="0" u="none" strike="noStrike" cap="none" dirty="0">
                  <a:solidFill>
                    <a:schemeClr val="dk1"/>
                  </a:solidFill>
                  <a:latin typeface="Calibri"/>
                  <a:ea typeface="Calibri"/>
                  <a:cs typeface="Calibri"/>
                  <a:sym typeface="Calibri"/>
                </a:endParaRPr>
              </a:p>
            </p:txBody>
          </p:sp>
          <p:sp>
            <p:nvSpPr>
              <p:cNvPr id="565" name="Google Shape;565;p18"/>
              <p:cNvSpPr/>
              <p:nvPr/>
            </p:nvSpPr>
            <p:spPr>
              <a:xfrm>
                <a:off x="711412" y="3662438"/>
                <a:ext cx="1650592" cy="1651390"/>
              </a:xfrm>
              <a:prstGeom prst="blockArc">
                <a:avLst>
                  <a:gd name="adj1" fmla="val 0"/>
                  <a:gd name="adj2" fmla="val 18900000"/>
                  <a:gd name="adj3" fmla="val 1274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6" name="Google Shape;566;p18"/>
              <p:cNvSpPr/>
              <p:nvPr/>
            </p:nvSpPr>
            <p:spPr>
              <a:xfrm>
                <a:off x="996482" y="4232604"/>
                <a:ext cx="1072164" cy="536026"/>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7" name="Google Shape;567;p18"/>
              <p:cNvSpPr txBox="1"/>
              <p:nvPr/>
            </p:nvSpPr>
            <p:spPr>
              <a:xfrm>
                <a:off x="996482" y="4232604"/>
                <a:ext cx="1072164" cy="536026"/>
              </a:xfrm>
              <a:prstGeom prst="rect">
                <a:avLst/>
              </a:prstGeom>
              <a:noFill/>
              <a:ln>
                <a:noFill/>
              </a:ln>
            </p:spPr>
            <p:txBody>
              <a:bodyPr spcFirstLastPara="1" wrap="square" lIns="8250" tIns="8250" rIns="8250" bIns="8250" anchor="ctr" anchorCtr="0">
                <a:noAutofit/>
              </a:bodyPr>
              <a:lstStyle/>
              <a:p>
                <a:pPr lvl="0" algn="ctr">
                  <a:lnSpc>
                    <a:spcPct val="90000"/>
                  </a:lnSpc>
                  <a:buClr>
                    <a:schemeClr val="dk1"/>
                  </a:buClr>
                  <a:buSzPts val="1300"/>
                </a:pPr>
                <a:r>
                  <a:rPr lang="en-US" sz="1300" b="1" dirty="0" err="1">
                    <a:solidFill>
                      <a:schemeClr val="dk1"/>
                    </a:solidFill>
                    <a:latin typeface="Calibri"/>
                    <a:ea typeface="Calibri"/>
                    <a:cs typeface="Calibri"/>
                    <a:sym typeface="Calibri"/>
                  </a:rPr>
                  <a:t>Yenileme</a:t>
                </a:r>
                <a:endParaRPr sz="1300" b="0" i="0" u="none" strike="noStrike" cap="none" dirty="0">
                  <a:solidFill>
                    <a:schemeClr val="dk1"/>
                  </a:solidFill>
                  <a:latin typeface="Calibri"/>
                  <a:ea typeface="Calibri"/>
                  <a:cs typeface="Calibri"/>
                  <a:sym typeface="Calibri"/>
                </a:endParaRPr>
              </a:p>
            </p:txBody>
          </p:sp>
        </p:grpSp>
        <p:sp>
          <p:nvSpPr>
            <p:cNvPr id="568" name="Google Shape;568;p18"/>
            <p:cNvSpPr/>
            <p:nvPr/>
          </p:nvSpPr>
          <p:spPr>
            <a:xfrm>
              <a:off x="8107450" y="919862"/>
              <a:ext cx="1469273" cy="890747"/>
            </a:xfrm>
            <a:prstGeom prst="ellipse">
              <a:avLst/>
            </a:prstGeom>
            <a:solidFill>
              <a:schemeClr val="lt1"/>
            </a:solidFill>
            <a:ln w="5715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lvl="0" algn="ctr">
                <a:buSzPts val="1800"/>
              </a:pPr>
              <a:r>
                <a:rPr lang="en-US" sz="1800" b="1">
                  <a:solidFill>
                    <a:schemeClr val="dk1"/>
                  </a:solidFill>
                </a:rPr>
                <a:t>Onarım</a:t>
              </a:r>
              <a:endParaRPr sz="1800" b="0" i="0" u="none" strike="noStrike" cap="none" dirty="0">
                <a:solidFill>
                  <a:schemeClr val="dk1"/>
                </a:solidFill>
                <a:latin typeface="Calibri"/>
                <a:ea typeface="Calibri"/>
                <a:cs typeface="Calibri"/>
                <a:sym typeface="Calibri"/>
              </a:endParaRPr>
            </a:p>
          </p:txBody>
        </p:sp>
      </p:grpSp>
      <p:sp>
        <p:nvSpPr>
          <p:cNvPr id="569" name="Google Shape;569;p18"/>
          <p:cNvSpPr txBox="1"/>
          <p:nvPr/>
        </p:nvSpPr>
        <p:spPr>
          <a:xfrm>
            <a:off x="3583830" y="2732809"/>
            <a:ext cx="7845328" cy="1774480"/>
          </a:xfrm>
          <a:prstGeom prst="rect">
            <a:avLst/>
          </a:prstGeom>
          <a:noFill/>
          <a:ln w="57150" cap="flat" cmpd="sng">
            <a:solidFill>
              <a:srgbClr val="F3CC2F"/>
            </a:solidFill>
            <a:prstDash val="solid"/>
            <a:miter lim="800000"/>
            <a:headEnd type="none" w="sm" len="sm"/>
            <a:tailEnd type="none" w="sm" len="sm"/>
          </a:ln>
        </p:spPr>
        <p:txBody>
          <a:bodyPr spcFirstLastPara="1" wrap="square" lIns="91425" tIns="45700" rIns="91425" bIns="45700" anchor="ctr" anchorCtr="0">
            <a:noAutofit/>
          </a:bodyPr>
          <a:lstStyle/>
          <a:p>
            <a:pPr lvl="0" algn="just">
              <a:lnSpc>
                <a:spcPct val="150000"/>
              </a:lnSpc>
              <a:buClr>
                <a:schemeClr val="dk1"/>
              </a:buClr>
              <a:buSzPts val="1800"/>
            </a:pPr>
            <a:r>
              <a:rPr lang="en-US" sz="1800">
                <a:solidFill>
                  <a:schemeClr val="dk1"/>
                </a:solidFill>
                <a:latin typeface="Calibri"/>
                <a:ea typeface="Calibri"/>
                <a:cs typeface="Calibri"/>
                <a:sym typeface="Calibri"/>
              </a:rPr>
              <a:t>Onarım, sürekli işlevselliğini ve kullanılabilirliğini sağlamak için ayakkabıların bakımını ve yenilenmesini içerir.</a:t>
            </a: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74"/>
        <p:cNvGrpSpPr/>
        <p:nvPr/>
      </p:nvGrpSpPr>
      <p:grpSpPr>
        <a:xfrm>
          <a:off x="0" y="0"/>
          <a:ext cx="0" cy="0"/>
          <a:chOff x="0" y="0"/>
          <a:chExt cx="0" cy="0"/>
        </a:xfrm>
      </p:grpSpPr>
      <p:sp>
        <p:nvSpPr>
          <p:cNvPr id="575" name="Google Shape;575;p19"/>
          <p:cNvSpPr/>
          <p:nvPr/>
        </p:nvSpPr>
        <p:spPr>
          <a:xfrm rot="-4463838">
            <a:off x="9167270" y="310016"/>
            <a:ext cx="6562906" cy="7925488"/>
          </a:xfrm>
          <a:custGeom>
            <a:avLst/>
            <a:gdLst/>
            <a:ahLst/>
            <a:cxnLst/>
            <a:rect l="l" t="t" r="r" b="b"/>
            <a:pathLst>
              <a:path w="7881735" h="3836223" extrusionOk="0">
                <a:moveTo>
                  <a:pt x="0" y="0"/>
                </a:moveTo>
                <a:lnTo>
                  <a:pt x="7881735" y="0"/>
                </a:lnTo>
                <a:lnTo>
                  <a:pt x="7881735" y="3836223"/>
                </a:lnTo>
                <a:lnTo>
                  <a:pt x="0" y="3836223"/>
                </a:lnTo>
                <a:close/>
              </a:path>
            </a:pathLst>
          </a:custGeom>
          <a:solidFill>
            <a:srgbClr val="2A4C8C"/>
          </a:solidFill>
          <a:ln w="9525" cap="flat" cmpd="sng">
            <a:solidFill>
              <a:srgbClr val="2A4C8C"/>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76" name="Google Shape;576;p19"/>
          <p:cNvSpPr txBox="1"/>
          <p:nvPr/>
        </p:nvSpPr>
        <p:spPr>
          <a:xfrm>
            <a:off x="9123995" y="2342429"/>
            <a:ext cx="3592953" cy="1623201"/>
          </a:xfrm>
          <a:prstGeom prst="rect">
            <a:avLst/>
          </a:prstGeom>
          <a:noFill/>
          <a:ln>
            <a:noFill/>
          </a:ln>
        </p:spPr>
        <p:txBody>
          <a:bodyPr spcFirstLastPara="1" wrap="square" lIns="0" tIns="0" rIns="0" bIns="0" anchor="t" anchorCtr="0">
            <a:spAutoFit/>
          </a:bodyPr>
          <a:lstStyle/>
          <a:p>
            <a:pPr marL="0" marR="0" lvl="0" indent="0" algn="l" rtl="0">
              <a:lnSpc>
                <a:spcPct val="293333"/>
              </a:lnSpc>
              <a:spcBef>
                <a:spcPts val="0"/>
              </a:spcBef>
              <a:spcAft>
                <a:spcPts val="0"/>
              </a:spcAft>
              <a:buClr>
                <a:srgbClr val="000000"/>
              </a:buClr>
              <a:buSzPts val="3600"/>
              <a:buFont typeface="Arial"/>
              <a:buNone/>
            </a:pPr>
            <a:r>
              <a:rPr lang="tr-TR" sz="3600" b="1" dirty="0">
                <a:solidFill>
                  <a:schemeClr val="lt1"/>
                </a:solidFill>
                <a:latin typeface="Josefin Sans"/>
                <a:ea typeface="Josefin Sans"/>
                <a:cs typeface="Josefin Sans"/>
                <a:sym typeface="Josefin Sans"/>
              </a:rPr>
              <a:t>Kaynaklar</a:t>
            </a:r>
            <a:endParaRPr sz="3600" b="1" i="0" u="none" strike="noStrike" cap="none" dirty="0">
              <a:solidFill>
                <a:schemeClr val="lt1"/>
              </a:solidFill>
              <a:latin typeface="Josefin Sans"/>
              <a:ea typeface="Josefin Sans"/>
              <a:cs typeface="Josefin Sans"/>
              <a:sym typeface="Josefin Sans"/>
            </a:endParaRPr>
          </a:p>
        </p:txBody>
      </p:sp>
      <p:sp>
        <p:nvSpPr>
          <p:cNvPr id="577" name="Google Shape;577;p19"/>
          <p:cNvSpPr/>
          <p:nvPr/>
        </p:nvSpPr>
        <p:spPr>
          <a:xfrm rot="-4463838">
            <a:off x="7298548" y="2106722"/>
            <a:ext cx="7037128" cy="4258736"/>
          </a:xfrm>
          <a:custGeom>
            <a:avLst/>
            <a:gdLst/>
            <a:ahLst/>
            <a:cxnLst/>
            <a:rect l="l" t="t" r="r" b="b"/>
            <a:pathLst>
              <a:path w="7881735" h="3836223" extrusionOk="0">
                <a:moveTo>
                  <a:pt x="0" y="0"/>
                </a:moveTo>
                <a:lnTo>
                  <a:pt x="7881735" y="0"/>
                </a:lnTo>
                <a:lnTo>
                  <a:pt x="7881735" y="3836223"/>
                </a:lnTo>
                <a:lnTo>
                  <a:pt x="0" y="3836223"/>
                </a:lnTo>
                <a:close/>
              </a:path>
            </a:pathLst>
          </a:custGeom>
          <a:noFill/>
          <a:ln w="57150" cap="flat" cmpd="sng">
            <a:solidFill>
              <a:srgbClr val="F1CB2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578" name="Google Shape;578;p19"/>
          <p:cNvGrpSpPr/>
          <p:nvPr/>
        </p:nvGrpSpPr>
        <p:grpSpPr>
          <a:xfrm flipH="1">
            <a:off x="0" y="126744"/>
            <a:ext cx="8439814" cy="890747"/>
            <a:chOff x="2977130" y="297492"/>
            <a:chExt cx="8439814" cy="890747"/>
          </a:xfrm>
        </p:grpSpPr>
        <p:pic>
          <p:nvPicPr>
            <p:cNvPr id="579" name="Google Shape;579;p19"/>
            <p:cNvPicPr preferRelativeResize="0"/>
            <p:nvPr/>
          </p:nvPicPr>
          <p:blipFill rotWithShape="1">
            <a:blip r:embed="rId3">
              <a:alphaModFix/>
            </a:blip>
            <a:srcRect/>
            <a:stretch/>
          </p:blipFill>
          <p:spPr>
            <a:xfrm flipH="1">
              <a:off x="2977130" y="297492"/>
              <a:ext cx="917508" cy="890747"/>
            </a:xfrm>
            <a:prstGeom prst="rect">
              <a:avLst/>
            </a:prstGeom>
            <a:noFill/>
            <a:ln>
              <a:noFill/>
            </a:ln>
          </p:spPr>
        </p:pic>
        <p:sp>
          <p:nvSpPr>
            <p:cNvPr id="580" name="Google Shape;580;p19"/>
            <p:cNvSpPr txBox="1"/>
            <p:nvPr/>
          </p:nvSpPr>
          <p:spPr>
            <a:xfrm>
              <a:off x="4137829" y="531306"/>
              <a:ext cx="7279115" cy="461665"/>
            </a:xfrm>
            <a:prstGeom prst="rect">
              <a:avLst/>
            </a:prstGeom>
            <a:noFill/>
            <a:ln>
              <a:noFill/>
            </a:ln>
          </p:spPr>
          <p:txBody>
            <a:bodyPr spcFirstLastPara="1" wrap="square" lIns="91425" tIns="45700" rIns="91425" bIns="45700" anchor="t" anchorCtr="0">
              <a:spAutoFit/>
            </a:bodyPr>
            <a:lstStyle/>
            <a:p>
              <a:pPr lvl="0" algn="ctr">
                <a:buSzPts val="1200"/>
              </a:pPr>
              <a:r>
                <a:rPr lang="en-US" sz="1200">
                  <a:solidFill>
                    <a:srgbClr val="2D5693"/>
                  </a:solidFill>
                  <a:latin typeface="Arimo"/>
                  <a:ea typeface="Arimo"/>
                  <a:cs typeface="Arimo"/>
                  <a:sym typeface="Arimo"/>
                </a:rPr>
                <a:t>SHOEDES – Döngüsel ekonominin ortaya çıkan taleplerine uygun sürdürülebilir ürünler için yeni ayakkabı tasarımcısı nitelikleri</a:t>
              </a:r>
              <a:endParaRPr sz="1200" b="0" i="0" u="none" strike="noStrike" cap="none">
                <a:solidFill>
                  <a:srgbClr val="2D5693"/>
                </a:solidFill>
                <a:latin typeface="Arimo"/>
                <a:ea typeface="Arimo"/>
                <a:cs typeface="Arimo"/>
                <a:sym typeface="Arimo"/>
              </a:endParaRPr>
            </a:p>
          </p:txBody>
        </p:sp>
      </p:grpSp>
      <p:pic>
        <p:nvPicPr>
          <p:cNvPr id="581" name="Google Shape;581;p19"/>
          <p:cNvPicPr preferRelativeResize="0"/>
          <p:nvPr/>
        </p:nvPicPr>
        <p:blipFill rotWithShape="1">
          <a:blip r:embed="rId4">
            <a:alphaModFix/>
          </a:blip>
          <a:srcRect r="44462" b="-212"/>
          <a:stretch/>
        </p:blipFill>
        <p:spPr>
          <a:xfrm>
            <a:off x="190583" y="6290497"/>
            <a:ext cx="1784643" cy="413890"/>
          </a:xfrm>
          <a:prstGeom prst="rect">
            <a:avLst/>
          </a:prstGeom>
          <a:noFill/>
          <a:ln>
            <a:noFill/>
          </a:ln>
        </p:spPr>
      </p:pic>
      <p:sp>
        <p:nvSpPr>
          <p:cNvPr id="582" name="Google Shape;582;p19"/>
          <p:cNvSpPr/>
          <p:nvPr/>
        </p:nvSpPr>
        <p:spPr>
          <a:xfrm rot="-1811791">
            <a:off x="8293716" y="2501202"/>
            <a:ext cx="8180832" cy="3450336"/>
          </a:xfrm>
          <a:prstGeom prst="rtTriangle">
            <a:avLst/>
          </a:prstGeom>
          <a:noFill/>
          <a:ln w="57150" cap="flat" cmpd="sng">
            <a:solidFill>
              <a:srgbClr val="F1CB2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83" name="Google Shape;583;p19"/>
          <p:cNvSpPr txBox="1"/>
          <p:nvPr/>
        </p:nvSpPr>
        <p:spPr>
          <a:xfrm>
            <a:off x="238497" y="2853280"/>
            <a:ext cx="7944888" cy="2862322"/>
          </a:xfrm>
          <a:prstGeom prst="rect">
            <a:avLst/>
          </a:prstGeom>
          <a:noFill/>
          <a:ln>
            <a:noFill/>
          </a:ln>
        </p:spPr>
        <p:txBody>
          <a:bodyPr spcFirstLastPara="1" wrap="square" lIns="91425" tIns="45700" rIns="91425" bIns="45700" anchor="t" anchorCtr="0">
            <a:spAutoFit/>
          </a:bodyPr>
          <a:lstStyle/>
          <a:p>
            <a:pPr marL="171450" marR="0" lvl="0" indent="-171450" algn="l" rtl="0">
              <a:lnSpc>
                <a:spcPct val="100000"/>
              </a:lnSpc>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Denise Reike, Walter J.V. Vermeulen, Sjors Witjes, The circular economy: New or Refurbished as CE 3.0? — Exploring Controversies in the Conceptualization of the Circular Economy through a Focus on History and Resource Value Retention Options, Resources, Conservation and Recycling, Volume 135, 2018, Pages 246-264, ISSN 0921-3449, </a:t>
            </a:r>
            <a:r>
              <a:rPr lang="en-US" sz="1200" b="0" i="0" u="sng" strike="noStrike" cap="none">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https://doi.org/10.1016/j.resconrec.2017.08.027</a:t>
            </a:r>
            <a:r>
              <a:rPr lang="en-US" sz="1200" b="0" i="0" u="none" strike="noStrike" cap="none">
                <a:solidFill>
                  <a:schemeClr val="dk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Anne P.M. Velenturf, Phil Purnell, Principles for a sustainable circular economy, Sustainable Production and Consumption, Volume 27, 2021, Pages 1437-1457, ISSN 2352-5509, https://doi.org/10.1016/j.spc.2021.02.018.</a:t>
            </a:r>
            <a:endParaRPr sz="1200" b="0" i="0" u="none" strike="noStrike" cap="none">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https://www.pbl.nl/sites/default/files/downloads/pbl-2016-circular-economy-measuring-innovation-in-product-chains-2544.pdf</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https://www.ecodesigncircle.eu/about/ecodesign</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Arial"/>
              <a:buChar char="•"/>
            </a:pPr>
            <a:r>
              <a:rPr lang="en-US" sz="1200" b="0" i="0" u="sng" strike="noStrike" cap="none">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https://citeseerx.ist.psu.edu/viewdoc/download;jsessionid=CB3FC8960E163A16B69BD2FA98FC4674?doi=10.1.1.421.3122&amp;rep=rep1&amp;type=pdf</a:t>
            </a:r>
            <a:endParaRPr sz="1200" b="0" i="0" u="none" strike="noStrike" cap="none">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chemeClr val="dk1"/>
              </a:buClr>
              <a:buSzPts val="1200"/>
              <a:buFont typeface="Arial"/>
              <a:buChar char="•"/>
            </a:pPr>
            <a:r>
              <a:rPr lang="en-US" sz="1200" b="0" i="0" u="sng" strike="noStrike" cap="none">
                <a:solidFill>
                  <a:schemeClr val="dk1"/>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https://www.europarl.europa.eu/legislative-train/theme-new-boost-for-jobs-growth-and-investment/file-ecodesign-for-circular-economy</a:t>
            </a:r>
            <a:endParaRPr sz="1200" b="0" i="0" u="none" strike="noStrike" cap="none">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https://www.academia.edu/12167974/Comparative_Analysis_of_Life_Cycle_Assessment_LCA_on_Levis_Jeans_and_Nike_Shoes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1" name="Google Shape;101;p2"/>
          <p:cNvPicPr preferRelativeResize="0"/>
          <p:nvPr/>
        </p:nvPicPr>
        <p:blipFill rotWithShape="1">
          <a:blip r:embed="rId3">
            <a:alphaModFix/>
          </a:blip>
          <a:srcRect l="19149" r="52846"/>
          <a:stretch/>
        </p:blipFill>
        <p:spPr>
          <a:xfrm>
            <a:off x="-107379" y="0"/>
            <a:ext cx="3414409" cy="6875423"/>
          </a:xfrm>
          <a:prstGeom prst="rect">
            <a:avLst/>
          </a:prstGeom>
          <a:noFill/>
          <a:ln>
            <a:noFill/>
          </a:ln>
        </p:spPr>
      </p:pic>
      <p:sp>
        <p:nvSpPr>
          <p:cNvPr id="102" name="Google Shape;102;p2"/>
          <p:cNvSpPr/>
          <p:nvPr/>
        </p:nvSpPr>
        <p:spPr>
          <a:xfrm>
            <a:off x="-107379" y="0"/>
            <a:ext cx="3428315" cy="6858000"/>
          </a:xfrm>
          <a:prstGeom prst="rect">
            <a:avLst/>
          </a:prstGeom>
          <a:solidFill>
            <a:srgbClr val="F1CB2F">
              <a:alpha val="77254"/>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03" name="Google Shape;103;p2"/>
          <p:cNvPicPr preferRelativeResize="0"/>
          <p:nvPr/>
        </p:nvPicPr>
        <p:blipFill rotWithShape="1">
          <a:blip r:embed="rId4">
            <a:alphaModFix/>
          </a:blip>
          <a:srcRect r="44462" b="-212"/>
          <a:stretch/>
        </p:blipFill>
        <p:spPr>
          <a:xfrm>
            <a:off x="10151706" y="6267389"/>
            <a:ext cx="1784643" cy="413890"/>
          </a:xfrm>
          <a:prstGeom prst="rect">
            <a:avLst/>
          </a:prstGeom>
          <a:noFill/>
          <a:ln>
            <a:noFill/>
          </a:ln>
        </p:spPr>
      </p:pic>
      <p:grpSp>
        <p:nvGrpSpPr>
          <p:cNvPr id="104" name="Google Shape;104;p2"/>
          <p:cNvGrpSpPr/>
          <p:nvPr/>
        </p:nvGrpSpPr>
        <p:grpSpPr>
          <a:xfrm>
            <a:off x="3496535" y="43911"/>
            <a:ext cx="8439814" cy="890747"/>
            <a:chOff x="2977130" y="297492"/>
            <a:chExt cx="8439814" cy="890747"/>
          </a:xfrm>
        </p:grpSpPr>
        <p:pic>
          <p:nvPicPr>
            <p:cNvPr id="105" name="Google Shape;105;p2"/>
            <p:cNvPicPr preferRelativeResize="0"/>
            <p:nvPr/>
          </p:nvPicPr>
          <p:blipFill rotWithShape="1">
            <a:blip r:embed="rId5">
              <a:alphaModFix/>
            </a:blip>
            <a:srcRect/>
            <a:stretch/>
          </p:blipFill>
          <p:spPr>
            <a:xfrm>
              <a:off x="2977130" y="297492"/>
              <a:ext cx="917508" cy="890747"/>
            </a:xfrm>
            <a:prstGeom prst="rect">
              <a:avLst/>
            </a:prstGeom>
            <a:noFill/>
            <a:ln>
              <a:noFill/>
            </a:ln>
          </p:spPr>
        </p:pic>
        <p:sp>
          <p:nvSpPr>
            <p:cNvPr id="106" name="Google Shape;106;p2"/>
            <p:cNvSpPr txBox="1"/>
            <p:nvPr/>
          </p:nvSpPr>
          <p:spPr>
            <a:xfrm>
              <a:off x="4137829" y="531306"/>
              <a:ext cx="7279115" cy="461665"/>
            </a:xfrm>
            <a:prstGeom prst="rect">
              <a:avLst/>
            </a:prstGeom>
            <a:noFill/>
            <a:ln>
              <a:noFill/>
            </a:ln>
          </p:spPr>
          <p:txBody>
            <a:bodyPr spcFirstLastPara="1" wrap="square" lIns="91425" tIns="45700" rIns="91425" bIns="45700" anchor="t" anchorCtr="0">
              <a:spAutoFit/>
            </a:bodyPr>
            <a:lstStyle/>
            <a:p>
              <a:pPr lvl="0" algn="ctr">
                <a:buSzPts val="1200"/>
              </a:pPr>
              <a:r>
                <a:rPr lang="en-US" sz="1200" dirty="0">
                  <a:solidFill>
                    <a:srgbClr val="2D5693"/>
                  </a:solidFill>
                  <a:latin typeface="Arimo"/>
                  <a:ea typeface="Arimo"/>
                  <a:cs typeface="Arimo"/>
                  <a:sym typeface="Arimo"/>
                </a:rPr>
                <a:t>SHOEDES – </a:t>
              </a:r>
              <a:r>
                <a:rPr lang="en-US" sz="1200" dirty="0" err="1">
                  <a:solidFill>
                    <a:srgbClr val="2D5693"/>
                  </a:solidFill>
                  <a:latin typeface="Arimo"/>
                  <a:ea typeface="Arimo"/>
                  <a:cs typeface="Arimo"/>
                  <a:sym typeface="Arimo"/>
                </a:rPr>
                <a:t>Döngüsel</a:t>
              </a:r>
              <a:r>
                <a:rPr lang="en-US" sz="1200" dirty="0">
                  <a:solidFill>
                    <a:srgbClr val="2D5693"/>
                  </a:solidFill>
                  <a:latin typeface="Arimo"/>
                  <a:ea typeface="Arimo"/>
                  <a:cs typeface="Arimo"/>
                  <a:sym typeface="Arimo"/>
                </a:rPr>
                <a:t> </a:t>
              </a:r>
              <a:r>
                <a:rPr lang="en-US" sz="1200" dirty="0" err="1">
                  <a:solidFill>
                    <a:srgbClr val="2D5693"/>
                  </a:solidFill>
                  <a:latin typeface="Arimo"/>
                  <a:ea typeface="Arimo"/>
                  <a:cs typeface="Arimo"/>
                  <a:sym typeface="Arimo"/>
                </a:rPr>
                <a:t>ekonominin</a:t>
              </a:r>
              <a:r>
                <a:rPr lang="en-US" sz="1200" dirty="0">
                  <a:solidFill>
                    <a:srgbClr val="2D5693"/>
                  </a:solidFill>
                  <a:latin typeface="Arimo"/>
                  <a:ea typeface="Arimo"/>
                  <a:cs typeface="Arimo"/>
                  <a:sym typeface="Arimo"/>
                </a:rPr>
                <a:t> </a:t>
              </a:r>
              <a:r>
                <a:rPr lang="en-US" sz="1200" dirty="0" err="1">
                  <a:solidFill>
                    <a:srgbClr val="2D5693"/>
                  </a:solidFill>
                  <a:latin typeface="Arimo"/>
                  <a:ea typeface="Arimo"/>
                  <a:cs typeface="Arimo"/>
                  <a:sym typeface="Arimo"/>
                </a:rPr>
                <a:t>ortaya</a:t>
              </a:r>
              <a:r>
                <a:rPr lang="en-US" sz="1200" dirty="0">
                  <a:solidFill>
                    <a:srgbClr val="2D5693"/>
                  </a:solidFill>
                  <a:latin typeface="Arimo"/>
                  <a:ea typeface="Arimo"/>
                  <a:cs typeface="Arimo"/>
                  <a:sym typeface="Arimo"/>
                </a:rPr>
                <a:t> </a:t>
              </a:r>
              <a:r>
                <a:rPr lang="en-US" sz="1200" dirty="0" err="1">
                  <a:solidFill>
                    <a:srgbClr val="2D5693"/>
                  </a:solidFill>
                  <a:latin typeface="Arimo"/>
                  <a:ea typeface="Arimo"/>
                  <a:cs typeface="Arimo"/>
                  <a:sym typeface="Arimo"/>
                </a:rPr>
                <a:t>çıkan</a:t>
              </a:r>
              <a:r>
                <a:rPr lang="en-US" sz="1200" dirty="0">
                  <a:solidFill>
                    <a:srgbClr val="2D5693"/>
                  </a:solidFill>
                  <a:latin typeface="Arimo"/>
                  <a:ea typeface="Arimo"/>
                  <a:cs typeface="Arimo"/>
                  <a:sym typeface="Arimo"/>
                </a:rPr>
                <a:t> </a:t>
              </a:r>
              <a:r>
                <a:rPr lang="en-US" sz="1200" dirty="0" err="1">
                  <a:solidFill>
                    <a:srgbClr val="2D5693"/>
                  </a:solidFill>
                  <a:latin typeface="Arimo"/>
                  <a:ea typeface="Arimo"/>
                  <a:cs typeface="Arimo"/>
                  <a:sym typeface="Arimo"/>
                </a:rPr>
                <a:t>taleplerine</a:t>
              </a:r>
              <a:r>
                <a:rPr lang="en-US" sz="1200" dirty="0">
                  <a:solidFill>
                    <a:srgbClr val="2D5693"/>
                  </a:solidFill>
                  <a:latin typeface="Arimo"/>
                  <a:ea typeface="Arimo"/>
                  <a:cs typeface="Arimo"/>
                  <a:sym typeface="Arimo"/>
                </a:rPr>
                <a:t> </a:t>
              </a:r>
              <a:r>
                <a:rPr lang="en-US" sz="1200" dirty="0" err="1">
                  <a:solidFill>
                    <a:srgbClr val="2D5693"/>
                  </a:solidFill>
                  <a:latin typeface="Arimo"/>
                  <a:ea typeface="Arimo"/>
                  <a:cs typeface="Arimo"/>
                  <a:sym typeface="Arimo"/>
                </a:rPr>
                <a:t>uygun</a:t>
              </a:r>
              <a:r>
                <a:rPr lang="en-US" sz="1200" dirty="0">
                  <a:solidFill>
                    <a:srgbClr val="2D5693"/>
                  </a:solidFill>
                  <a:latin typeface="Arimo"/>
                  <a:ea typeface="Arimo"/>
                  <a:cs typeface="Arimo"/>
                  <a:sym typeface="Arimo"/>
                </a:rPr>
                <a:t> </a:t>
              </a:r>
              <a:r>
                <a:rPr lang="en-US" sz="1200" dirty="0" err="1">
                  <a:solidFill>
                    <a:srgbClr val="2D5693"/>
                  </a:solidFill>
                  <a:latin typeface="Arimo"/>
                  <a:ea typeface="Arimo"/>
                  <a:cs typeface="Arimo"/>
                  <a:sym typeface="Arimo"/>
                </a:rPr>
                <a:t>sürdürülebilir</a:t>
              </a:r>
              <a:r>
                <a:rPr lang="en-US" sz="1200" dirty="0">
                  <a:solidFill>
                    <a:srgbClr val="2D5693"/>
                  </a:solidFill>
                  <a:latin typeface="Arimo"/>
                  <a:ea typeface="Arimo"/>
                  <a:cs typeface="Arimo"/>
                  <a:sym typeface="Arimo"/>
                </a:rPr>
                <a:t> </a:t>
              </a:r>
              <a:r>
                <a:rPr lang="en-US" sz="1200" dirty="0" err="1">
                  <a:solidFill>
                    <a:srgbClr val="2D5693"/>
                  </a:solidFill>
                  <a:latin typeface="Arimo"/>
                  <a:ea typeface="Arimo"/>
                  <a:cs typeface="Arimo"/>
                  <a:sym typeface="Arimo"/>
                </a:rPr>
                <a:t>ürünler</a:t>
              </a:r>
              <a:r>
                <a:rPr lang="en-US" sz="1200" dirty="0">
                  <a:solidFill>
                    <a:srgbClr val="2D5693"/>
                  </a:solidFill>
                  <a:latin typeface="Arimo"/>
                  <a:ea typeface="Arimo"/>
                  <a:cs typeface="Arimo"/>
                  <a:sym typeface="Arimo"/>
                </a:rPr>
                <a:t> </a:t>
              </a:r>
              <a:r>
                <a:rPr lang="en-US" sz="1200" dirty="0" err="1">
                  <a:solidFill>
                    <a:srgbClr val="2D5693"/>
                  </a:solidFill>
                  <a:latin typeface="Arimo"/>
                  <a:ea typeface="Arimo"/>
                  <a:cs typeface="Arimo"/>
                  <a:sym typeface="Arimo"/>
                </a:rPr>
                <a:t>için</a:t>
              </a:r>
              <a:r>
                <a:rPr lang="en-US" sz="1200" dirty="0">
                  <a:solidFill>
                    <a:srgbClr val="2D5693"/>
                  </a:solidFill>
                  <a:latin typeface="Arimo"/>
                  <a:ea typeface="Arimo"/>
                  <a:cs typeface="Arimo"/>
                  <a:sym typeface="Arimo"/>
                </a:rPr>
                <a:t> yeni </a:t>
              </a:r>
              <a:r>
                <a:rPr lang="en-US" sz="1200" dirty="0" err="1">
                  <a:solidFill>
                    <a:srgbClr val="2D5693"/>
                  </a:solidFill>
                  <a:latin typeface="Arimo"/>
                  <a:ea typeface="Arimo"/>
                  <a:cs typeface="Arimo"/>
                  <a:sym typeface="Arimo"/>
                </a:rPr>
                <a:t>ayakkabı</a:t>
              </a:r>
              <a:r>
                <a:rPr lang="en-US" sz="1200" dirty="0">
                  <a:solidFill>
                    <a:srgbClr val="2D5693"/>
                  </a:solidFill>
                  <a:latin typeface="Arimo"/>
                  <a:ea typeface="Arimo"/>
                  <a:cs typeface="Arimo"/>
                  <a:sym typeface="Arimo"/>
                </a:rPr>
                <a:t> </a:t>
              </a:r>
              <a:r>
                <a:rPr lang="en-US" sz="1200" dirty="0" err="1">
                  <a:solidFill>
                    <a:srgbClr val="2D5693"/>
                  </a:solidFill>
                  <a:latin typeface="Arimo"/>
                  <a:ea typeface="Arimo"/>
                  <a:cs typeface="Arimo"/>
                  <a:sym typeface="Arimo"/>
                </a:rPr>
                <a:t>tasarımcısı</a:t>
              </a:r>
              <a:r>
                <a:rPr lang="en-US" sz="1200" dirty="0">
                  <a:solidFill>
                    <a:srgbClr val="2D5693"/>
                  </a:solidFill>
                  <a:latin typeface="Arimo"/>
                  <a:ea typeface="Arimo"/>
                  <a:cs typeface="Arimo"/>
                  <a:sym typeface="Arimo"/>
                </a:rPr>
                <a:t> </a:t>
              </a:r>
              <a:r>
                <a:rPr lang="en-US" sz="1200" dirty="0" err="1">
                  <a:solidFill>
                    <a:srgbClr val="2D5693"/>
                  </a:solidFill>
                  <a:latin typeface="Arimo"/>
                  <a:ea typeface="Arimo"/>
                  <a:cs typeface="Arimo"/>
                  <a:sym typeface="Arimo"/>
                </a:rPr>
                <a:t>nitelikleri</a:t>
              </a:r>
              <a:endParaRPr sz="1200" b="0" i="0" u="none" strike="noStrike" cap="none" dirty="0">
                <a:solidFill>
                  <a:srgbClr val="2D5693"/>
                </a:solidFill>
                <a:latin typeface="Arimo"/>
                <a:ea typeface="Arimo"/>
                <a:cs typeface="Arimo"/>
                <a:sym typeface="Arimo"/>
              </a:endParaRPr>
            </a:p>
          </p:txBody>
        </p:sp>
      </p:grpSp>
      <p:grpSp>
        <p:nvGrpSpPr>
          <p:cNvPr id="107" name="Google Shape;107;p2"/>
          <p:cNvGrpSpPr/>
          <p:nvPr/>
        </p:nvGrpSpPr>
        <p:grpSpPr>
          <a:xfrm>
            <a:off x="186382" y="1084726"/>
            <a:ext cx="9780262" cy="4791753"/>
            <a:chOff x="-2200699" y="555628"/>
            <a:chExt cx="9780262" cy="3611791"/>
          </a:xfrm>
        </p:grpSpPr>
        <p:grpSp>
          <p:nvGrpSpPr>
            <p:cNvPr id="108" name="Google Shape;108;p2"/>
            <p:cNvGrpSpPr/>
            <p:nvPr/>
          </p:nvGrpSpPr>
          <p:grpSpPr>
            <a:xfrm>
              <a:off x="-1798061" y="555628"/>
              <a:ext cx="9377624" cy="3611791"/>
              <a:chOff x="-6309733" y="-414141"/>
              <a:chExt cx="20198794" cy="4815721"/>
            </a:xfrm>
          </p:grpSpPr>
          <p:sp>
            <p:nvSpPr>
              <p:cNvPr id="109" name="Google Shape;109;p2"/>
              <p:cNvSpPr txBox="1"/>
              <p:nvPr/>
            </p:nvSpPr>
            <p:spPr>
              <a:xfrm>
                <a:off x="-6309733" y="-414141"/>
                <a:ext cx="6390588" cy="1631320"/>
              </a:xfrm>
              <a:prstGeom prst="rect">
                <a:avLst/>
              </a:prstGeom>
              <a:noFill/>
              <a:ln>
                <a:noFill/>
              </a:ln>
            </p:spPr>
            <p:txBody>
              <a:bodyPr spcFirstLastPara="1" wrap="square" lIns="0" tIns="0" rIns="0" bIns="0" anchor="t" anchorCtr="0">
                <a:spAutoFit/>
              </a:bodyPr>
              <a:lstStyle/>
              <a:p>
                <a:pPr lvl="0">
                  <a:lnSpc>
                    <a:spcPct val="293333"/>
                  </a:lnSpc>
                  <a:buSzPts val="3600"/>
                </a:pPr>
                <a:r>
                  <a:rPr lang="en-US" sz="3600" b="1" dirty="0" err="1">
                    <a:solidFill>
                      <a:srgbClr val="2D5693"/>
                    </a:solidFill>
                    <a:latin typeface="Josefin Sans"/>
                    <a:ea typeface="Josefin Sans"/>
                    <a:cs typeface="Josefin Sans"/>
                    <a:sym typeface="Josefin Sans"/>
                  </a:rPr>
                  <a:t>İçerik</a:t>
                </a:r>
                <a:endParaRPr sz="3600" b="1" i="0" u="none" strike="noStrike" cap="none" dirty="0">
                  <a:solidFill>
                    <a:srgbClr val="B2101F"/>
                  </a:solidFill>
                  <a:latin typeface="Josefin Sans"/>
                  <a:ea typeface="Josefin Sans"/>
                  <a:cs typeface="Josefin Sans"/>
                  <a:sym typeface="Josefin Sans"/>
                </a:endParaRPr>
              </a:p>
            </p:txBody>
          </p:sp>
          <p:sp>
            <p:nvSpPr>
              <p:cNvPr id="110" name="Google Shape;110;p2"/>
              <p:cNvSpPr txBox="1"/>
              <p:nvPr/>
            </p:nvSpPr>
            <p:spPr>
              <a:xfrm>
                <a:off x="713597" y="-145366"/>
                <a:ext cx="13175464" cy="4546946"/>
              </a:xfrm>
              <a:prstGeom prst="rect">
                <a:avLst/>
              </a:prstGeom>
              <a:noFill/>
              <a:ln>
                <a:noFill/>
              </a:ln>
            </p:spPr>
            <p:txBody>
              <a:bodyPr spcFirstLastPara="1" wrap="square" lIns="0" tIns="0" rIns="0" bIns="0" anchor="t" anchorCtr="0">
                <a:spAutoFit/>
              </a:bodyPr>
              <a:lstStyle/>
              <a:p>
                <a:pPr marL="514350" lvl="0" indent="-514350">
                  <a:lnSpc>
                    <a:spcPct val="149964"/>
                  </a:lnSpc>
                  <a:buClr>
                    <a:schemeClr val="dk1"/>
                  </a:buClr>
                  <a:buSzPts val="2800"/>
                  <a:buFont typeface="Josefin Sans"/>
                  <a:buAutoNum type="arabicPeriod"/>
                </a:pPr>
                <a:r>
                  <a:rPr lang="en-US" sz="2800" b="1" dirty="0" err="1">
                    <a:solidFill>
                      <a:schemeClr val="dk1"/>
                    </a:solidFill>
                    <a:latin typeface="Josefin Sans"/>
                    <a:ea typeface="Josefin Sans"/>
                    <a:cs typeface="Josefin Sans"/>
                    <a:sym typeface="Josefin Sans"/>
                  </a:rPr>
                  <a:t>Giriş</a:t>
                </a:r>
                <a:r>
                  <a:rPr lang="en-US" sz="2800" b="1" dirty="0">
                    <a:solidFill>
                      <a:schemeClr val="dk1"/>
                    </a:solidFill>
                    <a:latin typeface="Josefin Sans"/>
                    <a:ea typeface="Josefin Sans"/>
                    <a:cs typeface="Josefin Sans"/>
                    <a:sym typeface="Josefin Sans"/>
                  </a:rPr>
                  <a:t> 
</a:t>
                </a:r>
                <a:r>
                  <a:rPr lang="en-US" sz="2800" b="1" dirty="0" err="1">
                    <a:solidFill>
                      <a:schemeClr val="dk1"/>
                    </a:solidFill>
                    <a:latin typeface="Josefin Sans"/>
                    <a:ea typeface="Josefin Sans"/>
                    <a:cs typeface="Josefin Sans"/>
                    <a:sym typeface="Josefin Sans"/>
                  </a:rPr>
                  <a:t>Kavramları</a:t>
                </a:r>
                <a:r>
                  <a:rPr lang="en-US" sz="2800" b="1" dirty="0">
                    <a:solidFill>
                      <a:schemeClr val="dk1"/>
                    </a:solidFill>
                    <a:latin typeface="Josefin Sans"/>
                    <a:ea typeface="Josefin Sans"/>
                    <a:cs typeface="Josefin Sans"/>
                    <a:sym typeface="Josefin Sans"/>
                  </a:rPr>
                  <a:t> </a:t>
                </a:r>
                <a:r>
                  <a:rPr lang="en-US" sz="2800" b="1" dirty="0" err="1">
                    <a:solidFill>
                      <a:schemeClr val="dk1"/>
                    </a:solidFill>
                    <a:latin typeface="Josefin Sans"/>
                    <a:ea typeface="Josefin Sans"/>
                    <a:cs typeface="Josefin Sans"/>
                    <a:sym typeface="Josefin Sans"/>
                  </a:rPr>
                  <a:t>anlama</a:t>
                </a:r>
                <a:r>
                  <a:rPr lang="en-US" sz="2800" b="1" dirty="0">
                    <a:solidFill>
                      <a:schemeClr val="dk1"/>
                    </a:solidFill>
                    <a:latin typeface="Josefin Sans"/>
                    <a:ea typeface="Josefin Sans"/>
                    <a:cs typeface="Josefin Sans"/>
                    <a:sym typeface="Josefin Sans"/>
                  </a:rPr>
                  <a:t>
</a:t>
                </a:r>
                <a:r>
                  <a:rPr lang="en-US" sz="2800" b="1" dirty="0" err="1">
                    <a:solidFill>
                      <a:schemeClr val="dk1"/>
                    </a:solidFill>
                    <a:latin typeface="Josefin Sans"/>
                    <a:ea typeface="Josefin Sans"/>
                    <a:cs typeface="Josefin Sans"/>
                    <a:sym typeface="Josefin Sans"/>
                  </a:rPr>
                  <a:t>Eko-Tasarım</a:t>
                </a:r>
                <a:r>
                  <a:rPr lang="en-US" sz="2800" b="1" dirty="0">
                    <a:solidFill>
                      <a:schemeClr val="dk1"/>
                    </a:solidFill>
                    <a:latin typeface="Josefin Sans"/>
                    <a:ea typeface="Josefin Sans"/>
                    <a:cs typeface="Josefin Sans"/>
                    <a:sym typeface="Josefin Sans"/>
                  </a:rPr>
                  <a:t> </a:t>
                </a:r>
                <a:r>
                  <a:rPr lang="en-US" sz="2800" b="1" dirty="0" err="1">
                    <a:solidFill>
                      <a:schemeClr val="dk1"/>
                    </a:solidFill>
                    <a:latin typeface="Josefin Sans"/>
                    <a:ea typeface="Josefin Sans"/>
                    <a:cs typeface="Josefin Sans"/>
                    <a:sym typeface="Josefin Sans"/>
                  </a:rPr>
                  <a:t>için</a:t>
                </a:r>
                <a:r>
                  <a:rPr lang="en-US" sz="2800" b="1" dirty="0">
                    <a:solidFill>
                      <a:schemeClr val="dk1"/>
                    </a:solidFill>
                    <a:latin typeface="Josefin Sans"/>
                    <a:ea typeface="Josefin Sans"/>
                    <a:cs typeface="Josefin Sans"/>
                    <a:sym typeface="Josefin Sans"/>
                  </a:rPr>
                  <a:t> </a:t>
                </a:r>
                <a:r>
                  <a:rPr lang="en-US" sz="2800" b="1" dirty="0" err="1">
                    <a:solidFill>
                      <a:schemeClr val="dk1"/>
                    </a:solidFill>
                    <a:latin typeface="Josefin Sans"/>
                    <a:ea typeface="Josefin Sans"/>
                    <a:cs typeface="Josefin Sans"/>
                    <a:sym typeface="Josefin Sans"/>
                  </a:rPr>
                  <a:t>Yöntemler</a:t>
                </a:r>
                <a:r>
                  <a:rPr lang="en-US" sz="2800" b="1" dirty="0">
                    <a:solidFill>
                      <a:schemeClr val="dk1"/>
                    </a:solidFill>
                    <a:latin typeface="Josefin Sans"/>
                    <a:ea typeface="Josefin Sans"/>
                    <a:cs typeface="Josefin Sans"/>
                    <a:sym typeface="Josefin Sans"/>
                  </a:rPr>
                  <a:t> ve </a:t>
                </a:r>
                <a:r>
                  <a:rPr lang="en-US" sz="2800" b="1" dirty="0" err="1">
                    <a:solidFill>
                      <a:schemeClr val="dk1"/>
                    </a:solidFill>
                    <a:latin typeface="Josefin Sans"/>
                    <a:ea typeface="Josefin Sans"/>
                    <a:cs typeface="Josefin Sans"/>
                    <a:sym typeface="Josefin Sans"/>
                  </a:rPr>
                  <a:t>Araçlar</a:t>
                </a:r>
                <a:r>
                  <a:rPr lang="en-US" sz="2800" b="1" dirty="0">
                    <a:solidFill>
                      <a:schemeClr val="dk1"/>
                    </a:solidFill>
                    <a:latin typeface="Josefin Sans"/>
                    <a:ea typeface="Josefin Sans"/>
                    <a:cs typeface="Josefin Sans"/>
                    <a:sym typeface="Josefin Sans"/>
                  </a:rPr>
                  <a:t>
</a:t>
                </a:r>
                <a:r>
                  <a:rPr lang="en-US" sz="2800" b="1" dirty="0" err="1">
                    <a:solidFill>
                      <a:schemeClr val="dk1"/>
                    </a:solidFill>
                    <a:latin typeface="Josefin Sans"/>
                    <a:ea typeface="Josefin Sans"/>
                    <a:cs typeface="Josefin Sans"/>
                    <a:sym typeface="Josefin Sans"/>
                  </a:rPr>
                  <a:t>Tüketici</a:t>
                </a:r>
                <a:r>
                  <a:rPr lang="en-US" sz="2800" b="1" dirty="0">
                    <a:solidFill>
                      <a:schemeClr val="dk1"/>
                    </a:solidFill>
                    <a:latin typeface="Josefin Sans"/>
                    <a:ea typeface="Josefin Sans"/>
                    <a:cs typeface="Josefin Sans"/>
                    <a:sym typeface="Josefin Sans"/>
                  </a:rPr>
                  <a:t> </a:t>
                </a:r>
                <a:r>
                  <a:rPr lang="en-US" sz="2800" b="1" dirty="0" err="1">
                    <a:solidFill>
                      <a:schemeClr val="dk1"/>
                    </a:solidFill>
                    <a:latin typeface="Josefin Sans"/>
                    <a:ea typeface="Josefin Sans"/>
                    <a:cs typeface="Josefin Sans"/>
                    <a:sym typeface="Josefin Sans"/>
                  </a:rPr>
                  <a:t>Davranışı</a:t>
                </a:r>
                <a:r>
                  <a:rPr lang="en-US" sz="2800" b="1" dirty="0">
                    <a:solidFill>
                      <a:schemeClr val="dk1"/>
                    </a:solidFill>
                    <a:latin typeface="Josefin Sans"/>
                    <a:ea typeface="Josefin Sans"/>
                    <a:cs typeface="Josefin Sans"/>
                    <a:sym typeface="Josefin Sans"/>
                  </a:rPr>
                  <a:t> ve </a:t>
                </a:r>
                <a:r>
                  <a:rPr lang="en-US" sz="2800" b="1" dirty="0" err="1">
                    <a:solidFill>
                      <a:schemeClr val="dk1"/>
                    </a:solidFill>
                    <a:latin typeface="Josefin Sans"/>
                    <a:ea typeface="Josefin Sans"/>
                    <a:cs typeface="Josefin Sans"/>
                    <a:sym typeface="Josefin Sans"/>
                  </a:rPr>
                  <a:t>Ürün</a:t>
                </a:r>
                <a:r>
                  <a:rPr lang="en-US" sz="2800" b="1" dirty="0">
                    <a:solidFill>
                      <a:schemeClr val="dk1"/>
                    </a:solidFill>
                    <a:latin typeface="Josefin Sans"/>
                    <a:ea typeface="Josefin Sans"/>
                    <a:cs typeface="Josefin Sans"/>
                    <a:sym typeface="Josefin Sans"/>
                  </a:rPr>
                  <a:t> </a:t>
                </a:r>
                <a:r>
                  <a:rPr lang="en-US" sz="2800" b="1" dirty="0" err="1">
                    <a:solidFill>
                      <a:schemeClr val="dk1"/>
                    </a:solidFill>
                    <a:latin typeface="Josefin Sans"/>
                    <a:ea typeface="Josefin Sans"/>
                    <a:cs typeface="Josefin Sans"/>
                    <a:sym typeface="Josefin Sans"/>
                  </a:rPr>
                  <a:t>Yaşam</a:t>
                </a:r>
                <a:r>
                  <a:rPr lang="en-US" sz="2800" b="1" dirty="0">
                    <a:solidFill>
                      <a:schemeClr val="dk1"/>
                    </a:solidFill>
                    <a:latin typeface="Josefin Sans"/>
                    <a:ea typeface="Josefin Sans"/>
                    <a:cs typeface="Josefin Sans"/>
                    <a:sym typeface="Josefin Sans"/>
                  </a:rPr>
                  <a:t> </a:t>
                </a:r>
                <a:r>
                  <a:rPr lang="en-US" sz="2800" b="1" dirty="0" err="1">
                    <a:solidFill>
                      <a:schemeClr val="dk1"/>
                    </a:solidFill>
                    <a:latin typeface="Josefin Sans"/>
                    <a:ea typeface="Josefin Sans"/>
                    <a:cs typeface="Josefin Sans"/>
                    <a:sym typeface="Josefin Sans"/>
                  </a:rPr>
                  <a:t>Döngüsü</a:t>
                </a:r>
                <a:r>
                  <a:rPr lang="en-US" sz="2800" b="1" dirty="0">
                    <a:solidFill>
                      <a:schemeClr val="dk1"/>
                    </a:solidFill>
                    <a:latin typeface="Josefin Sans"/>
                    <a:ea typeface="Josefin Sans"/>
                    <a:cs typeface="Josefin Sans"/>
                    <a:sym typeface="Josefin Sans"/>
                  </a:rPr>
                  <a:t> </a:t>
                </a:r>
                <a:r>
                  <a:rPr lang="en-US" sz="2800" b="1" dirty="0" err="1">
                    <a:solidFill>
                      <a:schemeClr val="dk1"/>
                    </a:solidFill>
                    <a:latin typeface="Josefin Sans"/>
                    <a:ea typeface="Josefin Sans"/>
                    <a:cs typeface="Josefin Sans"/>
                    <a:sym typeface="Josefin Sans"/>
                  </a:rPr>
                  <a:t>Yönetimi</a:t>
                </a:r>
                <a:r>
                  <a:rPr lang="en-US" sz="2800" b="1" dirty="0">
                    <a:solidFill>
                      <a:schemeClr val="dk1"/>
                    </a:solidFill>
                    <a:latin typeface="Josefin Sans"/>
                    <a:ea typeface="Josefin Sans"/>
                    <a:cs typeface="Josefin Sans"/>
                    <a:sym typeface="Josefin Sans"/>
                  </a:rPr>
                  <a:t>
</a:t>
                </a:r>
                <a:r>
                  <a:rPr lang="tr-TR" sz="2800" b="1" dirty="0">
                    <a:solidFill>
                      <a:schemeClr val="dk1"/>
                    </a:solidFill>
                    <a:latin typeface="Josefin Sans"/>
                    <a:ea typeface="Josefin Sans"/>
                    <a:cs typeface="Josefin Sans"/>
                    <a:sym typeface="Josefin Sans"/>
                  </a:rPr>
                  <a:t>Kaynaklar</a:t>
                </a:r>
                <a:endParaRPr sz="1400" b="0" i="0" u="none" strike="noStrike" cap="none" dirty="0">
                  <a:solidFill>
                    <a:srgbClr val="000000"/>
                  </a:solidFill>
                  <a:latin typeface="Arial"/>
                  <a:ea typeface="Arial"/>
                  <a:cs typeface="Arial"/>
                  <a:sym typeface="Arial"/>
                </a:endParaRPr>
              </a:p>
            </p:txBody>
          </p:sp>
        </p:grpSp>
        <p:sp>
          <p:nvSpPr>
            <p:cNvPr id="111" name="Google Shape;111;p2"/>
            <p:cNvSpPr/>
            <p:nvPr/>
          </p:nvSpPr>
          <p:spPr>
            <a:xfrm>
              <a:off x="-2200699" y="697030"/>
              <a:ext cx="2966936" cy="1188788"/>
            </a:xfrm>
            <a:prstGeom prst="rect">
              <a:avLst/>
            </a:prstGeom>
            <a:noFill/>
            <a:ln w="57150" cap="flat" cmpd="sng">
              <a:solidFill>
                <a:srgbClr val="2A4C8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112" name="Google Shape;112;p2"/>
          <p:cNvSpPr/>
          <p:nvPr/>
        </p:nvSpPr>
        <p:spPr>
          <a:xfrm rot="-4463838">
            <a:off x="10423046" y="1219782"/>
            <a:ext cx="6562906" cy="7925488"/>
          </a:xfrm>
          <a:custGeom>
            <a:avLst/>
            <a:gdLst/>
            <a:ahLst/>
            <a:cxnLst/>
            <a:rect l="l" t="t" r="r" b="b"/>
            <a:pathLst>
              <a:path w="7881735" h="3836223" extrusionOk="0">
                <a:moveTo>
                  <a:pt x="0" y="0"/>
                </a:moveTo>
                <a:lnTo>
                  <a:pt x="7881735" y="0"/>
                </a:lnTo>
                <a:lnTo>
                  <a:pt x="7881735" y="3836223"/>
                </a:lnTo>
                <a:lnTo>
                  <a:pt x="0" y="3836223"/>
                </a:lnTo>
                <a:close/>
              </a:path>
            </a:pathLst>
          </a:custGeom>
          <a:solidFill>
            <a:srgbClr val="2A4C8C"/>
          </a:solidFill>
          <a:ln w="9525" cap="flat" cmpd="sng">
            <a:solidFill>
              <a:srgbClr val="2A4C8C"/>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3" name="Google Shape;113;p2"/>
          <p:cNvSpPr/>
          <p:nvPr/>
        </p:nvSpPr>
        <p:spPr>
          <a:xfrm rot="-4463838">
            <a:off x="8554324" y="3016488"/>
            <a:ext cx="7037128" cy="4258736"/>
          </a:xfrm>
          <a:custGeom>
            <a:avLst/>
            <a:gdLst/>
            <a:ahLst/>
            <a:cxnLst/>
            <a:rect l="l" t="t" r="r" b="b"/>
            <a:pathLst>
              <a:path w="7881735" h="3836223" extrusionOk="0">
                <a:moveTo>
                  <a:pt x="0" y="0"/>
                </a:moveTo>
                <a:lnTo>
                  <a:pt x="7881735" y="0"/>
                </a:lnTo>
                <a:lnTo>
                  <a:pt x="7881735" y="3836223"/>
                </a:lnTo>
                <a:lnTo>
                  <a:pt x="0" y="3836223"/>
                </a:lnTo>
                <a:close/>
              </a:path>
            </a:pathLst>
          </a:custGeom>
          <a:noFill/>
          <a:ln w="57150" cap="flat" cmpd="sng">
            <a:solidFill>
              <a:srgbClr val="F1CB2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4" name="Google Shape;114;p2"/>
          <p:cNvSpPr/>
          <p:nvPr/>
        </p:nvSpPr>
        <p:spPr>
          <a:xfrm rot="-1811791">
            <a:off x="9549492" y="3410968"/>
            <a:ext cx="8180832" cy="3450336"/>
          </a:xfrm>
          <a:prstGeom prst="rtTriangle">
            <a:avLst/>
          </a:prstGeom>
          <a:noFill/>
          <a:ln w="57150" cap="flat" cmpd="sng">
            <a:solidFill>
              <a:srgbClr val="F1CB2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87"/>
        <p:cNvGrpSpPr/>
        <p:nvPr/>
      </p:nvGrpSpPr>
      <p:grpSpPr>
        <a:xfrm>
          <a:off x="0" y="0"/>
          <a:ext cx="0" cy="0"/>
          <a:chOff x="0" y="0"/>
          <a:chExt cx="0" cy="0"/>
        </a:xfrm>
      </p:grpSpPr>
      <p:sp>
        <p:nvSpPr>
          <p:cNvPr id="588" name="Google Shape;588;p20"/>
          <p:cNvSpPr/>
          <p:nvPr/>
        </p:nvSpPr>
        <p:spPr>
          <a:xfrm>
            <a:off x="0" y="1"/>
            <a:ext cx="12192000" cy="4478693"/>
          </a:xfrm>
          <a:prstGeom prst="rect">
            <a:avLst/>
          </a:prstGeom>
          <a:solidFill>
            <a:srgbClr val="2A4C8C"/>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589" name="Google Shape;589;p20"/>
          <p:cNvPicPr preferRelativeResize="0"/>
          <p:nvPr/>
        </p:nvPicPr>
        <p:blipFill rotWithShape="1">
          <a:blip r:embed="rId3">
            <a:alphaModFix/>
          </a:blip>
          <a:srcRect t="88595" r="33503"/>
          <a:stretch/>
        </p:blipFill>
        <p:spPr>
          <a:xfrm>
            <a:off x="1853184" y="4637314"/>
            <a:ext cx="9154084" cy="2220686"/>
          </a:xfrm>
          <a:prstGeom prst="rect">
            <a:avLst/>
          </a:prstGeom>
          <a:noFill/>
          <a:ln>
            <a:noFill/>
          </a:ln>
        </p:spPr>
      </p:pic>
      <p:pic>
        <p:nvPicPr>
          <p:cNvPr id="590" name="Google Shape;590;p20"/>
          <p:cNvPicPr preferRelativeResize="0"/>
          <p:nvPr/>
        </p:nvPicPr>
        <p:blipFill rotWithShape="1">
          <a:blip r:embed="rId4">
            <a:alphaModFix/>
          </a:blip>
          <a:srcRect/>
          <a:stretch/>
        </p:blipFill>
        <p:spPr>
          <a:xfrm>
            <a:off x="4020228" y="67162"/>
            <a:ext cx="4151539" cy="3774544"/>
          </a:xfrm>
          <a:prstGeom prst="rect">
            <a:avLst/>
          </a:prstGeom>
          <a:noFill/>
          <a:ln>
            <a:noFill/>
          </a:ln>
        </p:spPr>
      </p:pic>
      <p:sp>
        <p:nvSpPr>
          <p:cNvPr id="591" name="Google Shape;591;p20"/>
          <p:cNvSpPr txBox="1"/>
          <p:nvPr/>
        </p:nvSpPr>
        <p:spPr>
          <a:xfrm>
            <a:off x="4175057" y="3025274"/>
            <a:ext cx="3841879" cy="1134926"/>
          </a:xfrm>
          <a:prstGeom prst="rect">
            <a:avLst/>
          </a:prstGeom>
          <a:noFill/>
          <a:ln>
            <a:noFill/>
          </a:ln>
        </p:spPr>
        <p:txBody>
          <a:bodyPr spcFirstLastPara="1" wrap="square" lIns="0" tIns="0" rIns="0" bIns="0" anchor="t" anchorCtr="0">
            <a:spAutoFit/>
          </a:bodyPr>
          <a:lstStyle/>
          <a:p>
            <a:pPr marL="0" marR="0" lvl="0" indent="0" algn="l" rtl="0">
              <a:lnSpc>
                <a:spcPct val="352000"/>
              </a:lnSpc>
              <a:spcBef>
                <a:spcPts val="0"/>
              </a:spcBef>
              <a:spcAft>
                <a:spcPts val="0"/>
              </a:spcAft>
              <a:buClr>
                <a:srgbClr val="000000"/>
              </a:buClr>
              <a:buSzPts val="3000"/>
              <a:buFont typeface="Arial"/>
              <a:buNone/>
            </a:pPr>
            <a:r>
              <a:rPr lang="en-US" sz="3000" b="1" i="0" u="none" strike="noStrike" cap="none">
                <a:solidFill>
                  <a:srgbClr val="F1CB2F"/>
                </a:solidFill>
                <a:latin typeface="Josefin Sans"/>
                <a:ea typeface="Josefin Sans"/>
                <a:cs typeface="Josefin Sans"/>
                <a:sym typeface="Josefin Sans"/>
              </a:rPr>
              <a:t>WWW.SHOEDES.EU</a:t>
            </a:r>
            <a:endParaRPr sz="3000" b="1" i="0" u="none" strike="noStrike" cap="none">
              <a:solidFill>
                <a:srgbClr val="F1CB2F"/>
              </a:solidFill>
              <a:latin typeface="Josefin Sans"/>
              <a:ea typeface="Josefin Sans"/>
              <a:cs typeface="Josefin Sans"/>
              <a:sym typeface="Josefin Sans"/>
            </a:endParaRPr>
          </a:p>
        </p:txBody>
      </p:sp>
      <p:pic>
        <p:nvPicPr>
          <p:cNvPr id="592" name="Google Shape;592;p20"/>
          <p:cNvPicPr preferRelativeResize="0"/>
          <p:nvPr/>
        </p:nvPicPr>
        <p:blipFill rotWithShape="1">
          <a:blip r:embed="rId5">
            <a:alphaModFix/>
          </a:blip>
          <a:srcRect r="44462" b="-212"/>
          <a:stretch/>
        </p:blipFill>
        <p:spPr>
          <a:xfrm>
            <a:off x="10151706" y="6267389"/>
            <a:ext cx="1784643" cy="41389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pic>
        <p:nvPicPr>
          <p:cNvPr id="120" name="Google Shape;120;p3"/>
          <p:cNvPicPr preferRelativeResize="0"/>
          <p:nvPr/>
        </p:nvPicPr>
        <p:blipFill rotWithShape="1">
          <a:blip r:embed="rId3">
            <a:alphaModFix/>
          </a:blip>
          <a:srcRect l="19149" r="52846"/>
          <a:stretch/>
        </p:blipFill>
        <p:spPr>
          <a:xfrm>
            <a:off x="8777591" y="-17424"/>
            <a:ext cx="3414409" cy="6875423"/>
          </a:xfrm>
          <a:prstGeom prst="rect">
            <a:avLst/>
          </a:prstGeom>
          <a:noFill/>
          <a:ln>
            <a:noFill/>
          </a:ln>
        </p:spPr>
      </p:pic>
      <p:grpSp>
        <p:nvGrpSpPr>
          <p:cNvPr id="121" name="Google Shape;121;p3"/>
          <p:cNvGrpSpPr/>
          <p:nvPr/>
        </p:nvGrpSpPr>
        <p:grpSpPr>
          <a:xfrm flipH="1">
            <a:off x="0" y="126744"/>
            <a:ext cx="8439814" cy="890747"/>
            <a:chOff x="2977130" y="297492"/>
            <a:chExt cx="8439814" cy="890747"/>
          </a:xfrm>
        </p:grpSpPr>
        <p:pic>
          <p:nvPicPr>
            <p:cNvPr id="122" name="Google Shape;122;p3"/>
            <p:cNvPicPr preferRelativeResize="0"/>
            <p:nvPr/>
          </p:nvPicPr>
          <p:blipFill rotWithShape="1">
            <a:blip r:embed="rId4">
              <a:alphaModFix/>
            </a:blip>
            <a:srcRect/>
            <a:stretch/>
          </p:blipFill>
          <p:spPr>
            <a:xfrm flipH="1">
              <a:off x="2977130" y="297492"/>
              <a:ext cx="917508" cy="890747"/>
            </a:xfrm>
            <a:prstGeom prst="rect">
              <a:avLst/>
            </a:prstGeom>
            <a:noFill/>
            <a:ln>
              <a:noFill/>
            </a:ln>
          </p:spPr>
        </p:pic>
        <p:sp>
          <p:nvSpPr>
            <p:cNvPr id="123" name="Google Shape;123;p3"/>
            <p:cNvSpPr txBox="1"/>
            <p:nvPr/>
          </p:nvSpPr>
          <p:spPr>
            <a:xfrm>
              <a:off x="4137829" y="531306"/>
              <a:ext cx="7279115" cy="461665"/>
            </a:xfrm>
            <a:prstGeom prst="rect">
              <a:avLst/>
            </a:prstGeom>
            <a:noFill/>
            <a:ln>
              <a:noFill/>
            </a:ln>
          </p:spPr>
          <p:txBody>
            <a:bodyPr spcFirstLastPara="1" wrap="square" lIns="91425" tIns="45700" rIns="91425" bIns="45700" anchor="t" anchorCtr="0">
              <a:spAutoFit/>
            </a:bodyPr>
            <a:lstStyle/>
            <a:p>
              <a:pPr lvl="0" algn="ctr">
                <a:buSzPts val="1200"/>
              </a:pPr>
              <a:r>
                <a:rPr lang="en-US" sz="1200" dirty="0">
                  <a:solidFill>
                    <a:srgbClr val="2D5693"/>
                  </a:solidFill>
                  <a:latin typeface="Arimo"/>
                  <a:ea typeface="Arimo"/>
                  <a:cs typeface="Arimo"/>
                  <a:sym typeface="Arimo"/>
                </a:rPr>
                <a:t>SHOEDES – </a:t>
              </a:r>
              <a:r>
                <a:rPr lang="en-US" sz="1200" dirty="0" err="1">
                  <a:solidFill>
                    <a:srgbClr val="2D5693"/>
                  </a:solidFill>
                  <a:latin typeface="Arimo"/>
                  <a:ea typeface="Arimo"/>
                  <a:cs typeface="Arimo"/>
                  <a:sym typeface="Arimo"/>
                </a:rPr>
                <a:t>Döngüsel</a:t>
              </a:r>
              <a:r>
                <a:rPr lang="en-US" sz="1200" dirty="0">
                  <a:solidFill>
                    <a:srgbClr val="2D5693"/>
                  </a:solidFill>
                  <a:latin typeface="Arimo"/>
                  <a:ea typeface="Arimo"/>
                  <a:cs typeface="Arimo"/>
                  <a:sym typeface="Arimo"/>
                </a:rPr>
                <a:t> </a:t>
              </a:r>
              <a:r>
                <a:rPr lang="en-US" sz="1200" dirty="0" err="1">
                  <a:solidFill>
                    <a:srgbClr val="2D5693"/>
                  </a:solidFill>
                  <a:latin typeface="Arimo"/>
                  <a:ea typeface="Arimo"/>
                  <a:cs typeface="Arimo"/>
                  <a:sym typeface="Arimo"/>
                </a:rPr>
                <a:t>ekonominin</a:t>
              </a:r>
              <a:r>
                <a:rPr lang="en-US" sz="1200" dirty="0">
                  <a:solidFill>
                    <a:srgbClr val="2D5693"/>
                  </a:solidFill>
                  <a:latin typeface="Arimo"/>
                  <a:ea typeface="Arimo"/>
                  <a:cs typeface="Arimo"/>
                  <a:sym typeface="Arimo"/>
                </a:rPr>
                <a:t> </a:t>
              </a:r>
              <a:r>
                <a:rPr lang="en-US" sz="1200" dirty="0" err="1">
                  <a:solidFill>
                    <a:srgbClr val="2D5693"/>
                  </a:solidFill>
                  <a:latin typeface="Arimo"/>
                  <a:ea typeface="Arimo"/>
                  <a:cs typeface="Arimo"/>
                  <a:sym typeface="Arimo"/>
                </a:rPr>
                <a:t>ortaya</a:t>
              </a:r>
              <a:r>
                <a:rPr lang="en-US" sz="1200" dirty="0">
                  <a:solidFill>
                    <a:srgbClr val="2D5693"/>
                  </a:solidFill>
                  <a:latin typeface="Arimo"/>
                  <a:ea typeface="Arimo"/>
                  <a:cs typeface="Arimo"/>
                  <a:sym typeface="Arimo"/>
                </a:rPr>
                <a:t> </a:t>
              </a:r>
              <a:r>
                <a:rPr lang="en-US" sz="1200" dirty="0" err="1">
                  <a:solidFill>
                    <a:srgbClr val="2D5693"/>
                  </a:solidFill>
                  <a:latin typeface="Arimo"/>
                  <a:ea typeface="Arimo"/>
                  <a:cs typeface="Arimo"/>
                  <a:sym typeface="Arimo"/>
                </a:rPr>
                <a:t>çıkan</a:t>
              </a:r>
              <a:r>
                <a:rPr lang="en-US" sz="1200" dirty="0">
                  <a:solidFill>
                    <a:srgbClr val="2D5693"/>
                  </a:solidFill>
                  <a:latin typeface="Arimo"/>
                  <a:ea typeface="Arimo"/>
                  <a:cs typeface="Arimo"/>
                  <a:sym typeface="Arimo"/>
                </a:rPr>
                <a:t> </a:t>
              </a:r>
              <a:r>
                <a:rPr lang="en-US" sz="1200" dirty="0" err="1">
                  <a:solidFill>
                    <a:srgbClr val="2D5693"/>
                  </a:solidFill>
                  <a:latin typeface="Arimo"/>
                  <a:ea typeface="Arimo"/>
                  <a:cs typeface="Arimo"/>
                  <a:sym typeface="Arimo"/>
                </a:rPr>
                <a:t>taleplerine</a:t>
              </a:r>
              <a:r>
                <a:rPr lang="en-US" sz="1200" dirty="0">
                  <a:solidFill>
                    <a:srgbClr val="2D5693"/>
                  </a:solidFill>
                  <a:latin typeface="Arimo"/>
                  <a:ea typeface="Arimo"/>
                  <a:cs typeface="Arimo"/>
                  <a:sym typeface="Arimo"/>
                </a:rPr>
                <a:t> </a:t>
              </a:r>
              <a:r>
                <a:rPr lang="en-US" sz="1200" dirty="0" err="1">
                  <a:solidFill>
                    <a:srgbClr val="2D5693"/>
                  </a:solidFill>
                  <a:latin typeface="Arimo"/>
                  <a:ea typeface="Arimo"/>
                  <a:cs typeface="Arimo"/>
                  <a:sym typeface="Arimo"/>
                </a:rPr>
                <a:t>uygun</a:t>
              </a:r>
              <a:r>
                <a:rPr lang="en-US" sz="1200" dirty="0">
                  <a:solidFill>
                    <a:srgbClr val="2D5693"/>
                  </a:solidFill>
                  <a:latin typeface="Arimo"/>
                  <a:ea typeface="Arimo"/>
                  <a:cs typeface="Arimo"/>
                  <a:sym typeface="Arimo"/>
                </a:rPr>
                <a:t> </a:t>
              </a:r>
              <a:r>
                <a:rPr lang="en-US" sz="1200" dirty="0" err="1">
                  <a:solidFill>
                    <a:srgbClr val="2D5693"/>
                  </a:solidFill>
                  <a:latin typeface="Arimo"/>
                  <a:ea typeface="Arimo"/>
                  <a:cs typeface="Arimo"/>
                  <a:sym typeface="Arimo"/>
                </a:rPr>
                <a:t>sürdürülebilir</a:t>
              </a:r>
              <a:r>
                <a:rPr lang="en-US" sz="1200" dirty="0">
                  <a:solidFill>
                    <a:srgbClr val="2D5693"/>
                  </a:solidFill>
                  <a:latin typeface="Arimo"/>
                  <a:ea typeface="Arimo"/>
                  <a:cs typeface="Arimo"/>
                  <a:sym typeface="Arimo"/>
                </a:rPr>
                <a:t> </a:t>
              </a:r>
              <a:r>
                <a:rPr lang="en-US" sz="1200" dirty="0" err="1">
                  <a:solidFill>
                    <a:srgbClr val="2D5693"/>
                  </a:solidFill>
                  <a:latin typeface="Arimo"/>
                  <a:ea typeface="Arimo"/>
                  <a:cs typeface="Arimo"/>
                  <a:sym typeface="Arimo"/>
                </a:rPr>
                <a:t>ürünler</a:t>
              </a:r>
              <a:r>
                <a:rPr lang="en-US" sz="1200" dirty="0">
                  <a:solidFill>
                    <a:srgbClr val="2D5693"/>
                  </a:solidFill>
                  <a:latin typeface="Arimo"/>
                  <a:ea typeface="Arimo"/>
                  <a:cs typeface="Arimo"/>
                  <a:sym typeface="Arimo"/>
                </a:rPr>
                <a:t> </a:t>
              </a:r>
              <a:r>
                <a:rPr lang="en-US" sz="1200" dirty="0" err="1">
                  <a:solidFill>
                    <a:srgbClr val="2D5693"/>
                  </a:solidFill>
                  <a:latin typeface="Arimo"/>
                  <a:ea typeface="Arimo"/>
                  <a:cs typeface="Arimo"/>
                  <a:sym typeface="Arimo"/>
                </a:rPr>
                <a:t>için</a:t>
              </a:r>
              <a:r>
                <a:rPr lang="en-US" sz="1200" dirty="0">
                  <a:solidFill>
                    <a:srgbClr val="2D5693"/>
                  </a:solidFill>
                  <a:latin typeface="Arimo"/>
                  <a:ea typeface="Arimo"/>
                  <a:cs typeface="Arimo"/>
                  <a:sym typeface="Arimo"/>
                </a:rPr>
                <a:t> yeni </a:t>
              </a:r>
              <a:r>
                <a:rPr lang="en-US" sz="1200" dirty="0" err="1">
                  <a:solidFill>
                    <a:srgbClr val="2D5693"/>
                  </a:solidFill>
                  <a:latin typeface="Arimo"/>
                  <a:ea typeface="Arimo"/>
                  <a:cs typeface="Arimo"/>
                  <a:sym typeface="Arimo"/>
                </a:rPr>
                <a:t>ayakkabı</a:t>
              </a:r>
              <a:r>
                <a:rPr lang="en-US" sz="1200" dirty="0">
                  <a:solidFill>
                    <a:srgbClr val="2D5693"/>
                  </a:solidFill>
                  <a:latin typeface="Arimo"/>
                  <a:ea typeface="Arimo"/>
                  <a:cs typeface="Arimo"/>
                  <a:sym typeface="Arimo"/>
                </a:rPr>
                <a:t> </a:t>
              </a:r>
              <a:r>
                <a:rPr lang="en-US" sz="1200" dirty="0" err="1">
                  <a:solidFill>
                    <a:srgbClr val="2D5693"/>
                  </a:solidFill>
                  <a:latin typeface="Arimo"/>
                  <a:ea typeface="Arimo"/>
                  <a:cs typeface="Arimo"/>
                  <a:sym typeface="Arimo"/>
                </a:rPr>
                <a:t>tasarımcısı</a:t>
              </a:r>
              <a:r>
                <a:rPr lang="en-US" sz="1200" dirty="0">
                  <a:solidFill>
                    <a:srgbClr val="2D5693"/>
                  </a:solidFill>
                  <a:latin typeface="Arimo"/>
                  <a:ea typeface="Arimo"/>
                  <a:cs typeface="Arimo"/>
                  <a:sym typeface="Arimo"/>
                </a:rPr>
                <a:t> </a:t>
              </a:r>
              <a:r>
                <a:rPr lang="en-US" sz="1200" dirty="0" err="1">
                  <a:solidFill>
                    <a:srgbClr val="2D5693"/>
                  </a:solidFill>
                  <a:latin typeface="Arimo"/>
                  <a:ea typeface="Arimo"/>
                  <a:cs typeface="Arimo"/>
                  <a:sym typeface="Arimo"/>
                </a:rPr>
                <a:t>nitelikleri</a:t>
              </a:r>
              <a:endParaRPr sz="1200" b="0" i="0" u="none" strike="noStrike" cap="none" dirty="0">
                <a:solidFill>
                  <a:srgbClr val="2D5693"/>
                </a:solidFill>
                <a:latin typeface="Arimo"/>
                <a:ea typeface="Arimo"/>
                <a:cs typeface="Arimo"/>
                <a:sym typeface="Arimo"/>
              </a:endParaRPr>
            </a:p>
          </p:txBody>
        </p:sp>
      </p:grpSp>
      <p:pic>
        <p:nvPicPr>
          <p:cNvPr id="124" name="Google Shape;124;p3"/>
          <p:cNvPicPr preferRelativeResize="0"/>
          <p:nvPr/>
        </p:nvPicPr>
        <p:blipFill rotWithShape="1">
          <a:blip r:embed="rId5">
            <a:alphaModFix/>
          </a:blip>
          <a:srcRect r="44462" b="-212"/>
          <a:stretch/>
        </p:blipFill>
        <p:spPr>
          <a:xfrm>
            <a:off x="190583" y="6290497"/>
            <a:ext cx="1784643" cy="413890"/>
          </a:xfrm>
          <a:prstGeom prst="rect">
            <a:avLst/>
          </a:prstGeom>
          <a:noFill/>
          <a:ln>
            <a:noFill/>
          </a:ln>
        </p:spPr>
      </p:pic>
      <p:sp>
        <p:nvSpPr>
          <p:cNvPr id="125" name="Google Shape;125;p3"/>
          <p:cNvSpPr txBox="1"/>
          <p:nvPr/>
        </p:nvSpPr>
        <p:spPr>
          <a:xfrm>
            <a:off x="672620" y="822223"/>
            <a:ext cx="3885731" cy="1624419"/>
          </a:xfrm>
          <a:prstGeom prst="rect">
            <a:avLst/>
          </a:prstGeom>
          <a:noFill/>
          <a:ln>
            <a:noFill/>
          </a:ln>
        </p:spPr>
        <p:txBody>
          <a:bodyPr spcFirstLastPara="1" wrap="square" lIns="0" tIns="0" rIns="0" bIns="0" anchor="t" anchorCtr="0">
            <a:spAutoFit/>
          </a:bodyPr>
          <a:lstStyle/>
          <a:p>
            <a:pPr lvl="0">
              <a:lnSpc>
                <a:spcPct val="377142"/>
              </a:lnSpc>
              <a:buSzPts val="2800"/>
            </a:pPr>
            <a:r>
              <a:rPr lang="en-US" sz="2800" b="1" dirty="0">
                <a:solidFill>
                  <a:srgbClr val="2D5693"/>
                </a:solidFill>
                <a:latin typeface="Josefin Sans"/>
                <a:ea typeface="Josefin Sans"/>
                <a:cs typeface="Josefin Sans"/>
                <a:sym typeface="Josefin Sans"/>
              </a:rPr>
              <a:t>1. </a:t>
            </a:r>
            <a:r>
              <a:rPr lang="en-US" sz="2800" b="1" dirty="0" err="1">
                <a:solidFill>
                  <a:srgbClr val="2D5693"/>
                </a:solidFill>
                <a:latin typeface="Josefin Sans"/>
                <a:ea typeface="Josefin Sans"/>
                <a:cs typeface="Josefin Sans"/>
                <a:sym typeface="Josefin Sans"/>
              </a:rPr>
              <a:t>Giriş</a:t>
            </a:r>
            <a:endParaRPr sz="2800" b="1" i="0" u="none" strike="noStrike" cap="none" dirty="0">
              <a:solidFill>
                <a:srgbClr val="B2101F"/>
              </a:solidFill>
              <a:latin typeface="Josefin Sans"/>
              <a:ea typeface="Josefin Sans"/>
              <a:cs typeface="Josefin Sans"/>
              <a:sym typeface="Josefin Sans"/>
            </a:endParaRPr>
          </a:p>
        </p:txBody>
      </p:sp>
      <p:sp>
        <p:nvSpPr>
          <p:cNvPr id="126" name="Google Shape;126;p3" descr="Product design process"/>
          <p:cNvSpPr/>
          <p:nvPr/>
        </p:nvSpPr>
        <p:spPr>
          <a:xfrm>
            <a:off x="5943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127" name="Google Shape;127;p3"/>
          <p:cNvGrpSpPr/>
          <p:nvPr/>
        </p:nvGrpSpPr>
        <p:grpSpPr>
          <a:xfrm>
            <a:off x="1910568" y="1559590"/>
            <a:ext cx="5066255" cy="5066256"/>
            <a:chOff x="1453369" y="954"/>
            <a:chExt cx="5066255" cy="5066256"/>
          </a:xfrm>
        </p:grpSpPr>
        <p:sp>
          <p:nvSpPr>
            <p:cNvPr id="128" name="Google Shape;128;p3"/>
            <p:cNvSpPr/>
            <p:nvPr/>
          </p:nvSpPr>
          <p:spPr>
            <a:xfrm>
              <a:off x="2036288" y="583874"/>
              <a:ext cx="3900417" cy="3900417"/>
            </a:xfrm>
            <a:prstGeom prst="blockArc">
              <a:avLst>
                <a:gd name="adj1" fmla="val 10800000"/>
                <a:gd name="adj2" fmla="val 16200000"/>
                <a:gd name="adj3" fmla="val 4638"/>
              </a:avLst>
            </a:prstGeom>
            <a:solidFill>
              <a:srgbClr val="599BD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 name="Google Shape;129;p3"/>
            <p:cNvSpPr/>
            <p:nvPr/>
          </p:nvSpPr>
          <p:spPr>
            <a:xfrm>
              <a:off x="2036288" y="583874"/>
              <a:ext cx="3900417" cy="3900417"/>
            </a:xfrm>
            <a:prstGeom prst="blockArc">
              <a:avLst>
                <a:gd name="adj1" fmla="val 5400000"/>
                <a:gd name="adj2" fmla="val 10800000"/>
                <a:gd name="adj3" fmla="val 4638"/>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 name="Google Shape;130;p3"/>
            <p:cNvSpPr/>
            <p:nvPr/>
          </p:nvSpPr>
          <p:spPr>
            <a:xfrm>
              <a:off x="2036288" y="583874"/>
              <a:ext cx="3900417" cy="3900417"/>
            </a:xfrm>
            <a:prstGeom prst="blockArc">
              <a:avLst>
                <a:gd name="adj1" fmla="val 0"/>
                <a:gd name="adj2" fmla="val 5400000"/>
                <a:gd name="adj3" fmla="val 4638"/>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 name="Google Shape;131;p3"/>
            <p:cNvSpPr/>
            <p:nvPr/>
          </p:nvSpPr>
          <p:spPr>
            <a:xfrm>
              <a:off x="2036288" y="583874"/>
              <a:ext cx="3900417" cy="3900417"/>
            </a:xfrm>
            <a:prstGeom prst="blockArc">
              <a:avLst>
                <a:gd name="adj1" fmla="val 16200000"/>
                <a:gd name="adj2" fmla="val 0"/>
                <a:gd name="adj3" fmla="val 4638"/>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 name="Google Shape;132;p3"/>
            <p:cNvSpPr/>
            <p:nvPr/>
          </p:nvSpPr>
          <p:spPr>
            <a:xfrm>
              <a:off x="3089146" y="1636731"/>
              <a:ext cx="1794702" cy="1794702"/>
            </a:xfrm>
            <a:prstGeom prst="ellipse">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 name="Google Shape;133;p3"/>
            <p:cNvSpPr txBox="1"/>
            <p:nvPr/>
          </p:nvSpPr>
          <p:spPr>
            <a:xfrm>
              <a:off x="3351974" y="1899559"/>
              <a:ext cx="1269046" cy="1269046"/>
            </a:xfrm>
            <a:prstGeom prst="rect">
              <a:avLst/>
            </a:prstGeom>
            <a:noFill/>
            <a:ln>
              <a:noFill/>
            </a:ln>
          </p:spPr>
          <p:txBody>
            <a:bodyPr spcFirstLastPara="1" wrap="square" lIns="22850" tIns="22850" rIns="22850" bIns="22850" anchor="ctr" anchorCtr="0">
              <a:noAutofit/>
            </a:bodyPr>
            <a:lstStyle/>
            <a:p>
              <a:pPr lvl="0" algn="ctr">
                <a:lnSpc>
                  <a:spcPct val="90000"/>
                </a:lnSpc>
                <a:buClr>
                  <a:schemeClr val="lt1"/>
                </a:buClr>
                <a:buSzPts val="1800"/>
              </a:pPr>
              <a:r>
                <a:rPr lang="en-US" sz="1800" dirty="0" err="1">
                  <a:solidFill>
                    <a:schemeClr val="lt1"/>
                  </a:solidFill>
                  <a:latin typeface="Calibri"/>
                  <a:ea typeface="Calibri"/>
                  <a:cs typeface="Calibri"/>
                  <a:sym typeface="Calibri"/>
                </a:rPr>
                <a:t>Eko-Tasarım</a:t>
              </a:r>
              <a:r>
                <a:rPr lang="en-US" sz="1800" dirty="0">
                  <a:solidFill>
                    <a:schemeClr val="lt1"/>
                  </a:solidFill>
                  <a:latin typeface="Calibri"/>
                  <a:ea typeface="Calibri"/>
                  <a:cs typeface="Calibri"/>
                  <a:sym typeface="Calibri"/>
                </a:rPr>
                <a:t> ve </a:t>
              </a:r>
              <a:r>
                <a:rPr lang="en-US" sz="1800" dirty="0" err="1">
                  <a:solidFill>
                    <a:schemeClr val="lt1"/>
                  </a:solidFill>
                  <a:latin typeface="Calibri"/>
                  <a:ea typeface="Calibri"/>
                  <a:cs typeface="Calibri"/>
                  <a:sym typeface="Calibri"/>
                </a:rPr>
                <a:t>Döngüsel</a:t>
              </a:r>
              <a:r>
                <a:rPr lang="en-US" sz="1800" dirty="0">
                  <a:solidFill>
                    <a:schemeClr val="lt1"/>
                  </a:solidFill>
                  <a:latin typeface="Calibri"/>
                  <a:ea typeface="Calibri"/>
                  <a:cs typeface="Calibri"/>
                  <a:sym typeface="Calibri"/>
                </a:rPr>
                <a:t> Ekonomi</a:t>
              </a:r>
              <a:endParaRPr sz="1400" b="0" i="0" u="none" strike="noStrike" cap="none" dirty="0">
                <a:solidFill>
                  <a:srgbClr val="000000"/>
                </a:solidFill>
                <a:latin typeface="Arial"/>
                <a:ea typeface="Arial"/>
                <a:cs typeface="Arial"/>
                <a:sym typeface="Arial"/>
              </a:endParaRPr>
            </a:p>
          </p:txBody>
        </p:sp>
        <p:sp>
          <p:nvSpPr>
            <p:cNvPr id="134" name="Google Shape;134;p3"/>
            <p:cNvSpPr/>
            <p:nvPr/>
          </p:nvSpPr>
          <p:spPr>
            <a:xfrm>
              <a:off x="3358351" y="954"/>
              <a:ext cx="1256291" cy="1256291"/>
            </a:xfrm>
            <a:prstGeom prst="ellipse">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 name="Google Shape;135;p3"/>
            <p:cNvSpPr txBox="1"/>
            <p:nvPr/>
          </p:nvSpPr>
          <p:spPr>
            <a:xfrm>
              <a:off x="3542331" y="184934"/>
              <a:ext cx="888331" cy="888331"/>
            </a:xfrm>
            <a:prstGeom prst="rect">
              <a:avLst/>
            </a:prstGeom>
            <a:noFill/>
            <a:ln>
              <a:noFill/>
            </a:ln>
          </p:spPr>
          <p:txBody>
            <a:bodyPr spcFirstLastPara="1" wrap="square" lIns="13950" tIns="13950" rIns="13950" bIns="13950" anchor="ctr" anchorCtr="0">
              <a:noAutofit/>
            </a:bodyPr>
            <a:lstStyle/>
            <a:p>
              <a:pPr lvl="0" algn="ctr">
                <a:lnSpc>
                  <a:spcPct val="90000"/>
                </a:lnSpc>
                <a:buClr>
                  <a:schemeClr val="lt1"/>
                </a:buClr>
                <a:buSzPts val="1100"/>
              </a:pPr>
              <a:r>
                <a:rPr lang="en-US" sz="1100" dirty="0" err="1">
                  <a:solidFill>
                    <a:schemeClr val="lt1"/>
                  </a:solidFill>
                  <a:latin typeface="Calibri"/>
                  <a:ea typeface="Calibri"/>
                  <a:cs typeface="Calibri"/>
                  <a:sym typeface="Calibri"/>
                </a:rPr>
                <a:t>Sosyal</a:t>
              </a:r>
              <a:r>
                <a:rPr lang="en-US" sz="1100" dirty="0">
                  <a:solidFill>
                    <a:schemeClr val="lt1"/>
                  </a:solidFill>
                  <a:latin typeface="Calibri"/>
                  <a:ea typeface="Calibri"/>
                  <a:cs typeface="Calibri"/>
                  <a:sym typeface="Calibri"/>
                </a:rPr>
                <a:t> ve </a:t>
              </a:r>
              <a:r>
                <a:rPr lang="en-US" sz="1100" dirty="0" err="1">
                  <a:solidFill>
                    <a:schemeClr val="lt1"/>
                  </a:solidFill>
                  <a:latin typeface="Calibri"/>
                  <a:ea typeface="Calibri"/>
                  <a:cs typeface="Calibri"/>
                  <a:sym typeface="Calibri"/>
                </a:rPr>
                <a:t>bireysel</a:t>
              </a:r>
              <a:r>
                <a:rPr lang="en-US" sz="1100" dirty="0">
                  <a:solidFill>
                    <a:schemeClr val="lt1"/>
                  </a:solidFill>
                  <a:latin typeface="Calibri"/>
                  <a:ea typeface="Calibri"/>
                  <a:cs typeface="Calibri"/>
                  <a:sym typeface="Calibri"/>
                </a:rPr>
                <a:t> </a:t>
              </a:r>
              <a:r>
                <a:rPr lang="en-US" sz="1100" dirty="0" err="1">
                  <a:solidFill>
                    <a:schemeClr val="lt1"/>
                  </a:solidFill>
                  <a:latin typeface="Calibri"/>
                  <a:ea typeface="Calibri"/>
                  <a:cs typeface="Calibri"/>
                  <a:sym typeface="Calibri"/>
                </a:rPr>
                <a:t>tatmin</a:t>
              </a:r>
              <a:endParaRPr sz="1400" b="0" i="0" u="none" strike="noStrike" cap="none" dirty="0">
                <a:solidFill>
                  <a:srgbClr val="000000"/>
                </a:solidFill>
                <a:latin typeface="Arial"/>
                <a:ea typeface="Arial"/>
                <a:cs typeface="Arial"/>
                <a:sym typeface="Arial"/>
              </a:endParaRPr>
            </a:p>
          </p:txBody>
        </p:sp>
        <p:sp>
          <p:nvSpPr>
            <p:cNvPr id="136" name="Google Shape;136;p3"/>
            <p:cNvSpPr/>
            <p:nvPr/>
          </p:nvSpPr>
          <p:spPr>
            <a:xfrm>
              <a:off x="5263333" y="1905937"/>
              <a:ext cx="1256291" cy="1256291"/>
            </a:xfrm>
            <a:prstGeom prst="ellipse">
              <a:avLst/>
            </a:prstGeom>
            <a:solidFill>
              <a:schemeClr val="accent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 name="Google Shape;137;p3"/>
            <p:cNvSpPr txBox="1"/>
            <p:nvPr/>
          </p:nvSpPr>
          <p:spPr>
            <a:xfrm>
              <a:off x="5447313" y="2089917"/>
              <a:ext cx="888331" cy="888331"/>
            </a:xfrm>
            <a:prstGeom prst="rect">
              <a:avLst/>
            </a:prstGeom>
            <a:noFill/>
            <a:ln>
              <a:noFill/>
            </a:ln>
          </p:spPr>
          <p:txBody>
            <a:bodyPr spcFirstLastPara="1" wrap="square" lIns="13950" tIns="13950" rIns="13950" bIns="13950" anchor="ctr" anchorCtr="0">
              <a:noAutofit/>
            </a:bodyPr>
            <a:lstStyle/>
            <a:p>
              <a:pPr lvl="0" algn="ctr">
                <a:lnSpc>
                  <a:spcPct val="90000"/>
                </a:lnSpc>
                <a:buClr>
                  <a:schemeClr val="lt1"/>
                </a:buClr>
                <a:buSzPts val="1100"/>
              </a:pPr>
              <a:r>
                <a:rPr lang="en-US" sz="1100" dirty="0" err="1">
                  <a:solidFill>
                    <a:schemeClr val="lt1"/>
                  </a:solidFill>
                  <a:latin typeface="Calibri"/>
                  <a:ea typeface="Calibri"/>
                  <a:cs typeface="Calibri"/>
                  <a:sym typeface="Calibri"/>
                </a:rPr>
                <a:t>Ekonomik</a:t>
              </a:r>
              <a:r>
                <a:rPr lang="en-US" sz="1100" dirty="0">
                  <a:solidFill>
                    <a:schemeClr val="lt1"/>
                  </a:solidFill>
                  <a:latin typeface="Calibri"/>
                  <a:ea typeface="Calibri"/>
                  <a:cs typeface="Calibri"/>
                  <a:sym typeface="Calibri"/>
                </a:rPr>
                <a:t> </a:t>
              </a:r>
              <a:r>
                <a:rPr lang="en-US" sz="1100" dirty="0" err="1">
                  <a:solidFill>
                    <a:schemeClr val="lt1"/>
                  </a:solidFill>
                  <a:latin typeface="Calibri"/>
                  <a:ea typeface="Calibri"/>
                  <a:cs typeface="Calibri"/>
                  <a:sym typeface="Calibri"/>
                </a:rPr>
                <a:t>ilerleme</a:t>
              </a:r>
              <a:endParaRPr sz="1400" b="0" i="0" u="none" strike="noStrike" cap="none" dirty="0">
                <a:solidFill>
                  <a:srgbClr val="000000"/>
                </a:solidFill>
                <a:latin typeface="Arial"/>
                <a:ea typeface="Arial"/>
                <a:cs typeface="Arial"/>
                <a:sym typeface="Arial"/>
              </a:endParaRPr>
            </a:p>
          </p:txBody>
        </p:sp>
        <p:sp>
          <p:nvSpPr>
            <p:cNvPr id="138" name="Google Shape;138;p3"/>
            <p:cNvSpPr/>
            <p:nvPr/>
          </p:nvSpPr>
          <p:spPr>
            <a:xfrm>
              <a:off x="3358351" y="3810919"/>
              <a:ext cx="1256291" cy="1256291"/>
            </a:xfrm>
            <a:prstGeom prst="ellipse">
              <a:avLst/>
            </a:prstGeom>
            <a:solidFill>
              <a:schemeClr val="accent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 name="Google Shape;139;p3"/>
            <p:cNvSpPr txBox="1"/>
            <p:nvPr/>
          </p:nvSpPr>
          <p:spPr>
            <a:xfrm>
              <a:off x="3542331" y="3994899"/>
              <a:ext cx="888331" cy="888331"/>
            </a:xfrm>
            <a:prstGeom prst="rect">
              <a:avLst/>
            </a:prstGeom>
            <a:noFill/>
            <a:ln>
              <a:noFill/>
            </a:ln>
          </p:spPr>
          <p:txBody>
            <a:bodyPr spcFirstLastPara="1" wrap="square" lIns="13950" tIns="13950" rIns="13950" bIns="13950" anchor="ctr" anchorCtr="0">
              <a:noAutofit/>
            </a:bodyPr>
            <a:lstStyle/>
            <a:p>
              <a:pPr lvl="0" algn="ctr">
                <a:lnSpc>
                  <a:spcPct val="90000"/>
                </a:lnSpc>
                <a:buClr>
                  <a:schemeClr val="lt1"/>
                </a:buClr>
                <a:buSzPts val="1100"/>
              </a:pPr>
              <a:r>
                <a:rPr lang="en-US" sz="1100" dirty="0" err="1">
                  <a:solidFill>
                    <a:schemeClr val="lt1"/>
                  </a:solidFill>
                  <a:latin typeface="Calibri"/>
                  <a:ea typeface="Calibri"/>
                  <a:cs typeface="Calibri"/>
                  <a:sym typeface="Calibri"/>
                </a:rPr>
                <a:t>Çevresel</a:t>
              </a:r>
              <a:r>
                <a:rPr lang="en-US" sz="1100" dirty="0">
                  <a:solidFill>
                    <a:schemeClr val="lt1"/>
                  </a:solidFill>
                  <a:latin typeface="Calibri"/>
                  <a:ea typeface="Calibri"/>
                  <a:cs typeface="Calibri"/>
                  <a:sym typeface="Calibri"/>
                </a:rPr>
                <a:t> </a:t>
              </a:r>
              <a:r>
                <a:rPr lang="en-US" sz="1100" dirty="0" err="1">
                  <a:solidFill>
                    <a:schemeClr val="lt1"/>
                  </a:solidFill>
                  <a:latin typeface="Calibri"/>
                  <a:ea typeface="Calibri"/>
                  <a:cs typeface="Calibri"/>
                  <a:sym typeface="Calibri"/>
                </a:rPr>
                <a:t>Sürdürülebilirlik</a:t>
              </a:r>
              <a:endParaRPr sz="1400" b="0" i="0" u="none" strike="noStrike" cap="none" dirty="0">
                <a:solidFill>
                  <a:srgbClr val="000000"/>
                </a:solidFill>
                <a:latin typeface="Arial"/>
                <a:ea typeface="Arial"/>
                <a:cs typeface="Arial"/>
                <a:sym typeface="Arial"/>
              </a:endParaRPr>
            </a:p>
          </p:txBody>
        </p:sp>
        <p:sp>
          <p:nvSpPr>
            <p:cNvPr id="140" name="Google Shape;140;p3"/>
            <p:cNvSpPr/>
            <p:nvPr/>
          </p:nvSpPr>
          <p:spPr>
            <a:xfrm>
              <a:off x="1453369" y="1905937"/>
              <a:ext cx="1256291" cy="1256291"/>
            </a:xfrm>
            <a:prstGeom prst="ellipse">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 name="Google Shape;141;p3"/>
            <p:cNvSpPr txBox="1"/>
            <p:nvPr/>
          </p:nvSpPr>
          <p:spPr>
            <a:xfrm>
              <a:off x="1637349" y="2089917"/>
              <a:ext cx="888331" cy="888331"/>
            </a:xfrm>
            <a:prstGeom prst="rect">
              <a:avLst/>
            </a:prstGeom>
            <a:noFill/>
            <a:ln>
              <a:noFill/>
            </a:ln>
          </p:spPr>
          <p:txBody>
            <a:bodyPr spcFirstLastPara="1" wrap="square" lIns="13950" tIns="13950" rIns="13950" bIns="13950" anchor="ctr" anchorCtr="0">
              <a:noAutofit/>
            </a:bodyPr>
            <a:lstStyle/>
            <a:p>
              <a:pPr lvl="0" algn="ctr">
                <a:lnSpc>
                  <a:spcPct val="90000"/>
                </a:lnSpc>
                <a:buClr>
                  <a:schemeClr val="lt1"/>
                </a:buClr>
                <a:buSzPts val="1100"/>
              </a:pPr>
              <a:r>
                <a:rPr lang="en-US" sz="1100" dirty="0" err="1">
                  <a:solidFill>
                    <a:schemeClr val="lt1"/>
                  </a:solidFill>
                  <a:latin typeface="Calibri"/>
                  <a:ea typeface="Calibri"/>
                  <a:cs typeface="Calibri"/>
                  <a:sym typeface="Calibri"/>
                </a:rPr>
                <a:t>İnovasyon</a:t>
              </a:r>
              <a:r>
                <a:rPr lang="en-US" sz="1100" dirty="0">
                  <a:solidFill>
                    <a:schemeClr val="lt1"/>
                  </a:solidFill>
                  <a:latin typeface="Calibri"/>
                  <a:ea typeface="Calibri"/>
                  <a:cs typeface="Calibri"/>
                  <a:sym typeface="Calibri"/>
                </a:rPr>
                <a:t> ve </a:t>
              </a:r>
              <a:r>
                <a:rPr lang="en-US" sz="1100" dirty="0" err="1">
                  <a:solidFill>
                    <a:schemeClr val="lt1"/>
                  </a:solidFill>
                  <a:latin typeface="Calibri"/>
                  <a:ea typeface="Calibri"/>
                  <a:cs typeface="Calibri"/>
                  <a:sym typeface="Calibri"/>
                </a:rPr>
                <a:t>Tasarım</a:t>
              </a:r>
              <a:endParaRPr sz="1400" b="0" i="0" u="none" strike="noStrike" cap="none" dirty="0">
                <a:solidFill>
                  <a:srgbClr val="000000"/>
                </a:solidFill>
                <a:latin typeface="Arial"/>
                <a:ea typeface="Arial"/>
                <a:cs typeface="Arial"/>
                <a:sym typeface="Arial"/>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147" name="Google Shape;147;p4"/>
          <p:cNvPicPr preferRelativeResize="0"/>
          <p:nvPr/>
        </p:nvPicPr>
        <p:blipFill rotWithShape="1">
          <a:blip r:embed="rId3">
            <a:alphaModFix/>
          </a:blip>
          <a:srcRect l="19149" r="52846" b="47657"/>
          <a:stretch/>
        </p:blipFill>
        <p:spPr>
          <a:xfrm>
            <a:off x="8777591" y="-17424"/>
            <a:ext cx="3414409" cy="3598824"/>
          </a:xfrm>
          <a:prstGeom prst="rect">
            <a:avLst/>
          </a:prstGeom>
          <a:noFill/>
          <a:ln>
            <a:noFill/>
          </a:ln>
        </p:spPr>
      </p:pic>
      <p:grpSp>
        <p:nvGrpSpPr>
          <p:cNvPr id="148" name="Google Shape;148;p4"/>
          <p:cNvGrpSpPr/>
          <p:nvPr/>
        </p:nvGrpSpPr>
        <p:grpSpPr>
          <a:xfrm flipH="1">
            <a:off x="0" y="126744"/>
            <a:ext cx="8439814" cy="890747"/>
            <a:chOff x="2977130" y="297492"/>
            <a:chExt cx="8439814" cy="890747"/>
          </a:xfrm>
        </p:grpSpPr>
        <p:pic>
          <p:nvPicPr>
            <p:cNvPr id="149" name="Google Shape;149;p4"/>
            <p:cNvPicPr preferRelativeResize="0"/>
            <p:nvPr/>
          </p:nvPicPr>
          <p:blipFill rotWithShape="1">
            <a:blip r:embed="rId4">
              <a:alphaModFix/>
            </a:blip>
            <a:srcRect/>
            <a:stretch/>
          </p:blipFill>
          <p:spPr>
            <a:xfrm flipH="1">
              <a:off x="2977130" y="297492"/>
              <a:ext cx="917508" cy="890747"/>
            </a:xfrm>
            <a:prstGeom prst="rect">
              <a:avLst/>
            </a:prstGeom>
            <a:noFill/>
            <a:ln>
              <a:noFill/>
            </a:ln>
          </p:spPr>
        </p:pic>
        <p:sp>
          <p:nvSpPr>
            <p:cNvPr id="150" name="Google Shape;150;p4"/>
            <p:cNvSpPr txBox="1"/>
            <p:nvPr/>
          </p:nvSpPr>
          <p:spPr>
            <a:xfrm>
              <a:off x="4137829" y="531306"/>
              <a:ext cx="7279115" cy="461665"/>
            </a:xfrm>
            <a:prstGeom prst="rect">
              <a:avLst/>
            </a:prstGeom>
            <a:noFill/>
            <a:ln>
              <a:noFill/>
            </a:ln>
          </p:spPr>
          <p:txBody>
            <a:bodyPr spcFirstLastPara="1" wrap="square" lIns="91425" tIns="45700" rIns="91425" bIns="45700" anchor="t" anchorCtr="0">
              <a:spAutoFit/>
            </a:bodyPr>
            <a:lstStyle/>
            <a:p>
              <a:pPr lvl="0" algn="ctr">
                <a:buSzPts val="1200"/>
              </a:pPr>
              <a:r>
                <a:rPr lang="en-US" sz="1200" dirty="0">
                  <a:solidFill>
                    <a:srgbClr val="2D5693"/>
                  </a:solidFill>
                  <a:latin typeface="Arimo"/>
                  <a:ea typeface="Arimo"/>
                  <a:cs typeface="Arimo"/>
                  <a:sym typeface="Arimo"/>
                </a:rPr>
                <a:t>SHOEDES – </a:t>
              </a:r>
              <a:r>
                <a:rPr lang="en-US" sz="1200" dirty="0" err="1">
                  <a:solidFill>
                    <a:srgbClr val="2D5693"/>
                  </a:solidFill>
                  <a:latin typeface="Arimo"/>
                  <a:ea typeface="Arimo"/>
                  <a:cs typeface="Arimo"/>
                  <a:sym typeface="Arimo"/>
                </a:rPr>
                <a:t>Döngüsel</a:t>
              </a:r>
              <a:r>
                <a:rPr lang="en-US" sz="1200" dirty="0">
                  <a:solidFill>
                    <a:srgbClr val="2D5693"/>
                  </a:solidFill>
                  <a:latin typeface="Arimo"/>
                  <a:ea typeface="Arimo"/>
                  <a:cs typeface="Arimo"/>
                  <a:sym typeface="Arimo"/>
                </a:rPr>
                <a:t> </a:t>
              </a:r>
              <a:r>
                <a:rPr lang="en-US" sz="1200" dirty="0" err="1">
                  <a:solidFill>
                    <a:srgbClr val="2D5693"/>
                  </a:solidFill>
                  <a:latin typeface="Arimo"/>
                  <a:ea typeface="Arimo"/>
                  <a:cs typeface="Arimo"/>
                  <a:sym typeface="Arimo"/>
                </a:rPr>
                <a:t>ekonominin</a:t>
              </a:r>
              <a:r>
                <a:rPr lang="en-US" sz="1200" dirty="0">
                  <a:solidFill>
                    <a:srgbClr val="2D5693"/>
                  </a:solidFill>
                  <a:latin typeface="Arimo"/>
                  <a:ea typeface="Arimo"/>
                  <a:cs typeface="Arimo"/>
                  <a:sym typeface="Arimo"/>
                </a:rPr>
                <a:t> </a:t>
              </a:r>
              <a:r>
                <a:rPr lang="en-US" sz="1200" dirty="0" err="1">
                  <a:solidFill>
                    <a:srgbClr val="2D5693"/>
                  </a:solidFill>
                  <a:latin typeface="Arimo"/>
                  <a:ea typeface="Arimo"/>
                  <a:cs typeface="Arimo"/>
                  <a:sym typeface="Arimo"/>
                </a:rPr>
                <a:t>ortaya</a:t>
              </a:r>
              <a:r>
                <a:rPr lang="en-US" sz="1200" dirty="0">
                  <a:solidFill>
                    <a:srgbClr val="2D5693"/>
                  </a:solidFill>
                  <a:latin typeface="Arimo"/>
                  <a:ea typeface="Arimo"/>
                  <a:cs typeface="Arimo"/>
                  <a:sym typeface="Arimo"/>
                </a:rPr>
                <a:t> </a:t>
              </a:r>
              <a:r>
                <a:rPr lang="en-US" sz="1200" dirty="0" err="1">
                  <a:solidFill>
                    <a:srgbClr val="2D5693"/>
                  </a:solidFill>
                  <a:latin typeface="Arimo"/>
                  <a:ea typeface="Arimo"/>
                  <a:cs typeface="Arimo"/>
                  <a:sym typeface="Arimo"/>
                </a:rPr>
                <a:t>çıkan</a:t>
              </a:r>
              <a:r>
                <a:rPr lang="en-US" sz="1200" dirty="0">
                  <a:solidFill>
                    <a:srgbClr val="2D5693"/>
                  </a:solidFill>
                  <a:latin typeface="Arimo"/>
                  <a:ea typeface="Arimo"/>
                  <a:cs typeface="Arimo"/>
                  <a:sym typeface="Arimo"/>
                </a:rPr>
                <a:t> </a:t>
              </a:r>
              <a:r>
                <a:rPr lang="en-US" sz="1200" dirty="0" err="1">
                  <a:solidFill>
                    <a:srgbClr val="2D5693"/>
                  </a:solidFill>
                  <a:latin typeface="Arimo"/>
                  <a:ea typeface="Arimo"/>
                  <a:cs typeface="Arimo"/>
                  <a:sym typeface="Arimo"/>
                </a:rPr>
                <a:t>taleplerine</a:t>
              </a:r>
              <a:r>
                <a:rPr lang="en-US" sz="1200" dirty="0">
                  <a:solidFill>
                    <a:srgbClr val="2D5693"/>
                  </a:solidFill>
                  <a:latin typeface="Arimo"/>
                  <a:ea typeface="Arimo"/>
                  <a:cs typeface="Arimo"/>
                  <a:sym typeface="Arimo"/>
                </a:rPr>
                <a:t> </a:t>
              </a:r>
              <a:r>
                <a:rPr lang="en-US" sz="1200" dirty="0" err="1">
                  <a:solidFill>
                    <a:srgbClr val="2D5693"/>
                  </a:solidFill>
                  <a:latin typeface="Arimo"/>
                  <a:ea typeface="Arimo"/>
                  <a:cs typeface="Arimo"/>
                  <a:sym typeface="Arimo"/>
                </a:rPr>
                <a:t>uygun</a:t>
              </a:r>
              <a:r>
                <a:rPr lang="en-US" sz="1200" dirty="0">
                  <a:solidFill>
                    <a:srgbClr val="2D5693"/>
                  </a:solidFill>
                  <a:latin typeface="Arimo"/>
                  <a:ea typeface="Arimo"/>
                  <a:cs typeface="Arimo"/>
                  <a:sym typeface="Arimo"/>
                </a:rPr>
                <a:t> </a:t>
              </a:r>
              <a:r>
                <a:rPr lang="en-US" sz="1200" dirty="0" err="1">
                  <a:solidFill>
                    <a:srgbClr val="2D5693"/>
                  </a:solidFill>
                  <a:latin typeface="Arimo"/>
                  <a:ea typeface="Arimo"/>
                  <a:cs typeface="Arimo"/>
                  <a:sym typeface="Arimo"/>
                </a:rPr>
                <a:t>sürdürülebilir</a:t>
              </a:r>
              <a:r>
                <a:rPr lang="en-US" sz="1200" dirty="0">
                  <a:solidFill>
                    <a:srgbClr val="2D5693"/>
                  </a:solidFill>
                  <a:latin typeface="Arimo"/>
                  <a:ea typeface="Arimo"/>
                  <a:cs typeface="Arimo"/>
                  <a:sym typeface="Arimo"/>
                </a:rPr>
                <a:t> </a:t>
              </a:r>
              <a:r>
                <a:rPr lang="en-US" sz="1200" dirty="0" err="1">
                  <a:solidFill>
                    <a:srgbClr val="2D5693"/>
                  </a:solidFill>
                  <a:latin typeface="Arimo"/>
                  <a:ea typeface="Arimo"/>
                  <a:cs typeface="Arimo"/>
                  <a:sym typeface="Arimo"/>
                </a:rPr>
                <a:t>ürünler</a:t>
              </a:r>
              <a:r>
                <a:rPr lang="en-US" sz="1200" dirty="0">
                  <a:solidFill>
                    <a:srgbClr val="2D5693"/>
                  </a:solidFill>
                  <a:latin typeface="Arimo"/>
                  <a:ea typeface="Arimo"/>
                  <a:cs typeface="Arimo"/>
                  <a:sym typeface="Arimo"/>
                </a:rPr>
                <a:t> </a:t>
              </a:r>
              <a:r>
                <a:rPr lang="en-US" sz="1200" dirty="0" err="1">
                  <a:solidFill>
                    <a:srgbClr val="2D5693"/>
                  </a:solidFill>
                  <a:latin typeface="Arimo"/>
                  <a:ea typeface="Arimo"/>
                  <a:cs typeface="Arimo"/>
                  <a:sym typeface="Arimo"/>
                </a:rPr>
                <a:t>için</a:t>
              </a:r>
              <a:r>
                <a:rPr lang="en-US" sz="1200" dirty="0">
                  <a:solidFill>
                    <a:srgbClr val="2D5693"/>
                  </a:solidFill>
                  <a:latin typeface="Arimo"/>
                  <a:ea typeface="Arimo"/>
                  <a:cs typeface="Arimo"/>
                  <a:sym typeface="Arimo"/>
                </a:rPr>
                <a:t> yeni </a:t>
              </a:r>
              <a:r>
                <a:rPr lang="en-US" sz="1200" dirty="0" err="1">
                  <a:solidFill>
                    <a:srgbClr val="2D5693"/>
                  </a:solidFill>
                  <a:latin typeface="Arimo"/>
                  <a:ea typeface="Arimo"/>
                  <a:cs typeface="Arimo"/>
                  <a:sym typeface="Arimo"/>
                </a:rPr>
                <a:t>ayakkabı</a:t>
              </a:r>
              <a:r>
                <a:rPr lang="en-US" sz="1200" dirty="0">
                  <a:solidFill>
                    <a:srgbClr val="2D5693"/>
                  </a:solidFill>
                  <a:latin typeface="Arimo"/>
                  <a:ea typeface="Arimo"/>
                  <a:cs typeface="Arimo"/>
                  <a:sym typeface="Arimo"/>
                </a:rPr>
                <a:t> </a:t>
              </a:r>
              <a:r>
                <a:rPr lang="en-US" sz="1200" dirty="0" err="1">
                  <a:solidFill>
                    <a:srgbClr val="2D5693"/>
                  </a:solidFill>
                  <a:latin typeface="Arimo"/>
                  <a:ea typeface="Arimo"/>
                  <a:cs typeface="Arimo"/>
                  <a:sym typeface="Arimo"/>
                </a:rPr>
                <a:t>tasarımcısı</a:t>
              </a:r>
              <a:r>
                <a:rPr lang="en-US" sz="1200" dirty="0">
                  <a:solidFill>
                    <a:srgbClr val="2D5693"/>
                  </a:solidFill>
                  <a:latin typeface="Arimo"/>
                  <a:ea typeface="Arimo"/>
                  <a:cs typeface="Arimo"/>
                  <a:sym typeface="Arimo"/>
                </a:rPr>
                <a:t> </a:t>
              </a:r>
              <a:r>
                <a:rPr lang="en-US" sz="1200" dirty="0" err="1">
                  <a:solidFill>
                    <a:srgbClr val="2D5693"/>
                  </a:solidFill>
                  <a:latin typeface="Arimo"/>
                  <a:ea typeface="Arimo"/>
                  <a:cs typeface="Arimo"/>
                  <a:sym typeface="Arimo"/>
                </a:rPr>
                <a:t>nitelikleri</a:t>
              </a:r>
              <a:endParaRPr sz="1200" b="0" i="0" u="none" strike="noStrike" cap="none" dirty="0">
                <a:solidFill>
                  <a:srgbClr val="2D5693"/>
                </a:solidFill>
                <a:latin typeface="Arimo"/>
                <a:ea typeface="Arimo"/>
                <a:cs typeface="Arimo"/>
                <a:sym typeface="Arimo"/>
              </a:endParaRPr>
            </a:p>
          </p:txBody>
        </p:sp>
      </p:grpSp>
      <p:pic>
        <p:nvPicPr>
          <p:cNvPr id="151" name="Google Shape;151;p4"/>
          <p:cNvPicPr preferRelativeResize="0"/>
          <p:nvPr/>
        </p:nvPicPr>
        <p:blipFill rotWithShape="1">
          <a:blip r:embed="rId5">
            <a:alphaModFix/>
          </a:blip>
          <a:srcRect r="44462" b="-212"/>
          <a:stretch/>
        </p:blipFill>
        <p:spPr>
          <a:xfrm>
            <a:off x="190583" y="6290497"/>
            <a:ext cx="1784643" cy="413890"/>
          </a:xfrm>
          <a:prstGeom prst="rect">
            <a:avLst/>
          </a:prstGeom>
          <a:noFill/>
          <a:ln>
            <a:noFill/>
          </a:ln>
        </p:spPr>
      </p:pic>
      <p:sp>
        <p:nvSpPr>
          <p:cNvPr id="152" name="Google Shape;152;p4"/>
          <p:cNvSpPr txBox="1"/>
          <p:nvPr/>
        </p:nvSpPr>
        <p:spPr>
          <a:xfrm>
            <a:off x="672620" y="1421108"/>
            <a:ext cx="6849686" cy="430887"/>
          </a:xfrm>
          <a:prstGeom prst="rect">
            <a:avLst/>
          </a:prstGeom>
          <a:noFill/>
          <a:ln>
            <a:noFill/>
          </a:ln>
        </p:spPr>
        <p:txBody>
          <a:bodyPr spcFirstLastPara="1" wrap="square" lIns="0" tIns="0" rIns="0" bIns="0" anchor="t" anchorCtr="0">
            <a:spAutoFit/>
          </a:bodyPr>
          <a:lstStyle/>
          <a:p>
            <a:pPr lvl="0">
              <a:buSzPts val="2800"/>
            </a:pPr>
            <a:r>
              <a:rPr lang="en-US" sz="2800" b="1" dirty="0">
                <a:solidFill>
                  <a:srgbClr val="2D5693"/>
                </a:solidFill>
                <a:latin typeface="Josefin Sans"/>
                <a:ea typeface="Josefin Sans"/>
                <a:cs typeface="Josefin Sans"/>
                <a:sym typeface="Josefin Sans"/>
              </a:rPr>
              <a:t>2. </a:t>
            </a:r>
            <a:r>
              <a:rPr lang="en-US" sz="2800" b="1" dirty="0" err="1">
                <a:solidFill>
                  <a:srgbClr val="2D5693"/>
                </a:solidFill>
                <a:latin typeface="Josefin Sans"/>
                <a:ea typeface="Josefin Sans"/>
                <a:cs typeface="Josefin Sans"/>
                <a:sym typeface="Josefin Sans"/>
              </a:rPr>
              <a:t>Kavramları</a:t>
            </a:r>
            <a:r>
              <a:rPr lang="en-US" sz="2800" b="1" dirty="0">
                <a:solidFill>
                  <a:srgbClr val="2D5693"/>
                </a:solidFill>
                <a:latin typeface="Josefin Sans"/>
                <a:ea typeface="Josefin Sans"/>
                <a:cs typeface="Josefin Sans"/>
                <a:sym typeface="Josefin Sans"/>
              </a:rPr>
              <a:t> </a:t>
            </a:r>
            <a:r>
              <a:rPr lang="en-US" sz="2800" b="1" dirty="0" err="1">
                <a:solidFill>
                  <a:srgbClr val="2D5693"/>
                </a:solidFill>
                <a:latin typeface="Josefin Sans"/>
                <a:ea typeface="Josefin Sans"/>
                <a:cs typeface="Josefin Sans"/>
                <a:sym typeface="Josefin Sans"/>
              </a:rPr>
              <a:t>anlama</a:t>
            </a:r>
            <a:endParaRPr sz="2800" b="1" i="0" u="none" strike="noStrike" cap="none" dirty="0">
              <a:solidFill>
                <a:srgbClr val="B2101F"/>
              </a:solidFill>
              <a:latin typeface="Josefin Sans"/>
              <a:ea typeface="Josefin Sans"/>
              <a:cs typeface="Josefin Sans"/>
              <a:sym typeface="Josefin Sans"/>
            </a:endParaRPr>
          </a:p>
        </p:txBody>
      </p:sp>
      <p:sp>
        <p:nvSpPr>
          <p:cNvPr id="153" name="Google Shape;153;p4" descr="Product design process"/>
          <p:cNvSpPr/>
          <p:nvPr/>
        </p:nvSpPr>
        <p:spPr>
          <a:xfrm>
            <a:off x="5943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4" name="Google Shape;154;p4"/>
          <p:cNvSpPr txBox="1"/>
          <p:nvPr/>
        </p:nvSpPr>
        <p:spPr>
          <a:xfrm>
            <a:off x="470647" y="2644197"/>
            <a:ext cx="7845328" cy="2594009"/>
          </a:xfrm>
          <a:prstGeom prst="rect">
            <a:avLst/>
          </a:prstGeom>
          <a:noFill/>
          <a:ln w="57150" cap="flat" cmpd="sng">
            <a:solidFill>
              <a:srgbClr val="F3CC2F"/>
            </a:solidFill>
            <a:prstDash val="solid"/>
            <a:miter lim="800000"/>
            <a:headEnd type="none" w="sm" len="sm"/>
            <a:tailEnd type="none" w="sm" len="sm"/>
          </a:ln>
        </p:spPr>
        <p:txBody>
          <a:bodyPr spcFirstLastPara="1" wrap="square" lIns="91425" tIns="45700" rIns="91425" bIns="45700" anchor="ctr" anchorCtr="0">
            <a:noAutofit/>
          </a:bodyPr>
          <a:lstStyle/>
          <a:p>
            <a:pPr lvl="0" algn="just">
              <a:lnSpc>
                <a:spcPct val="150000"/>
              </a:lnSpc>
              <a:buClr>
                <a:schemeClr val="dk1"/>
              </a:buClr>
              <a:buSzPts val="1800"/>
            </a:pPr>
            <a:r>
              <a:rPr lang="en-US" sz="1800" dirty="0" err="1">
                <a:solidFill>
                  <a:schemeClr val="dk1"/>
                </a:solidFill>
                <a:latin typeface="Calibri"/>
                <a:ea typeface="Calibri"/>
                <a:cs typeface="Calibri"/>
                <a:sym typeface="Calibri"/>
              </a:rPr>
              <a:t>Ekolojik</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tasarım</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veya</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sürdürülebilir</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tasarım</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olarak</a:t>
            </a:r>
            <a:r>
              <a:rPr lang="en-US" sz="1800" dirty="0">
                <a:solidFill>
                  <a:schemeClr val="dk1"/>
                </a:solidFill>
                <a:latin typeface="Calibri"/>
                <a:ea typeface="Calibri"/>
                <a:cs typeface="Calibri"/>
                <a:sym typeface="Calibri"/>
              </a:rPr>
              <a:t> da </a:t>
            </a:r>
            <a:r>
              <a:rPr lang="en-US" sz="1800" dirty="0" err="1">
                <a:solidFill>
                  <a:schemeClr val="dk1"/>
                </a:solidFill>
                <a:latin typeface="Calibri"/>
                <a:ea typeface="Calibri"/>
                <a:cs typeface="Calibri"/>
                <a:sym typeface="Calibri"/>
              </a:rPr>
              <a:t>bilinen</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Eko-Tasarım</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çevresel</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hususları</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ürün</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tasarımı</a:t>
            </a:r>
            <a:r>
              <a:rPr lang="en-US" sz="1800" dirty="0">
                <a:solidFill>
                  <a:schemeClr val="dk1"/>
                </a:solidFill>
                <a:latin typeface="Calibri"/>
                <a:ea typeface="Calibri"/>
                <a:cs typeface="Calibri"/>
                <a:sym typeface="Calibri"/>
              </a:rPr>
              <a:t> ve </a:t>
            </a:r>
            <a:r>
              <a:rPr lang="en-US" sz="1800" dirty="0" err="1">
                <a:solidFill>
                  <a:schemeClr val="dk1"/>
                </a:solidFill>
                <a:latin typeface="Calibri"/>
                <a:ea typeface="Calibri"/>
                <a:cs typeface="Calibri"/>
                <a:sym typeface="Calibri"/>
              </a:rPr>
              <a:t>geliştirme</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sürecinin</a:t>
            </a:r>
            <a:r>
              <a:rPr lang="en-US" sz="1800" dirty="0">
                <a:solidFill>
                  <a:schemeClr val="dk1"/>
                </a:solidFill>
                <a:latin typeface="Calibri"/>
                <a:ea typeface="Calibri"/>
                <a:cs typeface="Calibri"/>
                <a:sym typeface="Calibri"/>
              </a:rPr>
              <a:t> her </a:t>
            </a:r>
            <a:r>
              <a:rPr lang="en-US" sz="1800" dirty="0" err="1">
                <a:solidFill>
                  <a:schemeClr val="dk1"/>
                </a:solidFill>
                <a:latin typeface="Calibri"/>
                <a:ea typeface="Calibri"/>
                <a:cs typeface="Calibri"/>
                <a:sym typeface="Calibri"/>
              </a:rPr>
              <a:t>aşamasına</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entegre</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eden</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bir</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yaklaşımdır</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Ayakkabı</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endüstrisinde</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eko-tasarım</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ekolojik</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ayak</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izlerini</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azaltmak</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için</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ayakkabıların</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nasıl</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tasarlandığını</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üretildiğini</a:t>
            </a:r>
            <a:r>
              <a:rPr lang="en-US" sz="1800" dirty="0">
                <a:solidFill>
                  <a:schemeClr val="dk1"/>
                </a:solidFill>
                <a:latin typeface="Calibri"/>
                <a:ea typeface="Calibri"/>
                <a:cs typeface="Calibri"/>
                <a:sym typeface="Calibri"/>
              </a:rPr>
              <a:t> ve </a:t>
            </a:r>
            <a:r>
              <a:rPr lang="en-US" sz="1800" dirty="0" err="1">
                <a:solidFill>
                  <a:schemeClr val="dk1"/>
                </a:solidFill>
                <a:latin typeface="Calibri"/>
                <a:ea typeface="Calibri"/>
                <a:cs typeface="Calibri"/>
                <a:sym typeface="Calibri"/>
              </a:rPr>
              <a:t>tüketildiğini</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yeniden</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düşünmek</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anlamına</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gelir</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Önemli</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noktalar</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arasında</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Tasarım</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İlkeleri</a:t>
            </a:r>
            <a:r>
              <a:rPr lang="en-US" sz="1800" dirty="0">
                <a:solidFill>
                  <a:schemeClr val="dk1"/>
                </a:solidFill>
                <a:latin typeface="Calibri"/>
                <a:ea typeface="Calibri"/>
                <a:cs typeface="Calibri"/>
                <a:sym typeface="Calibri"/>
              </a:rPr>
              <a:t> ve </a:t>
            </a:r>
            <a:r>
              <a:rPr lang="en-US" sz="1800" dirty="0" err="1">
                <a:solidFill>
                  <a:schemeClr val="dk1"/>
                </a:solidFill>
                <a:latin typeface="Calibri"/>
                <a:ea typeface="Calibri"/>
                <a:cs typeface="Calibri"/>
                <a:sym typeface="Calibri"/>
              </a:rPr>
              <a:t>Ürün</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Yaşam</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Döngüsü</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yer</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alır</a:t>
            </a:r>
            <a:r>
              <a:rPr lang="en-US" sz="1800" dirty="0">
                <a:solidFill>
                  <a:schemeClr val="dk1"/>
                </a:solidFill>
                <a:latin typeface="Calibri"/>
                <a:ea typeface="Calibri"/>
                <a:cs typeface="Calibri"/>
                <a:sym typeface="Calibri"/>
              </a:rPr>
              <a:t>.</a:t>
            </a:r>
            <a:endParaRPr sz="1400" b="0" i="0" u="none" strike="noStrike" cap="none" dirty="0">
              <a:solidFill>
                <a:srgbClr val="000000"/>
              </a:solidFill>
              <a:latin typeface="Arial"/>
              <a:ea typeface="Arial"/>
              <a:cs typeface="Arial"/>
              <a:sym typeface="Arial"/>
            </a:endParaRPr>
          </a:p>
        </p:txBody>
      </p:sp>
      <p:sp>
        <p:nvSpPr>
          <p:cNvPr id="155" name="Google Shape;155;p4"/>
          <p:cNvSpPr txBox="1"/>
          <p:nvPr/>
        </p:nvSpPr>
        <p:spPr>
          <a:xfrm>
            <a:off x="672620" y="2094208"/>
            <a:ext cx="5897998" cy="369332"/>
          </a:xfrm>
          <a:prstGeom prst="rect">
            <a:avLst/>
          </a:prstGeom>
          <a:noFill/>
          <a:ln>
            <a:noFill/>
          </a:ln>
        </p:spPr>
        <p:txBody>
          <a:bodyPr spcFirstLastPara="1" wrap="square" lIns="0" tIns="0" rIns="0" bIns="0" anchor="t" anchorCtr="0">
            <a:spAutoFit/>
          </a:bodyPr>
          <a:lstStyle/>
          <a:p>
            <a:pPr lvl="0">
              <a:buSzPts val="2400"/>
            </a:pPr>
            <a:r>
              <a:rPr lang="en-US" sz="2400" b="1" dirty="0">
                <a:solidFill>
                  <a:srgbClr val="2F5496"/>
                </a:solidFill>
                <a:latin typeface="Josefin Sans"/>
                <a:ea typeface="Josefin Sans"/>
                <a:cs typeface="Josefin Sans"/>
                <a:sym typeface="Josefin Sans"/>
              </a:rPr>
              <a:t>2.1 </a:t>
            </a:r>
            <a:r>
              <a:rPr lang="en-US" sz="2400" b="1" dirty="0" err="1">
                <a:solidFill>
                  <a:srgbClr val="2F5496"/>
                </a:solidFill>
                <a:latin typeface="Josefin Sans"/>
                <a:ea typeface="Josefin Sans"/>
                <a:cs typeface="Josefin Sans"/>
                <a:sym typeface="Josefin Sans"/>
              </a:rPr>
              <a:t>Ayakkabılarda</a:t>
            </a:r>
            <a:r>
              <a:rPr lang="en-US" sz="2400" b="1" dirty="0">
                <a:solidFill>
                  <a:srgbClr val="2F5496"/>
                </a:solidFill>
                <a:latin typeface="Josefin Sans"/>
                <a:ea typeface="Josefin Sans"/>
                <a:cs typeface="Josefin Sans"/>
                <a:sym typeface="Josefin Sans"/>
              </a:rPr>
              <a:t> </a:t>
            </a:r>
            <a:r>
              <a:rPr lang="en-US" sz="2400" b="1" dirty="0" err="1">
                <a:solidFill>
                  <a:srgbClr val="2F5496"/>
                </a:solidFill>
                <a:latin typeface="Josefin Sans"/>
                <a:ea typeface="Josefin Sans"/>
                <a:cs typeface="Josefin Sans"/>
                <a:sym typeface="Josefin Sans"/>
              </a:rPr>
              <a:t>Eko-Tasarım</a:t>
            </a:r>
            <a:endParaRPr sz="2400" b="1" i="0" u="none" strike="noStrike" cap="none" dirty="0">
              <a:solidFill>
                <a:srgbClr val="2F5496"/>
              </a:solidFill>
              <a:latin typeface="Josefin Sans"/>
              <a:ea typeface="Josefin Sans"/>
              <a:cs typeface="Josefin Sans"/>
              <a:sym typeface="Josefin Sans"/>
            </a:endParaRPr>
          </a:p>
        </p:txBody>
      </p:sp>
      <p:pic>
        <p:nvPicPr>
          <p:cNvPr id="156" name="Google Shape;156;p4"/>
          <p:cNvPicPr preferRelativeResize="0"/>
          <p:nvPr/>
        </p:nvPicPr>
        <p:blipFill rotWithShape="1">
          <a:blip r:embed="rId3">
            <a:alphaModFix/>
          </a:blip>
          <a:srcRect l="19256" t="53578" r="52739" b="2344"/>
          <a:stretch/>
        </p:blipFill>
        <p:spPr>
          <a:xfrm>
            <a:off x="8777590" y="3827417"/>
            <a:ext cx="3414409" cy="303058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5"/>
          <p:cNvSpPr/>
          <p:nvPr/>
        </p:nvSpPr>
        <p:spPr>
          <a:xfrm rot="17754">
            <a:off x="2353176" y="1848954"/>
            <a:ext cx="9842803" cy="5029147"/>
          </a:xfrm>
          <a:custGeom>
            <a:avLst/>
            <a:gdLst/>
            <a:ahLst/>
            <a:cxnLst/>
            <a:rect l="l" t="t" r="r" b="b"/>
            <a:pathLst>
              <a:path w="7881735" h="3836223" extrusionOk="0">
                <a:moveTo>
                  <a:pt x="0" y="0"/>
                </a:moveTo>
                <a:lnTo>
                  <a:pt x="7881735" y="0"/>
                </a:lnTo>
                <a:lnTo>
                  <a:pt x="7881735" y="3836223"/>
                </a:lnTo>
                <a:lnTo>
                  <a:pt x="0" y="3836223"/>
                </a:lnTo>
                <a:close/>
              </a:path>
            </a:pathLst>
          </a:custGeom>
          <a:solidFill>
            <a:srgbClr val="2F5496"/>
          </a:solidFill>
          <a:ln w="9525" cap="flat" cmpd="sng">
            <a:solidFill>
              <a:srgbClr val="2A4C8C"/>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63" name="Google Shape;163;p5"/>
          <p:cNvPicPr preferRelativeResize="0"/>
          <p:nvPr/>
        </p:nvPicPr>
        <p:blipFill rotWithShape="1">
          <a:blip r:embed="rId3">
            <a:alphaModFix/>
          </a:blip>
          <a:srcRect r="44462" b="-212"/>
          <a:stretch/>
        </p:blipFill>
        <p:spPr>
          <a:xfrm>
            <a:off x="190583" y="6290497"/>
            <a:ext cx="1784643" cy="413890"/>
          </a:xfrm>
          <a:prstGeom prst="rect">
            <a:avLst/>
          </a:prstGeom>
          <a:noFill/>
          <a:ln>
            <a:noFill/>
          </a:ln>
        </p:spPr>
      </p:pic>
      <p:sp>
        <p:nvSpPr>
          <p:cNvPr id="164" name="Google Shape;164;p5"/>
          <p:cNvSpPr txBox="1"/>
          <p:nvPr/>
        </p:nvSpPr>
        <p:spPr>
          <a:xfrm>
            <a:off x="1307834" y="1600725"/>
            <a:ext cx="2572987" cy="1661993"/>
          </a:xfrm>
          <a:prstGeom prst="rect">
            <a:avLst/>
          </a:prstGeom>
          <a:solidFill>
            <a:srgbClr val="F3CC2F"/>
          </a:solidFill>
          <a:ln>
            <a:noFill/>
          </a:ln>
        </p:spPr>
        <p:txBody>
          <a:bodyPr spcFirstLastPara="1" wrap="square" lIns="0" tIns="0" rIns="0" bIns="0" anchor="t" anchorCtr="0">
            <a:spAutoFit/>
          </a:bodyPr>
          <a:lstStyle/>
          <a:p>
            <a:pPr lvl="0" algn="ctr">
              <a:buSzPts val="3600"/>
            </a:pPr>
            <a:r>
              <a:rPr lang="en-US" sz="3600" b="1" dirty="0" err="1">
                <a:solidFill>
                  <a:srgbClr val="2D5693"/>
                </a:solidFill>
                <a:latin typeface="Josefin Sans"/>
                <a:ea typeface="Josefin Sans"/>
                <a:cs typeface="Josefin Sans"/>
                <a:sym typeface="Josefin Sans"/>
              </a:rPr>
              <a:t>Eko-Tasarım</a:t>
            </a:r>
            <a:r>
              <a:rPr lang="en-US" sz="3600" b="1" dirty="0">
                <a:solidFill>
                  <a:srgbClr val="2D5693"/>
                </a:solidFill>
                <a:latin typeface="Josefin Sans"/>
                <a:ea typeface="Josefin Sans"/>
                <a:cs typeface="Josefin Sans"/>
                <a:sym typeface="Josefin Sans"/>
              </a:rPr>
              <a:t> </a:t>
            </a:r>
            <a:r>
              <a:rPr lang="en-US" sz="3600" b="1" dirty="0" err="1">
                <a:solidFill>
                  <a:srgbClr val="2D5693"/>
                </a:solidFill>
                <a:latin typeface="Josefin Sans"/>
                <a:ea typeface="Josefin Sans"/>
                <a:cs typeface="Josefin Sans"/>
                <a:sym typeface="Josefin Sans"/>
              </a:rPr>
              <a:t>İlkeleri</a:t>
            </a:r>
            <a:endParaRPr sz="1400" b="0" i="0" u="none" strike="noStrike" cap="none" dirty="0">
              <a:solidFill>
                <a:srgbClr val="000000"/>
              </a:solidFill>
              <a:latin typeface="Arial"/>
              <a:ea typeface="Arial"/>
              <a:cs typeface="Arial"/>
              <a:sym typeface="Arial"/>
            </a:endParaRPr>
          </a:p>
        </p:txBody>
      </p:sp>
      <p:grpSp>
        <p:nvGrpSpPr>
          <p:cNvPr id="165" name="Google Shape;165;p5"/>
          <p:cNvGrpSpPr/>
          <p:nvPr/>
        </p:nvGrpSpPr>
        <p:grpSpPr>
          <a:xfrm flipH="1">
            <a:off x="2366228" y="96673"/>
            <a:ext cx="8439814" cy="890747"/>
            <a:chOff x="2977130" y="297492"/>
            <a:chExt cx="8439814" cy="890747"/>
          </a:xfrm>
        </p:grpSpPr>
        <p:pic>
          <p:nvPicPr>
            <p:cNvPr id="166" name="Google Shape;166;p5"/>
            <p:cNvPicPr preferRelativeResize="0"/>
            <p:nvPr/>
          </p:nvPicPr>
          <p:blipFill rotWithShape="1">
            <a:blip r:embed="rId4">
              <a:alphaModFix/>
            </a:blip>
            <a:srcRect/>
            <a:stretch/>
          </p:blipFill>
          <p:spPr>
            <a:xfrm flipH="1">
              <a:off x="2977130" y="297492"/>
              <a:ext cx="917508" cy="890747"/>
            </a:xfrm>
            <a:prstGeom prst="rect">
              <a:avLst/>
            </a:prstGeom>
            <a:noFill/>
            <a:ln>
              <a:noFill/>
            </a:ln>
          </p:spPr>
        </p:pic>
        <p:sp>
          <p:nvSpPr>
            <p:cNvPr id="167" name="Google Shape;167;p5"/>
            <p:cNvSpPr txBox="1"/>
            <p:nvPr/>
          </p:nvSpPr>
          <p:spPr>
            <a:xfrm>
              <a:off x="4137829" y="531306"/>
              <a:ext cx="7279115" cy="461665"/>
            </a:xfrm>
            <a:prstGeom prst="rect">
              <a:avLst/>
            </a:prstGeom>
            <a:noFill/>
            <a:ln>
              <a:noFill/>
            </a:ln>
          </p:spPr>
          <p:txBody>
            <a:bodyPr spcFirstLastPara="1" wrap="square" lIns="91425" tIns="45700" rIns="91425" bIns="45700" anchor="t" anchorCtr="0">
              <a:spAutoFit/>
            </a:bodyPr>
            <a:lstStyle/>
            <a:p>
              <a:pPr lvl="0" algn="ctr">
                <a:buSzPts val="1200"/>
              </a:pPr>
              <a:r>
                <a:rPr lang="en-US" sz="1200" dirty="0">
                  <a:solidFill>
                    <a:srgbClr val="2D5693"/>
                  </a:solidFill>
                  <a:latin typeface="Arimo"/>
                  <a:ea typeface="Arimo"/>
                  <a:cs typeface="Arimo"/>
                  <a:sym typeface="Arimo"/>
                </a:rPr>
                <a:t>SHOEDES – </a:t>
              </a:r>
              <a:r>
                <a:rPr lang="en-US" sz="1200" dirty="0" err="1">
                  <a:solidFill>
                    <a:srgbClr val="2D5693"/>
                  </a:solidFill>
                  <a:latin typeface="Arimo"/>
                  <a:ea typeface="Arimo"/>
                  <a:cs typeface="Arimo"/>
                  <a:sym typeface="Arimo"/>
                </a:rPr>
                <a:t>Döngüsel</a:t>
              </a:r>
              <a:r>
                <a:rPr lang="en-US" sz="1200" dirty="0">
                  <a:solidFill>
                    <a:srgbClr val="2D5693"/>
                  </a:solidFill>
                  <a:latin typeface="Arimo"/>
                  <a:ea typeface="Arimo"/>
                  <a:cs typeface="Arimo"/>
                  <a:sym typeface="Arimo"/>
                </a:rPr>
                <a:t> </a:t>
              </a:r>
              <a:r>
                <a:rPr lang="en-US" sz="1200" dirty="0" err="1">
                  <a:solidFill>
                    <a:srgbClr val="2D5693"/>
                  </a:solidFill>
                  <a:latin typeface="Arimo"/>
                  <a:ea typeface="Arimo"/>
                  <a:cs typeface="Arimo"/>
                  <a:sym typeface="Arimo"/>
                </a:rPr>
                <a:t>ekonominin</a:t>
              </a:r>
              <a:r>
                <a:rPr lang="en-US" sz="1200" dirty="0">
                  <a:solidFill>
                    <a:srgbClr val="2D5693"/>
                  </a:solidFill>
                  <a:latin typeface="Arimo"/>
                  <a:ea typeface="Arimo"/>
                  <a:cs typeface="Arimo"/>
                  <a:sym typeface="Arimo"/>
                </a:rPr>
                <a:t> </a:t>
              </a:r>
              <a:r>
                <a:rPr lang="en-US" sz="1200" dirty="0" err="1">
                  <a:solidFill>
                    <a:srgbClr val="2D5693"/>
                  </a:solidFill>
                  <a:latin typeface="Arimo"/>
                  <a:ea typeface="Arimo"/>
                  <a:cs typeface="Arimo"/>
                  <a:sym typeface="Arimo"/>
                </a:rPr>
                <a:t>ortaya</a:t>
              </a:r>
              <a:r>
                <a:rPr lang="en-US" sz="1200" dirty="0">
                  <a:solidFill>
                    <a:srgbClr val="2D5693"/>
                  </a:solidFill>
                  <a:latin typeface="Arimo"/>
                  <a:ea typeface="Arimo"/>
                  <a:cs typeface="Arimo"/>
                  <a:sym typeface="Arimo"/>
                </a:rPr>
                <a:t> </a:t>
              </a:r>
              <a:r>
                <a:rPr lang="en-US" sz="1200" dirty="0" err="1">
                  <a:solidFill>
                    <a:srgbClr val="2D5693"/>
                  </a:solidFill>
                  <a:latin typeface="Arimo"/>
                  <a:ea typeface="Arimo"/>
                  <a:cs typeface="Arimo"/>
                  <a:sym typeface="Arimo"/>
                </a:rPr>
                <a:t>çıkan</a:t>
              </a:r>
              <a:r>
                <a:rPr lang="en-US" sz="1200" dirty="0">
                  <a:solidFill>
                    <a:srgbClr val="2D5693"/>
                  </a:solidFill>
                  <a:latin typeface="Arimo"/>
                  <a:ea typeface="Arimo"/>
                  <a:cs typeface="Arimo"/>
                  <a:sym typeface="Arimo"/>
                </a:rPr>
                <a:t> </a:t>
              </a:r>
              <a:r>
                <a:rPr lang="en-US" sz="1200" dirty="0" err="1">
                  <a:solidFill>
                    <a:srgbClr val="2D5693"/>
                  </a:solidFill>
                  <a:latin typeface="Arimo"/>
                  <a:ea typeface="Arimo"/>
                  <a:cs typeface="Arimo"/>
                  <a:sym typeface="Arimo"/>
                </a:rPr>
                <a:t>taleplerine</a:t>
              </a:r>
              <a:r>
                <a:rPr lang="en-US" sz="1200" dirty="0">
                  <a:solidFill>
                    <a:srgbClr val="2D5693"/>
                  </a:solidFill>
                  <a:latin typeface="Arimo"/>
                  <a:ea typeface="Arimo"/>
                  <a:cs typeface="Arimo"/>
                  <a:sym typeface="Arimo"/>
                </a:rPr>
                <a:t> </a:t>
              </a:r>
              <a:r>
                <a:rPr lang="en-US" sz="1200" dirty="0" err="1">
                  <a:solidFill>
                    <a:srgbClr val="2D5693"/>
                  </a:solidFill>
                  <a:latin typeface="Arimo"/>
                  <a:ea typeface="Arimo"/>
                  <a:cs typeface="Arimo"/>
                  <a:sym typeface="Arimo"/>
                </a:rPr>
                <a:t>uygun</a:t>
              </a:r>
              <a:r>
                <a:rPr lang="en-US" sz="1200" dirty="0">
                  <a:solidFill>
                    <a:srgbClr val="2D5693"/>
                  </a:solidFill>
                  <a:latin typeface="Arimo"/>
                  <a:ea typeface="Arimo"/>
                  <a:cs typeface="Arimo"/>
                  <a:sym typeface="Arimo"/>
                </a:rPr>
                <a:t> </a:t>
              </a:r>
              <a:r>
                <a:rPr lang="en-US" sz="1200" dirty="0" err="1">
                  <a:solidFill>
                    <a:srgbClr val="2D5693"/>
                  </a:solidFill>
                  <a:latin typeface="Arimo"/>
                  <a:ea typeface="Arimo"/>
                  <a:cs typeface="Arimo"/>
                  <a:sym typeface="Arimo"/>
                </a:rPr>
                <a:t>sürdürülebilir</a:t>
              </a:r>
              <a:r>
                <a:rPr lang="en-US" sz="1200" dirty="0">
                  <a:solidFill>
                    <a:srgbClr val="2D5693"/>
                  </a:solidFill>
                  <a:latin typeface="Arimo"/>
                  <a:ea typeface="Arimo"/>
                  <a:cs typeface="Arimo"/>
                  <a:sym typeface="Arimo"/>
                </a:rPr>
                <a:t> </a:t>
              </a:r>
              <a:r>
                <a:rPr lang="en-US" sz="1200" dirty="0" err="1">
                  <a:solidFill>
                    <a:srgbClr val="2D5693"/>
                  </a:solidFill>
                  <a:latin typeface="Arimo"/>
                  <a:ea typeface="Arimo"/>
                  <a:cs typeface="Arimo"/>
                  <a:sym typeface="Arimo"/>
                </a:rPr>
                <a:t>ürünler</a:t>
              </a:r>
              <a:r>
                <a:rPr lang="en-US" sz="1200" dirty="0">
                  <a:solidFill>
                    <a:srgbClr val="2D5693"/>
                  </a:solidFill>
                  <a:latin typeface="Arimo"/>
                  <a:ea typeface="Arimo"/>
                  <a:cs typeface="Arimo"/>
                  <a:sym typeface="Arimo"/>
                </a:rPr>
                <a:t> </a:t>
              </a:r>
              <a:r>
                <a:rPr lang="en-US" sz="1200" dirty="0" err="1">
                  <a:solidFill>
                    <a:srgbClr val="2D5693"/>
                  </a:solidFill>
                  <a:latin typeface="Arimo"/>
                  <a:ea typeface="Arimo"/>
                  <a:cs typeface="Arimo"/>
                  <a:sym typeface="Arimo"/>
                </a:rPr>
                <a:t>için</a:t>
              </a:r>
              <a:r>
                <a:rPr lang="en-US" sz="1200" dirty="0">
                  <a:solidFill>
                    <a:srgbClr val="2D5693"/>
                  </a:solidFill>
                  <a:latin typeface="Arimo"/>
                  <a:ea typeface="Arimo"/>
                  <a:cs typeface="Arimo"/>
                  <a:sym typeface="Arimo"/>
                </a:rPr>
                <a:t> yeni </a:t>
              </a:r>
              <a:r>
                <a:rPr lang="en-US" sz="1200" dirty="0" err="1">
                  <a:solidFill>
                    <a:srgbClr val="2D5693"/>
                  </a:solidFill>
                  <a:latin typeface="Arimo"/>
                  <a:ea typeface="Arimo"/>
                  <a:cs typeface="Arimo"/>
                  <a:sym typeface="Arimo"/>
                </a:rPr>
                <a:t>ayakkabı</a:t>
              </a:r>
              <a:r>
                <a:rPr lang="en-US" sz="1200" dirty="0">
                  <a:solidFill>
                    <a:srgbClr val="2D5693"/>
                  </a:solidFill>
                  <a:latin typeface="Arimo"/>
                  <a:ea typeface="Arimo"/>
                  <a:cs typeface="Arimo"/>
                  <a:sym typeface="Arimo"/>
                </a:rPr>
                <a:t> </a:t>
              </a:r>
              <a:r>
                <a:rPr lang="en-US" sz="1200" dirty="0" err="1">
                  <a:solidFill>
                    <a:srgbClr val="2D5693"/>
                  </a:solidFill>
                  <a:latin typeface="Arimo"/>
                  <a:ea typeface="Arimo"/>
                  <a:cs typeface="Arimo"/>
                  <a:sym typeface="Arimo"/>
                </a:rPr>
                <a:t>tasarımcısı</a:t>
              </a:r>
              <a:r>
                <a:rPr lang="en-US" sz="1200" dirty="0">
                  <a:solidFill>
                    <a:srgbClr val="2D5693"/>
                  </a:solidFill>
                  <a:latin typeface="Arimo"/>
                  <a:ea typeface="Arimo"/>
                  <a:cs typeface="Arimo"/>
                  <a:sym typeface="Arimo"/>
                </a:rPr>
                <a:t> </a:t>
              </a:r>
              <a:r>
                <a:rPr lang="en-US" sz="1200" dirty="0" err="1">
                  <a:solidFill>
                    <a:srgbClr val="2D5693"/>
                  </a:solidFill>
                  <a:latin typeface="Arimo"/>
                  <a:ea typeface="Arimo"/>
                  <a:cs typeface="Arimo"/>
                  <a:sym typeface="Arimo"/>
                </a:rPr>
                <a:t>nitelikleri</a:t>
              </a:r>
              <a:endParaRPr sz="1200" b="0" i="0" u="none" strike="noStrike" cap="none" dirty="0">
                <a:solidFill>
                  <a:srgbClr val="2D5693"/>
                </a:solidFill>
                <a:latin typeface="Arimo"/>
                <a:ea typeface="Arimo"/>
                <a:cs typeface="Arimo"/>
                <a:sym typeface="Arimo"/>
              </a:endParaRPr>
            </a:p>
          </p:txBody>
        </p:sp>
      </p:grpSp>
      <p:cxnSp>
        <p:nvCxnSpPr>
          <p:cNvPr id="168" name="Google Shape;168;p5"/>
          <p:cNvCxnSpPr/>
          <p:nvPr/>
        </p:nvCxnSpPr>
        <p:spPr>
          <a:xfrm rot="10800000" flipH="1">
            <a:off x="880767" y="1510301"/>
            <a:ext cx="5125018" cy="2374432"/>
          </a:xfrm>
          <a:prstGeom prst="straightConnector1">
            <a:avLst/>
          </a:prstGeom>
          <a:noFill/>
          <a:ln w="50800" cap="flat" cmpd="sng">
            <a:solidFill>
              <a:srgbClr val="FFD966"/>
            </a:solidFill>
            <a:prstDash val="solid"/>
            <a:miter lim="800000"/>
            <a:headEnd type="none" w="sm" len="sm"/>
            <a:tailEnd type="none" w="sm" len="sm"/>
          </a:ln>
        </p:spPr>
      </p:cxnSp>
      <p:cxnSp>
        <p:nvCxnSpPr>
          <p:cNvPr id="169" name="Google Shape;169;p5"/>
          <p:cNvCxnSpPr/>
          <p:nvPr/>
        </p:nvCxnSpPr>
        <p:spPr>
          <a:xfrm>
            <a:off x="880767" y="3884733"/>
            <a:ext cx="5345372" cy="3186439"/>
          </a:xfrm>
          <a:prstGeom prst="straightConnector1">
            <a:avLst/>
          </a:prstGeom>
          <a:noFill/>
          <a:ln w="50800" cap="flat" cmpd="sng">
            <a:solidFill>
              <a:srgbClr val="FFD966"/>
            </a:solidFill>
            <a:prstDash val="solid"/>
            <a:miter lim="800000"/>
            <a:headEnd type="none" w="sm" len="sm"/>
            <a:tailEnd type="none" w="sm" len="sm"/>
          </a:ln>
        </p:spPr>
      </p:cxnSp>
      <p:grpSp>
        <p:nvGrpSpPr>
          <p:cNvPr id="170" name="Google Shape;170;p5"/>
          <p:cNvGrpSpPr/>
          <p:nvPr/>
        </p:nvGrpSpPr>
        <p:grpSpPr>
          <a:xfrm>
            <a:off x="2594328" y="1958311"/>
            <a:ext cx="9239495" cy="4755273"/>
            <a:chOff x="0" y="162318"/>
            <a:chExt cx="9239495" cy="4755273"/>
          </a:xfrm>
        </p:grpSpPr>
        <p:sp>
          <p:nvSpPr>
            <p:cNvPr id="171" name="Google Shape;171;p5"/>
            <p:cNvSpPr/>
            <p:nvPr/>
          </p:nvSpPr>
          <p:spPr>
            <a:xfrm>
              <a:off x="1780450" y="3117245"/>
              <a:ext cx="2097365" cy="1800346"/>
            </a:xfrm>
            <a:prstGeom prst="hexagon">
              <a:avLst>
                <a:gd name="adj" fmla="val 25000"/>
                <a:gd name="vf" fmla="val 115470"/>
              </a:avLst>
            </a:prstGeom>
            <a:gradFill>
              <a:gsLst>
                <a:gs pos="0">
                  <a:srgbClr val="FFC647"/>
                </a:gs>
                <a:gs pos="50000">
                  <a:srgbClr val="FFC600"/>
                </a:gs>
                <a:gs pos="100000">
                  <a:srgbClr val="E3B400"/>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 name="Google Shape;172;p5"/>
            <p:cNvSpPr txBox="1"/>
            <p:nvPr/>
          </p:nvSpPr>
          <p:spPr>
            <a:xfrm>
              <a:off x="2105259" y="3396056"/>
              <a:ext cx="1447747" cy="1242724"/>
            </a:xfrm>
            <a:prstGeom prst="rect">
              <a:avLst/>
            </a:prstGeom>
            <a:noFill/>
            <a:ln>
              <a:noFill/>
            </a:ln>
          </p:spPr>
          <p:txBody>
            <a:bodyPr spcFirstLastPara="1" wrap="square" lIns="0" tIns="27925" rIns="0" bIns="27925" anchor="ctr" anchorCtr="0">
              <a:noAutofit/>
            </a:bodyPr>
            <a:lstStyle/>
            <a:p>
              <a:pPr lvl="0" algn="ctr">
                <a:lnSpc>
                  <a:spcPct val="90000"/>
                </a:lnSpc>
                <a:buClr>
                  <a:schemeClr val="lt1"/>
                </a:buClr>
                <a:buSzPts val="2200"/>
              </a:pPr>
              <a:r>
                <a:rPr lang="en-US" sz="2200" dirty="0" err="1">
                  <a:solidFill>
                    <a:schemeClr val="lt1"/>
                  </a:solidFill>
                  <a:latin typeface="Calibri"/>
                  <a:ea typeface="Calibri"/>
                  <a:cs typeface="Calibri"/>
                  <a:sym typeface="Calibri"/>
                </a:rPr>
                <a:t>Malzeme</a:t>
              </a:r>
              <a:r>
                <a:rPr lang="en-US" sz="2200" dirty="0">
                  <a:solidFill>
                    <a:schemeClr val="lt1"/>
                  </a:solidFill>
                  <a:latin typeface="Calibri"/>
                  <a:ea typeface="Calibri"/>
                  <a:cs typeface="Calibri"/>
                  <a:sym typeface="Calibri"/>
                </a:rPr>
                <a:t> </a:t>
              </a:r>
              <a:r>
                <a:rPr lang="en-US" sz="2200" dirty="0" err="1">
                  <a:solidFill>
                    <a:schemeClr val="lt1"/>
                  </a:solidFill>
                  <a:latin typeface="Calibri"/>
                  <a:ea typeface="Calibri"/>
                  <a:cs typeface="Calibri"/>
                  <a:sym typeface="Calibri"/>
                </a:rPr>
                <a:t>verimliliği</a:t>
              </a:r>
              <a:endParaRPr sz="1400" b="0" i="0" u="none" strike="noStrike" cap="none" dirty="0">
                <a:solidFill>
                  <a:srgbClr val="000000"/>
                </a:solidFill>
                <a:latin typeface="Arial"/>
                <a:ea typeface="Arial"/>
                <a:cs typeface="Arial"/>
                <a:sym typeface="Arial"/>
              </a:endParaRPr>
            </a:p>
          </p:txBody>
        </p:sp>
        <p:sp>
          <p:nvSpPr>
            <p:cNvPr id="173" name="Google Shape;173;p5"/>
            <p:cNvSpPr/>
            <p:nvPr/>
          </p:nvSpPr>
          <p:spPr>
            <a:xfrm>
              <a:off x="1846051" y="3912802"/>
              <a:ext cx="244846" cy="211134"/>
            </a:xfrm>
            <a:prstGeom prst="hexagon">
              <a:avLst>
                <a:gd name="adj" fmla="val 25000"/>
                <a:gd name="vf" fmla="val 115470"/>
              </a:avLst>
            </a:prstGeom>
            <a:solidFill>
              <a:schemeClr val="lt1"/>
            </a:solidFill>
            <a:ln w="9525" cap="flat" cmpd="sng">
              <a:solidFill>
                <a:schemeClr val="accent4"/>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 name="Google Shape;174;p5"/>
            <p:cNvSpPr/>
            <p:nvPr/>
          </p:nvSpPr>
          <p:spPr>
            <a:xfrm>
              <a:off x="0" y="2138610"/>
              <a:ext cx="2097365" cy="1800346"/>
            </a:xfrm>
            <a:prstGeom prst="hexagon">
              <a:avLst>
                <a:gd name="adj" fmla="val 25000"/>
                <a:gd name="vf" fmla="val 115470"/>
              </a:avLst>
            </a:prstGeom>
            <a:blipFill rotWithShape="1">
              <a:blip r:embed="rId5">
                <a:alphaModFix/>
              </a:blip>
              <a:stretch>
                <a:fillRect t="-7996" b="-7997"/>
              </a:stretch>
            </a:blipFill>
            <a:ln w="9525" cap="flat" cmpd="sng">
              <a:solidFill>
                <a:schemeClr val="accent4"/>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 name="Google Shape;175;p5"/>
            <p:cNvSpPr/>
            <p:nvPr/>
          </p:nvSpPr>
          <p:spPr>
            <a:xfrm>
              <a:off x="1420110" y="3689305"/>
              <a:ext cx="244846" cy="211134"/>
            </a:xfrm>
            <a:prstGeom prst="hexagon">
              <a:avLst>
                <a:gd name="adj" fmla="val 25000"/>
                <a:gd name="vf" fmla="val 115470"/>
              </a:avLst>
            </a:prstGeom>
            <a:solidFill>
              <a:schemeClr val="lt1"/>
            </a:solidFill>
            <a:ln w="9525" cap="flat" cmpd="sng">
              <a:solidFill>
                <a:schemeClr val="accent4"/>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 name="Google Shape;176;p5"/>
            <p:cNvSpPr/>
            <p:nvPr/>
          </p:nvSpPr>
          <p:spPr>
            <a:xfrm>
              <a:off x="3559053" y="2124820"/>
              <a:ext cx="2097365" cy="1800346"/>
            </a:xfrm>
            <a:prstGeom prst="hexagon">
              <a:avLst>
                <a:gd name="adj" fmla="val 25000"/>
                <a:gd name="vf" fmla="val 115470"/>
              </a:avLst>
            </a:prstGeom>
            <a:gradFill>
              <a:gsLst>
                <a:gs pos="0">
                  <a:srgbClr val="FFC647"/>
                </a:gs>
                <a:gs pos="50000">
                  <a:srgbClr val="FFC600"/>
                </a:gs>
                <a:gs pos="100000">
                  <a:srgbClr val="E3B400"/>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 name="Google Shape;177;p5"/>
            <p:cNvSpPr txBox="1"/>
            <p:nvPr/>
          </p:nvSpPr>
          <p:spPr>
            <a:xfrm>
              <a:off x="3883862" y="2403631"/>
              <a:ext cx="1447747" cy="1242724"/>
            </a:xfrm>
            <a:prstGeom prst="rect">
              <a:avLst/>
            </a:prstGeom>
            <a:noFill/>
            <a:ln>
              <a:noFill/>
            </a:ln>
          </p:spPr>
          <p:txBody>
            <a:bodyPr spcFirstLastPara="1" wrap="square" lIns="0" tIns="27925" rIns="0" bIns="27925" anchor="ctr" anchorCtr="0">
              <a:noAutofit/>
            </a:bodyPr>
            <a:lstStyle/>
            <a:p>
              <a:pPr lvl="0" algn="ctr">
                <a:lnSpc>
                  <a:spcPct val="90000"/>
                </a:lnSpc>
                <a:buClr>
                  <a:schemeClr val="lt1"/>
                </a:buClr>
                <a:buSzPts val="2200"/>
              </a:pPr>
              <a:r>
                <a:rPr lang="en-US" sz="2200" dirty="0" err="1">
                  <a:solidFill>
                    <a:schemeClr val="lt1"/>
                  </a:solidFill>
                  <a:latin typeface="Calibri"/>
                  <a:ea typeface="Calibri"/>
                  <a:cs typeface="Calibri"/>
                  <a:sym typeface="Calibri"/>
                </a:rPr>
                <a:t>Dayanıklılık</a:t>
              </a:r>
              <a:endParaRPr sz="1400" b="0" i="0" u="none" strike="noStrike" cap="none" dirty="0">
                <a:solidFill>
                  <a:srgbClr val="000000"/>
                </a:solidFill>
                <a:latin typeface="Arial"/>
                <a:ea typeface="Arial"/>
                <a:cs typeface="Arial"/>
                <a:sym typeface="Arial"/>
              </a:endParaRPr>
            </a:p>
          </p:txBody>
        </p:sp>
        <p:sp>
          <p:nvSpPr>
            <p:cNvPr id="178" name="Google Shape;178;p5"/>
            <p:cNvSpPr/>
            <p:nvPr/>
          </p:nvSpPr>
          <p:spPr>
            <a:xfrm>
              <a:off x="4995795" y="3673612"/>
              <a:ext cx="244846" cy="211134"/>
            </a:xfrm>
            <a:prstGeom prst="hexagon">
              <a:avLst>
                <a:gd name="adj" fmla="val 25000"/>
                <a:gd name="vf" fmla="val 115470"/>
              </a:avLst>
            </a:prstGeom>
            <a:solidFill>
              <a:schemeClr val="lt1"/>
            </a:solidFill>
            <a:ln w="9525" cap="flat" cmpd="sng">
              <a:solidFill>
                <a:schemeClr val="accent4"/>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 name="Google Shape;179;p5"/>
            <p:cNvSpPr/>
            <p:nvPr/>
          </p:nvSpPr>
          <p:spPr>
            <a:xfrm>
              <a:off x="5346896" y="3114392"/>
              <a:ext cx="2097365" cy="1800346"/>
            </a:xfrm>
            <a:prstGeom prst="hexagon">
              <a:avLst>
                <a:gd name="adj" fmla="val 25000"/>
                <a:gd name="vf" fmla="val 115470"/>
              </a:avLst>
            </a:prstGeom>
            <a:blipFill rotWithShape="1">
              <a:blip r:embed="rId6">
                <a:alphaModFix/>
              </a:blip>
              <a:stretch>
                <a:fillRect t="-7996" b="-7997"/>
              </a:stretch>
            </a:blipFill>
            <a:ln w="9525" cap="flat" cmpd="sng">
              <a:solidFill>
                <a:schemeClr val="accent4"/>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 name="Google Shape;180;p5"/>
            <p:cNvSpPr/>
            <p:nvPr/>
          </p:nvSpPr>
          <p:spPr>
            <a:xfrm>
              <a:off x="5394941" y="3920886"/>
              <a:ext cx="244846" cy="211134"/>
            </a:xfrm>
            <a:prstGeom prst="hexagon">
              <a:avLst>
                <a:gd name="adj" fmla="val 25000"/>
                <a:gd name="vf" fmla="val 115470"/>
              </a:avLst>
            </a:prstGeom>
            <a:solidFill>
              <a:schemeClr val="lt1"/>
            </a:solidFill>
            <a:ln w="9525" cap="flat" cmpd="sng">
              <a:solidFill>
                <a:schemeClr val="accent4"/>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 name="Google Shape;181;p5"/>
            <p:cNvSpPr/>
            <p:nvPr/>
          </p:nvSpPr>
          <p:spPr>
            <a:xfrm>
              <a:off x="1780450" y="1154744"/>
              <a:ext cx="2097365" cy="1800346"/>
            </a:xfrm>
            <a:prstGeom prst="hexagon">
              <a:avLst>
                <a:gd name="adj" fmla="val 25000"/>
                <a:gd name="vf" fmla="val 115470"/>
              </a:avLst>
            </a:prstGeom>
            <a:gradFill>
              <a:gsLst>
                <a:gs pos="0">
                  <a:srgbClr val="FFC647"/>
                </a:gs>
                <a:gs pos="50000">
                  <a:srgbClr val="FFC600"/>
                </a:gs>
                <a:gs pos="100000">
                  <a:srgbClr val="E3B400"/>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 name="Google Shape;182;p5"/>
            <p:cNvSpPr txBox="1"/>
            <p:nvPr/>
          </p:nvSpPr>
          <p:spPr>
            <a:xfrm>
              <a:off x="2105259" y="1433555"/>
              <a:ext cx="1447747" cy="1242724"/>
            </a:xfrm>
            <a:prstGeom prst="rect">
              <a:avLst/>
            </a:prstGeom>
            <a:noFill/>
            <a:ln>
              <a:noFill/>
            </a:ln>
          </p:spPr>
          <p:txBody>
            <a:bodyPr spcFirstLastPara="1" wrap="square" lIns="0" tIns="27925" rIns="0" bIns="27925" anchor="ctr" anchorCtr="0">
              <a:noAutofit/>
            </a:bodyPr>
            <a:lstStyle/>
            <a:p>
              <a:pPr lvl="0" algn="ctr">
                <a:lnSpc>
                  <a:spcPct val="90000"/>
                </a:lnSpc>
                <a:buClr>
                  <a:schemeClr val="lt1"/>
                </a:buClr>
                <a:buSzPts val="2200"/>
              </a:pPr>
              <a:r>
                <a:rPr lang="en-US" sz="2200" dirty="0">
                  <a:solidFill>
                    <a:schemeClr val="lt1"/>
                  </a:solidFill>
                  <a:latin typeface="Calibri"/>
                  <a:ea typeface="Calibri"/>
                  <a:cs typeface="Calibri"/>
                  <a:sym typeface="Calibri"/>
                </a:rPr>
                <a:t>Geri </a:t>
              </a:r>
              <a:r>
                <a:rPr lang="en-US" sz="2200" dirty="0" err="1">
                  <a:solidFill>
                    <a:schemeClr val="lt1"/>
                  </a:solidFill>
                  <a:latin typeface="Calibri"/>
                  <a:ea typeface="Calibri"/>
                  <a:cs typeface="Calibri"/>
                  <a:sym typeface="Calibri"/>
                </a:rPr>
                <a:t>dönüştürülebilirlik</a:t>
              </a:r>
              <a:endParaRPr sz="1400" b="0" i="0" u="none" strike="noStrike" cap="none" dirty="0">
                <a:solidFill>
                  <a:srgbClr val="000000"/>
                </a:solidFill>
                <a:latin typeface="Arial"/>
                <a:ea typeface="Arial"/>
                <a:cs typeface="Arial"/>
                <a:sym typeface="Arial"/>
              </a:endParaRPr>
            </a:p>
          </p:txBody>
        </p:sp>
        <p:sp>
          <p:nvSpPr>
            <p:cNvPr id="183" name="Google Shape;183;p5"/>
            <p:cNvSpPr/>
            <p:nvPr/>
          </p:nvSpPr>
          <p:spPr>
            <a:xfrm>
              <a:off x="3207953" y="1191835"/>
              <a:ext cx="244846" cy="211134"/>
            </a:xfrm>
            <a:prstGeom prst="hexagon">
              <a:avLst>
                <a:gd name="adj" fmla="val 25000"/>
                <a:gd name="vf" fmla="val 115470"/>
              </a:avLst>
            </a:prstGeom>
            <a:solidFill>
              <a:schemeClr val="lt1"/>
            </a:solidFill>
            <a:ln w="9525" cap="flat" cmpd="sng">
              <a:solidFill>
                <a:schemeClr val="accent4"/>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 name="Google Shape;184;p5"/>
            <p:cNvSpPr/>
            <p:nvPr/>
          </p:nvSpPr>
          <p:spPr>
            <a:xfrm>
              <a:off x="3559053" y="162318"/>
              <a:ext cx="2097365" cy="1800346"/>
            </a:xfrm>
            <a:prstGeom prst="hexagon">
              <a:avLst>
                <a:gd name="adj" fmla="val 25000"/>
                <a:gd name="vf" fmla="val 115470"/>
              </a:avLst>
            </a:prstGeom>
            <a:blipFill rotWithShape="1">
              <a:blip r:embed="rId7">
                <a:alphaModFix/>
              </a:blip>
              <a:stretch>
                <a:fillRect t="-7996" b="-7997"/>
              </a:stretch>
            </a:blipFill>
            <a:ln w="9525" cap="flat" cmpd="sng">
              <a:solidFill>
                <a:schemeClr val="accent4"/>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 name="Google Shape;185;p5"/>
            <p:cNvSpPr/>
            <p:nvPr/>
          </p:nvSpPr>
          <p:spPr>
            <a:xfrm>
              <a:off x="3607099" y="960253"/>
              <a:ext cx="244846" cy="211134"/>
            </a:xfrm>
            <a:prstGeom prst="hexagon">
              <a:avLst>
                <a:gd name="adj" fmla="val 25000"/>
                <a:gd name="vf" fmla="val 115470"/>
              </a:avLst>
            </a:prstGeom>
            <a:solidFill>
              <a:schemeClr val="lt1"/>
            </a:solidFill>
            <a:ln w="9525" cap="flat" cmpd="sng">
              <a:solidFill>
                <a:schemeClr val="accent4"/>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 name="Google Shape;186;p5"/>
            <p:cNvSpPr/>
            <p:nvPr/>
          </p:nvSpPr>
          <p:spPr>
            <a:xfrm>
              <a:off x="5346896" y="1151891"/>
              <a:ext cx="2097365" cy="1800346"/>
            </a:xfrm>
            <a:prstGeom prst="hexagon">
              <a:avLst>
                <a:gd name="adj" fmla="val 25000"/>
                <a:gd name="vf" fmla="val 115470"/>
              </a:avLst>
            </a:prstGeom>
            <a:gradFill>
              <a:gsLst>
                <a:gs pos="0">
                  <a:srgbClr val="FFC647"/>
                </a:gs>
                <a:gs pos="50000">
                  <a:srgbClr val="FFC600"/>
                </a:gs>
                <a:gs pos="100000">
                  <a:srgbClr val="E3B400"/>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 name="Google Shape;187;p5"/>
            <p:cNvSpPr txBox="1"/>
            <p:nvPr/>
          </p:nvSpPr>
          <p:spPr>
            <a:xfrm>
              <a:off x="5671705" y="1430702"/>
              <a:ext cx="1447747" cy="1242724"/>
            </a:xfrm>
            <a:prstGeom prst="rect">
              <a:avLst/>
            </a:prstGeom>
            <a:noFill/>
            <a:ln>
              <a:noFill/>
            </a:ln>
          </p:spPr>
          <p:txBody>
            <a:bodyPr spcFirstLastPara="1" wrap="square" lIns="0" tIns="27925" rIns="0" bIns="27925" anchor="ctr" anchorCtr="0">
              <a:noAutofit/>
            </a:bodyPr>
            <a:lstStyle/>
            <a:p>
              <a:pPr lvl="0" algn="ctr">
                <a:lnSpc>
                  <a:spcPct val="90000"/>
                </a:lnSpc>
                <a:buClr>
                  <a:schemeClr val="lt1"/>
                </a:buClr>
                <a:buSzPts val="2200"/>
              </a:pPr>
              <a:r>
                <a:rPr lang="en-US" sz="2200" dirty="0" err="1">
                  <a:solidFill>
                    <a:schemeClr val="lt1"/>
                  </a:solidFill>
                  <a:latin typeface="Calibri"/>
                  <a:ea typeface="Calibri"/>
                  <a:cs typeface="Calibri"/>
                  <a:sym typeface="Calibri"/>
                </a:rPr>
                <a:t>Tehlikeli</a:t>
              </a:r>
              <a:r>
                <a:rPr lang="en-US" sz="2200" dirty="0">
                  <a:solidFill>
                    <a:schemeClr val="lt1"/>
                  </a:solidFill>
                  <a:latin typeface="Calibri"/>
                  <a:ea typeface="Calibri"/>
                  <a:cs typeface="Calibri"/>
                  <a:sym typeface="Calibri"/>
                </a:rPr>
                <a:t> </a:t>
              </a:r>
              <a:r>
                <a:rPr lang="en-US" sz="2200" dirty="0" err="1">
                  <a:solidFill>
                    <a:schemeClr val="lt1"/>
                  </a:solidFill>
                  <a:latin typeface="Calibri"/>
                  <a:ea typeface="Calibri"/>
                  <a:cs typeface="Calibri"/>
                  <a:sym typeface="Calibri"/>
                </a:rPr>
                <a:t>maddelerin</a:t>
              </a:r>
              <a:r>
                <a:rPr lang="en-US" sz="2200" dirty="0">
                  <a:solidFill>
                    <a:schemeClr val="lt1"/>
                  </a:solidFill>
                  <a:latin typeface="Calibri"/>
                  <a:ea typeface="Calibri"/>
                  <a:cs typeface="Calibri"/>
                  <a:sym typeface="Calibri"/>
                </a:rPr>
                <a:t> </a:t>
              </a:r>
              <a:r>
                <a:rPr lang="en-US" sz="2200" dirty="0" err="1">
                  <a:solidFill>
                    <a:schemeClr val="lt1"/>
                  </a:solidFill>
                  <a:latin typeface="Calibri"/>
                  <a:ea typeface="Calibri"/>
                  <a:cs typeface="Calibri"/>
                  <a:sym typeface="Calibri"/>
                </a:rPr>
                <a:t>azaltılması</a:t>
              </a:r>
              <a:endParaRPr sz="1400" b="0" i="0" u="none" strike="noStrike" cap="none" dirty="0">
                <a:solidFill>
                  <a:srgbClr val="000000"/>
                </a:solidFill>
                <a:latin typeface="Arial"/>
                <a:ea typeface="Arial"/>
                <a:cs typeface="Arial"/>
                <a:sym typeface="Arial"/>
              </a:endParaRPr>
            </a:p>
          </p:txBody>
        </p:sp>
        <p:sp>
          <p:nvSpPr>
            <p:cNvPr id="188" name="Google Shape;188;p5"/>
            <p:cNvSpPr/>
            <p:nvPr/>
          </p:nvSpPr>
          <p:spPr>
            <a:xfrm>
              <a:off x="7150445" y="1946497"/>
              <a:ext cx="244846" cy="211134"/>
            </a:xfrm>
            <a:prstGeom prst="hexagon">
              <a:avLst>
                <a:gd name="adj" fmla="val 25000"/>
                <a:gd name="vf" fmla="val 115470"/>
              </a:avLst>
            </a:prstGeom>
            <a:solidFill>
              <a:schemeClr val="lt1"/>
            </a:solidFill>
            <a:ln w="9525" cap="flat" cmpd="sng">
              <a:solidFill>
                <a:schemeClr val="accent4"/>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 name="Google Shape;189;p5"/>
            <p:cNvSpPr/>
            <p:nvPr/>
          </p:nvSpPr>
          <p:spPr>
            <a:xfrm>
              <a:off x="7142130" y="2141463"/>
              <a:ext cx="2097365" cy="1800346"/>
            </a:xfrm>
            <a:prstGeom prst="hexagon">
              <a:avLst>
                <a:gd name="adj" fmla="val 25000"/>
                <a:gd name="vf" fmla="val 115470"/>
              </a:avLst>
            </a:prstGeom>
            <a:blipFill rotWithShape="1">
              <a:blip r:embed="rId8">
                <a:alphaModFix/>
              </a:blip>
              <a:stretch>
                <a:fillRect t="-7996" b="-7997"/>
              </a:stretch>
            </a:blipFill>
            <a:ln w="9525" cap="flat" cmpd="sng">
              <a:solidFill>
                <a:schemeClr val="accent4"/>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 name="Google Shape;190;p5"/>
            <p:cNvSpPr/>
            <p:nvPr/>
          </p:nvSpPr>
          <p:spPr>
            <a:xfrm>
              <a:off x="7565299" y="2173323"/>
              <a:ext cx="244846" cy="211134"/>
            </a:xfrm>
            <a:prstGeom prst="hexagon">
              <a:avLst>
                <a:gd name="adj" fmla="val 25000"/>
                <a:gd name="vf" fmla="val 115470"/>
              </a:avLst>
            </a:prstGeom>
            <a:solidFill>
              <a:schemeClr val="lt1"/>
            </a:solidFill>
            <a:ln w="9525" cap="flat" cmpd="sng">
              <a:solidFill>
                <a:schemeClr val="accent4"/>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cxnSp>
        <p:nvCxnSpPr>
          <p:cNvPr id="191" name="Google Shape;191;p5"/>
          <p:cNvCxnSpPr/>
          <p:nvPr/>
        </p:nvCxnSpPr>
        <p:spPr>
          <a:xfrm rot="10800000">
            <a:off x="6005785" y="1510301"/>
            <a:ext cx="6082112" cy="1009620"/>
          </a:xfrm>
          <a:prstGeom prst="straightConnector1">
            <a:avLst/>
          </a:prstGeom>
          <a:noFill/>
          <a:ln w="50800" cap="flat" cmpd="sng">
            <a:solidFill>
              <a:srgbClr val="FFD966"/>
            </a:solidFill>
            <a:prstDash val="solid"/>
            <a:miter lim="800000"/>
            <a:headEnd type="none" w="sm" len="sm"/>
            <a:tailEnd type="none" w="sm" len="sm"/>
          </a:ln>
        </p:spPr>
      </p:cxnSp>
      <p:cxnSp>
        <p:nvCxnSpPr>
          <p:cNvPr id="192" name="Google Shape;192;p5"/>
          <p:cNvCxnSpPr/>
          <p:nvPr/>
        </p:nvCxnSpPr>
        <p:spPr>
          <a:xfrm flipH="1">
            <a:off x="11833824" y="2519921"/>
            <a:ext cx="254073" cy="4551251"/>
          </a:xfrm>
          <a:prstGeom prst="straightConnector1">
            <a:avLst/>
          </a:prstGeom>
          <a:noFill/>
          <a:ln w="50800" cap="flat" cmpd="sng">
            <a:solidFill>
              <a:srgbClr val="FFD966"/>
            </a:solidFill>
            <a:prstDash val="solid"/>
            <a:miter lim="800000"/>
            <a:headEnd type="none" w="sm" len="sm"/>
            <a:tailEnd type="none" w="sm" len="sm"/>
          </a:ln>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6"/>
          <p:cNvSpPr/>
          <p:nvPr/>
        </p:nvSpPr>
        <p:spPr>
          <a:xfrm rot="17754">
            <a:off x="2353176" y="1848954"/>
            <a:ext cx="9842803" cy="5029147"/>
          </a:xfrm>
          <a:custGeom>
            <a:avLst/>
            <a:gdLst/>
            <a:ahLst/>
            <a:cxnLst/>
            <a:rect l="l" t="t" r="r" b="b"/>
            <a:pathLst>
              <a:path w="7881735" h="3836223" extrusionOk="0">
                <a:moveTo>
                  <a:pt x="0" y="0"/>
                </a:moveTo>
                <a:lnTo>
                  <a:pt x="7881735" y="0"/>
                </a:lnTo>
                <a:lnTo>
                  <a:pt x="7881735" y="3836223"/>
                </a:lnTo>
                <a:lnTo>
                  <a:pt x="0" y="3836223"/>
                </a:lnTo>
                <a:close/>
              </a:path>
            </a:pathLst>
          </a:custGeom>
          <a:solidFill>
            <a:srgbClr val="2F5496"/>
          </a:solidFill>
          <a:ln w="9525" cap="flat" cmpd="sng">
            <a:solidFill>
              <a:srgbClr val="2A4C8C"/>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99" name="Google Shape;199;p6"/>
          <p:cNvPicPr preferRelativeResize="0"/>
          <p:nvPr/>
        </p:nvPicPr>
        <p:blipFill rotWithShape="1">
          <a:blip r:embed="rId3">
            <a:alphaModFix/>
          </a:blip>
          <a:srcRect r="44462" b="-212"/>
          <a:stretch/>
        </p:blipFill>
        <p:spPr>
          <a:xfrm>
            <a:off x="190583" y="6290497"/>
            <a:ext cx="1784643" cy="413890"/>
          </a:xfrm>
          <a:prstGeom prst="rect">
            <a:avLst/>
          </a:prstGeom>
          <a:noFill/>
          <a:ln>
            <a:noFill/>
          </a:ln>
        </p:spPr>
      </p:pic>
      <p:sp>
        <p:nvSpPr>
          <p:cNvPr id="200" name="Google Shape;200;p6"/>
          <p:cNvSpPr txBox="1"/>
          <p:nvPr/>
        </p:nvSpPr>
        <p:spPr>
          <a:xfrm>
            <a:off x="1307834" y="1600725"/>
            <a:ext cx="2572987" cy="1661993"/>
          </a:xfrm>
          <a:prstGeom prst="rect">
            <a:avLst/>
          </a:prstGeom>
          <a:solidFill>
            <a:srgbClr val="F3CC2F"/>
          </a:solidFill>
          <a:ln>
            <a:noFill/>
          </a:ln>
        </p:spPr>
        <p:txBody>
          <a:bodyPr spcFirstLastPara="1" wrap="square" lIns="0" tIns="0" rIns="0" bIns="0" anchor="t" anchorCtr="0">
            <a:spAutoFit/>
          </a:bodyPr>
          <a:lstStyle/>
          <a:p>
            <a:pPr lvl="0" algn="ctr">
              <a:buSzPts val="3600"/>
            </a:pPr>
            <a:r>
              <a:rPr lang="en-US" sz="3600" b="1" dirty="0" err="1">
                <a:solidFill>
                  <a:srgbClr val="2D5693"/>
                </a:solidFill>
                <a:latin typeface="Josefin Sans"/>
                <a:ea typeface="Josefin Sans"/>
                <a:cs typeface="Josefin Sans"/>
                <a:sym typeface="Josefin Sans"/>
              </a:rPr>
              <a:t>Ürün</a:t>
            </a:r>
            <a:r>
              <a:rPr lang="en-US" sz="3600" b="1" dirty="0">
                <a:solidFill>
                  <a:srgbClr val="2D5693"/>
                </a:solidFill>
                <a:latin typeface="Josefin Sans"/>
                <a:ea typeface="Josefin Sans"/>
                <a:cs typeface="Josefin Sans"/>
                <a:sym typeface="Josefin Sans"/>
              </a:rPr>
              <a:t> </a:t>
            </a:r>
            <a:r>
              <a:rPr lang="en-US" sz="3600" b="1" dirty="0" err="1">
                <a:solidFill>
                  <a:srgbClr val="2D5693"/>
                </a:solidFill>
                <a:latin typeface="Josefin Sans"/>
                <a:ea typeface="Josefin Sans"/>
                <a:cs typeface="Josefin Sans"/>
                <a:sym typeface="Josefin Sans"/>
              </a:rPr>
              <a:t>Yaşam</a:t>
            </a:r>
            <a:r>
              <a:rPr lang="en-US" sz="3600" b="1" dirty="0">
                <a:solidFill>
                  <a:srgbClr val="2D5693"/>
                </a:solidFill>
                <a:latin typeface="Josefin Sans"/>
                <a:ea typeface="Josefin Sans"/>
                <a:cs typeface="Josefin Sans"/>
                <a:sym typeface="Josefin Sans"/>
              </a:rPr>
              <a:t> </a:t>
            </a:r>
            <a:r>
              <a:rPr lang="en-US" sz="3600" b="1" dirty="0" err="1">
                <a:solidFill>
                  <a:srgbClr val="2D5693"/>
                </a:solidFill>
                <a:latin typeface="Josefin Sans"/>
                <a:ea typeface="Josefin Sans"/>
                <a:cs typeface="Josefin Sans"/>
                <a:sym typeface="Josefin Sans"/>
              </a:rPr>
              <a:t>Döngüsü</a:t>
            </a:r>
            <a:endParaRPr sz="1400" b="0" i="0" u="none" strike="noStrike" cap="none" dirty="0">
              <a:solidFill>
                <a:srgbClr val="000000"/>
              </a:solidFill>
              <a:latin typeface="Arial"/>
              <a:ea typeface="Arial"/>
              <a:cs typeface="Arial"/>
              <a:sym typeface="Arial"/>
            </a:endParaRPr>
          </a:p>
        </p:txBody>
      </p:sp>
      <p:grpSp>
        <p:nvGrpSpPr>
          <p:cNvPr id="201" name="Google Shape;201;p6"/>
          <p:cNvGrpSpPr/>
          <p:nvPr/>
        </p:nvGrpSpPr>
        <p:grpSpPr>
          <a:xfrm flipH="1">
            <a:off x="2366228" y="96673"/>
            <a:ext cx="8439814" cy="890747"/>
            <a:chOff x="2977130" y="297492"/>
            <a:chExt cx="8439814" cy="890747"/>
          </a:xfrm>
        </p:grpSpPr>
        <p:pic>
          <p:nvPicPr>
            <p:cNvPr id="202" name="Google Shape;202;p6"/>
            <p:cNvPicPr preferRelativeResize="0"/>
            <p:nvPr/>
          </p:nvPicPr>
          <p:blipFill rotWithShape="1">
            <a:blip r:embed="rId4">
              <a:alphaModFix/>
            </a:blip>
            <a:srcRect/>
            <a:stretch/>
          </p:blipFill>
          <p:spPr>
            <a:xfrm flipH="1">
              <a:off x="2977130" y="297492"/>
              <a:ext cx="917508" cy="890747"/>
            </a:xfrm>
            <a:prstGeom prst="rect">
              <a:avLst/>
            </a:prstGeom>
            <a:noFill/>
            <a:ln>
              <a:noFill/>
            </a:ln>
          </p:spPr>
        </p:pic>
        <p:sp>
          <p:nvSpPr>
            <p:cNvPr id="203" name="Google Shape;203;p6"/>
            <p:cNvSpPr txBox="1"/>
            <p:nvPr/>
          </p:nvSpPr>
          <p:spPr>
            <a:xfrm>
              <a:off x="4137829" y="531306"/>
              <a:ext cx="7279115" cy="461665"/>
            </a:xfrm>
            <a:prstGeom prst="rect">
              <a:avLst/>
            </a:prstGeom>
            <a:noFill/>
            <a:ln>
              <a:noFill/>
            </a:ln>
          </p:spPr>
          <p:txBody>
            <a:bodyPr spcFirstLastPara="1" wrap="square" lIns="91425" tIns="45700" rIns="91425" bIns="45700" anchor="t" anchorCtr="0">
              <a:spAutoFit/>
            </a:bodyPr>
            <a:lstStyle/>
            <a:p>
              <a:pPr lvl="0" algn="ctr">
                <a:buSzPts val="1200"/>
              </a:pPr>
              <a:r>
                <a:rPr lang="en-US" sz="1200" dirty="0">
                  <a:solidFill>
                    <a:srgbClr val="2D5693"/>
                  </a:solidFill>
                  <a:latin typeface="Arimo"/>
                  <a:ea typeface="Arimo"/>
                  <a:cs typeface="Arimo"/>
                  <a:sym typeface="Arimo"/>
                </a:rPr>
                <a:t>SHOEDES – </a:t>
              </a:r>
              <a:r>
                <a:rPr lang="en-US" sz="1200" dirty="0" err="1">
                  <a:solidFill>
                    <a:srgbClr val="2D5693"/>
                  </a:solidFill>
                  <a:latin typeface="Arimo"/>
                  <a:ea typeface="Arimo"/>
                  <a:cs typeface="Arimo"/>
                  <a:sym typeface="Arimo"/>
                </a:rPr>
                <a:t>Döngüsel</a:t>
              </a:r>
              <a:r>
                <a:rPr lang="en-US" sz="1200" dirty="0">
                  <a:solidFill>
                    <a:srgbClr val="2D5693"/>
                  </a:solidFill>
                  <a:latin typeface="Arimo"/>
                  <a:ea typeface="Arimo"/>
                  <a:cs typeface="Arimo"/>
                  <a:sym typeface="Arimo"/>
                </a:rPr>
                <a:t> </a:t>
              </a:r>
              <a:r>
                <a:rPr lang="en-US" sz="1200" dirty="0" err="1">
                  <a:solidFill>
                    <a:srgbClr val="2D5693"/>
                  </a:solidFill>
                  <a:latin typeface="Arimo"/>
                  <a:ea typeface="Arimo"/>
                  <a:cs typeface="Arimo"/>
                  <a:sym typeface="Arimo"/>
                </a:rPr>
                <a:t>ekonominin</a:t>
              </a:r>
              <a:r>
                <a:rPr lang="en-US" sz="1200" dirty="0">
                  <a:solidFill>
                    <a:srgbClr val="2D5693"/>
                  </a:solidFill>
                  <a:latin typeface="Arimo"/>
                  <a:ea typeface="Arimo"/>
                  <a:cs typeface="Arimo"/>
                  <a:sym typeface="Arimo"/>
                </a:rPr>
                <a:t> </a:t>
              </a:r>
              <a:r>
                <a:rPr lang="en-US" sz="1200" dirty="0" err="1">
                  <a:solidFill>
                    <a:srgbClr val="2D5693"/>
                  </a:solidFill>
                  <a:latin typeface="Arimo"/>
                  <a:ea typeface="Arimo"/>
                  <a:cs typeface="Arimo"/>
                  <a:sym typeface="Arimo"/>
                </a:rPr>
                <a:t>ortaya</a:t>
              </a:r>
              <a:r>
                <a:rPr lang="en-US" sz="1200" dirty="0">
                  <a:solidFill>
                    <a:srgbClr val="2D5693"/>
                  </a:solidFill>
                  <a:latin typeface="Arimo"/>
                  <a:ea typeface="Arimo"/>
                  <a:cs typeface="Arimo"/>
                  <a:sym typeface="Arimo"/>
                </a:rPr>
                <a:t> </a:t>
              </a:r>
              <a:r>
                <a:rPr lang="en-US" sz="1200" dirty="0" err="1">
                  <a:solidFill>
                    <a:srgbClr val="2D5693"/>
                  </a:solidFill>
                  <a:latin typeface="Arimo"/>
                  <a:ea typeface="Arimo"/>
                  <a:cs typeface="Arimo"/>
                  <a:sym typeface="Arimo"/>
                </a:rPr>
                <a:t>çıkan</a:t>
              </a:r>
              <a:r>
                <a:rPr lang="en-US" sz="1200" dirty="0">
                  <a:solidFill>
                    <a:srgbClr val="2D5693"/>
                  </a:solidFill>
                  <a:latin typeface="Arimo"/>
                  <a:ea typeface="Arimo"/>
                  <a:cs typeface="Arimo"/>
                  <a:sym typeface="Arimo"/>
                </a:rPr>
                <a:t> </a:t>
              </a:r>
              <a:r>
                <a:rPr lang="en-US" sz="1200" dirty="0" err="1">
                  <a:solidFill>
                    <a:srgbClr val="2D5693"/>
                  </a:solidFill>
                  <a:latin typeface="Arimo"/>
                  <a:ea typeface="Arimo"/>
                  <a:cs typeface="Arimo"/>
                  <a:sym typeface="Arimo"/>
                </a:rPr>
                <a:t>taleplerine</a:t>
              </a:r>
              <a:r>
                <a:rPr lang="en-US" sz="1200" dirty="0">
                  <a:solidFill>
                    <a:srgbClr val="2D5693"/>
                  </a:solidFill>
                  <a:latin typeface="Arimo"/>
                  <a:ea typeface="Arimo"/>
                  <a:cs typeface="Arimo"/>
                  <a:sym typeface="Arimo"/>
                </a:rPr>
                <a:t> </a:t>
              </a:r>
              <a:r>
                <a:rPr lang="en-US" sz="1200" dirty="0" err="1">
                  <a:solidFill>
                    <a:srgbClr val="2D5693"/>
                  </a:solidFill>
                  <a:latin typeface="Arimo"/>
                  <a:ea typeface="Arimo"/>
                  <a:cs typeface="Arimo"/>
                  <a:sym typeface="Arimo"/>
                </a:rPr>
                <a:t>uygun</a:t>
              </a:r>
              <a:r>
                <a:rPr lang="en-US" sz="1200" dirty="0">
                  <a:solidFill>
                    <a:srgbClr val="2D5693"/>
                  </a:solidFill>
                  <a:latin typeface="Arimo"/>
                  <a:ea typeface="Arimo"/>
                  <a:cs typeface="Arimo"/>
                  <a:sym typeface="Arimo"/>
                </a:rPr>
                <a:t> </a:t>
              </a:r>
              <a:r>
                <a:rPr lang="en-US" sz="1200" dirty="0" err="1">
                  <a:solidFill>
                    <a:srgbClr val="2D5693"/>
                  </a:solidFill>
                  <a:latin typeface="Arimo"/>
                  <a:ea typeface="Arimo"/>
                  <a:cs typeface="Arimo"/>
                  <a:sym typeface="Arimo"/>
                </a:rPr>
                <a:t>sürdürülebilir</a:t>
              </a:r>
              <a:r>
                <a:rPr lang="en-US" sz="1200" dirty="0">
                  <a:solidFill>
                    <a:srgbClr val="2D5693"/>
                  </a:solidFill>
                  <a:latin typeface="Arimo"/>
                  <a:ea typeface="Arimo"/>
                  <a:cs typeface="Arimo"/>
                  <a:sym typeface="Arimo"/>
                </a:rPr>
                <a:t> </a:t>
              </a:r>
              <a:r>
                <a:rPr lang="en-US" sz="1200" dirty="0" err="1">
                  <a:solidFill>
                    <a:srgbClr val="2D5693"/>
                  </a:solidFill>
                  <a:latin typeface="Arimo"/>
                  <a:ea typeface="Arimo"/>
                  <a:cs typeface="Arimo"/>
                  <a:sym typeface="Arimo"/>
                </a:rPr>
                <a:t>ürünler</a:t>
              </a:r>
              <a:r>
                <a:rPr lang="en-US" sz="1200" dirty="0">
                  <a:solidFill>
                    <a:srgbClr val="2D5693"/>
                  </a:solidFill>
                  <a:latin typeface="Arimo"/>
                  <a:ea typeface="Arimo"/>
                  <a:cs typeface="Arimo"/>
                  <a:sym typeface="Arimo"/>
                </a:rPr>
                <a:t> </a:t>
              </a:r>
              <a:r>
                <a:rPr lang="en-US" sz="1200" dirty="0" err="1">
                  <a:solidFill>
                    <a:srgbClr val="2D5693"/>
                  </a:solidFill>
                  <a:latin typeface="Arimo"/>
                  <a:ea typeface="Arimo"/>
                  <a:cs typeface="Arimo"/>
                  <a:sym typeface="Arimo"/>
                </a:rPr>
                <a:t>için</a:t>
              </a:r>
              <a:r>
                <a:rPr lang="en-US" sz="1200" dirty="0">
                  <a:solidFill>
                    <a:srgbClr val="2D5693"/>
                  </a:solidFill>
                  <a:latin typeface="Arimo"/>
                  <a:ea typeface="Arimo"/>
                  <a:cs typeface="Arimo"/>
                  <a:sym typeface="Arimo"/>
                </a:rPr>
                <a:t> yeni </a:t>
              </a:r>
              <a:r>
                <a:rPr lang="en-US" sz="1200" dirty="0" err="1">
                  <a:solidFill>
                    <a:srgbClr val="2D5693"/>
                  </a:solidFill>
                  <a:latin typeface="Arimo"/>
                  <a:ea typeface="Arimo"/>
                  <a:cs typeface="Arimo"/>
                  <a:sym typeface="Arimo"/>
                </a:rPr>
                <a:t>ayakkabı</a:t>
              </a:r>
              <a:r>
                <a:rPr lang="en-US" sz="1200" dirty="0">
                  <a:solidFill>
                    <a:srgbClr val="2D5693"/>
                  </a:solidFill>
                  <a:latin typeface="Arimo"/>
                  <a:ea typeface="Arimo"/>
                  <a:cs typeface="Arimo"/>
                  <a:sym typeface="Arimo"/>
                </a:rPr>
                <a:t> </a:t>
              </a:r>
              <a:r>
                <a:rPr lang="en-US" sz="1200" dirty="0" err="1">
                  <a:solidFill>
                    <a:srgbClr val="2D5693"/>
                  </a:solidFill>
                  <a:latin typeface="Arimo"/>
                  <a:ea typeface="Arimo"/>
                  <a:cs typeface="Arimo"/>
                  <a:sym typeface="Arimo"/>
                </a:rPr>
                <a:t>tasarımcısı</a:t>
              </a:r>
              <a:r>
                <a:rPr lang="en-US" sz="1200" dirty="0">
                  <a:solidFill>
                    <a:srgbClr val="2D5693"/>
                  </a:solidFill>
                  <a:latin typeface="Arimo"/>
                  <a:ea typeface="Arimo"/>
                  <a:cs typeface="Arimo"/>
                  <a:sym typeface="Arimo"/>
                </a:rPr>
                <a:t> </a:t>
              </a:r>
              <a:r>
                <a:rPr lang="en-US" sz="1200" dirty="0" err="1">
                  <a:solidFill>
                    <a:srgbClr val="2D5693"/>
                  </a:solidFill>
                  <a:latin typeface="Arimo"/>
                  <a:ea typeface="Arimo"/>
                  <a:cs typeface="Arimo"/>
                  <a:sym typeface="Arimo"/>
                </a:rPr>
                <a:t>nitelikleri</a:t>
              </a:r>
              <a:endParaRPr sz="1200" b="0" i="0" u="none" strike="noStrike" cap="none" dirty="0">
                <a:solidFill>
                  <a:srgbClr val="2D5693"/>
                </a:solidFill>
                <a:latin typeface="Arimo"/>
                <a:ea typeface="Arimo"/>
                <a:cs typeface="Arimo"/>
                <a:sym typeface="Arimo"/>
              </a:endParaRPr>
            </a:p>
          </p:txBody>
        </p:sp>
      </p:grpSp>
      <p:cxnSp>
        <p:nvCxnSpPr>
          <p:cNvPr id="204" name="Google Shape;204;p6"/>
          <p:cNvCxnSpPr/>
          <p:nvPr/>
        </p:nvCxnSpPr>
        <p:spPr>
          <a:xfrm rot="10800000" flipH="1">
            <a:off x="880767" y="1510301"/>
            <a:ext cx="5125018" cy="2374432"/>
          </a:xfrm>
          <a:prstGeom prst="straightConnector1">
            <a:avLst/>
          </a:prstGeom>
          <a:noFill/>
          <a:ln w="50800" cap="flat" cmpd="sng">
            <a:solidFill>
              <a:srgbClr val="FFD966"/>
            </a:solidFill>
            <a:prstDash val="solid"/>
            <a:miter lim="800000"/>
            <a:headEnd type="none" w="sm" len="sm"/>
            <a:tailEnd type="none" w="sm" len="sm"/>
          </a:ln>
        </p:spPr>
      </p:cxnSp>
      <p:cxnSp>
        <p:nvCxnSpPr>
          <p:cNvPr id="205" name="Google Shape;205;p6"/>
          <p:cNvCxnSpPr/>
          <p:nvPr/>
        </p:nvCxnSpPr>
        <p:spPr>
          <a:xfrm>
            <a:off x="880767" y="3884733"/>
            <a:ext cx="5345372" cy="3186439"/>
          </a:xfrm>
          <a:prstGeom prst="straightConnector1">
            <a:avLst/>
          </a:prstGeom>
          <a:noFill/>
          <a:ln w="50800" cap="flat" cmpd="sng">
            <a:solidFill>
              <a:srgbClr val="FFD966"/>
            </a:solidFill>
            <a:prstDash val="solid"/>
            <a:miter lim="800000"/>
            <a:headEnd type="none" w="sm" len="sm"/>
            <a:tailEnd type="none" w="sm" len="sm"/>
          </a:ln>
        </p:spPr>
      </p:cxnSp>
      <p:cxnSp>
        <p:nvCxnSpPr>
          <p:cNvPr id="206" name="Google Shape;206;p6"/>
          <p:cNvCxnSpPr/>
          <p:nvPr/>
        </p:nvCxnSpPr>
        <p:spPr>
          <a:xfrm rot="10800000">
            <a:off x="6005785" y="1510301"/>
            <a:ext cx="6082112" cy="1009620"/>
          </a:xfrm>
          <a:prstGeom prst="straightConnector1">
            <a:avLst/>
          </a:prstGeom>
          <a:noFill/>
          <a:ln w="50800" cap="flat" cmpd="sng">
            <a:solidFill>
              <a:srgbClr val="FFD966"/>
            </a:solidFill>
            <a:prstDash val="solid"/>
            <a:miter lim="800000"/>
            <a:headEnd type="none" w="sm" len="sm"/>
            <a:tailEnd type="none" w="sm" len="sm"/>
          </a:ln>
        </p:spPr>
      </p:cxnSp>
      <p:cxnSp>
        <p:nvCxnSpPr>
          <p:cNvPr id="207" name="Google Shape;207;p6"/>
          <p:cNvCxnSpPr/>
          <p:nvPr/>
        </p:nvCxnSpPr>
        <p:spPr>
          <a:xfrm flipH="1">
            <a:off x="11833824" y="2519921"/>
            <a:ext cx="254073" cy="4551251"/>
          </a:xfrm>
          <a:prstGeom prst="straightConnector1">
            <a:avLst/>
          </a:prstGeom>
          <a:noFill/>
          <a:ln w="50800" cap="flat" cmpd="sng">
            <a:solidFill>
              <a:srgbClr val="FFD966"/>
            </a:solidFill>
            <a:prstDash val="solid"/>
            <a:miter lim="800000"/>
            <a:headEnd type="none" w="sm" len="sm"/>
            <a:tailEnd type="none" w="sm" len="sm"/>
          </a:ln>
        </p:spPr>
      </p:cxnSp>
      <p:pic>
        <p:nvPicPr>
          <p:cNvPr id="3" name="Resim 2">
            <a:extLst>
              <a:ext uri="{FF2B5EF4-FFF2-40B4-BE49-F238E27FC236}">
                <a16:creationId xmlns:a16="http://schemas.microsoft.com/office/drawing/2014/main" id="{418E9A01-5615-0DEA-5C87-A8FF997FB284}"/>
              </a:ext>
            </a:extLst>
          </p:cNvPr>
          <p:cNvPicPr>
            <a:picLocks noChangeAspect="1"/>
          </p:cNvPicPr>
          <p:nvPr/>
        </p:nvPicPr>
        <p:blipFill>
          <a:blip r:embed="rId5"/>
          <a:stretch>
            <a:fillRect/>
          </a:stretch>
        </p:blipFill>
        <p:spPr>
          <a:xfrm>
            <a:off x="3880821" y="1356688"/>
            <a:ext cx="7780765" cy="5501312"/>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pic>
        <p:nvPicPr>
          <p:cNvPr id="214" name="Google Shape;214;p7"/>
          <p:cNvPicPr preferRelativeResize="0"/>
          <p:nvPr/>
        </p:nvPicPr>
        <p:blipFill rotWithShape="1">
          <a:blip r:embed="rId3">
            <a:alphaModFix/>
          </a:blip>
          <a:srcRect l="19149" r="52846" b="47657"/>
          <a:stretch/>
        </p:blipFill>
        <p:spPr>
          <a:xfrm>
            <a:off x="8777591" y="-17424"/>
            <a:ext cx="3414409" cy="3598824"/>
          </a:xfrm>
          <a:prstGeom prst="rect">
            <a:avLst/>
          </a:prstGeom>
          <a:noFill/>
          <a:ln>
            <a:noFill/>
          </a:ln>
        </p:spPr>
      </p:pic>
      <p:grpSp>
        <p:nvGrpSpPr>
          <p:cNvPr id="215" name="Google Shape;215;p7"/>
          <p:cNvGrpSpPr/>
          <p:nvPr/>
        </p:nvGrpSpPr>
        <p:grpSpPr>
          <a:xfrm flipH="1">
            <a:off x="0" y="126744"/>
            <a:ext cx="8439814" cy="890747"/>
            <a:chOff x="2977130" y="297492"/>
            <a:chExt cx="8439814" cy="890747"/>
          </a:xfrm>
        </p:grpSpPr>
        <p:pic>
          <p:nvPicPr>
            <p:cNvPr id="216" name="Google Shape;216;p7"/>
            <p:cNvPicPr preferRelativeResize="0"/>
            <p:nvPr/>
          </p:nvPicPr>
          <p:blipFill rotWithShape="1">
            <a:blip r:embed="rId4">
              <a:alphaModFix/>
            </a:blip>
            <a:srcRect/>
            <a:stretch/>
          </p:blipFill>
          <p:spPr>
            <a:xfrm flipH="1">
              <a:off x="2977130" y="297492"/>
              <a:ext cx="917508" cy="890747"/>
            </a:xfrm>
            <a:prstGeom prst="rect">
              <a:avLst/>
            </a:prstGeom>
            <a:noFill/>
            <a:ln>
              <a:noFill/>
            </a:ln>
          </p:spPr>
        </p:pic>
        <p:sp>
          <p:nvSpPr>
            <p:cNvPr id="217" name="Google Shape;217;p7"/>
            <p:cNvSpPr txBox="1"/>
            <p:nvPr/>
          </p:nvSpPr>
          <p:spPr>
            <a:xfrm>
              <a:off x="4137829" y="531306"/>
              <a:ext cx="7279115" cy="461665"/>
            </a:xfrm>
            <a:prstGeom prst="rect">
              <a:avLst/>
            </a:prstGeom>
            <a:noFill/>
            <a:ln>
              <a:noFill/>
            </a:ln>
          </p:spPr>
          <p:txBody>
            <a:bodyPr spcFirstLastPara="1" wrap="square" lIns="91425" tIns="45700" rIns="91425" bIns="45700" anchor="t" anchorCtr="0">
              <a:spAutoFit/>
            </a:bodyPr>
            <a:lstStyle/>
            <a:p>
              <a:pPr lvl="0" algn="ctr">
                <a:buSzPts val="1200"/>
              </a:pPr>
              <a:r>
                <a:rPr lang="en-US" sz="1200" dirty="0">
                  <a:solidFill>
                    <a:srgbClr val="2D5693"/>
                  </a:solidFill>
                  <a:latin typeface="Arimo"/>
                  <a:ea typeface="Arimo"/>
                  <a:cs typeface="Arimo"/>
                  <a:sym typeface="Arimo"/>
                </a:rPr>
                <a:t>SHOEDES – </a:t>
              </a:r>
              <a:r>
                <a:rPr lang="en-US" sz="1200" dirty="0" err="1">
                  <a:solidFill>
                    <a:srgbClr val="2D5693"/>
                  </a:solidFill>
                  <a:latin typeface="Arimo"/>
                  <a:ea typeface="Arimo"/>
                  <a:cs typeface="Arimo"/>
                  <a:sym typeface="Arimo"/>
                </a:rPr>
                <a:t>Döngüsel</a:t>
              </a:r>
              <a:r>
                <a:rPr lang="en-US" sz="1200" dirty="0">
                  <a:solidFill>
                    <a:srgbClr val="2D5693"/>
                  </a:solidFill>
                  <a:latin typeface="Arimo"/>
                  <a:ea typeface="Arimo"/>
                  <a:cs typeface="Arimo"/>
                  <a:sym typeface="Arimo"/>
                </a:rPr>
                <a:t> </a:t>
              </a:r>
              <a:r>
                <a:rPr lang="en-US" sz="1200" dirty="0" err="1">
                  <a:solidFill>
                    <a:srgbClr val="2D5693"/>
                  </a:solidFill>
                  <a:latin typeface="Arimo"/>
                  <a:ea typeface="Arimo"/>
                  <a:cs typeface="Arimo"/>
                  <a:sym typeface="Arimo"/>
                </a:rPr>
                <a:t>ekonominin</a:t>
              </a:r>
              <a:r>
                <a:rPr lang="en-US" sz="1200" dirty="0">
                  <a:solidFill>
                    <a:srgbClr val="2D5693"/>
                  </a:solidFill>
                  <a:latin typeface="Arimo"/>
                  <a:ea typeface="Arimo"/>
                  <a:cs typeface="Arimo"/>
                  <a:sym typeface="Arimo"/>
                </a:rPr>
                <a:t> </a:t>
              </a:r>
              <a:r>
                <a:rPr lang="en-US" sz="1200" dirty="0" err="1">
                  <a:solidFill>
                    <a:srgbClr val="2D5693"/>
                  </a:solidFill>
                  <a:latin typeface="Arimo"/>
                  <a:ea typeface="Arimo"/>
                  <a:cs typeface="Arimo"/>
                  <a:sym typeface="Arimo"/>
                </a:rPr>
                <a:t>ortaya</a:t>
              </a:r>
              <a:r>
                <a:rPr lang="en-US" sz="1200" dirty="0">
                  <a:solidFill>
                    <a:srgbClr val="2D5693"/>
                  </a:solidFill>
                  <a:latin typeface="Arimo"/>
                  <a:ea typeface="Arimo"/>
                  <a:cs typeface="Arimo"/>
                  <a:sym typeface="Arimo"/>
                </a:rPr>
                <a:t> </a:t>
              </a:r>
              <a:r>
                <a:rPr lang="en-US" sz="1200" dirty="0" err="1">
                  <a:solidFill>
                    <a:srgbClr val="2D5693"/>
                  </a:solidFill>
                  <a:latin typeface="Arimo"/>
                  <a:ea typeface="Arimo"/>
                  <a:cs typeface="Arimo"/>
                  <a:sym typeface="Arimo"/>
                </a:rPr>
                <a:t>çıkan</a:t>
              </a:r>
              <a:r>
                <a:rPr lang="en-US" sz="1200" dirty="0">
                  <a:solidFill>
                    <a:srgbClr val="2D5693"/>
                  </a:solidFill>
                  <a:latin typeface="Arimo"/>
                  <a:ea typeface="Arimo"/>
                  <a:cs typeface="Arimo"/>
                  <a:sym typeface="Arimo"/>
                </a:rPr>
                <a:t> </a:t>
              </a:r>
              <a:r>
                <a:rPr lang="en-US" sz="1200" dirty="0" err="1">
                  <a:solidFill>
                    <a:srgbClr val="2D5693"/>
                  </a:solidFill>
                  <a:latin typeface="Arimo"/>
                  <a:ea typeface="Arimo"/>
                  <a:cs typeface="Arimo"/>
                  <a:sym typeface="Arimo"/>
                </a:rPr>
                <a:t>taleplerine</a:t>
              </a:r>
              <a:r>
                <a:rPr lang="en-US" sz="1200" dirty="0">
                  <a:solidFill>
                    <a:srgbClr val="2D5693"/>
                  </a:solidFill>
                  <a:latin typeface="Arimo"/>
                  <a:ea typeface="Arimo"/>
                  <a:cs typeface="Arimo"/>
                  <a:sym typeface="Arimo"/>
                </a:rPr>
                <a:t> </a:t>
              </a:r>
              <a:r>
                <a:rPr lang="en-US" sz="1200" dirty="0" err="1">
                  <a:solidFill>
                    <a:srgbClr val="2D5693"/>
                  </a:solidFill>
                  <a:latin typeface="Arimo"/>
                  <a:ea typeface="Arimo"/>
                  <a:cs typeface="Arimo"/>
                  <a:sym typeface="Arimo"/>
                </a:rPr>
                <a:t>uygun</a:t>
              </a:r>
              <a:r>
                <a:rPr lang="en-US" sz="1200" dirty="0">
                  <a:solidFill>
                    <a:srgbClr val="2D5693"/>
                  </a:solidFill>
                  <a:latin typeface="Arimo"/>
                  <a:ea typeface="Arimo"/>
                  <a:cs typeface="Arimo"/>
                  <a:sym typeface="Arimo"/>
                </a:rPr>
                <a:t> </a:t>
              </a:r>
              <a:r>
                <a:rPr lang="en-US" sz="1200" dirty="0" err="1">
                  <a:solidFill>
                    <a:srgbClr val="2D5693"/>
                  </a:solidFill>
                  <a:latin typeface="Arimo"/>
                  <a:ea typeface="Arimo"/>
                  <a:cs typeface="Arimo"/>
                  <a:sym typeface="Arimo"/>
                </a:rPr>
                <a:t>sürdürülebilir</a:t>
              </a:r>
              <a:r>
                <a:rPr lang="en-US" sz="1200" dirty="0">
                  <a:solidFill>
                    <a:srgbClr val="2D5693"/>
                  </a:solidFill>
                  <a:latin typeface="Arimo"/>
                  <a:ea typeface="Arimo"/>
                  <a:cs typeface="Arimo"/>
                  <a:sym typeface="Arimo"/>
                </a:rPr>
                <a:t> </a:t>
              </a:r>
              <a:r>
                <a:rPr lang="en-US" sz="1200" dirty="0" err="1">
                  <a:solidFill>
                    <a:srgbClr val="2D5693"/>
                  </a:solidFill>
                  <a:latin typeface="Arimo"/>
                  <a:ea typeface="Arimo"/>
                  <a:cs typeface="Arimo"/>
                  <a:sym typeface="Arimo"/>
                </a:rPr>
                <a:t>ürünler</a:t>
              </a:r>
              <a:r>
                <a:rPr lang="en-US" sz="1200" dirty="0">
                  <a:solidFill>
                    <a:srgbClr val="2D5693"/>
                  </a:solidFill>
                  <a:latin typeface="Arimo"/>
                  <a:ea typeface="Arimo"/>
                  <a:cs typeface="Arimo"/>
                  <a:sym typeface="Arimo"/>
                </a:rPr>
                <a:t> </a:t>
              </a:r>
              <a:r>
                <a:rPr lang="en-US" sz="1200" dirty="0" err="1">
                  <a:solidFill>
                    <a:srgbClr val="2D5693"/>
                  </a:solidFill>
                  <a:latin typeface="Arimo"/>
                  <a:ea typeface="Arimo"/>
                  <a:cs typeface="Arimo"/>
                  <a:sym typeface="Arimo"/>
                </a:rPr>
                <a:t>için</a:t>
              </a:r>
              <a:r>
                <a:rPr lang="en-US" sz="1200" dirty="0">
                  <a:solidFill>
                    <a:srgbClr val="2D5693"/>
                  </a:solidFill>
                  <a:latin typeface="Arimo"/>
                  <a:ea typeface="Arimo"/>
                  <a:cs typeface="Arimo"/>
                  <a:sym typeface="Arimo"/>
                </a:rPr>
                <a:t> yeni </a:t>
              </a:r>
              <a:r>
                <a:rPr lang="en-US" sz="1200" dirty="0" err="1">
                  <a:solidFill>
                    <a:srgbClr val="2D5693"/>
                  </a:solidFill>
                  <a:latin typeface="Arimo"/>
                  <a:ea typeface="Arimo"/>
                  <a:cs typeface="Arimo"/>
                  <a:sym typeface="Arimo"/>
                </a:rPr>
                <a:t>ayakkabı</a:t>
              </a:r>
              <a:r>
                <a:rPr lang="en-US" sz="1200" dirty="0">
                  <a:solidFill>
                    <a:srgbClr val="2D5693"/>
                  </a:solidFill>
                  <a:latin typeface="Arimo"/>
                  <a:ea typeface="Arimo"/>
                  <a:cs typeface="Arimo"/>
                  <a:sym typeface="Arimo"/>
                </a:rPr>
                <a:t> </a:t>
              </a:r>
              <a:r>
                <a:rPr lang="en-US" sz="1200" dirty="0" err="1">
                  <a:solidFill>
                    <a:srgbClr val="2D5693"/>
                  </a:solidFill>
                  <a:latin typeface="Arimo"/>
                  <a:ea typeface="Arimo"/>
                  <a:cs typeface="Arimo"/>
                  <a:sym typeface="Arimo"/>
                </a:rPr>
                <a:t>tasarımcısı</a:t>
              </a:r>
              <a:r>
                <a:rPr lang="en-US" sz="1200" dirty="0">
                  <a:solidFill>
                    <a:srgbClr val="2D5693"/>
                  </a:solidFill>
                  <a:latin typeface="Arimo"/>
                  <a:ea typeface="Arimo"/>
                  <a:cs typeface="Arimo"/>
                  <a:sym typeface="Arimo"/>
                </a:rPr>
                <a:t> </a:t>
              </a:r>
              <a:r>
                <a:rPr lang="en-US" sz="1200" dirty="0" err="1">
                  <a:solidFill>
                    <a:srgbClr val="2D5693"/>
                  </a:solidFill>
                  <a:latin typeface="Arimo"/>
                  <a:ea typeface="Arimo"/>
                  <a:cs typeface="Arimo"/>
                  <a:sym typeface="Arimo"/>
                </a:rPr>
                <a:t>nitelikleri</a:t>
              </a:r>
              <a:endParaRPr sz="1200" b="0" i="0" u="none" strike="noStrike" cap="none" dirty="0">
                <a:solidFill>
                  <a:srgbClr val="2D5693"/>
                </a:solidFill>
                <a:latin typeface="Arimo"/>
                <a:ea typeface="Arimo"/>
                <a:cs typeface="Arimo"/>
                <a:sym typeface="Arimo"/>
              </a:endParaRPr>
            </a:p>
          </p:txBody>
        </p:sp>
      </p:grpSp>
      <p:pic>
        <p:nvPicPr>
          <p:cNvPr id="218" name="Google Shape;218;p7"/>
          <p:cNvPicPr preferRelativeResize="0"/>
          <p:nvPr/>
        </p:nvPicPr>
        <p:blipFill rotWithShape="1">
          <a:blip r:embed="rId5">
            <a:alphaModFix/>
          </a:blip>
          <a:srcRect r="44462" b="-212"/>
          <a:stretch/>
        </p:blipFill>
        <p:spPr>
          <a:xfrm>
            <a:off x="190583" y="6290497"/>
            <a:ext cx="1784643" cy="413890"/>
          </a:xfrm>
          <a:prstGeom prst="rect">
            <a:avLst/>
          </a:prstGeom>
          <a:noFill/>
          <a:ln>
            <a:noFill/>
          </a:ln>
        </p:spPr>
      </p:pic>
      <p:sp>
        <p:nvSpPr>
          <p:cNvPr id="219" name="Google Shape;219;p7" descr="Product design process"/>
          <p:cNvSpPr/>
          <p:nvPr/>
        </p:nvSpPr>
        <p:spPr>
          <a:xfrm>
            <a:off x="5943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0" name="Google Shape;220;p7"/>
          <p:cNvSpPr txBox="1"/>
          <p:nvPr/>
        </p:nvSpPr>
        <p:spPr>
          <a:xfrm>
            <a:off x="470647" y="2644197"/>
            <a:ext cx="7845328" cy="2594009"/>
          </a:xfrm>
          <a:prstGeom prst="rect">
            <a:avLst/>
          </a:prstGeom>
          <a:noFill/>
          <a:ln w="57150" cap="flat" cmpd="sng">
            <a:solidFill>
              <a:srgbClr val="F3CC2F"/>
            </a:solidFill>
            <a:prstDash val="solid"/>
            <a:miter lim="800000"/>
            <a:headEnd type="none" w="sm" len="sm"/>
            <a:tailEnd type="none" w="sm" len="sm"/>
          </a:ln>
        </p:spPr>
        <p:txBody>
          <a:bodyPr spcFirstLastPara="1" wrap="square" lIns="91425" tIns="45700" rIns="91425" bIns="45700" anchor="ctr" anchorCtr="0">
            <a:noAutofit/>
          </a:bodyPr>
          <a:lstStyle/>
          <a:p>
            <a:pPr lvl="0" algn="just">
              <a:lnSpc>
                <a:spcPct val="150000"/>
              </a:lnSpc>
              <a:buClr>
                <a:schemeClr val="dk1"/>
              </a:buClr>
              <a:buSzPts val="1800"/>
            </a:pPr>
            <a:r>
              <a:rPr lang="en-US" sz="1800" dirty="0" err="1">
                <a:solidFill>
                  <a:schemeClr val="dk1"/>
                </a:solidFill>
                <a:latin typeface="Calibri"/>
                <a:ea typeface="Calibri"/>
                <a:cs typeface="Calibri"/>
                <a:sym typeface="Calibri"/>
              </a:rPr>
              <a:t>Döngüsel</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ekonomi</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kaynakların</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mümkün</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olduğu</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kadar</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uzun</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süre</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kullanımda</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tutulduğu</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atık</a:t>
            </a:r>
            <a:r>
              <a:rPr lang="en-US" sz="1800" dirty="0">
                <a:solidFill>
                  <a:schemeClr val="dk1"/>
                </a:solidFill>
                <a:latin typeface="Calibri"/>
                <a:ea typeface="Calibri"/>
                <a:cs typeface="Calibri"/>
                <a:sym typeface="Calibri"/>
              </a:rPr>
              <a:t> ve </a:t>
            </a:r>
            <a:r>
              <a:rPr lang="en-US" sz="1800" dirty="0" err="1">
                <a:solidFill>
                  <a:schemeClr val="dk1"/>
                </a:solidFill>
                <a:latin typeface="Calibri"/>
                <a:ea typeface="Calibri"/>
                <a:cs typeface="Calibri"/>
                <a:sym typeface="Calibri"/>
              </a:rPr>
              <a:t>kirliliğin</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en</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aza</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indirildiği</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rejeneratif</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bir</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modeldir</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Ayakkabı</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endüstrisinde</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bu</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geleneksel</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doğrusal</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yaklaşımdan</a:t>
            </a:r>
            <a:r>
              <a:rPr lang="en-US" sz="1800" dirty="0">
                <a:solidFill>
                  <a:schemeClr val="dk1"/>
                </a:solidFill>
                <a:latin typeface="Calibri"/>
                <a:ea typeface="Calibri"/>
                <a:cs typeface="Calibri"/>
                <a:sym typeface="Calibri"/>
              </a:rPr>
              <a:t> (yap, </a:t>
            </a:r>
            <a:r>
              <a:rPr lang="en-US" sz="1800" dirty="0" err="1">
                <a:solidFill>
                  <a:schemeClr val="dk1"/>
                </a:solidFill>
                <a:latin typeface="Calibri"/>
                <a:ea typeface="Calibri"/>
                <a:cs typeface="Calibri"/>
                <a:sym typeface="Calibri"/>
              </a:rPr>
              <a:t>kullan</a:t>
            </a:r>
            <a:r>
              <a:rPr lang="en-US" sz="1800" dirty="0">
                <a:solidFill>
                  <a:schemeClr val="dk1"/>
                </a:solidFill>
                <a:latin typeface="Calibri"/>
                <a:ea typeface="Calibri"/>
                <a:cs typeface="Calibri"/>
                <a:sym typeface="Calibri"/>
              </a:rPr>
              <a:t>, at) Kaynak </a:t>
            </a:r>
            <a:r>
              <a:rPr lang="en-US" sz="1800" dirty="0" err="1">
                <a:solidFill>
                  <a:schemeClr val="dk1"/>
                </a:solidFill>
                <a:latin typeface="Calibri"/>
                <a:ea typeface="Calibri"/>
                <a:cs typeface="Calibri"/>
                <a:sym typeface="Calibri"/>
              </a:rPr>
              <a:t>Koruma</a:t>
            </a:r>
            <a:r>
              <a:rPr lang="en-US" sz="1800" dirty="0">
                <a:solidFill>
                  <a:schemeClr val="dk1"/>
                </a:solidFill>
                <a:latin typeface="Calibri"/>
                <a:ea typeface="Calibri"/>
                <a:cs typeface="Calibri"/>
                <a:sym typeface="Calibri"/>
              </a:rPr>
              <a:t> ve </a:t>
            </a:r>
            <a:r>
              <a:rPr lang="en-US" sz="1800" dirty="0" err="1">
                <a:solidFill>
                  <a:schemeClr val="dk1"/>
                </a:solidFill>
                <a:latin typeface="Calibri"/>
                <a:ea typeface="Calibri"/>
                <a:cs typeface="Calibri"/>
                <a:sym typeface="Calibri"/>
              </a:rPr>
              <a:t>Kapalı</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Döngüler</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ile</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karakterize</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edilen</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dairesel</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bir</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yaklaşıma</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geçiş</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anlamına</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gelir</a:t>
            </a:r>
            <a:r>
              <a:rPr lang="en-US" sz="1800" dirty="0">
                <a:solidFill>
                  <a:schemeClr val="dk1"/>
                </a:solidFill>
                <a:latin typeface="Calibri"/>
                <a:ea typeface="Calibri"/>
                <a:cs typeface="Calibri"/>
                <a:sym typeface="Calibri"/>
              </a:rPr>
              <a:t>.</a:t>
            </a:r>
            <a:endParaRPr sz="1400" b="0" i="0" u="none" strike="noStrike" cap="none" dirty="0">
              <a:solidFill>
                <a:srgbClr val="000000"/>
              </a:solidFill>
              <a:latin typeface="Arial"/>
              <a:ea typeface="Arial"/>
              <a:cs typeface="Arial"/>
              <a:sym typeface="Arial"/>
            </a:endParaRPr>
          </a:p>
        </p:txBody>
      </p:sp>
      <p:sp>
        <p:nvSpPr>
          <p:cNvPr id="221" name="Google Shape;221;p7"/>
          <p:cNvSpPr txBox="1"/>
          <p:nvPr/>
        </p:nvSpPr>
        <p:spPr>
          <a:xfrm>
            <a:off x="690558" y="1615401"/>
            <a:ext cx="5897998" cy="861774"/>
          </a:xfrm>
          <a:prstGeom prst="rect">
            <a:avLst/>
          </a:prstGeom>
          <a:noFill/>
          <a:ln>
            <a:noFill/>
          </a:ln>
        </p:spPr>
        <p:txBody>
          <a:bodyPr spcFirstLastPara="1" wrap="square" lIns="0" tIns="0" rIns="0" bIns="0" anchor="t" anchorCtr="0">
            <a:spAutoFit/>
          </a:bodyPr>
          <a:lstStyle/>
          <a:p>
            <a:pPr lvl="0">
              <a:buSzPts val="2800"/>
            </a:pPr>
            <a:r>
              <a:rPr lang="en-US" sz="2800" b="1" dirty="0">
                <a:solidFill>
                  <a:srgbClr val="2F5496"/>
                </a:solidFill>
                <a:latin typeface="Josefin Sans"/>
                <a:ea typeface="Josefin Sans"/>
                <a:cs typeface="Josefin Sans"/>
                <a:sym typeface="Josefin Sans"/>
              </a:rPr>
              <a:t>2.2 </a:t>
            </a:r>
            <a:r>
              <a:rPr lang="en-US" sz="2800" b="1" dirty="0" err="1">
                <a:solidFill>
                  <a:srgbClr val="2F5496"/>
                </a:solidFill>
                <a:latin typeface="Josefin Sans"/>
                <a:ea typeface="Josefin Sans"/>
                <a:cs typeface="Josefin Sans"/>
                <a:sym typeface="Josefin Sans"/>
              </a:rPr>
              <a:t>Ayakkabılarda</a:t>
            </a:r>
            <a:r>
              <a:rPr lang="en-US" sz="2800" b="1" dirty="0">
                <a:solidFill>
                  <a:srgbClr val="2F5496"/>
                </a:solidFill>
                <a:latin typeface="Josefin Sans"/>
                <a:ea typeface="Josefin Sans"/>
                <a:cs typeface="Josefin Sans"/>
                <a:sym typeface="Josefin Sans"/>
              </a:rPr>
              <a:t> </a:t>
            </a:r>
            <a:r>
              <a:rPr lang="en-US" sz="2800" b="1" dirty="0" err="1">
                <a:solidFill>
                  <a:srgbClr val="2F5496"/>
                </a:solidFill>
                <a:latin typeface="Josefin Sans"/>
                <a:ea typeface="Josefin Sans"/>
                <a:cs typeface="Josefin Sans"/>
                <a:sym typeface="Josefin Sans"/>
              </a:rPr>
              <a:t>Döngüsel</a:t>
            </a:r>
            <a:r>
              <a:rPr lang="en-US" sz="2800" b="1" dirty="0">
                <a:solidFill>
                  <a:srgbClr val="2F5496"/>
                </a:solidFill>
                <a:latin typeface="Josefin Sans"/>
                <a:ea typeface="Josefin Sans"/>
                <a:cs typeface="Josefin Sans"/>
                <a:sym typeface="Josefin Sans"/>
              </a:rPr>
              <a:t> Ekonomi</a:t>
            </a:r>
            <a:endParaRPr sz="2800" b="1" i="0" u="none" strike="noStrike" cap="none" dirty="0">
              <a:solidFill>
                <a:srgbClr val="2F5496"/>
              </a:solidFill>
              <a:latin typeface="Josefin Sans"/>
              <a:ea typeface="Josefin Sans"/>
              <a:cs typeface="Josefin Sans"/>
              <a:sym typeface="Josefin Sans"/>
            </a:endParaRPr>
          </a:p>
        </p:txBody>
      </p:sp>
      <p:pic>
        <p:nvPicPr>
          <p:cNvPr id="222" name="Google Shape;222;p7"/>
          <p:cNvPicPr preferRelativeResize="0"/>
          <p:nvPr/>
        </p:nvPicPr>
        <p:blipFill rotWithShape="1">
          <a:blip r:embed="rId3">
            <a:alphaModFix/>
          </a:blip>
          <a:srcRect l="19256" t="53578" r="52739" b="2344"/>
          <a:stretch/>
        </p:blipFill>
        <p:spPr>
          <a:xfrm>
            <a:off x="8777590" y="3827417"/>
            <a:ext cx="3414409" cy="303058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grpSp>
        <p:nvGrpSpPr>
          <p:cNvPr id="228" name="Google Shape;228;p8"/>
          <p:cNvGrpSpPr/>
          <p:nvPr/>
        </p:nvGrpSpPr>
        <p:grpSpPr>
          <a:xfrm>
            <a:off x="846212" y="1907249"/>
            <a:ext cx="8123758" cy="2368682"/>
            <a:chOff x="1685114" y="423513"/>
            <a:chExt cx="8123758" cy="2153506"/>
          </a:xfrm>
        </p:grpSpPr>
        <p:grpSp>
          <p:nvGrpSpPr>
            <p:cNvPr id="229" name="Google Shape;229;p8"/>
            <p:cNvGrpSpPr/>
            <p:nvPr/>
          </p:nvGrpSpPr>
          <p:grpSpPr>
            <a:xfrm>
              <a:off x="1689355" y="445373"/>
              <a:ext cx="8119517" cy="2131646"/>
              <a:chOff x="4241" y="0"/>
              <a:chExt cx="8119517" cy="2131646"/>
            </a:xfrm>
          </p:grpSpPr>
          <p:sp>
            <p:nvSpPr>
              <p:cNvPr id="230" name="Google Shape;230;p8"/>
              <p:cNvSpPr/>
              <p:nvPr/>
            </p:nvSpPr>
            <p:spPr>
              <a:xfrm>
                <a:off x="4241" y="0"/>
                <a:ext cx="2428436" cy="2036627"/>
              </a:xfrm>
              <a:prstGeom prst="roundRect">
                <a:avLst>
                  <a:gd name="adj" fmla="val 10000"/>
                </a:avLst>
              </a:prstGeom>
              <a:solidFill>
                <a:srgbClr val="F1CB2F"/>
              </a:solidFill>
              <a:ln w="57150" cap="flat" cmpd="sng">
                <a:solidFill>
                  <a:srgbClr val="2A4C8C"/>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 name="Google Shape;231;p8"/>
              <p:cNvSpPr txBox="1"/>
              <p:nvPr/>
            </p:nvSpPr>
            <p:spPr>
              <a:xfrm>
                <a:off x="163406" y="214321"/>
                <a:ext cx="2309134" cy="1917325"/>
              </a:xfrm>
              <a:prstGeom prst="rect">
                <a:avLst/>
              </a:prstGeom>
              <a:noFill/>
              <a:ln>
                <a:noFill/>
              </a:ln>
            </p:spPr>
            <p:txBody>
              <a:bodyPr spcFirstLastPara="1" wrap="square" lIns="53325" tIns="53325" rIns="53325" bIns="53325" anchor="ctr" anchorCtr="0">
                <a:noAutofit/>
              </a:bodyPr>
              <a:lstStyle/>
              <a:p>
                <a:pPr lvl="0" algn="ctr">
                  <a:lnSpc>
                    <a:spcPct val="90000"/>
                  </a:lnSpc>
                  <a:buClr>
                    <a:schemeClr val="lt1"/>
                  </a:buClr>
                  <a:buSzPts val="1400"/>
                </a:pPr>
                <a:r>
                  <a:rPr lang="en-US" b="1" dirty="0">
                    <a:solidFill>
                      <a:schemeClr val="lt1"/>
                    </a:solidFill>
                  </a:rPr>
                  <a:t>Kaynak </a:t>
                </a:r>
                <a:r>
                  <a:rPr lang="en-US" b="1" dirty="0" err="1">
                    <a:solidFill>
                      <a:schemeClr val="lt1"/>
                    </a:solidFill>
                  </a:rPr>
                  <a:t>Tükenmesi</a:t>
                </a:r>
                <a:endParaRPr sz="1400" b="0" i="0" u="none" strike="noStrike" cap="none" dirty="0">
                  <a:solidFill>
                    <a:schemeClr val="lt1"/>
                  </a:solidFill>
                  <a:latin typeface="Calibri"/>
                  <a:ea typeface="Calibri"/>
                  <a:cs typeface="Calibri"/>
                  <a:sym typeface="Calibri"/>
                </a:endParaRPr>
              </a:p>
            </p:txBody>
          </p:sp>
          <p:sp>
            <p:nvSpPr>
              <p:cNvPr id="232" name="Google Shape;232;p8"/>
              <p:cNvSpPr/>
              <p:nvPr/>
            </p:nvSpPr>
            <p:spPr>
              <a:xfrm>
                <a:off x="2536953" y="889011"/>
                <a:ext cx="221065" cy="258604"/>
              </a:xfrm>
              <a:prstGeom prst="rightArrow">
                <a:avLst>
                  <a:gd name="adj1" fmla="val 60000"/>
                  <a:gd name="adj2" fmla="val 50000"/>
                </a:avLst>
              </a:prstGeom>
              <a:solidFill>
                <a:srgbClr val="ABBAD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 name="Google Shape;233;p8"/>
              <p:cNvSpPr txBox="1"/>
              <p:nvPr/>
            </p:nvSpPr>
            <p:spPr>
              <a:xfrm>
                <a:off x="2536953" y="940732"/>
                <a:ext cx="154746" cy="155162"/>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100"/>
                  <a:buFont typeface="Calibri"/>
                  <a:buNone/>
                </a:pPr>
                <a:endParaRPr sz="1100" b="0" i="0" u="none" strike="noStrike" cap="none">
                  <a:solidFill>
                    <a:schemeClr val="lt1"/>
                  </a:solidFill>
                  <a:latin typeface="Calibri"/>
                  <a:ea typeface="Calibri"/>
                  <a:cs typeface="Calibri"/>
                  <a:sym typeface="Calibri"/>
                </a:endParaRPr>
              </a:p>
            </p:txBody>
          </p:sp>
          <p:sp>
            <p:nvSpPr>
              <p:cNvPr id="234" name="Google Shape;234;p8"/>
              <p:cNvSpPr/>
              <p:nvPr/>
            </p:nvSpPr>
            <p:spPr>
              <a:xfrm>
                <a:off x="2849781" y="0"/>
                <a:ext cx="2428436" cy="2036627"/>
              </a:xfrm>
              <a:prstGeom prst="roundRect">
                <a:avLst>
                  <a:gd name="adj" fmla="val 10000"/>
                </a:avLst>
              </a:prstGeom>
              <a:solidFill>
                <a:srgbClr val="F1CB2F"/>
              </a:solidFill>
              <a:ln w="57150" cap="flat" cmpd="sng">
                <a:solidFill>
                  <a:srgbClr val="2A4C8C"/>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 name="Google Shape;235;p8"/>
              <p:cNvSpPr txBox="1"/>
              <p:nvPr/>
            </p:nvSpPr>
            <p:spPr>
              <a:xfrm>
                <a:off x="2909432" y="59651"/>
                <a:ext cx="2309134" cy="1917325"/>
              </a:xfrm>
              <a:prstGeom prst="rect">
                <a:avLst/>
              </a:prstGeom>
              <a:noFill/>
              <a:ln>
                <a:noFill/>
              </a:ln>
            </p:spPr>
            <p:txBody>
              <a:bodyPr spcFirstLastPara="1" wrap="square" lIns="53325" tIns="53325" rIns="53325" bIns="53325" anchor="t" anchorCtr="0">
                <a:noAutofit/>
              </a:bodyPr>
              <a:lstStyle/>
              <a:p>
                <a:pPr lvl="0" algn="ctr">
                  <a:lnSpc>
                    <a:spcPct val="90000"/>
                  </a:lnSpc>
                  <a:buClr>
                    <a:schemeClr val="lt1"/>
                  </a:buClr>
                  <a:buSzPts val="1400"/>
                </a:pPr>
                <a:r>
                  <a:rPr lang="en-US" dirty="0">
                    <a:solidFill>
                      <a:schemeClr val="lt1"/>
                    </a:solidFill>
                  </a:rPr>
                  <a:t>Deri </a:t>
                </a:r>
                <a:r>
                  <a:rPr lang="en-US" dirty="0" err="1">
                    <a:solidFill>
                      <a:schemeClr val="lt1"/>
                    </a:solidFill>
                  </a:rPr>
                  <a:t>Üretimi</a:t>
                </a:r>
                <a:r>
                  <a:rPr lang="en-US" dirty="0">
                    <a:solidFill>
                      <a:schemeClr val="lt1"/>
                    </a:solidFill>
                  </a:rPr>
                  <a:t>
</a:t>
                </a:r>
                <a:r>
                  <a:rPr lang="en-US" dirty="0" err="1">
                    <a:solidFill>
                      <a:schemeClr val="lt1"/>
                    </a:solidFill>
                  </a:rPr>
                  <a:t>Ayakkabılarda</a:t>
                </a:r>
                <a:r>
                  <a:rPr lang="en-US" dirty="0">
                    <a:solidFill>
                      <a:schemeClr val="lt1"/>
                    </a:solidFill>
                  </a:rPr>
                  <a:t> </a:t>
                </a:r>
                <a:r>
                  <a:rPr lang="en-US" dirty="0" err="1">
                    <a:solidFill>
                      <a:schemeClr val="lt1"/>
                    </a:solidFill>
                  </a:rPr>
                  <a:t>yaygın</a:t>
                </a:r>
                <a:r>
                  <a:rPr lang="en-US" dirty="0">
                    <a:solidFill>
                      <a:schemeClr val="lt1"/>
                    </a:solidFill>
                  </a:rPr>
                  <a:t> </a:t>
                </a:r>
                <a:r>
                  <a:rPr lang="en-US" dirty="0" err="1">
                    <a:solidFill>
                      <a:schemeClr val="lt1"/>
                    </a:solidFill>
                  </a:rPr>
                  <a:t>olarak</a:t>
                </a:r>
                <a:r>
                  <a:rPr lang="en-US" dirty="0">
                    <a:solidFill>
                      <a:schemeClr val="lt1"/>
                    </a:solidFill>
                  </a:rPr>
                  <a:t> </a:t>
                </a:r>
                <a:r>
                  <a:rPr lang="en-US" dirty="0" err="1">
                    <a:solidFill>
                      <a:schemeClr val="lt1"/>
                    </a:solidFill>
                  </a:rPr>
                  <a:t>kullanılan</a:t>
                </a:r>
                <a:r>
                  <a:rPr lang="en-US" dirty="0">
                    <a:solidFill>
                      <a:schemeClr val="lt1"/>
                    </a:solidFill>
                  </a:rPr>
                  <a:t> </a:t>
                </a:r>
                <a:r>
                  <a:rPr lang="en-US" dirty="0" err="1">
                    <a:solidFill>
                      <a:schemeClr val="lt1"/>
                    </a:solidFill>
                  </a:rPr>
                  <a:t>bir</a:t>
                </a:r>
                <a:r>
                  <a:rPr lang="en-US" dirty="0">
                    <a:solidFill>
                      <a:schemeClr val="lt1"/>
                    </a:solidFill>
                  </a:rPr>
                  <a:t> </a:t>
                </a:r>
                <a:r>
                  <a:rPr lang="en-US" dirty="0" err="1">
                    <a:solidFill>
                      <a:schemeClr val="lt1"/>
                    </a:solidFill>
                  </a:rPr>
                  <a:t>malzeme</a:t>
                </a:r>
                <a:r>
                  <a:rPr lang="en-US" dirty="0">
                    <a:solidFill>
                      <a:schemeClr val="lt1"/>
                    </a:solidFill>
                  </a:rPr>
                  <a:t> </a:t>
                </a:r>
                <a:r>
                  <a:rPr lang="en-US" dirty="0" err="1">
                    <a:solidFill>
                      <a:schemeClr val="lt1"/>
                    </a:solidFill>
                  </a:rPr>
                  <a:t>olan</a:t>
                </a:r>
                <a:r>
                  <a:rPr lang="en-US" dirty="0">
                    <a:solidFill>
                      <a:schemeClr val="lt1"/>
                    </a:solidFill>
                  </a:rPr>
                  <a:t> </a:t>
                </a:r>
                <a:r>
                  <a:rPr lang="en-US" dirty="0" err="1">
                    <a:solidFill>
                      <a:schemeClr val="lt1"/>
                    </a:solidFill>
                  </a:rPr>
                  <a:t>deri</a:t>
                </a:r>
                <a:r>
                  <a:rPr lang="en-US" dirty="0">
                    <a:solidFill>
                      <a:schemeClr val="lt1"/>
                    </a:solidFill>
                  </a:rPr>
                  <a:t>, </a:t>
                </a:r>
                <a:r>
                  <a:rPr lang="en-US" dirty="0" err="1">
                    <a:solidFill>
                      <a:schemeClr val="lt1"/>
                    </a:solidFill>
                  </a:rPr>
                  <a:t>önemli</a:t>
                </a:r>
                <a:r>
                  <a:rPr lang="en-US" dirty="0">
                    <a:solidFill>
                      <a:schemeClr val="lt1"/>
                    </a:solidFill>
                  </a:rPr>
                  <a:t> </a:t>
                </a:r>
                <a:r>
                  <a:rPr lang="en-US" dirty="0" err="1">
                    <a:solidFill>
                      <a:schemeClr val="lt1"/>
                    </a:solidFill>
                  </a:rPr>
                  <a:t>miktarda</a:t>
                </a:r>
                <a:r>
                  <a:rPr lang="en-US" dirty="0">
                    <a:solidFill>
                      <a:schemeClr val="lt1"/>
                    </a:solidFill>
                  </a:rPr>
                  <a:t> </a:t>
                </a:r>
                <a:r>
                  <a:rPr lang="en-US" dirty="0" err="1">
                    <a:solidFill>
                      <a:schemeClr val="lt1"/>
                    </a:solidFill>
                  </a:rPr>
                  <a:t>su</a:t>
                </a:r>
                <a:r>
                  <a:rPr lang="en-US" dirty="0">
                    <a:solidFill>
                      <a:schemeClr val="lt1"/>
                    </a:solidFill>
                  </a:rPr>
                  <a:t> ve </a:t>
                </a:r>
                <a:r>
                  <a:rPr lang="en-US" dirty="0" err="1">
                    <a:solidFill>
                      <a:schemeClr val="lt1"/>
                    </a:solidFill>
                  </a:rPr>
                  <a:t>enerji</a:t>
                </a:r>
                <a:r>
                  <a:rPr lang="en-US" dirty="0">
                    <a:solidFill>
                      <a:schemeClr val="lt1"/>
                    </a:solidFill>
                  </a:rPr>
                  <a:t> </a:t>
                </a:r>
                <a:r>
                  <a:rPr lang="en-US" dirty="0" err="1">
                    <a:solidFill>
                      <a:schemeClr val="lt1"/>
                    </a:solidFill>
                  </a:rPr>
                  <a:t>gerektirir</a:t>
                </a:r>
                <a:r>
                  <a:rPr lang="en-US" dirty="0">
                    <a:solidFill>
                      <a:schemeClr val="lt1"/>
                    </a:solidFill>
                  </a:rPr>
                  <a:t>. </a:t>
                </a:r>
                <a:r>
                  <a:rPr lang="en-US" dirty="0" err="1">
                    <a:solidFill>
                      <a:schemeClr val="lt1"/>
                    </a:solidFill>
                  </a:rPr>
                  <a:t>Genellikle</a:t>
                </a:r>
                <a:r>
                  <a:rPr lang="en-US" dirty="0">
                    <a:solidFill>
                      <a:schemeClr val="lt1"/>
                    </a:solidFill>
                  </a:rPr>
                  <a:t> </a:t>
                </a:r>
                <a:r>
                  <a:rPr lang="en-US" dirty="0" err="1">
                    <a:solidFill>
                      <a:schemeClr val="lt1"/>
                    </a:solidFill>
                  </a:rPr>
                  <a:t>tabaklama</a:t>
                </a:r>
                <a:r>
                  <a:rPr lang="en-US" dirty="0">
                    <a:solidFill>
                      <a:schemeClr val="lt1"/>
                    </a:solidFill>
                  </a:rPr>
                  <a:t> </a:t>
                </a:r>
                <a:r>
                  <a:rPr lang="en-US" dirty="0" err="1">
                    <a:solidFill>
                      <a:schemeClr val="lt1"/>
                    </a:solidFill>
                  </a:rPr>
                  <a:t>işleminde</a:t>
                </a:r>
                <a:r>
                  <a:rPr lang="en-US" dirty="0">
                    <a:solidFill>
                      <a:schemeClr val="lt1"/>
                    </a:solidFill>
                  </a:rPr>
                  <a:t> </a:t>
                </a:r>
                <a:r>
                  <a:rPr lang="en-US" dirty="0" err="1">
                    <a:solidFill>
                      <a:schemeClr val="lt1"/>
                    </a:solidFill>
                  </a:rPr>
                  <a:t>kimyasalların</a:t>
                </a:r>
                <a:r>
                  <a:rPr lang="en-US" dirty="0">
                    <a:solidFill>
                      <a:schemeClr val="lt1"/>
                    </a:solidFill>
                  </a:rPr>
                  <a:t> </a:t>
                </a:r>
                <a:r>
                  <a:rPr lang="en-US" dirty="0" err="1">
                    <a:solidFill>
                      <a:schemeClr val="lt1"/>
                    </a:solidFill>
                  </a:rPr>
                  <a:t>kullanılmasını</a:t>
                </a:r>
                <a:r>
                  <a:rPr lang="en-US" dirty="0">
                    <a:solidFill>
                      <a:schemeClr val="lt1"/>
                    </a:solidFill>
                  </a:rPr>
                  <a:t> </a:t>
                </a:r>
                <a:r>
                  <a:rPr lang="en-US" dirty="0" err="1">
                    <a:solidFill>
                      <a:schemeClr val="lt1"/>
                    </a:solidFill>
                  </a:rPr>
                  <a:t>içerir</a:t>
                </a:r>
                <a:r>
                  <a:rPr lang="en-US" dirty="0">
                    <a:solidFill>
                      <a:schemeClr val="lt1"/>
                    </a:solidFill>
                  </a:rPr>
                  <a:t> ve </a:t>
                </a:r>
                <a:r>
                  <a:rPr lang="en-US" dirty="0" err="1">
                    <a:solidFill>
                      <a:schemeClr val="lt1"/>
                    </a:solidFill>
                  </a:rPr>
                  <a:t>bu</a:t>
                </a:r>
                <a:r>
                  <a:rPr lang="en-US" dirty="0">
                    <a:solidFill>
                      <a:schemeClr val="lt1"/>
                    </a:solidFill>
                  </a:rPr>
                  <a:t> da </a:t>
                </a:r>
                <a:r>
                  <a:rPr lang="en-US" dirty="0" err="1">
                    <a:solidFill>
                      <a:schemeClr val="lt1"/>
                    </a:solidFill>
                  </a:rPr>
                  <a:t>uygun</a:t>
                </a:r>
                <a:r>
                  <a:rPr lang="en-US" dirty="0">
                    <a:solidFill>
                      <a:schemeClr val="lt1"/>
                    </a:solidFill>
                  </a:rPr>
                  <a:t> </a:t>
                </a:r>
                <a:r>
                  <a:rPr lang="en-US" dirty="0" err="1">
                    <a:solidFill>
                      <a:schemeClr val="lt1"/>
                    </a:solidFill>
                  </a:rPr>
                  <a:t>şekilde</a:t>
                </a:r>
                <a:r>
                  <a:rPr lang="en-US" dirty="0">
                    <a:solidFill>
                      <a:schemeClr val="lt1"/>
                    </a:solidFill>
                  </a:rPr>
                  <a:t> </a:t>
                </a:r>
                <a:r>
                  <a:rPr lang="en-US" dirty="0" err="1">
                    <a:solidFill>
                      <a:schemeClr val="lt1"/>
                    </a:solidFill>
                  </a:rPr>
                  <a:t>yönetilmezse</a:t>
                </a:r>
                <a:r>
                  <a:rPr lang="en-US" dirty="0">
                    <a:solidFill>
                      <a:schemeClr val="lt1"/>
                    </a:solidFill>
                  </a:rPr>
                  <a:t> </a:t>
                </a:r>
                <a:r>
                  <a:rPr lang="en-US" dirty="0" err="1">
                    <a:solidFill>
                      <a:schemeClr val="lt1"/>
                    </a:solidFill>
                  </a:rPr>
                  <a:t>kirliliğe</a:t>
                </a:r>
                <a:r>
                  <a:rPr lang="en-US" dirty="0">
                    <a:solidFill>
                      <a:schemeClr val="lt1"/>
                    </a:solidFill>
                  </a:rPr>
                  <a:t> </a:t>
                </a:r>
                <a:r>
                  <a:rPr lang="en-US" dirty="0" err="1">
                    <a:solidFill>
                      <a:schemeClr val="lt1"/>
                    </a:solidFill>
                  </a:rPr>
                  <a:t>yol</a:t>
                </a:r>
                <a:r>
                  <a:rPr lang="en-US" dirty="0">
                    <a:solidFill>
                      <a:schemeClr val="lt1"/>
                    </a:solidFill>
                  </a:rPr>
                  <a:t> </a:t>
                </a:r>
                <a:r>
                  <a:rPr lang="en-US" dirty="0" err="1">
                    <a:solidFill>
                      <a:schemeClr val="lt1"/>
                    </a:solidFill>
                  </a:rPr>
                  <a:t>açabilir</a:t>
                </a:r>
                <a:r>
                  <a:rPr lang="en-US" dirty="0">
                    <a:solidFill>
                      <a:schemeClr val="lt1"/>
                    </a:solidFill>
                  </a:rPr>
                  <a:t>.</a:t>
                </a:r>
                <a:endParaRPr sz="1400" i="0" u="none" strike="noStrike" cap="none" dirty="0">
                  <a:solidFill>
                    <a:schemeClr val="lt1"/>
                  </a:solidFill>
                  <a:latin typeface="Calibri"/>
                  <a:ea typeface="Calibri"/>
                  <a:cs typeface="Calibri"/>
                  <a:sym typeface="Calibri"/>
                </a:endParaRPr>
              </a:p>
            </p:txBody>
          </p:sp>
          <p:sp>
            <p:nvSpPr>
              <p:cNvPr id="236" name="Google Shape;236;p8"/>
              <p:cNvSpPr/>
              <p:nvPr/>
            </p:nvSpPr>
            <p:spPr>
              <a:xfrm>
                <a:off x="5382494" y="889011"/>
                <a:ext cx="221065" cy="258604"/>
              </a:xfrm>
              <a:prstGeom prst="rightArrow">
                <a:avLst>
                  <a:gd name="adj1" fmla="val 60000"/>
                  <a:gd name="adj2" fmla="val 50000"/>
                </a:avLst>
              </a:prstGeom>
              <a:solidFill>
                <a:srgbClr val="ABBAD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 name="Google Shape;237;p8"/>
              <p:cNvSpPr txBox="1"/>
              <p:nvPr/>
            </p:nvSpPr>
            <p:spPr>
              <a:xfrm>
                <a:off x="5382494" y="940732"/>
                <a:ext cx="154746" cy="155162"/>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100"/>
                  <a:buFont typeface="Calibri"/>
                  <a:buNone/>
                </a:pPr>
                <a:endParaRPr sz="1100" b="0" i="0" u="none" strike="noStrike" cap="none">
                  <a:solidFill>
                    <a:schemeClr val="lt1"/>
                  </a:solidFill>
                  <a:latin typeface="Calibri"/>
                  <a:ea typeface="Calibri"/>
                  <a:cs typeface="Calibri"/>
                  <a:sym typeface="Calibri"/>
                </a:endParaRPr>
              </a:p>
            </p:txBody>
          </p:sp>
          <p:sp>
            <p:nvSpPr>
              <p:cNvPr id="238" name="Google Shape;238;p8"/>
              <p:cNvSpPr/>
              <p:nvPr/>
            </p:nvSpPr>
            <p:spPr>
              <a:xfrm>
                <a:off x="5695322" y="0"/>
                <a:ext cx="2428436" cy="2036627"/>
              </a:xfrm>
              <a:prstGeom prst="roundRect">
                <a:avLst>
                  <a:gd name="adj" fmla="val 10000"/>
                </a:avLst>
              </a:prstGeom>
              <a:solidFill>
                <a:srgbClr val="F1CB2F"/>
              </a:solidFill>
              <a:ln w="57150" cap="flat" cmpd="sng">
                <a:solidFill>
                  <a:srgbClr val="2A4C8C"/>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 name="Google Shape;239;p8"/>
              <p:cNvSpPr txBox="1"/>
              <p:nvPr/>
            </p:nvSpPr>
            <p:spPr>
              <a:xfrm>
                <a:off x="5754973" y="59651"/>
                <a:ext cx="2309134" cy="1917325"/>
              </a:xfrm>
              <a:prstGeom prst="rect">
                <a:avLst/>
              </a:prstGeom>
              <a:noFill/>
              <a:ln>
                <a:noFill/>
              </a:ln>
            </p:spPr>
            <p:txBody>
              <a:bodyPr spcFirstLastPara="1" wrap="square" lIns="53325" tIns="53325" rIns="53325" bIns="53325" anchor="ctr" anchorCtr="0">
                <a:noAutofit/>
              </a:bodyPr>
              <a:lstStyle/>
              <a:p>
                <a:pPr lvl="0" algn="ctr">
                  <a:lnSpc>
                    <a:spcPct val="90000"/>
                  </a:lnSpc>
                  <a:buClr>
                    <a:schemeClr val="lt1"/>
                  </a:buClr>
                  <a:buSzPts val="1400"/>
                </a:pPr>
                <a:r>
                  <a:rPr lang="en-US" b="1" dirty="0" err="1">
                    <a:solidFill>
                      <a:schemeClr val="lt1"/>
                    </a:solidFill>
                  </a:rPr>
                  <a:t>Kauçuk</a:t>
                </a:r>
                <a:r>
                  <a:rPr lang="en-US" b="1" dirty="0">
                    <a:solidFill>
                      <a:schemeClr val="lt1"/>
                    </a:solidFill>
                  </a:rPr>
                  <a:t> ve </a:t>
                </a:r>
                <a:r>
                  <a:rPr lang="en-US" b="1" dirty="0" err="1">
                    <a:solidFill>
                      <a:schemeClr val="lt1"/>
                    </a:solidFill>
                  </a:rPr>
                  <a:t>Plastik</a:t>
                </a:r>
                <a:r>
                  <a:rPr lang="en-US" b="1" dirty="0">
                    <a:solidFill>
                      <a:schemeClr val="lt1"/>
                    </a:solidFill>
                  </a:rPr>
                  <a:t>
</a:t>
                </a:r>
                <a:r>
                  <a:rPr lang="en-US" b="1" dirty="0" err="1">
                    <a:solidFill>
                      <a:schemeClr val="lt1"/>
                    </a:solidFill>
                  </a:rPr>
                  <a:t>Kauçuk</a:t>
                </a:r>
                <a:r>
                  <a:rPr lang="en-US" b="1" dirty="0">
                    <a:solidFill>
                      <a:schemeClr val="lt1"/>
                    </a:solidFill>
                  </a:rPr>
                  <a:t> ve </a:t>
                </a:r>
                <a:r>
                  <a:rPr lang="en-US" b="1" dirty="0" err="1">
                    <a:solidFill>
                      <a:schemeClr val="lt1"/>
                    </a:solidFill>
                  </a:rPr>
                  <a:t>plastik</a:t>
                </a:r>
                <a:r>
                  <a:rPr lang="en-US" b="1" dirty="0">
                    <a:solidFill>
                      <a:schemeClr val="lt1"/>
                    </a:solidFill>
                  </a:rPr>
                  <a:t> </a:t>
                </a:r>
                <a:r>
                  <a:rPr lang="en-US" b="1" dirty="0" err="1">
                    <a:solidFill>
                      <a:schemeClr val="lt1"/>
                    </a:solidFill>
                  </a:rPr>
                  <a:t>üretimi</a:t>
                </a:r>
                <a:r>
                  <a:rPr lang="en-US" b="1" dirty="0">
                    <a:solidFill>
                      <a:schemeClr val="lt1"/>
                    </a:solidFill>
                  </a:rPr>
                  <a:t>, </a:t>
                </a:r>
                <a:r>
                  <a:rPr lang="en-US" b="1" dirty="0" err="1">
                    <a:solidFill>
                      <a:schemeClr val="lt1"/>
                    </a:solidFill>
                  </a:rPr>
                  <a:t>özellikle</a:t>
                </a:r>
                <a:r>
                  <a:rPr lang="en-US" b="1" dirty="0">
                    <a:solidFill>
                      <a:schemeClr val="lt1"/>
                    </a:solidFill>
                  </a:rPr>
                  <a:t> </a:t>
                </a:r>
                <a:r>
                  <a:rPr lang="en-US" b="1" dirty="0" err="1">
                    <a:solidFill>
                      <a:schemeClr val="lt1"/>
                    </a:solidFill>
                  </a:rPr>
                  <a:t>sentetik</a:t>
                </a:r>
                <a:r>
                  <a:rPr lang="en-US" b="1" dirty="0">
                    <a:solidFill>
                      <a:schemeClr val="lt1"/>
                    </a:solidFill>
                  </a:rPr>
                  <a:t> </a:t>
                </a:r>
                <a:r>
                  <a:rPr lang="en-US" b="1" dirty="0" err="1">
                    <a:solidFill>
                      <a:schemeClr val="lt1"/>
                    </a:solidFill>
                  </a:rPr>
                  <a:t>varyantlar</a:t>
                </a:r>
                <a:r>
                  <a:rPr lang="en-US" b="1" dirty="0">
                    <a:solidFill>
                      <a:schemeClr val="lt1"/>
                    </a:solidFill>
                  </a:rPr>
                  <a:t>, sera </a:t>
                </a:r>
                <a:r>
                  <a:rPr lang="en-US" b="1" dirty="0" err="1">
                    <a:solidFill>
                      <a:schemeClr val="lt1"/>
                    </a:solidFill>
                  </a:rPr>
                  <a:t>gazı</a:t>
                </a:r>
                <a:r>
                  <a:rPr lang="en-US" b="1" dirty="0">
                    <a:solidFill>
                      <a:schemeClr val="lt1"/>
                    </a:solidFill>
                  </a:rPr>
                  <a:t> </a:t>
                </a:r>
                <a:r>
                  <a:rPr lang="en-US" b="1" dirty="0" err="1">
                    <a:solidFill>
                      <a:schemeClr val="lt1"/>
                    </a:solidFill>
                  </a:rPr>
                  <a:t>emisyonlarına</a:t>
                </a:r>
                <a:r>
                  <a:rPr lang="en-US" b="1" dirty="0">
                    <a:solidFill>
                      <a:schemeClr val="lt1"/>
                    </a:solidFill>
                  </a:rPr>
                  <a:t> </a:t>
                </a:r>
                <a:r>
                  <a:rPr lang="en-US" b="1" dirty="0" err="1">
                    <a:solidFill>
                      <a:schemeClr val="lt1"/>
                    </a:solidFill>
                  </a:rPr>
                  <a:t>katkıda</a:t>
                </a:r>
                <a:r>
                  <a:rPr lang="en-US" b="1" dirty="0">
                    <a:solidFill>
                      <a:schemeClr val="lt1"/>
                    </a:solidFill>
                  </a:rPr>
                  <a:t> </a:t>
                </a:r>
                <a:r>
                  <a:rPr lang="en-US" b="1" dirty="0" err="1">
                    <a:solidFill>
                      <a:schemeClr val="lt1"/>
                    </a:solidFill>
                  </a:rPr>
                  <a:t>bulunur</a:t>
                </a:r>
                <a:r>
                  <a:rPr lang="en-US" b="1" dirty="0">
                    <a:solidFill>
                      <a:schemeClr val="lt1"/>
                    </a:solidFill>
                  </a:rPr>
                  <a:t> ve </a:t>
                </a:r>
                <a:r>
                  <a:rPr lang="en-US" b="1" dirty="0" err="1">
                    <a:solidFill>
                      <a:schemeClr val="lt1"/>
                    </a:solidFill>
                  </a:rPr>
                  <a:t>geri</a:t>
                </a:r>
                <a:r>
                  <a:rPr lang="en-US" b="1" dirty="0">
                    <a:solidFill>
                      <a:schemeClr val="lt1"/>
                    </a:solidFill>
                  </a:rPr>
                  <a:t> </a:t>
                </a:r>
                <a:r>
                  <a:rPr lang="en-US" b="1" dirty="0" err="1">
                    <a:solidFill>
                      <a:schemeClr val="lt1"/>
                    </a:solidFill>
                  </a:rPr>
                  <a:t>dönüşümü</a:t>
                </a:r>
                <a:r>
                  <a:rPr lang="en-US" b="1" dirty="0">
                    <a:solidFill>
                      <a:schemeClr val="lt1"/>
                    </a:solidFill>
                  </a:rPr>
                  <a:t> </a:t>
                </a:r>
                <a:r>
                  <a:rPr lang="en-US" b="1" dirty="0" err="1">
                    <a:solidFill>
                      <a:schemeClr val="lt1"/>
                    </a:solidFill>
                  </a:rPr>
                  <a:t>zor</a:t>
                </a:r>
                <a:r>
                  <a:rPr lang="en-US" b="1" dirty="0">
                    <a:solidFill>
                      <a:schemeClr val="lt1"/>
                    </a:solidFill>
                  </a:rPr>
                  <a:t> </a:t>
                </a:r>
                <a:r>
                  <a:rPr lang="en-US" b="1" dirty="0" err="1">
                    <a:solidFill>
                      <a:schemeClr val="lt1"/>
                    </a:solidFill>
                  </a:rPr>
                  <a:t>olabilir</a:t>
                </a:r>
                <a:r>
                  <a:rPr lang="en-US" b="1" dirty="0">
                    <a:solidFill>
                      <a:schemeClr val="lt1"/>
                    </a:solidFill>
                  </a:rPr>
                  <a:t>.</a:t>
                </a:r>
                <a:endParaRPr sz="1400" b="0" i="0" u="none" strike="noStrike" cap="none" dirty="0">
                  <a:solidFill>
                    <a:schemeClr val="lt1"/>
                  </a:solidFill>
                  <a:latin typeface="Calibri"/>
                  <a:ea typeface="Calibri"/>
                  <a:cs typeface="Calibri"/>
                  <a:sym typeface="Calibri"/>
                </a:endParaRPr>
              </a:p>
            </p:txBody>
          </p:sp>
        </p:grpSp>
        <p:sp>
          <p:nvSpPr>
            <p:cNvPr id="240" name="Google Shape;240;p8"/>
            <p:cNvSpPr/>
            <p:nvPr/>
          </p:nvSpPr>
          <p:spPr>
            <a:xfrm>
              <a:off x="1685114" y="423513"/>
              <a:ext cx="548796" cy="1144467"/>
            </a:xfrm>
            <a:prstGeom prst="ellipse">
              <a:avLst/>
            </a:prstGeom>
            <a:solidFill>
              <a:srgbClr val="2A4C8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lt1"/>
                  </a:solidFill>
                  <a:latin typeface="Josefin Sans"/>
                  <a:ea typeface="Josefin Sans"/>
                  <a:cs typeface="Josefin Sans"/>
                  <a:sym typeface="Josefin Sans"/>
                </a:rPr>
                <a:t>A</a:t>
              </a:r>
              <a:endParaRPr sz="1200" b="1" i="0" u="none" strike="noStrike" cap="none">
                <a:solidFill>
                  <a:schemeClr val="lt1"/>
                </a:solidFill>
                <a:latin typeface="Josefin Sans"/>
                <a:ea typeface="Josefin Sans"/>
                <a:cs typeface="Josefin Sans"/>
                <a:sym typeface="Josefin Sans"/>
              </a:endParaRPr>
            </a:p>
          </p:txBody>
        </p:sp>
      </p:grpSp>
      <p:pic>
        <p:nvPicPr>
          <p:cNvPr id="241" name="Google Shape;241;p8"/>
          <p:cNvPicPr preferRelativeResize="0"/>
          <p:nvPr/>
        </p:nvPicPr>
        <p:blipFill rotWithShape="1">
          <a:blip r:embed="rId3">
            <a:alphaModFix/>
          </a:blip>
          <a:srcRect r="44462" b="-212"/>
          <a:stretch/>
        </p:blipFill>
        <p:spPr>
          <a:xfrm>
            <a:off x="10151706" y="6267389"/>
            <a:ext cx="1784643" cy="413890"/>
          </a:xfrm>
          <a:prstGeom prst="rect">
            <a:avLst/>
          </a:prstGeom>
          <a:noFill/>
          <a:ln>
            <a:noFill/>
          </a:ln>
        </p:spPr>
      </p:pic>
      <p:sp>
        <p:nvSpPr>
          <p:cNvPr id="242" name="Google Shape;242;p8"/>
          <p:cNvSpPr txBox="1"/>
          <p:nvPr/>
        </p:nvSpPr>
        <p:spPr>
          <a:xfrm>
            <a:off x="520272" y="1171900"/>
            <a:ext cx="11967468" cy="430887"/>
          </a:xfrm>
          <a:prstGeom prst="rect">
            <a:avLst/>
          </a:prstGeom>
          <a:noFill/>
          <a:ln>
            <a:noFill/>
          </a:ln>
        </p:spPr>
        <p:txBody>
          <a:bodyPr spcFirstLastPara="1" wrap="square" lIns="0" tIns="0" rIns="0" bIns="0" anchor="t" anchorCtr="0">
            <a:spAutoFit/>
          </a:bodyPr>
          <a:lstStyle/>
          <a:p>
            <a:pPr lvl="0">
              <a:buSzPts val="2800"/>
            </a:pPr>
            <a:r>
              <a:rPr lang="en-US" sz="2800" dirty="0" err="1">
                <a:solidFill>
                  <a:srgbClr val="2A4C8C"/>
                </a:solidFill>
                <a:latin typeface="Calibri"/>
                <a:ea typeface="Calibri"/>
                <a:cs typeface="Calibri"/>
                <a:sym typeface="Calibri"/>
              </a:rPr>
              <a:t>Ayakkabı</a:t>
            </a:r>
            <a:r>
              <a:rPr lang="en-US" sz="2800" dirty="0">
                <a:solidFill>
                  <a:srgbClr val="2A4C8C"/>
                </a:solidFill>
                <a:latin typeface="Calibri"/>
                <a:ea typeface="Calibri"/>
                <a:cs typeface="Calibri"/>
                <a:sym typeface="Calibri"/>
              </a:rPr>
              <a:t> </a:t>
            </a:r>
            <a:r>
              <a:rPr lang="en-US" sz="2800" dirty="0" err="1">
                <a:solidFill>
                  <a:srgbClr val="2A4C8C"/>
                </a:solidFill>
                <a:latin typeface="Calibri"/>
                <a:ea typeface="Calibri"/>
                <a:cs typeface="Calibri"/>
                <a:sym typeface="Calibri"/>
              </a:rPr>
              <a:t>Üretiminin</a:t>
            </a:r>
            <a:r>
              <a:rPr lang="en-US" sz="2800" dirty="0">
                <a:solidFill>
                  <a:srgbClr val="2A4C8C"/>
                </a:solidFill>
                <a:latin typeface="Calibri"/>
                <a:ea typeface="Calibri"/>
                <a:cs typeface="Calibri"/>
                <a:sym typeface="Calibri"/>
              </a:rPr>
              <a:t> </a:t>
            </a:r>
            <a:r>
              <a:rPr lang="en-US" sz="2800" dirty="0" err="1">
                <a:solidFill>
                  <a:srgbClr val="2A4C8C"/>
                </a:solidFill>
                <a:latin typeface="Calibri"/>
                <a:ea typeface="Calibri"/>
                <a:cs typeface="Calibri"/>
                <a:sym typeface="Calibri"/>
              </a:rPr>
              <a:t>Çevresel</a:t>
            </a:r>
            <a:r>
              <a:rPr lang="en-US" sz="2800" dirty="0">
                <a:solidFill>
                  <a:srgbClr val="2A4C8C"/>
                </a:solidFill>
                <a:latin typeface="Calibri"/>
                <a:ea typeface="Calibri"/>
                <a:cs typeface="Calibri"/>
                <a:sym typeface="Calibri"/>
              </a:rPr>
              <a:t> </a:t>
            </a:r>
            <a:r>
              <a:rPr lang="en-US" sz="2800" dirty="0" err="1">
                <a:solidFill>
                  <a:srgbClr val="2A4C8C"/>
                </a:solidFill>
                <a:latin typeface="Calibri"/>
                <a:ea typeface="Calibri"/>
                <a:cs typeface="Calibri"/>
                <a:sym typeface="Calibri"/>
              </a:rPr>
              <a:t>Etkileri</a:t>
            </a:r>
            <a:endParaRPr sz="1400" b="0" i="0" u="none" strike="noStrike" cap="none" dirty="0">
              <a:solidFill>
                <a:srgbClr val="000000"/>
              </a:solidFill>
              <a:latin typeface="Arial"/>
              <a:ea typeface="Arial"/>
              <a:cs typeface="Arial"/>
              <a:sym typeface="Arial"/>
            </a:endParaRPr>
          </a:p>
        </p:txBody>
      </p:sp>
      <p:grpSp>
        <p:nvGrpSpPr>
          <p:cNvPr id="243" name="Google Shape;243;p8"/>
          <p:cNvGrpSpPr/>
          <p:nvPr/>
        </p:nvGrpSpPr>
        <p:grpSpPr>
          <a:xfrm flipH="1">
            <a:off x="2412403" y="0"/>
            <a:ext cx="8439814" cy="890747"/>
            <a:chOff x="2977130" y="297492"/>
            <a:chExt cx="8439814" cy="890747"/>
          </a:xfrm>
        </p:grpSpPr>
        <p:pic>
          <p:nvPicPr>
            <p:cNvPr id="244" name="Google Shape;244;p8"/>
            <p:cNvPicPr preferRelativeResize="0"/>
            <p:nvPr/>
          </p:nvPicPr>
          <p:blipFill rotWithShape="1">
            <a:blip r:embed="rId4">
              <a:alphaModFix/>
            </a:blip>
            <a:srcRect/>
            <a:stretch/>
          </p:blipFill>
          <p:spPr>
            <a:xfrm flipH="1">
              <a:off x="2977130" y="297492"/>
              <a:ext cx="917508" cy="890747"/>
            </a:xfrm>
            <a:prstGeom prst="rect">
              <a:avLst/>
            </a:prstGeom>
            <a:noFill/>
            <a:ln>
              <a:noFill/>
            </a:ln>
          </p:spPr>
        </p:pic>
        <p:sp>
          <p:nvSpPr>
            <p:cNvPr id="245" name="Google Shape;245;p8"/>
            <p:cNvSpPr txBox="1"/>
            <p:nvPr/>
          </p:nvSpPr>
          <p:spPr>
            <a:xfrm>
              <a:off x="4137829" y="531306"/>
              <a:ext cx="7279115" cy="461665"/>
            </a:xfrm>
            <a:prstGeom prst="rect">
              <a:avLst/>
            </a:prstGeom>
            <a:noFill/>
            <a:ln>
              <a:noFill/>
            </a:ln>
          </p:spPr>
          <p:txBody>
            <a:bodyPr spcFirstLastPara="1" wrap="square" lIns="91425" tIns="45700" rIns="91425" bIns="45700" anchor="t" anchorCtr="0">
              <a:spAutoFit/>
            </a:bodyPr>
            <a:lstStyle/>
            <a:p>
              <a:pPr lvl="0" algn="ctr">
                <a:buSzPts val="1200"/>
              </a:pPr>
              <a:r>
                <a:rPr lang="en-US" sz="1200" dirty="0">
                  <a:solidFill>
                    <a:srgbClr val="2D5693"/>
                  </a:solidFill>
                  <a:latin typeface="Arimo"/>
                  <a:ea typeface="Arimo"/>
                  <a:cs typeface="Arimo"/>
                  <a:sym typeface="Arimo"/>
                </a:rPr>
                <a:t>SHOEDES – </a:t>
              </a:r>
              <a:r>
                <a:rPr lang="en-US" sz="1200" dirty="0" err="1">
                  <a:solidFill>
                    <a:srgbClr val="2D5693"/>
                  </a:solidFill>
                  <a:latin typeface="Arimo"/>
                  <a:ea typeface="Arimo"/>
                  <a:cs typeface="Arimo"/>
                  <a:sym typeface="Arimo"/>
                </a:rPr>
                <a:t>Döngüsel</a:t>
              </a:r>
              <a:r>
                <a:rPr lang="en-US" sz="1200" dirty="0">
                  <a:solidFill>
                    <a:srgbClr val="2D5693"/>
                  </a:solidFill>
                  <a:latin typeface="Arimo"/>
                  <a:ea typeface="Arimo"/>
                  <a:cs typeface="Arimo"/>
                  <a:sym typeface="Arimo"/>
                </a:rPr>
                <a:t> </a:t>
              </a:r>
              <a:r>
                <a:rPr lang="en-US" sz="1200" dirty="0" err="1">
                  <a:solidFill>
                    <a:srgbClr val="2D5693"/>
                  </a:solidFill>
                  <a:latin typeface="Arimo"/>
                  <a:ea typeface="Arimo"/>
                  <a:cs typeface="Arimo"/>
                  <a:sym typeface="Arimo"/>
                </a:rPr>
                <a:t>ekonominin</a:t>
              </a:r>
              <a:r>
                <a:rPr lang="en-US" sz="1200" dirty="0">
                  <a:solidFill>
                    <a:srgbClr val="2D5693"/>
                  </a:solidFill>
                  <a:latin typeface="Arimo"/>
                  <a:ea typeface="Arimo"/>
                  <a:cs typeface="Arimo"/>
                  <a:sym typeface="Arimo"/>
                </a:rPr>
                <a:t> </a:t>
              </a:r>
              <a:r>
                <a:rPr lang="en-US" sz="1200" dirty="0" err="1">
                  <a:solidFill>
                    <a:srgbClr val="2D5693"/>
                  </a:solidFill>
                  <a:latin typeface="Arimo"/>
                  <a:ea typeface="Arimo"/>
                  <a:cs typeface="Arimo"/>
                  <a:sym typeface="Arimo"/>
                </a:rPr>
                <a:t>ortaya</a:t>
              </a:r>
              <a:r>
                <a:rPr lang="en-US" sz="1200" dirty="0">
                  <a:solidFill>
                    <a:srgbClr val="2D5693"/>
                  </a:solidFill>
                  <a:latin typeface="Arimo"/>
                  <a:ea typeface="Arimo"/>
                  <a:cs typeface="Arimo"/>
                  <a:sym typeface="Arimo"/>
                </a:rPr>
                <a:t> </a:t>
              </a:r>
              <a:r>
                <a:rPr lang="en-US" sz="1200" dirty="0" err="1">
                  <a:solidFill>
                    <a:srgbClr val="2D5693"/>
                  </a:solidFill>
                  <a:latin typeface="Arimo"/>
                  <a:ea typeface="Arimo"/>
                  <a:cs typeface="Arimo"/>
                  <a:sym typeface="Arimo"/>
                </a:rPr>
                <a:t>çıkan</a:t>
              </a:r>
              <a:r>
                <a:rPr lang="en-US" sz="1200" dirty="0">
                  <a:solidFill>
                    <a:srgbClr val="2D5693"/>
                  </a:solidFill>
                  <a:latin typeface="Arimo"/>
                  <a:ea typeface="Arimo"/>
                  <a:cs typeface="Arimo"/>
                  <a:sym typeface="Arimo"/>
                </a:rPr>
                <a:t> </a:t>
              </a:r>
              <a:r>
                <a:rPr lang="en-US" sz="1200" dirty="0" err="1">
                  <a:solidFill>
                    <a:srgbClr val="2D5693"/>
                  </a:solidFill>
                  <a:latin typeface="Arimo"/>
                  <a:ea typeface="Arimo"/>
                  <a:cs typeface="Arimo"/>
                  <a:sym typeface="Arimo"/>
                </a:rPr>
                <a:t>taleplerine</a:t>
              </a:r>
              <a:r>
                <a:rPr lang="en-US" sz="1200" dirty="0">
                  <a:solidFill>
                    <a:srgbClr val="2D5693"/>
                  </a:solidFill>
                  <a:latin typeface="Arimo"/>
                  <a:ea typeface="Arimo"/>
                  <a:cs typeface="Arimo"/>
                  <a:sym typeface="Arimo"/>
                </a:rPr>
                <a:t> </a:t>
              </a:r>
              <a:r>
                <a:rPr lang="en-US" sz="1200" dirty="0" err="1">
                  <a:solidFill>
                    <a:srgbClr val="2D5693"/>
                  </a:solidFill>
                  <a:latin typeface="Arimo"/>
                  <a:ea typeface="Arimo"/>
                  <a:cs typeface="Arimo"/>
                  <a:sym typeface="Arimo"/>
                </a:rPr>
                <a:t>uygun</a:t>
              </a:r>
              <a:r>
                <a:rPr lang="en-US" sz="1200" dirty="0">
                  <a:solidFill>
                    <a:srgbClr val="2D5693"/>
                  </a:solidFill>
                  <a:latin typeface="Arimo"/>
                  <a:ea typeface="Arimo"/>
                  <a:cs typeface="Arimo"/>
                  <a:sym typeface="Arimo"/>
                </a:rPr>
                <a:t> </a:t>
              </a:r>
              <a:r>
                <a:rPr lang="en-US" sz="1200" dirty="0" err="1">
                  <a:solidFill>
                    <a:srgbClr val="2D5693"/>
                  </a:solidFill>
                  <a:latin typeface="Arimo"/>
                  <a:ea typeface="Arimo"/>
                  <a:cs typeface="Arimo"/>
                  <a:sym typeface="Arimo"/>
                </a:rPr>
                <a:t>sürdürülebilir</a:t>
              </a:r>
              <a:r>
                <a:rPr lang="en-US" sz="1200" dirty="0">
                  <a:solidFill>
                    <a:srgbClr val="2D5693"/>
                  </a:solidFill>
                  <a:latin typeface="Arimo"/>
                  <a:ea typeface="Arimo"/>
                  <a:cs typeface="Arimo"/>
                  <a:sym typeface="Arimo"/>
                </a:rPr>
                <a:t> </a:t>
              </a:r>
              <a:r>
                <a:rPr lang="en-US" sz="1200" dirty="0" err="1">
                  <a:solidFill>
                    <a:srgbClr val="2D5693"/>
                  </a:solidFill>
                  <a:latin typeface="Arimo"/>
                  <a:ea typeface="Arimo"/>
                  <a:cs typeface="Arimo"/>
                  <a:sym typeface="Arimo"/>
                </a:rPr>
                <a:t>ürünler</a:t>
              </a:r>
              <a:r>
                <a:rPr lang="en-US" sz="1200" dirty="0">
                  <a:solidFill>
                    <a:srgbClr val="2D5693"/>
                  </a:solidFill>
                  <a:latin typeface="Arimo"/>
                  <a:ea typeface="Arimo"/>
                  <a:cs typeface="Arimo"/>
                  <a:sym typeface="Arimo"/>
                </a:rPr>
                <a:t> </a:t>
              </a:r>
              <a:r>
                <a:rPr lang="en-US" sz="1200" dirty="0" err="1">
                  <a:solidFill>
                    <a:srgbClr val="2D5693"/>
                  </a:solidFill>
                  <a:latin typeface="Arimo"/>
                  <a:ea typeface="Arimo"/>
                  <a:cs typeface="Arimo"/>
                  <a:sym typeface="Arimo"/>
                </a:rPr>
                <a:t>için</a:t>
              </a:r>
              <a:r>
                <a:rPr lang="en-US" sz="1200" dirty="0">
                  <a:solidFill>
                    <a:srgbClr val="2D5693"/>
                  </a:solidFill>
                  <a:latin typeface="Arimo"/>
                  <a:ea typeface="Arimo"/>
                  <a:cs typeface="Arimo"/>
                  <a:sym typeface="Arimo"/>
                </a:rPr>
                <a:t> yeni </a:t>
              </a:r>
              <a:r>
                <a:rPr lang="en-US" sz="1200" dirty="0" err="1">
                  <a:solidFill>
                    <a:srgbClr val="2D5693"/>
                  </a:solidFill>
                  <a:latin typeface="Arimo"/>
                  <a:ea typeface="Arimo"/>
                  <a:cs typeface="Arimo"/>
                  <a:sym typeface="Arimo"/>
                </a:rPr>
                <a:t>ayakkabı</a:t>
              </a:r>
              <a:r>
                <a:rPr lang="en-US" sz="1200" dirty="0">
                  <a:solidFill>
                    <a:srgbClr val="2D5693"/>
                  </a:solidFill>
                  <a:latin typeface="Arimo"/>
                  <a:ea typeface="Arimo"/>
                  <a:cs typeface="Arimo"/>
                  <a:sym typeface="Arimo"/>
                </a:rPr>
                <a:t> </a:t>
              </a:r>
              <a:r>
                <a:rPr lang="en-US" sz="1200" dirty="0" err="1">
                  <a:solidFill>
                    <a:srgbClr val="2D5693"/>
                  </a:solidFill>
                  <a:latin typeface="Arimo"/>
                  <a:ea typeface="Arimo"/>
                  <a:cs typeface="Arimo"/>
                  <a:sym typeface="Arimo"/>
                </a:rPr>
                <a:t>tasarımcısı</a:t>
              </a:r>
              <a:r>
                <a:rPr lang="en-US" sz="1200" dirty="0">
                  <a:solidFill>
                    <a:srgbClr val="2D5693"/>
                  </a:solidFill>
                  <a:latin typeface="Arimo"/>
                  <a:ea typeface="Arimo"/>
                  <a:cs typeface="Arimo"/>
                  <a:sym typeface="Arimo"/>
                </a:rPr>
                <a:t> </a:t>
              </a:r>
              <a:r>
                <a:rPr lang="en-US" sz="1200" dirty="0" err="1">
                  <a:solidFill>
                    <a:srgbClr val="2D5693"/>
                  </a:solidFill>
                  <a:latin typeface="Arimo"/>
                  <a:ea typeface="Arimo"/>
                  <a:cs typeface="Arimo"/>
                  <a:sym typeface="Arimo"/>
                </a:rPr>
                <a:t>nitelikleri</a:t>
              </a:r>
              <a:endParaRPr sz="1200" b="0" i="0" u="none" strike="noStrike" cap="none" dirty="0">
                <a:solidFill>
                  <a:srgbClr val="2D5693"/>
                </a:solidFill>
                <a:latin typeface="Arimo"/>
                <a:ea typeface="Arimo"/>
                <a:cs typeface="Arimo"/>
                <a:sym typeface="Arimo"/>
              </a:endParaRPr>
            </a:p>
          </p:txBody>
        </p:sp>
      </p:grpSp>
      <p:sp>
        <p:nvSpPr>
          <p:cNvPr id="246" name="Google Shape;246;p8"/>
          <p:cNvSpPr/>
          <p:nvPr/>
        </p:nvSpPr>
        <p:spPr>
          <a:xfrm rot="-4463838">
            <a:off x="10423046" y="1219782"/>
            <a:ext cx="6562906" cy="7925488"/>
          </a:xfrm>
          <a:custGeom>
            <a:avLst/>
            <a:gdLst/>
            <a:ahLst/>
            <a:cxnLst/>
            <a:rect l="l" t="t" r="r" b="b"/>
            <a:pathLst>
              <a:path w="7881735" h="3836223" extrusionOk="0">
                <a:moveTo>
                  <a:pt x="0" y="0"/>
                </a:moveTo>
                <a:lnTo>
                  <a:pt x="7881735" y="0"/>
                </a:lnTo>
                <a:lnTo>
                  <a:pt x="7881735" y="3836223"/>
                </a:lnTo>
                <a:lnTo>
                  <a:pt x="0" y="3836223"/>
                </a:lnTo>
                <a:close/>
              </a:path>
            </a:pathLst>
          </a:custGeom>
          <a:solidFill>
            <a:srgbClr val="2A4C8C"/>
          </a:solidFill>
          <a:ln w="9525" cap="flat" cmpd="sng">
            <a:solidFill>
              <a:srgbClr val="2A4C8C"/>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47" name="Google Shape;247;p8"/>
          <p:cNvSpPr/>
          <p:nvPr/>
        </p:nvSpPr>
        <p:spPr>
          <a:xfrm rot="-4463838">
            <a:off x="8554324" y="3016488"/>
            <a:ext cx="7037128" cy="4258736"/>
          </a:xfrm>
          <a:custGeom>
            <a:avLst/>
            <a:gdLst/>
            <a:ahLst/>
            <a:cxnLst/>
            <a:rect l="l" t="t" r="r" b="b"/>
            <a:pathLst>
              <a:path w="7881735" h="3836223" extrusionOk="0">
                <a:moveTo>
                  <a:pt x="0" y="0"/>
                </a:moveTo>
                <a:lnTo>
                  <a:pt x="7881735" y="0"/>
                </a:lnTo>
                <a:lnTo>
                  <a:pt x="7881735" y="3836223"/>
                </a:lnTo>
                <a:lnTo>
                  <a:pt x="0" y="3836223"/>
                </a:lnTo>
                <a:close/>
              </a:path>
            </a:pathLst>
          </a:custGeom>
          <a:noFill/>
          <a:ln w="57150" cap="flat" cmpd="sng">
            <a:solidFill>
              <a:srgbClr val="F1CB2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48" name="Google Shape;248;p8"/>
          <p:cNvSpPr/>
          <p:nvPr/>
        </p:nvSpPr>
        <p:spPr>
          <a:xfrm rot="-1811791">
            <a:off x="9549492" y="3410968"/>
            <a:ext cx="8180832" cy="3450336"/>
          </a:xfrm>
          <a:prstGeom prst="rtTriangle">
            <a:avLst/>
          </a:prstGeom>
          <a:noFill/>
          <a:ln w="57150" cap="flat" cmpd="sng">
            <a:solidFill>
              <a:srgbClr val="F1CB2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49" name="Google Shape;249;p8"/>
          <p:cNvPicPr preferRelativeResize="0"/>
          <p:nvPr/>
        </p:nvPicPr>
        <p:blipFill rotWithShape="1">
          <a:blip r:embed="rId3">
            <a:alphaModFix/>
          </a:blip>
          <a:srcRect r="44462" b="-212"/>
          <a:stretch/>
        </p:blipFill>
        <p:spPr>
          <a:xfrm>
            <a:off x="190583" y="6290497"/>
            <a:ext cx="1784643" cy="413890"/>
          </a:xfrm>
          <a:prstGeom prst="rect">
            <a:avLst/>
          </a:prstGeom>
          <a:noFill/>
          <a:ln>
            <a:noFill/>
          </a:ln>
        </p:spPr>
      </p:pic>
      <p:grpSp>
        <p:nvGrpSpPr>
          <p:cNvPr id="250" name="Google Shape;250;p8"/>
          <p:cNvGrpSpPr/>
          <p:nvPr/>
        </p:nvGrpSpPr>
        <p:grpSpPr>
          <a:xfrm>
            <a:off x="2750857" y="4326561"/>
            <a:ext cx="8134391" cy="2057151"/>
            <a:chOff x="1674481" y="395729"/>
            <a:chExt cx="8134391" cy="1843068"/>
          </a:xfrm>
        </p:grpSpPr>
        <p:grpSp>
          <p:nvGrpSpPr>
            <p:cNvPr id="251" name="Google Shape;251;p8"/>
            <p:cNvGrpSpPr/>
            <p:nvPr/>
          </p:nvGrpSpPr>
          <p:grpSpPr>
            <a:xfrm>
              <a:off x="1689355" y="445373"/>
              <a:ext cx="8119517" cy="1793424"/>
              <a:chOff x="4241" y="0"/>
              <a:chExt cx="8119517" cy="1793424"/>
            </a:xfrm>
          </p:grpSpPr>
          <p:sp>
            <p:nvSpPr>
              <p:cNvPr id="252" name="Google Shape;252;p8"/>
              <p:cNvSpPr/>
              <p:nvPr/>
            </p:nvSpPr>
            <p:spPr>
              <a:xfrm>
                <a:off x="4241" y="0"/>
                <a:ext cx="2428436" cy="1793424"/>
              </a:xfrm>
              <a:prstGeom prst="roundRect">
                <a:avLst>
                  <a:gd name="adj" fmla="val 10000"/>
                </a:avLst>
              </a:prstGeom>
              <a:solidFill>
                <a:srgbClr val="F1CB2F"/>
              </a:solidFill>
              <a:ln w="57150" cap="flat" cmpd="sng">
                <a:solidFill>
                  <a:srgbClr val="2A4C8C"/>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 name="Google Shape;253;p8"/>
              <p:cNvSpPr txBox="1"/>
              <p:nvPr/>
            </p:nvSpPr>
            <p:spPr>
              <a:xfrm>
                <a:off x="56769" y="52528"/>
                <a:ext cx="2323380" cy="1688368"/>
              </a:xfrm>
              <a:prstGeom prst="rect">
                <a:avLst/>
              </a:prstGeom>
              <a:noFill/>
              <a:ln>
                <a:noFill/>
              </a:ln>
            </p:spPr>
            <p:txBody>
              <a:bodyPr spcFirstLastPara="1" wrap="square" lIns="53325" tIns="53325" rIns="53325" bIns="53325" anchor="ctr" anchorCtr="0">
                <a:noAutofit/>
              </a:bodyPr>
              <a:lstStyle/>
              <a:p>
                <a:pPr lvl="0" algn="ctr">
                  <a:lnSpc>
                    <a:spcPct val="90000"/>
                  </a:lnSpc>
                  <a:buClr>
                    <a:schemeClr val="lt1"/>
                  </a:buClr>
                  <a:buSzPts val="1400"/>
                </a:pPr>
                <a:r>
                  <a:rPr lang="en-US" b="1" dirty="0" err="1">
                    <a:solidFill>
                      <a:schemeClr val="lt1"/>
                    </a:solidFill>
                  </a:rPr>
                  <a:t>Kirlilik</a:t>
                </a:r>
                <a:endParaRPr sz="1400" b="0" i="0" u="none" strike="noStrike" cap="none" dirty="0">
                  <a:solidFill>
                    <a:schemeClr val="lt1"/>
                  </a:solidFill>
                  <a:latin typeface="Calibri"/>
                  <a:ea typeface="Calibri"/>
                  <a:cs typeface="Calibri"/>
                  <a:sym typeface="Calibri"/>
                </a:endParaRPr>
              </a:p>
            </p:txBody>
          </p:sp>
          <p:sp>
            <p:nvSpPr>
              <p:cNvPr id="254" name="Google Shape;254;p8"/>
              <p:cNvSpPr/>
              <p:nvPr/>
            </p:nvSpPr>
            <p:spPr>
              <a:xfrm>
                <a:off x="2536953" y="767409"/>
                <a:ext cx="221065" cy="258604"/>
              </a:xfrm>
              <a:prstGeom prst="rightArrow">
                <a:avLst>
                  <a:gd name="adj1" fmla="val 60000"/>
                  <a:gd name="adj2" fmla="val 50000"/>
                </a:avLst>
              </a:prstGeom>
              <a:solidFill>
                <a:srgbClr val="ABBAD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 name="Google Shape;255;p8"/>
              <p:cNvSpPr txBox="1"/>
              <p:nvPr/>
            </p:nvSpPr>
            <p:spPr>
              <a:xfrm>
                <a:off x="2536953" y="819130"/>
                <a:ext cx="154746" cy="155162"/>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100"/>
                  <a:buFont typeface="Calibri"/>
                  <a:buNone/>
                </a:pPr>
                <a:endParaRPr sz="1100" b="0" i="0" u="none" strike="noStrike" cap="none">
                  <a:solidFill>
                    <a:schemeClr val="lt1"/>
                  </a:solidFill>
                  <a:latin typeface="Calibri"/>
                  <a:ea typeface="Calibri"/>
                  <a:cs typeface="Calibri"/>
                  <a:sym typeface="Calibri"/>
                </a:endParaRPr>
              </a:p>
            </p:txBody>
          </p:sp>
          <p:sp>
            <p:nvSpPr>
              <p:cNvPr id="256" name="Google Shape;256;p8"/>
              <p:cNvSpPr/>
              <p:nvPr/>
            </p:nvSpPr>
            <p:spPr>
              <a:xfrm>
                <a:off x="2849781" y="0"/>
                <a:ext cx="2428436" cy="1793424"/>
              </a:xfrm>
              <a:prstGeom prst="roundRect">
                <a:avLst>
                  <a:gd name="adj" fmla="val 10000"/>
                </a:avLst>
              </a:prstGeom>
              <a:solidFill>
                <a:srgbClr val="F1CB2F"/>
              </a:solidFill>
              <a:ln w="57150" cap="flat" cmpd="sng">
                <a:solidFill>
                  <a:srgbClr val="2A4C8C"/>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 name="Google Shape;257;p8"/>
              <p:cNvSpPr txBox="1"/>
              <p:nvPr/>
            </p:nvSpPr>
            <p:spPr>
              <a:xfrm>
                <a:off x="2902309" y="52528"/>
                <a:ext cx="2323380" cy="1688368"/>
              </a:xfrm>
              <a:prstGeom prst="rect">
                <a:avLst/>
              </a:prstGeom>
              <a:noFill/>
              <a:ln>
                <a:noFill/>
              </a:ln>
            </p:spPr>
            <p:txBody>
              <a:bodyPr spcFirstLastPara="1" wrap="square" lIns="53325" tIns="53325" rIns="53325" bIns="53325" anchor="t" anchorCtr="0">
                <a:noAutofit/>
              </a:bodyPr>
              <a:lstStyle/>
              <a:p>
                <a:pPr lvl="0" algn="ctr">
                  <a:lnSpc>
                    <a:spcPct val="90000"/>
                  </a:lnSpc>
                  <a:buClr>
                    <a:schemeClr val="lt1"/>
                  </a:buClr>
                  <a:buSzPts val="1400"/>
                </a:pPr>
                <a:r>
                  <a:rPr lang="en-US" dirty="0" err="1">
                    <a:solidFill>
                      <a:schemeClr val="lt1"/>
                    </a:solidFill>
                  </a:rPr>
                  <a:t>Kimyasal</a:t>
                </a:r>
                <a:r>
                  <a:rPr lang="en-US" dirty="0">
                    <a:solidFill>
                      <a:schemeClr val="lt1"/>
                    </a:solidFill>
                  </a:rPr>
                  <a:t> </a:t>
                </a:r>
                <a:r>
                  <a:rPr lang="en-US" dirty="0" err="1">
                    <a:solidFill>
                      <a:schemeClr val="lt1"/>
                    </a:solidFill>
                  </a:rPr>
                  <a:t>Kullanımı</a:t>
                </a:r>
                <a:r>
                  <a:rPr lang="en-US" dirty="0">
                    <a:solidFill>
                      <a:schemeClr val="lt1"/>
                    </a:solidFill>
                  </a:rPr>
                  <a:t>
</a:t>
                </a:r>
                <a:r>
                  <a:rPr lang="en-US" dirty="0" err="1">
                    <a:solidFill>
                      <a:schemeClr val="lt1"/>
                    </a:solidFill>
                  </a:rPr>
                  <a:t>Ayakkabı</a:t>
                </a:r>
                <a:r>
                  <a:rPr lang="en-US" dirty="0">
                    <a:solidFill>
                      <a:schemeClr val="lt1"/>
                    </a:solidFill>
                  </a:rPr>
                  <a:t> </a:t>
                </a:r>
                <a:r>
                  <a:rPr lang="en-US" dirty="0" err="1">
                    <a:solidFill>
                      <a:schemeClr val="lt1"/>
                    </a:solidFill>
                  </a:rPr>
                  <a:t>üretiminde</a:t>
                </a:r>
                <a:r>
                  <a:rPr lang="en-US" dirty="0">
                    <a:solidFill>
                      <a:schemeClr val="lt1"/>
                    </a:solidFill>
                  </a:rPr>
                  <a:t> </a:t>
                </a:r>
                <a:r>
                  <a:rPr lang="en-US" dirty="0" err="1">
                    <a:solidFill>
                      <a:schemeClr val="lt1"/>
                    </a:solidFill>
                  </a:rPr>
                  <a:t>boya</a:t>
                </a:r>
                <a:r>
                  <a:rPr lang="en-US" dirty="0">
                    <a:solidFill>
                      <a:schemeClr val="lt1"/>
                    </a:solidFill>
                  </a:rPr>
                  <a:t> ve </a:t>
                </a:r>
                <a:r>
                  <a:rPr lang="en-US" dirty="0" err="1">
                    <a:solidFill>
                      <a:schemeClr val="lt1"/>
                    </a:solidFill>
                  </a:rPr>
                  <a:t>yapıştırıcılardan</a:t>
                </a:r>
                <a:r>
                  <a:rPr lang="en-US" dirty="0">
                    <a:solidFill>
                      <a:schemeClr val="lt1"/>
                    </a:solidFill>
                  </a:rPr>
                  <a:t> </a:t>
                </a:r>
                <a:r>
                  <a:rPr lang="en-US" dirty="0" err="1">
                    <a:solidFill>
                      <a:schemeClr val="lt1"/>
                    </a:solidFill>
                  </a:rPr>
                  <a:t>terbiye</a:t>
                </a:r>
                <a:r>
                  <a:rPr lang="en-US" dirty="0">
                    <a:solidFill>
                      <a:schemeClr val="lt1"/>
                    </a:solidFill>
                  </a:rPr>
                  <a:t> </a:t>
                </a:r>
                <a:r>
                  <a:rPr lang="en-US" dirty="0" err="1">
                    <a:solidFill>
                      <a:schemeClr val="lt1"/>
                    </a:solidFill>
                  </a:rPr>
                  <a:t>maddelerine</a:t>
                </a:r>
                <a:r>
                  <a:rPr lang="en-US" dirty="0">
                    <a:solidFill>
                      <a:schemeClr val="lt1"/>
                    </a:solidFill>
                  </a:rPr>
                  <a:t> </a:t>
                </a:r>
                <a:r>
                  <a:rPr lang="en-US" dirty="0" err="1">
                    <a:solidFill>
                      <a:schemeClr val="lt1"/>
                    </a:solidFill>
                  </a:rPr>
                  <a:t>kadar</a:t>
                </a:r>
                <a:r>
                  <a:rPr lang="en-US" dirty="0">
                    <a:solidFill>
                      <a:schemeClr val="lt1"/>
                    </a:solidFill>
                  </a:rPr>
                  <a:t> </a:t>
                </a:r>
                <a:r>
                  <a:rPr lang="en-US" dirty="0" err="1">
                    <a:solidFill>
                      <a:schemeClr val="lt1"/>
                    </a:solidFill>
                  </a:rPr>
                  <a:t>birçok</a:t>
                </a:r>
                <a:r>
                  <a:rPr lang="en-US" dirty="0">
                    <a:solidFill>
                      <a:schemeClr val="lt1"/>
                    </a:solidFill>
                  </a:rPr>
                  <a:t> </a:t>
                </a:r>
                <a:r>
                  <a:rPr lang="en-US" dirty="0" err="1">
                    <a:solidFill>
                      <a:schemeClr val="lt1"/>
                    </a:solidFill>
                  </a:rPr>
                  <a:t>kimyasal</a:t>
                </a:r>
                <a:r>
                  <a:rPr lang="en-US" dirty="0">
                    <a:solidFill>
                      <a:schemeClr val="lt1"/>
                    </a:solidFill>
                  </a:rPr>
                  <a:t> </a:t>
                </a:r>
                <a:r>
                  <a:rPr lang="en-US" dirty="0" err="1">
                    <a:solidFill>
                      <a:schemeClr val="lt1"/>
                    </a:solidFill>
                  </a:rPr>
                  <a:t>kullanılmaktadır</a:t>
                </a:r>
                <a:r>
                  <a:rPr lang="en-US" dirty="0">
                    <a:solidFill>
                      <a:schemeClr val="lt1"/>
                    </a:solidFill>
                  </a:rPr>
                  <a:t>. Bu </a:t>
                </a:r>
                <a:r>
                  <a:rPr lang="en-US" dirty="0" err="1">
                    <a:solidFill>
                      <a:schemeClr val="lt1"/>
                    </a:solidFill>
                  </a:rPr>
                  <a:t>kimyasalların</a:t>
                </a:r>
                <a:r>
                  <a:rPr lang="en-US" dirty="0">
                    <a:solidFill>
                      <a:schemeClr val="lt1"/>
                    </a:solidFill>
                  </a:rPr>
                  <a:t> </a:t>
                </a:r>
                <a:r>
                  <a:rPr lang="en-US" dirty="0" err="1">
                    <a:solidFill>
                      <a:schemeClr val="lt1"/>
                    </a:solidFill>
                  </a:rPr>
                  <a:t>uygun</a:t>
                </a:r>
                <a:r>
                  <a:rPr lang="en-US" dirty="0">
                    <a:solidFill>
                      <a:schemeClr val="lt1"/>
                    </a:solidFill>
                  </a:rPr>
                  <a:t> </a:t>
                </a:r>
                <a:r>
                  <a:rPr lang="en-US" dirty="0" err="1">
                    <a:solidFill>
                      <a:schemeClr val="lt1"/>
                    </a:solidFill>
                  </a:rPr>
                  <a:t>olmayan</a:t>
                </a:r>
                <a:r>
                  <a:rPr lang="en-US" dirty="0">
                    <a:solidFill>
                      <a:schemeClr val="lt1"/>
                    </a:solidFill>
                  </a:rPr>
                  <a:t> </a:t>
                </a:r>
                <a:r>
                  <a:rPr lang="en-US" dirty="0" err="1">
                    <a:solidFill>
                      <a:schemeClr val="lt1"/>
                    </a:solidFill>
                  </a:rPr>
                  <a:t>şekilde</a:t>
                </a:r>
                <a:r>
                  <a:rPr lang="en-US" dirty="0">
                    <a:solidFill>
                      <a:schemeClr val="lt1"/>
                    </a:solidFill>
                  </a:rPr>
                  <a:t> </a:t>
                </a:r>
                <a:r>
                  <a:rPr lang="en-US" dirty="0" err="1">
                    <a:solidFill>
                      <a:schemeClr val="lt1"/>
                    </a:solidFill>
                  </a:rPr>
                  <a:t>atılması</a:t>
                </a:r>
                <a:r>
                  <a:rPr lang="en-US" dirty="0">
                    <a:solidFill>
                      <a:schemeClr val="lt1"/>
                    </a:solidFill>
                  </a:rPr>
                  <a:t> </a:t>
                </a:r>
                <a:r>
                  <a:rPr lang="en-US" dirty="0" err="1">
                    <a:solidFill>
                      <a:schemeClr val="lt1"/>
                    </a:solidFill>
                  </a:rPr>
                  <a:t>su</a:t>
                </a:r>
                <a:r>
                  <a:rPr lang="en-US" dirty="0">
                    <a:solidFill>
                      <a:schemeClr val="lt1"/>
                    </a:solidFill>
                  </a:rPr>
                  <a:t> ve </a:t>
                </a:r>
                <a:r>
                  <a:rPr lang="en-US" dirty="0" err="1">
                    <a:solidFill>
                      <a:schemeClr val="lt1"/>
                    </a:solidFill>
                  </a:rPr>
                  <a:t>hava</a:t>
                </a:r>
                <a:r>
                  <a:rPr lang="en-US" dirty="0">
                    <a:solidFill>
                      <a:schemeClr val="lt1"/>
                    </a:solidFill>
                  </a:rPr>
                  <a:t> </a:t>
                </a:r>
                <a:r>
                  <a:rPr lang="en-US" dirty="0" err="1">
                    <a:solidFill>
                      <a:schemeClr val="lt1"/>
                    </a:solidFill>
                  </a:rPr>
                  <a:t>kirliliğine</a:t>
                </a:r>
                <a:r>
                  <a:rPr lang="en-US" dirty="0">
                    <a:solidFill>
                      <a:schemeClr val="lt1"/>
                    </a:solidFill>
                  </a:rPr>
                  <a:t> </a:t>
                </a:r>
                <a:r>
                  <a:rPr lang="en-US" dirty="0" err="1">
                    <a:solidFill>
                      <a:schemeClr val="lt1"/>
                    </a:solidFill>
                  </a:rPr>
                  <a:t>neden</a:t>
                </a:r>
                <a:r>
                  <a:rPr lang="en-US" dirty="0">
                    <a:solidFill>
                      <a:schemeClr val="lt1"/>
                    </a:solidFill>
                  </a:rPr>
                  <a:t> </a:t>
                </a:r>
                <a:r>
                  <a:rPr lang="en-US" dirty="0" err="1">
                    <a:solidFill>
                      <a:schemeClr val="lt1"/>
                    </a:solidFill>
                  </a:rPr>
                  <a:t>olabilir</a:t>
                </a:r>
                <a:r>
                  <a:rPr lang="en-US" dirty="0">
                    <a:solidFill>
                      <a:schemeClr val="lt1"/>
                    </a:solidFill>
                  </a:rPr>
                  <a:t>.</a:t>
                </a:r>
                <a:endParaRPr sz="1400" i="0" u="none" strike="noStrike" cap="none" dirty="0">
                  <a:solidFill>
                    <a:schemeClr val="lt1"/>
                  </a:solidFill>
                  <a:latin typeface="Calibri"/>
                  <a:ea typeface="Calibri"/>
                  <a:cs typeface="Calibri"/>
                  <a:sym typeface="Calibri"/>
                </a:endParaRPr>
              </a:p>
            </p:txBody>
          </p:sp>
          <p:sp>
            <p:nvSpPr>
              <p:cNvPr id="258" name="Google Shape;258;p8"/>
              <p:cNvSpPr/>
              <p:nvPr/>
            </p:nvSpPr>
            <p:spPr>
              <a:xfrm>
                <a:off x="5382494" y="767409"/>
                <a:ext cx="221065" cy="258604"/>
              </a:xfrm>
              <a:prstGeom prst="rightArrow">
                <a:avLst>
                  <a:gd name="adj1" fmla="val 60000"/>
                  <a:gd name="adj2" fmla="val 50000"/>
                </a:avLst>
              </a:prstGeom>
              <a:solidFill>
                <a:srgbClr val="ABBAD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9" name="Google Shape;259;p8"/>
              <p:cNvSpPr txBox="1"/>
              <p:nvPr/>
            </p:nvSpPr>
            <p:spPr>
              <a:xfrm>
                <a:off x="5382494" y="819130"/>
                <a:ext cx="154746" cy="155162"/>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100"/>
                  <a:buFont typeface="Calibri"/>
                  <a:buNone/>
                </a:pPr>
                <a:endParaRPr sz="1100" b="0" i="0" u="none" strike="noStrike" cap="none">
                  <a:solidFill>
                    <a:schemeClr val="lt1"/>
                  </a:solidFill>
                  <a:latin typeface="Calibri"/>
                  <a:ea typeface="Calibri"/>
                  <a:cs typeface="Calibri"/>
                  <a:sym typeface="Calibri"/>
                </a:endParaRPr>
              </a:p>
            </p:txBody>
          </p:sp>
          <p:sp>
            <p:nvSpPr>
              <p:cNvPr id="260" name="Google Shape;260;p8"/>
              <p:cNvSpPr/>
              <p:nvPr/>
            </p:nvSpPr>
            <p:spPr>
              <a:xfrm>
                <a:off x="5695322" y="0"/>
                <a:ext cx="2428436" cy="1793424"/>
              </a:xfrm>
              <a:prstGeom prst="roundRect">
                <a:avLst>
                  <a:gd name="adj" fmla="val 10000"/>
                </a:avLst>
              </a:prstGeom>
              <a:solidFill>
                <a:srgbClr val="F1CB2F"/>
              </a:solidFill>
              <a:ln w="57150" cap="flat" cmpd="sng">
                <a:solidFill>
                  <a:srgbClr val="2A4C8C"/>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 name="Google Shape;261;p8"/>
              <p:cNvSpPr txBox="1"/>
              <p:nvPr/>
            </p:nvSpPr>
            <p:spPr>
              <a:xfrm>
                <a:off x="5747850" y="52528"/>
                <a:ext cx="2323380" cy="1688368"/>
              </a:xfrm>
              <a:prstGeom prst="rect">
                <a:avLst/>
              </a:prstGeom>
              <a:noFill/>
              <a:ln>
                <a:noFill/>
              </a:ln>
            </p:spPr>
            <p:txBody>
              <a:bodyPr spcFirstLastPara="1" wrap="square" lIns="53325" tIns="53325" rIns="53325" bIns="53325" anchor="ctr" anchorCtr="0">
                <a:noAutofit/>
              </a:bodyPr>
              <a:lstStyle/>
              <a:p>
                <a:pPr lvl="0" algn="ctr">
                  <a:lnSpc>
                    <a:spcPct val="90000"/>
                  </a:lnSpc>
                  <a:buClr>
                    <a:schemeClr val="lt1"/>
                  </a:buClr>
                  <a:buSzPts val="1400"/>
                </a:pPr>
                <a:r>
                  <a:rPr lang="en-US" dirty="0" err="1">
                    <a:solidFill>
                      <a:schemeClr val="lt1"/>
                    </a:solidFill>
                  </a:rPr>
                  <a:t>Atık</a:t>
                </a:r>
                <a:r>
                  <a:rPr lang="en-US" dirty="0">
                    <a:solidFill>
                      <a:schemeClr val="lt1"/>
                    </a:solidFill>
                  </a:rPr>
                  <a:t> </a:t>
                </a:r>
                <a:r>
                  <a:rPr lang="en-US" dirty="0" err="1">
                    <a:solidFill>
                      <a:schemeClr val="lt1"/>
                    </a:solidFill>
                  </a:rPr>
                  <a:t>Bertarafı</a:t>
                </a:r>
                <a:r>
                  <a:rPr lang="en-US" dirty="0">
                    <a:solidFill>
                      <a:schemeClr val="lt1"/>
                    </a:solidFill>
                  </a:rPr>
                  <a:t>
</a:t>
                </a:r>
                <a:r>
                  <a:rPr lang="en-US" dirty="0" err="1">
                    <a:solidFill>
                      <a:schemeClr val="lt1"/>
                    </a:solidFill>
                  </a:rPr>
                  <a:t>Ayakkabı</a:t>
                </a:r>
                <a:r>
                  <a:rPr lang="en-US" dirty="0">
                    <a:solidFill>
                      <a:schemeClr val="lt1"/>
                    </a:solidFill>
                  </a:rPr>
                  <a:t> </a:t>
                </a:r>
                <a:r>
                  <a:rPr lang="en-US" dirty="0" err="1">
                    <a:solidFill>
                      <a:schemeClr val="lt1"/>
                    </a:solidFill>
                  </a:rPr>
                  <a:t>üretimi</a:t>
                </a:r>
                <a:r>
                  <a:rPr lang="en-US" dirty="0">
                    <a:solidFill>
                      <a:schemeClr val="lt1"/>
                    </a:solidFill>
                  </a:rPr>
                  <a:t>, </a:t>
                </a:r>
                <a:r>
                  <a:rPr lang="en-US" dirty="0" err="1">
                    <a:solidFill>
                      <a:schemeClr val="lt1"/>
                    </a:solidFill>
                  </a:rPr>
                  <a:t>kesilmişler</a:t>
                </a:r>
                <a:r>
                  <a:rPr lang="en-US" dirty="0">
                    <a:solidFill>
                      <a:schemeClr val="lt1"/>
                    </a:solidFill>
                  </a:rPr>
                  <a:t>, </a:t>
                </a:r>
                <a:r>
                  <a:rPr lang="en-US" dirty="0" err="1">
                    <a:solidFill>
                      <a:schemeClr val="lt1"/>
                    </a:solidFill>
                  </a:rPr>
                  <a:t>kusurlu</a:t>
                </a:r>
                <a:r>
                  <a:rPr lang="en-US" dirty="0">
                    <a:solidFill>
                      <a:schemeClr val="lt1"/>
                    </a:solidFill>
                  </a:rPr>
                  <a:t> </a:t>
                </a:r>
                <a:r>
                  <a:rPr lang="en-US" dirty="0" err="1">
                    <a:solidFill>
                      <a:schemeClr val="lt1"/>
                    </a:solidFill>
                  </a:rPr>
                  <a:t>ürünler</a:t>
                </a:r>
                <a:r>
                  <a:rPr lang="en-US" dirty="0">
                    <a:solidFill>
                      <a:schemeClr val="lt1"/>
                    </a:solidFill>
                  </a:rPr>
                  <a:t> ve </a:t>
                </a:r>
                <a:r>
                  <a:rPr lang="en-US" dirty="0" err="1">
                    <a:solidFill>
                      <a:schemeClr val="lt1"/>
                    </a:solidFill>
                  </a:rPr>
                  <a:t>yıpranmış</a:t>
                </a:r>
                <a:r>
                  <a:rPr lang="en-US" dirty="0">
                    <a:solidFill>
                      <a:schemeClr val="lt1"/>
                    </a:solidFill>
                  </a:rPr>
                  <a:t> </a:t>
                </a:r>
                <a:r>
                  <a:rPr lang="en-US" dirty="0" err="1">
                    <a:solidFill>
                      <a:schemeClr val="lt1"/>
                    </a:solidFill>
                  </a:rPr>
                  <a:t>aletler</a:t>
                </a:r>
                <a:r>
                  <a:rPr lang="en-US" dirty="0">
                    <a:solidFill>
                      <a:schemeClr val="lt1"/>
                    </a:solidFill>
                  </a:rPr>
                  <a:t> </a:t>
                </a:r>
                <a:r>
                  <a:rPr lang="en-US" dirty="0" err="1">
                    <a:solidFill>
                      <a:schemeClr val="lt1"/>
                    </a:solidFill>
                  </a:rPr>
                  <a:t>dahil</a:t>
                </a:r>
                <a:r>
                  <a:rPr lang="en-US" dirty="0">
                    <a:solidFill>
                      <a:schemeClr val="lt1"/>
                    </a:solidFill>
                  </a:rPr>
                  <a:t> </a:t>
                </a:r>
                <a:r>
                  <a:rPr lang="en-US" dirty="0" err="1">
                    <a:solidFill>
                      <a:schemeClr val="lt1"/>
                    </a:solidFill>
                  </a:rPr>
                  <a:t>olmak</a:t>
                </a:r>
                <a:r>
                  <a:rPr lang="en-US" dirty="0">
                    <a:solidFill>
                      <a:schemeClr val="lt1"/>
                    </a:solidFill>
                  </a:rPr>
                  <a:t> </a:t>
                </a:r>
                <a:r>
                  <a:rPr lang="en-US" dirty="0" err="1">
                    <a:solidFill>
                      <a:schemeClr val="lt1"/>
                    </a:solidFill>
                  </a:rPr>
                  <a:t>üzere</a:t>
                </a:r>
                <a:r>
                  <a:rPr lang="en-US" dirty="0">
                    <a:solidFill>
                      <a:schemeClr val="lt1"/>
                    </a:solidFill>
                  </a:rPr>
                  <a:t> </a:t>
                </a:r>
                <a:r>
                  <a:rPr lang="en-US" dirty="0" err="1">
                    <a:solidFill>
                      <a:schemeClr val="lt1"/>
                    </a:solidFill>
                  </a:rPr>
                  <a:t>atık</a:t>
                </a:r>
                <a:r>
                  <a:rPr lang="en-US" dirty="0">
                    <a:solidFill>
                      <a:schemeClr val="lt1"/>
                    </a:solidFill>
                  </a:rPr>
                  <a:t> </a:t>
                </a:r>
                <a:r>
                  <a:rPr lang="en-US" dirty="0" err="1">
                    <a:solidFill>
                      <a:schemeClr val="lt1"/>
                    </a:solidFill>
                  </a:rPr>
                  <a:t>üretir</a:t>
                </a:r>
                <a:r>
                  <a:rPr lang="en-US" dirty="0">
                    <a:solidFill>
                      <a:schemeClr val="lt1"/>
                    </a:solidFill>
                  </a:rPr>
                  <a:t>. Bu </a:t>
                </a:r>
                <a:r>
                  <a:rPr lang="en-US" dirty="0" err="1">
                    <a:solidFill>
                      <a:schemeClr val="lt1"/>
                    </a:solidFill>
                  </a:rPr>
                  <a:t>atığı</a:t>
                </a:r>
                <a:r>
                  <a:rPr lang="en-US" dirty="0">
                    <a:solidFill>
                      <a:schemeClr val="lt1"/>
                    </a:solidFill>
                  </a:rPr>
                  <a:t> </a:t>
                </a:r>
                <a:r>
                  <a:rPr lang="en-US" dirty="0" err="1">
                    <a:solidFill>
                      <a:schemeClr val="lt1"/>
                    </a:solidFill>
                  </a:rPr>
                  <a:t>yönetmek</a:t>
                </a:r>
                <a:r>
                  <a:rPr lang="en-US" dirty="0">
                    <a:solidFill>
                      <a:schemeClr val="lt1"/>
                    </a:solidFill>
                  </a:rPr>
                  <a:t>, </a:t>
                </a:r>
                <a:r>
                  <a:rPr lang="en-US" dirty="0" err="1">
                    <a:solidFill>
                      <a:schemeClr val="lt1"/>
                    </a:solidFill>
                  </a:rPr>
                  <a:t>çevreye</a:t>
                </a:r>
                <a:r>
                  <a:rPr lang="en-US" dirty="0">
                    <a:solidFill>
                      <a:schemeClr val="lt1"/>
                    </a:solidFill>
                  </a:rPr>
                  <a:t> </a:t>
                </a:r>
                <a:r>
                  <a:rPr lang="en-US" dirty="0" err="1">
                    <a:solidFill>
                      <a:schemeClr val="lt1"/>
                    </a:solidFill>
                  </a:rPr>
                  <a:t>verilen</a:t>
                </a:r>
                <a:r>
                  <a:rPr lang="en-US" dirty="0">
                    <a:solidFill>
                      <a:schemeClr val="lt1"/>
                    </a:solidFill>
                  </a:rPr>
                  <a:t> </a:t>
                </a:r>
                <a:r>
                  <a:rPr lang="en-US" dirty="0" err="1">
                    <a:solidFill>
                      <a:schemeClr val="lt1"/>
                    </a:solidFill>
                  </a:rPr>
                  <a:t>zararı</a:t>
                </a:r>
                <a:r>
                  <a:rPr lang="en-US" dirty="0">
                    <a:solidFill>
                      <a:schemeClr val="lt1"/>
                    </a:solidFill>
                  </a:rPr>
                  <a:t> </a:t>
                </a:r>
                <a:r>
                  <a:rPr lang="en-US" dirty="0" err="1">
                    <a:solidFill>
                      <a:schemeClr val="lt1"/>
                    </a:solidFill>
                  </a:rPr>
                  <a:t>en</a:t>
                </a:r>
                <a:r>
                  <a:rPr lang="en-US" dirty="0">
                    <a:solidFill>
                      <a:schemeClr val="lt1"/>
                    </a:solidFill>
                  </a:rPr>
                  <a:t> </a:t>
                </a:r>
                <a:r>
                  <a:rPr lang="en-US" dirty="0" err="1">
                    <a:solidFill>
                      <a:schemeClr val="lt1"/>
                    </a:solidFill>
                  </a:rPr>
                  <a:t>aza</a:t>
                </a:r>
                <a:r>
                  <a:rPr lang="en-US" dirty="0">
                    <a:solidFill>
                      <a:schemeClr val="lt1"/>
                    </a:solidFill>
                  </a:rPr>
                  <a:t> </a:t>
                </a:r>
                <a:r>
                  <a:rPr lang="en-US" dirty="0" err="1">
                    <a:solidFill>
                      <a:schemeClr val="lt1"/>
                    </a:solidFill>
                  </a:rPr>
                  <a:t>indirmek</a:t>
                </a:r>
                <a:r>
                  <a:rPr lang="en-US" dirty="0">
                    <a:solidFill>
                      <a:schemeClr val="lt1"/>
                    </a:solidFill>
                  </a:rPr>
                  <a:t> </a:t>
                </a:r>
                <a:r>
                  <a:rPr lang="en-US" dirty="0" err="1">
                    <a:solidFill>
                      <a:schemeClr val="lt1"/>
                    </a:solidFill>
                  </a:rPr>
                  <a:t>için</a:t>
                </a:r>
                <a:r>
                  <a:rPr lang="en-US" dirty="0">
                    <a:solidFill>
                      <a:schemeClr val="lt1"/>
                    </a:solidFill>
                  </a:rPr>
                  <a:t> </a:t>
                </a:r>
                <a:r>
                  <a:rPr lang="en-US" dirty="0" err="1">
                    <a:solidFill>
                      <a:schemeClr val="lt1"/>
                    </a:solidFill>
                  </a:rPr>
                  <a:t>kritik</a:t>
                </a:r>
                <a:r>
                  <a:rPr lang="en-US" dirty="0">
                    <a:solidFill>
                      <a:schemeClr val="lt1"/>
                    </a:solidFill>
                  </a:rPr>
                  <a:t> </a:t>
                </a:r>
                <a:r>
                  <a:rPr lang="en-US" dirty="0" err="1">
                    <a:solidFill>
                      <a:schemeClr val="lt1"/>
                    </a:solidFill>
                  </a:rPr>
                  <a:t>öneme</a:t>
                </a:r>
                <a:r>
                  <a:rPr lang="en-US" dirty="0">
                    <a:solidFill>
                      <a:schemeClr val="lt1"/>
                    </a:solidFill>
                  </a:rPr>
                  <a:t> </a:t>
                </a:r>
                <a:r>
                  <a:rPr lang="en-US" dirty="0" err="1">
                    <a:solidFill>
                      <a:schemeClr val="lt1"/>
                    </a:solidFill>
                  </a:rPr>
                  <a:t>sahiptir</a:t>
                </a:r>
                <a:r>
                  <a:rPr lang="en-US" dirty="0">
                    <a:solidFill>
                      <a:schemeClr val="lt1"/>
                    </a:solidFill>
                  </a:rPr>
                  <a:t>.</a:t>
                </a:r>
                <a:endParaRPr sz="1400" i="0" u="none" strike="noStrike" cap="none" dirty="0">
                  <a:solidFill>
                    <a:schemeClr val="lt1"/>
                  </a:solidFill>
                  <a:latin typeface="Calibri"/>
                  <a:ea typeface="Calibri"/>
                  <a:cs typeface="Calibri"/>
                  <a:sym typeface="Calibri"/>
                </a:endParaRPr>
              </a:p>
            </p:txBody>
          </p:sp>
        </p:grpSp>
        <p:sp>
          <p:nvSpPr>
            <p:cNvPr id="262" name="Google Shape;262;p8"/>
            <p:cNvSpPr/>
            <p:nvPr/>
          </p:nvSpPr>
          <p:spPr>
            <a:xfrm>
              <a:off x="1674481" y="395729"/>
              <a:ext cx="548796" cy="1265577"/>
            </a:xfrm>
            <a:prstGeom prst="ellipse">
              <a:avLst/>
            </a:prstGeom>
            <a:solidFill>
              <a:srgbClr val="2A4C8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lt1"/>
                  </a:solidFill>
                  <a:latin typeface="Josefin Sans"/>
                  <a:ea typeface="Josefin Sans"/>
                  <a:cs typeface="Josefin Sans"/>
                  <a:sym typeface="Josefin Sans"/>
                </a:rPr>
                <a:t>B</a:t>
              </a:r>
              <a:endParaRPr sz="1200" b="1" i="0" u="none" strike="noStrike" cap="none">
                <a:solidFill>
                  <a:schemeClr val="lt1"/>
                </a:solidFill>
                <a:latin typeface="Josefin Sans"/>
                <a:ea typeface="Josefin Sans"/>
                <a:cs typeface="Josefin Sans"/>
                <a:sym typeface="Josefin Sans"/>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9"/>
          <p:cNvSpPr/>
          <p:nvPr/>
        </p:nvSpPr>
        <p:spPr>
          <a:xfrm rot="-3958287">
            <a:off x="8126091" y="74327"/>
            <a:ext cx="6562906" cy="7925488"/>
          </a:xfrm>
          <a:custGeom>
            <a:avLst/>
            <a:gdLst/>
            <a:ahLst/>
            <a:cxnLst/>
            <a:rect l="l" t="t" r="r" b="b"/>
            <a:pathLst>
              <a:path w="7881735" h="3836223" extrusionOk="0">
                <a:moveTo>
                  <a:pt x="0" y="0"/>
                </a:moveTo>
                <a:lnTo>
                  <a:pt x="7881735" y="0"/>
                </a:lnTo>
                <a:lnTo>
                  <a:pt x="7881735" y="3836223"/>
                </a:lnTo>
                <a:lnTo>
                  <a:pt x="0" y="3836223"/>
                </a:lnTo>
                <a:close/>
              </a:path>
            </a:pathLst>
          </a:custGeom>
          <a:solidFill>
            <a:srgbClr val="2A4C8C"/>
          </a:solidFill>
          <a:ln w="9525" cap="flat" cmpd="sng">
            <a:solidFill>
              <a:srgbClr val="2A4C8C"/>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269" name="Google Shape;269;p9"/>
          <p:cNvPicPr preferRelativeResize="0"/>
          <p:nvPr/>
        </p:nvPicPr>
        <p:blipFill rotWithShape="1">
          <a:blip r:embed="rId3">
            <a:alphaModFix/>
          </a:blip>
          <a:srcRect r="44462" b="-212"/>
          <a:stretch/>
        </p:blipFill>
        <p:spPr>
          <a:xfrm>
            <a:off x="190583" y="6290497"/>
            <a:ext cx="1784643" cy="413890"/>
          </a:xfrm>
          <a:prstGeom prst="rect">
            <a:avLst/>
          </a:prstGeom>
          <a:noFill/>
          <a:ln>
            <a:noFill/>
          </a:ln>
        </p:spPr>
      </p:pic>
      <p:sp>
        <p:nvSpPr>
          <p:cNvPr id="270" name="Google Shape;270;p9"/>
          <p:cNvSpPr/>
          <p:nvPr/>
        </p:nvSpPr>
        <p:spPr>
          <a:xfrm rot="-2119271">
            <a:off x="7567910" y="-587266"/>
            <a:ext cx="9911048" cy="7015650"/>
          </a:xfrm>
          <a:prstGeom prst="rtTriangle">
            <a:avLst/>
          </a:prstGeom>
          <a:noFill/>
          <a:ln w="57150" cap="flat" cmpd="sng">
            <a:solidFill>
              <a:srgbClr val="F1CB2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71" name="Google Shape;271;p9"/>
          <p:cNvSpPr txBox="1"/>
          <p:nvPr/>
        </p:nvSpPr>
        <p:spPr>
          <a:xfrm>
            <a:off x="8204343" y="3066055"/>
            <a:ext cx="3670225" cy="2462213"/>
          </a:xfrm>
          <a:prstGeom prst="rect">
            <a:avLst/>
          </a:prstGeom>
          <a:noFill/>
          <a:ln>
            <a:noFill/>
          </a:ln>
        </p:spPr>
        <p:txBody>
          <a:bodyPr spcFirstLastPara="1" wrap="square" lIns="0" tIns="0" rIns="0" bIns="0" anchor="t" anchorCtr="0">
            <a:spAutoFit/>
          </a:bodyPr>
          <a:lstStyle/>
          <a:p>
            <a:pPr lvl="0" algn="just">
              <a:buSzPts val="2000"/>
            </a:pPr>
            <a:r>
              <a:rPr lang="en-US" sz="2000" dirty="0" err="1">
                <a:solidFill>
                  <a:schemeClr val="lt1"/>
                </a:solidFill>
                <a:latin typeface="Calibri"/>
                <a:ea typeface="Calibri"/>
                <a:cs typeface="Calibri"/>
                <a:sym typeface="Calibri"/>
              </a:rPr>
              <a:t>Döngüsel</a:t>
            </a:r>
            <a:r>
              <a:rPr lang="en-US" sz="2000" dirty="0">
                <a:solidFill>
                  <a:schemeClr val="lt1"/>
                </a:solidFill>
                <a:latin typeface="Calibri"/>
                <a:ea typeface="Calibri"/>
                <a:cs typeface="Calibri"/>
                <a:sym typeface="Calibri"/>
              </a:rPr>
              <a:t> </a:t>
            </a:r>
            <a:r>
              <a:rPr lang="en-US" sz="2000" dirty="0" err="1">
                <a:solidFill>
                  <a:schemeClr val="lt1"/>
                </a:solidFill>
                <a:latin typeface="Calibri"/>
                <a:ea typeface="Calibri"/>
                <a:cs typeface="Calibri"/>
                <a:sym typeface="Calibri"/>
              </a:rPr>
              <a:t>ekonominin</a:t>
            </a:r>
            <a:r>
              <a:rPr lang="en-US" sz="2000" dirty="0">
                <a:solidFill>
                  <a:schemeClr val="lt1"/>
                </a:solidFill>
                <a:latin typeface="Calibri"/>
                <a:ea typeface="Calibri"/>
                <a:cs typeface="Calibri"/>
                <a:sym typeface="Calibri"/>
              </a:rPr>
              <a:t> </a:t>
            </a:r>
            <a:r>
              <a:rPr lang="en-US" sz="2000" dirty="0" err="1">
                <a:solidFill>
                  <a:schemeClr val="lt1"/>
                </a:solidFill>
                <a:latin typeface="Calibri"/>
                <a:ea typeface="Calibri"/>
                <a:cs typeface="Calibri"/>
                <a:sym typeface="Calibri"/>
              </a:rPr>
              <a:t>temel</a:t>
            </a:r>
            <a:r>
              <a:rPr lang="en-US" sz="2000" dirty="0">
                <a:solidFill>
                  <a:schemeClr val="lt1"/>
                </a:solidFill>
                <a:latin typeface="Calibri"/>
                <a:ea typeface="Calibri"/>
                <a:cs typeface="Calibri"/>
                <a:sym typeface="Calibri"/>
              </a:rPr>
              <a:t> </a:t>
            </a:r>
            <a:r>
              <a:rPr lang="en-US" sz="2000" dirty="0" err="1">
                <a:solidFill>
                  <a:schemeClr val="lt1"/>
                </a:solidFill>
                <a:latin typeface="Calibri"/>
                <a:ea typeface="Calibri"/>
                <a:cs typeface="Calibri"/>
                <a:sym typeface="Calibri"/>
              </a:rPr>
              <a:t>ilkeleri</a:t>
            </a:r>
            <a:r>
              <a:rPr lang="en-US" sz="2000" dirty="0">
                <a:solidFill>
                  <a:schemeClr val="lt1"/>
                </a:solidFill>
                <a:latin typeface="Calibri"/>
                <a:ea typeface="Calibri"/>
                <a:cs typeface="Calibri"/>
                <a:sym typeface="Calibri"/>
              </a:rPr>
              <a:t> "</a:t>
            </a:r>
            <a:r>
              <a:rPr lang="en-US" sz="2000" dirty="0" err="1">
                <a:solidFill>
                  <a:schemeClr val="lt1"/>
                </a:solidFill>
                <a:latin typeface="Calibri"/>
                <a:ea typeface="Calibri"/>
                <a:cs typeface="Calibri"/>
                <a:sym typeface="Calibri"/>
              </a:rPr>
              <a:t>azalt</a:t>
            </a:r>
            <a:r>
              <a:rPr lang="en-US" sz="2000" dirty="0">
                <a:solidFill>
                  <a:schemeClr val="lt1"/>
                </a:solidFill>
                <a:latin typeface="Calibri"/>
                <a:ea typeface="Calibri"/>
                <a:cs typeface="Calibri"/>
                <a:sym typeface="Calibri"/>
              </a:rPr>
              <a:t>, </a:t>
            </a:r>
            <a:r>
              <a:rPr lang="en-US" sz="2000" dirty="0" err="1">
                <a:solidFill>
                  <a:schemeClr val="lt1"/>
                </a:solidFill>
                <a:latin typeface="Calibri"/>
                <a:ea typeface="Calibri"/>
                <a:cs typeface="Calibri"/>
                <a:sym typeface="Calibri"/>
              </a:rPr>
              <a:t>yeniden</a:t>
            </a:r>
            <a:r>
              <a:rPr lang="en-US" sz="2000" dirty="0">
                <a:solidFill>
                  <a:schemeClr val="lt1"/>
                </a:solidFill>
                <a:latin typeface="Calibri"/>
                <a:ea typeface="Calibri"/>
                <a:cs typeface="Calibri"/>
                <a:sym typeface="Calibri"/>
              </a:rPr>
              <a:t> </a:t>
            </a:r>
            <a:r>
              <a:rPr lang="en-US" sz="2000" dirty="0" err="1">
                <a:solidFill>
                  <a:schemeClr val="lt1"/>
                </a:solidFill>
                <a:latin typeface="Calibri"/>
                <a:ea typeface="Calibri"/>
                <a:cs typeface="Calibri"/>
                <a:sym typeface="Calibri"/>
              </a:rPr>
              <a:t>kullan</a:t>
            </a:r>
            <a:r>
              <a:rPr lang="en-US" sz="2000" dirty="0">
                <a:solidFill>
                  <a:schemeClr val="lt1"/>
                </a:solidFill>
                <a:latin typeface="Calibri"/>
                <a:ea typeface="Calibri"/>
                <a:cs typeface="Calibri"/>
                <a:sym typeface="Calibri"/>
              </a:rPr>
              <a:t>, </a:t>
            </a:r>
            <a:r>
              <a:rPr lang="en-US" sz="2000" dirty="0" err="1">
                <a:solidFill>
                  <a:schemeClr val="lt1"/>
                </a:solidFill>
                <a:latin typeface="Calibri"/>
                <a:ea typeface="Calibri"/>
                <a:cs typeface="Calibri"/>
                <a:sym typeface="Calibri"/>
              </a:rPr>
              <a:t>geri</a:t>
            </a:r>
            <a:r>
              <a:rPr lang="en-US" sz="2000" dirty="0">
                <a:solidFill>
                  <a:schemeClr val="lt1"/>
                </a:solidFill>
                <a:latin typeface="Calibri"/>
                <a:ea typeface="Calibri"/>
                <a:cs typeface="Calibri"/>
                <a:sym typeface="Calibri"/>
              </a:rPr>
              <a:t> </a:t>
            </a:r>
            <a:r>
              <a:rPr lang="en-US" sz="2000" dirty="0" err="1">
                <a:solidFill>
                  <a:schemeClr val="lt1"/>
                </a:solidFill>
                <a:latin typeface="Calibri"/>
                <a:ea typeface="Calibri"/>
                <a:cs typeface="Calibri"/>
                <a:sym typeface="Calibri"/>
              </a:rPr>
              <a:t>dönüştür"dür</a:t>
            </a:r>
            <a:r>
              <a:rPr lang="en-US" sz="2000" dirty="0">
                <a:solidFill>
                  <a:schemeClr val="lt1"/>
                </a:solidFill>
                <a:latin typeface="Calibri"/>
                <a:ea typeface="Calibri"/>
                <a:cs typeface="Calibri"/>
                <a:sym typeface="Calibri"/>
              </a:rPr>
              <a:t>. Bu, </a:t>
            </a:r>
            <a:r>
              <a:rPr lang="en-US" sz="2000" dirty="0" err="1">
                <a:solidFill>
                  <a:schemeClr val="lt1"/>
                </a:solidFill>
                <a:latin typeface="Calibri"/>
                <a:ea typeface="Calibri"/>
                <a:cs typeface="Calibri"/>
                <a:sym typeface="Calibri"/>
              </a:rPr>
              <a:t>bakir</a:t>
            </a:r>
            <a:r>
              <a:rPr lang="en-US" sz="2000" dirty="0">
                <a:solidFill>
                  <a:schemeClr val="lt1"/>
                </a:solidFill>
                <a:latin typeface="Calibri"/>
                <a:ea typeface="Calibri"/>
                <a:cs typeface="Calibri"/>
                <a:sym typeface="Calibri"/>
              </a:rPr>
              <a:t> </a:t>
            </a:r>
            <a:r>
              <a:rPr lang="en-US" sz="2000" dirty="0" err="1">
                <a:solidFill>
                  <a:schemeClr val="lt1"/>
                </a:solidFill>
                <a:latin typeface="Calibri"/>
                <a:ea typeface="Calibri"/>
                <a:cs typeface="Calibri"/>
                <a:sym typeface="Calibri"/>
              </a:rPr>
              <a:t>kaynakların</a:t>
            </a:r>
            <a:r>
              <a:rPr lang="en-US" sz="2000" dirty="0">
                <a:solidFill>
                  <a:schemeClr val="lt1"/>
                </a:solidFill>
                <a:latin typeface="Calibri"/>
                <a:ea typeface="Calibri"/>
                <a:cs typeface="Calibri"/>
                <a:sym typeface="Calibri"/>
              </a:rPr>
              <a:t> </a:t>
            </a:r>
            <a:r>
              <a:rPr lang="en-US" sz="2000" dirty="0" err="1">
                <a:solidFill>
                  <a:schemeClr val="lt1"/>
                </a:solidFill>
                <a:latin typeface="Calibri"/>
                <a:ea typeface="Calibri"/>
                <a:cs typeface="Calibri"/>
                <a:sym typeface="Calibri"/>
              </a:rPr>
              <a:t>kullanımını</a:t>
            </a:r>
            <a:r>
              <a:rPr lang="en-US" sz="2000" dirty="0">
                <a:solidFill>
                  <a:schemeClr val="lt1"/>
                </a:solidFill>
                <a:latin typeface="Calibri"/>
                <a:ea typeface="Calibri"/>
                <a:cs typeface="Calibri"/>
                <a:sym typeface="Calibri"/>
              </a:rPr>
              <a:t> </a:t>
            </a:r>
            <a:r>
              <a:rPr lang="en-US" sz="2000" dirty="0" err="1">
                <a:solidFill>
                  <a:schemeClr val="lt1"/>
                </a:solidFill>
                <a:latin typeface="Calibri"/>
                <a:ea typeface="Calibri"/>
                <a:cs typeface="Calibri"/>
                <a:sym typeface="Calibri"/>
              </a:rPr>
              <a:t>azaltmak</a:t>
            </a:r>
            <a:r>
              <a:rPr lang="en-US" sz="2000" dirty="0">
                <a:solidFill>
                  <a:schemeClr val="lt1"/>
                </a:solidFill>
                <a:latin typeface="Calibri"/>
                <a:ea typeface="Calibri"/>
                <a:cs typeface="Calibri"/>
                <a:sym typeface="Calibri"/>
              </a:rPr>
              <a:t>, </a:t>
            </a:r>
            <a:r>
              <a:rPr lang="en-US" sz="2000" dirty="0" err="1">
                <a:solidFill>
                  <a:schemeClr val="lt1"/>
                </a:solidFill>
                <a:latin typeface="Calibri"/>
                <a:ea typeface="Calibri"/>
                <a:cs typeface="Calibri"/>
                <a:sym typeface="Calibri"/>
              </a:rPr>
              <a:t>ürünleri</a:t>
            </a:r>
            <a:r>
              <a:rPr lang="en-US" sz="2000" dirty="0">
                <a:solidFill>
                  <a:schemeClr val="lt1"/>
                </a:solidFill>
                <a:latin typeface="Calibri"/>
                <a:ea typeface="Calibri"/>
                <a:cs typeface="Calibri"/>
                <a:sym typeface="Calibri"/>
              </a:rPr>
              <a:t> ve </a:t>
            </a:r>
            <a:r>
              <a:rPr lang="en-US" sz="2000" dirty="0" err="1">
                <a:solidFill>
                  <a:schemeClr val="lt1"/>
                </a:solidFill>
                <a:latin typeface="Calibri"/>
                <a:ea typeface="Calibri"/>
                <a:cs typeface="Calibri"/>
                <a:sym typeface="Calibri"/>
              </a:rPr>
              <a:t>malzemeleri</a:t>
            </a:r>
            <a:r>
              <a:rPr lang="en-US" sz="2000" dirty="0">
                <a:solidFill>
                  <a:schemeClr val="lt1"/>
                </a:solidFill>
                <a:latin typeface="Calibri"/>
                <a:ea typeface="Calibri"/>
                <a:cs typeface="Calibri"/>
                <a:sym typeface="Calibri"/>
              </a:rPr>
              <a:t> </a:t>
            </a:r>
            <a:r>
              <a:rPr lang="en-US" sz="2000" dirty="0" err="1">
                <a:solidFill>
                  <a:schemeClr val="lt1"/>
                </a:solidFill>
                <a:latin typeface="Calibri"/>
                <a:ea typeface="Calibri"/>
                <a:cs typeface="Calibri"/>
                <a:sym typeface="Calibri"/>
              </a:rPr>
              <a:t>yeniden</a:t>
            </a:r>
            <a:r>
              <a:rPr lang="en-US" sz="2000" dirty="0">
                <a:solidFill>
                  <a:schemeClr val="lt1"/>
                </a:solidFill>
                <a:latin typeface="Calibri"/>
                <a:ea typeface="Calibri"/>
                <a:cs typeface="Calibri"/>
                <a:sym typeface="Calibri"/>
              </a:rPr>
              <a:t> </a:t>
            </a:r>
            <a:r>
              <a:rPr lang="en-US" sz="2000" dirty="0" err="1">
                <a:solidFill>
                  <a:schemeClr val="lt1"/>
                </a:solidFill>
                <a:latin typeface="Calibri"/>
                <a:ea typeface="Calibri"/>
                <a:cs typeface="Calibri"/>
                <a:sym typeface="Calibri"/>
              </a:rPr>
              <a:t>kullanmak</a:t>
            </a:r>
            <a:r>
              <a:rPr lang="en-US" sz="2000" dirty="0">
                <a:solidFill>
                  <a:schemeClr val="lt1"/>
                </a:solidFill>
                <a:latin typeface="Calibri"/>
                <a:ea typeface="Calibri"/>
                <a:cs typeface="Calibri"/>
                <a:sym typeface="Calibri"/>
              </a:rPr>
              <a:t> ve </a:t>
            </a:r>
            <a:r>
              <a:rPr lang="en-US" sz="2000" dirty="0" err="1">
                <a:solidFill>
                  <a:schemeClr val="lt1"/>
                </a:solidFill>
                <a:latin typeface="Calibri"/>
                <a:ea typeface="Calibri"/>
                <a:cs typeface="Calibri"/>
                <a:sym typeface="Calibri"/>
              </a:rPr>
              <a:t>kapalı</a:t>
            </a:r>
            <a:r>
              <a:rPr lang="en-US" sz="2000" dirty="0">
                <a:solidFill>
                  <a:schemeClr val="lt1"/>
                </a:solidFill>
                <a:latin typeface="Calibri"/>
                <a:ea typeface="Calibri"/>
                <a:cs typeface="Calibri"/>
                <a:sym typeface="Calibri"/>
              </a:rPr>
              <a:t> </a:t>
            </a:r>
            <a:r>
              <a:rPr lang="en-US" sz="2000" dirty="0" err="1">
                <a:solidFill>
                  <a:schemeClr val="lt1"/>
                </a:solidFill>
                <a:latin typeface="Calibri"/>
                <a:ea typeface="Calibri"/>
                <a:cs typeface="Calibri"/>
                <a:sym typeface="Calibri"/>
              </a:rPr>
              <a:t>döngü</a:t>
            </a:r>
            <a:r>
              <a:rPr lang="en-US" sz="2000" dirty="0">
                <a:solidFill>
                  <a:schemeClr val="lt1"/>
                </a:solidFill>
                <a:latin typeface="Calibri"/>
                <a:ea typeface="Calibri"/>
                <a:cs typeface="Calibri"/>
                <a:sym typeface="Calibri"/>
              </a:rPr>
              <a:t> </a:t>
            </a:r>
            <a:r>
              <a:rPr lang="en-US" sz="2000" dirty="0" err="1">
                <a:solidFill>
                  <a:schemeClr val="lt1"/>
                </a:solidFill>
                <a:latin typeface="Calibri"/>
                <a:ea typeface="Calibri"/>
                <a:cs typeface="Calibri"/>
                <a:sym typeface="Calibri"/>
              </a:rPr>
              <a:t>bir</a:t>
            </a:r>
            <a:r>
              <a:rPr lang="en-US" sz="2000" dirty="0">
                <a:solidFill>
                  <a:schemeClr val="lt1"/>
                </a:solidFill>
                <a:latin typeface="Calibri"/>
                <a:ea typeface="Calibri"/>
                <a:cs typeface="Calibri"/>
                <a:sym typeface="Calibri"/>
              </a:rPr>
              <a:t> </a:t>
            </a:r>
            <a:r>
              <a:rPr lang="en-US" sz="2000" dirty="0" err="1">
                <a:solidFill>
                  <a:schemeClr val="lt1"/>
                </a:solidFill>
                <a:latin typeface="Calibri"/>
                <a:ea typeface="Calibri"/>
                <a:cs typeface="Calibri"/>
                <a:sym typeface="Calibri"/>
              </a:rPr>
              <a:t>sistem</a:t>
            </a:r>
            <a:r>
              <a:rPr lang="en-US" sz="2000" dirty="0">
                <a:solidFill>
                  <a:schemeClr val="lt1"/>
                </a:solidFill>
                <a:latin typeface="Calibri"/>
                <a:ea typeface="Calibri"/>
                <a:cs typeface="Calibri"/>
                <a:sym typeface="Calibri"/>
              </a:rPr>
              <a:t> </a:t>
            </a:r>
            <a:r>
              <a:rPr lang="en-US" sz="2000" dirty="0" err="1">
                <a:solidFill>
                  <a:schemeClr val="lt1"/>
                </a:solidFill>
                <a:latin typeface="Calibri"/>
                <a:ea typeface="Calibri"/>
                <a:cs typeface="Calibri"/>
                <a:sym typeface="Calibri"/>
              </a:rPr>
              <a:t>oluşturmak</a:t>
            </a:r>
            <a:r>
              <a:rPr lang="en-US" sz="2000" dirty="0">
                <a:solidFill>
                  <a:schemeClr val="lt1"/>
                </a:solidFill>
                <a:latin typeface="Calibri"/>
                <a:ea typeface="Calibri"/>
                <a:cs typeface="Calibri"/>
                <a:sym typeface="Calibri"/>
              </a:rPr>
              <a:t> </a:t>
            </a:r>
            <a:r>
              <a:rPr lang="en-US" sz="2000" dirty="0" err="1">
                <a:solidFill>
                  <a:schemeClr val="lt1"/>
                </a:solidFill>
                <a:latin typeface="Calibri"/>
                <a:ea typeface="Calibri"/>
                <a:cs typeface="Calibri"/>
                <a:sym typeface="Calibri"/>
              </a:rPr>
              <a:t>için</a:t>
            </a:r>
            <a:r>
              <a:rPr lang="en-US" sz="2000" dirty="0">
                <a:solidFill>
                  <a:schemeClr val="lt1"/>
                </a:solidFill>
                <a:latin typeface="Calibri"/>
                <a:ea typeface="Calibri"/>
                <a:cs typeface="Calibri"/>
                <a:sym typeface="Calibri"/>
              </a:rPr>
              <a:t> </a:t>
            </a:r>
            <a:r>
              <a:rPr lang="en-US" sz="2000" dirty="0" err="1">
                <a:solidFill>
                  <a:schemeClr val="lt1"/>
                </a:solidFill>
                <a:latin typeface="Calibri"/>
                <a:ea typeface="Calibri"/>
                <a:cs typeface="Calibri"/>
                <a:sym typeface="Calibri"/>
              </a:rPr>
              <a:t>malzemeleri</a:t>
            </a:r>
            <a:r>
              <a:rPr lang="en-US" sz="2000" dirty="0">
                <a:solidFill>
                  <a:schemeClr val="lt1"/>
                </a:solidFill>
                <a:latin typeface="Calibri"/>
                <a:ea typeface="Calibri"/>
                <a:cs typeface="Calibri"/>
                <a:sym typeface="Calibri"/>
              </a:rPr>
              <a:t> </a:t>
            </a:r>
            <a:r>
              <a:rPr lang="en-US" sz="2000" dirty="0" err="1">
                <a:solidFill>
                  <a:schemeClr val="lt1"/>
                </a:solidFill>
                <a:latin typeface="Calibri"/>
                <a:ea typeface="Calibri"/>
                <a:cs typeface="Calibri"/>
                <a:sym typeface="Calibri"/>
              </a:rPr>
              <a:t>geri</a:t>
            </a:r>
            <a:r>
              <a:rPr lang="en-US" sz="2000" dirty="0">
                <a:solidFill>
                  <a:schemeClr val="lt1"/>
                </a:solidFill>
                <a:latin typeface="Calibri"/>
                <a:ea typeface="Calibri"/>
                <a:cs typeface="Calibri"/>
                <a:sym typeface="Calibri"/>
              </a:rPr>
              <a:t> </a:t>
            </a:r>
            <a:r>
              <a:rPr lang="en-US" sz="2000" dirty="0" err="1">
                <a:solidFill>
                  <a:schemeClr val="lt1"/>
                </a:solidFill>
                <a:latin typeface="Calibri"/>
                <a:ea typeface="Calibri"/>
                <a:cs typeface="Calibri"/>
                <a:sym typeface="Calibri"/>
              </a:rPr>
              <a:t>dönüştürmek</a:t>
            </a:r>
            <a:r>
              <a:rPr lang="en-US" sz="2000" dirty="0">
                <a:solidFill>
                  <a:schemeClr val="lt1"/>
                </a:solidFill>
                <a:latin typeface="Calibri"/>
                <a:ea typeface="Calibri"/>
                <a:cs typeface="Calibri"/>
                <a:sym typeface="Calibri"/>
              </a:rPr>
              <a:t> </a:t>
            </a:r>
            <a:r>
              <a:rPr lang="en-US" sz="2000" dirty="0" err="1">
                <a:solidFill>
                  <a:schemeClr val="lt1"/>
                </a:solidFill>
                <a:latin typeface="Calibri"/>
                <a:ea typeface="Calibri"/>
                <a:cs typeface="Calibri"/>
                <a:sym typeface="Calibri"/>
              </a:rPr>
              <a:t>anlamına</a:t>
            </a:r>
            <a:r>
              <a:rPr lang="en-US" sz="2000" dirty="0">
                <a:solidFill>
                  <a:schemeClr val="lt1"/>
                </a:solidFill>
                <a:latin typeface="Calibri"/>
                <a:ea typeface="Calibri"/>
                <a:cs typeface="Calibri"/>
                <a:sym typeface="Calibri"/>
              </a:rPr>
              <a:t> </a:t>
            </a:r>
            <a:r>
              <a:rPr lang="en-US" sz="2000" dirty="0" err="1">
                <a:solidFill>
                  <a:schemeClr val="lt1"/>
                </a:solidFill>
                <a:latin typeface="Calibri"/>
                <a:ea typeface="Calibri"/>
                <a:cs typeface="Calibri"/>
                <a:sym typeface="Calibri"/>
              </a:rPr>
              <a:t>gelir</a:t>
            </a:r>
            <a:r>
              <a:rPr lang="en-US" sz="2000" dirty="0">
                <a:solidFill>
                  <a:schemeClr val="lt1"/>
                </a:solidFill>
                <a:latin typeface="Calibri"/>
                <a:ea typeface="Calibri"/>
                <a:cs typeface="Calibri"/>
                <a:sym typeface="Calibri"/>
              </a:rPr>
              <a:t>.</a:t>
            </a:r>
            <a:endParaRPr sz="1400" b="0" i="0" u="none" strike="noStrike" cap="none" dirty="0">
              <a:solidFill>
                <a:srgbClr val="000000"/>
              </a:solidFill>
              <a:latin typeface="Arial"/>
              <a:ea typeface="Arial"/>
              <a:cs typeface="Arial"/>
              <a:sym typeface="Arial"/>
            </a:endParaRPr>
          </a:p>
        </p:txBody>
      </p:sp>
      <p:grpSp>
        <p:nvGrpSpPr>
          <p:cNvPr id="272" name="Google Shape;272;p9"/>
          <p:cNvGrpSpPr/>
          <p:nvPr/>
        </p:nvGrpSpPr>
        <p:grpSpPr>
          <a:xfrm flipH="1">
            <a:off x="0" y="126744"/>
            <a:ext cx="8439814" cy="890747"/>
            <a:chOff x="2977130" y="297492"/>
            <a:chExt cx="8439814" cy="890747"/>
          </a:xfrm>
        </p:grpSpPr>
        <p:pic>
          <p:nvPicPr>
            <p:cNvPr id="273" name="Google Shape;273;p9"/>
            <p:cNvPicPr preferRelativeResize="0"/>
            <p:nvPr/>
          </p:nvPicPr>
          <p:blipFill rotWithShape="1">
            <a:blip r:embed="rId4">
              <a:alphaModFix/>
            </a:blip>
            <a:srcRect/>
            <a:stretch/>
          </p:blipFill>
          <p:spPr>
            <a:xfrm flipH="1">
              <a:off x="2977130" y="297492"/>
              <a:ext cx="917508" cy="890747"/>
            </a:xfrm>
            <a:prstGeom prst="rect">
              <a:avLst/>
            </a:prstGeom>
            <a:noFill/>
            <a:ln>
              <a:noFill/>
            </a:ln>
          </p:spPr>
        </p:pic>
        <p:sp>
          <p:nvSpPr>
            <p:cNvPr id="274" name="Google Shape;274;p9"/>
            <p:cNvSpPr txBox="1"/>
            <p:nvPr/>
          </p:nvSpPr>
          <p:spPr>
            <a:xfrm>
              <a:off x="4137829" y="531306"/>
              <a:ext cx="7279115" cy="461665"/>
            </a:xfrm>
            <a:prstGeom prst="rect">
              <a:avLst/>
            </a:prstGeom>
            <a:noFill/>
            <a:ln>
              <a:noFill/>
            </a:ln>
          </p:spPr>
          <p:txBody>
            <a:bodyPr spcFirstLastPara="1" wrap="square" lIns="91425" tIns="45700" rIns="91425" bIns="45700" anchor="t" anchorCtr="0">
              <a:spAutoFit/>
            </a:bodyPr>
            <a:lstStyle/>
            <a:p>
              <a:pPr lvl="0" algn="ctr">
                <a:buSzPts val="1200"/>
              </a:pPr>
              <a:r>
                <a:rPr lang="en-US" sz="1200" dirty="0">
                  <a:solidFill>
                    <a:srgbClr val="2D5693"/>
                  </a:solidFill>
                  <a:latin typeface="Arimo"/>
                  <a:ea typeface="Arimo"/>
                  <a:cs typeface="Arimo"/>
                  <a:sym typeface="Arimo"/>
                </a:rPr>
                <a:t>SHOEDES – </a:t>
              </a:r>
              <a:r>
                <a:rPr lang="en-US" sz="1200" dirty="0" err="1">
                  <a:solidFill>
                    <a:srgbClr val="2D5693"/>
                  </a:solidFill>
                  <a:latin typeface="Arimo"/>
                  <a:ea typeface="Arimo"/>
                  <a:cs typeface="Arimo"/>
                  <a:sym typeface="Arimo"/>
                </a:rPr>
                <a:t>Döngüsel</a:t>
              </a:r>
              <a:r>
                <a:rPr lang="en-US" sz="1200" dirty="0">
                  <a:solidFill>
                    <a:srgbClr val="2D5693"/>
                  </a:solidFill>
                  <a:latin typeface="Arimo"/>
                  <a:ea typeface="Arimo"/>
                  <a:cs typeface="Arimo"/>
                  <a:sym typeface="Arimo"/>
                </a:rPr>
                <a:t> </a:t>
              </a:r>
              <a:r>
                <a:rPr lang="en-US" sz="1200" dirty="0" err="1">
                  <a:solidFill>
                    <a:srgbClr val="2D5693"/>
                  </a:solidFill>
                  <a:latin typeface="Arimo"/>
                  <a:ea typeface="Arimo"/>
                  <a:cs typeface="Arimo"/>
                  <a:sym typeface="Arimo"/>
                </a:rPr>
                <a:t>ekonominin</a:t>
              </a:r>
              <a:r>
                <a:rPr lang="en-US" sz="1200" dirty="0">
                  <a:solidFill>
                    <a:srgbClr val="2D5693"/>
                  </a:solidFill>
                  <a:latin typeface="Arimo"/>
                  <a:ea typeface="Arimo"/>
                  <a:cs typeface="Arimo"/>
                  <a:sym typeface="Arimo"/>
                </a:rPr>
                <a:t> </a:t>
              </a:r>
              <a:r>
                <a:rPr lang="en-US" sz="1200" dirty="0" err="1">
                  <a:solidFill>
                    <a:srgbClr val="2D5693"/>
                  </a:solidFill>
                  <a:latin typeface="Arimo"/>
                  <a:ea typeface="Arimo"/>
                  <a:cs typeface="Arimo"/>
                  <a:sym typeface="Arimo"/>
                </a:rPr>
                <a:t>ortaya</a:t>
              </a:r>
              <a:r>
                <a:rPr lang="en-US" sz="1200" dirty="0">
                  <a:solidFill>
                    <a:srgbClr val="2D5693"/>
                  </a:solidFill>
                  <a:latin typeface="Arimo"/>
                  <a:ea typeface="Arimo"/>
                  <a:cs typeface="Arimo"/>
                  <a:sym typeface="Arimo"/>
                </a:rPr>
                <a:t> </a:t>
              </a:r>
              <a:r>
                <a:rPr lang="en-US" sz="1200" dirty="0" err="1">
                  <a:solidFill>
                    <a:srgbClr val="2D5693"/>
                  </a:solidFill>
                  <a:latin typeface="Arimo"/>
                  <a:ea typeface="Arimo"/>
                  <a:cs typeface="Arimo"/>
                  <a:sym typeface="Arimo"/>
                </a:rPr>
                <a:t>çıkan</a:t>
              </a:r>
              <a:r>
                <a:rPr lang="en-US" sz="1200" dirty="0">
                  <a:solidFill>
                    <a:srgbClr val="2D5693"/>
                  </a:solidFill>
                  <a:latin typeface="Arimo"/>
                  <a:ea typeface="Arimo"/>
                  <a:cs typeface="Arimo"/>
                  <a:sym typeface="Arimo"/>
                </a:rPr>
                <a:t> </a:t>
              </a:r>
              <a:r>
                <a:rPr lang="en-US" sz="1200" dirty="0" err="1">
                  <a:solidFill>
                    <a:srgbClr val="2D5693"/>
                  </a:solidFill>
                  <a:latin typeface="Arimo"/>
                  <a:ea typeface="Arimo"/>
                  <a:cs typeface="Arimo"/>
                  <a:sym typeface="Arimo"/>
                </a:rPr>
                <a:t>taleplerine</a:t>
              </a:r>
              <a:r>
                <a:rPr lang="en-US" sz="1200" dirty="0">
                  <a:solidFill>
                    <a:srgbClr val="2D5693"/>
                  </a:solidFill>
                  <a:latin typeface="Arimo"/>
                  <a:ea typeface="Arimo"/>
                  <a:cs typeface="Arimo"/>
                  <a:sym typeface="Arimo"/>
                </a:rPr>
                <a:t> </a:t>
              </a:r>
              <a:r>
                <a:rPr lang="en-US" sz="1200" dirty="0" err="1">
                  <a:solidFill>
                    <a:srgbClr val="2D5693"/>
                  </a:solidFill>
                  <a:latin typeface="Arimo"/>
                  <a:ea typeface="Arimo"/>
                  <a:cs typeface="Arimo"/>
                  <a:sym typeface="Arimo"/>
                </a:rPr>
                <a:t>uygun</a:t>
              </a:r>
              <a:r>
                <a:rPr lang="en-US" sz="1200" dirty="0">
                  <a:solidFill>
                    <a:srgbClr val="2D5693"/>
                  </a:solidFill>
                  <a:latin typeface="Arimo"/>
                  <a:ea typeface="Arimo"/>
                  <a:cs typeface="Arimo"/>
                  <a:sym typeface="Arimo"/>
                </a:rPr>
                <a:t> </a:t>
              </a:r>
              <a:r>
                <a:rPr lang="en-US" sz="1200" dirty="0" err="1">
                  <a:solidFill>
                    <a:srgbClr val="2D5693"/>
                  </a:solidFill>
                  <a:latin typeface="Arimo"/>
                  <a:ea typeface="Arimo"/>
                  <a:cs typeface="Arimo"/>
                  <a:sym typeface="Arimo"/>
                </a:rPr>
                <a:t>sürdürülebilir</a:t>
              </a:r>
              <a:r>
                <a:rPr lang="en-US" sz="1200" dirty="0">
                  <a:solidFill>
                    <a:srgbClr val="2D5693"/>
                  </a:solidFill>
                  <a:latin typeface="Arimo"/>
                  <a:ea typeface="Arimo"/>
                  <a:cs typeface="Arimo"/>
                  <a:sym typeface="Arimo"/>
                </a:rPr>
                <a:t> </a:t>
              </a:r>
              <a:r>
                <a:rPr lang="en-US" sz="1200" dirty="0" err="1">
                  <a:solidFill>
                    <a:srgbClr val="2D5693"/>
                  </a:solidFill>
                  <a:latin typeface="Arimo"/>
                  <a:ea typeface="Arimo"/>
                  <a:cs typeface="Arimo"/>
                  <a:sym typeface="Arimo"/>
                </a:rPr>
                <a:t>ürünler</a:t>
              </a:r>
              <a:r>
                <a:rPr lang="en-US" sz="1200" dirty="0">
                  <a:solidFill>
                    <a:srgbClr val="2D5693"/>
                  </a:solidFill>
                  <a:latin typeface="Arimo"/>
                  <a:ea typeface="Arimo"/>
                  <a:cs typeface="Arimo"/>
                  <a:sym typeface="Arimo"/>
                </a:rPr>
                <a:t> </a:t>
              </a:r>
              <a:r>
                <a:rPr lang="en-US" sz="1200" dirty="0" err="1">
                  <a:solidFill>
                    <a:srgbClr val="2D5693"/>
                  </a:solidFill>
                  <a:latin typeface="Arimo"/>
                  <a:ea typeface="Arimo"/>
                  <a:cs typeface="Arimo"/>
                  <a:sym typeface="Arimo"/>
                </a:rPr>
                <a:t>için</a:t>
              </a:r>
              <a:r>
                <a:rPr lang="en-US" sz="1200" dirty="0">
                  <a:solidFill>
                    <a:srgbClr val="2D5693"/>
                  </a:solidFill>
                  <a:latin typeface="Arimo"/>
                  <a:ea typeface="Arimo"/>
                  <a:cs typeface="Arimo"/>
                  <a:sym typeface="Arimo"/>
                </a:rPr>
                <a:t> yeni </a:t>
              </a:r>
              <a:r>
                <a:rPr lang="en-US" sz="1200" dirty="0" err="1">
                  <a:solidFill>
                    <a:srgbClr val="2D5693"/>
                  </a:solidFill>
                  <a:latin typeface="Arimo"/>
                  <a:ea typeface="Arimo"/>
                  <a:cs typeface="Arimo"/>
                  <a:sym typeface="Arimo"/>
                </a:rPr>
                <a:t>ayakkabı</a:t>
              </a:r>
              <a:r>
                <a:rPr lang="en-US" sz="1200" dirty="0">
                  <a:solidFill>
                    <a:srgbClr val="2D5693"/>
                  </a:solidFill>
                  <a:latin typeface="Arimo"/>
                  <a:ea typeface="Arimo"/>
                  <a:cs typeface="Arimo"/>
                  <a:sym typeface="Arimo"/>
                </a:rPr>
                <a:t> </a:t>
              </a:r>
              <a:r>
                <a:rPr lang="en-US" sz="1200" dirty="0" err="1">
                  <a:solidFill>
                    <a:srgbClr val="2D5693"/>
                  </a:solidFill>
                  <a:latin typeface="Arimo"/>
                  <a:ea typeface="Arimo"/>
                  <a:cs typeface="Arimo"/>
                  <a:sym typeface="Arimo"/>
                </a:rPr>
                <a:t>tasarımcısı</a:t>
              </a:r>
              <a:r>
                <a:rPr lang="en-US" sz="1200" dirty="0">
                  <a:solidFill>
                    <a:srgbClr val="2D5693"/>
                  </a:solidFill>
                  <a:latin typeface="Arimo"/>
                  <a:ea typeface="Arimo"/>
                  <a:cs typeface="Arimo"/>
                  <a:sym typeface="Arimo"/>
                </a:rPr>
                <a:t> </a:t>
              </a:r>
              <a:r>
                <a:rPr lang="en-US" sz="1200" dirty="0" err="1">
                  <a:solidFill>
                    <a:srgbClr val="2D5693"/>
                  </a:solidFill>
                  <a:latin typeface="Arimo"/>
                  <a:ea typeface="Arimo"/>
                  <a:cs typeface="Arimo"/>
                  <a:sym typeface="Arimo"/>
                </a:rPr>
                <a:t>nitelikleri</a:t>
              </a:r>
              <a:endParaRPr sz="1200" b="0" i="0" u="none" strike="noStrike" cap="none" dirty="0">
                <a:solidFill>
                  <a:srgbClr val="2D5693"/>
                </a:solidFill>
                <a:latin typeface="Arimo"/>
                <a:ea typeface="Arimo"/>
                <a:cs typeface="Arimo"/>
                <a:sym typeface="Arimo"/>
              </a:endParaRPr>
            </a:p>
          </p:txBody>
        </p:sp>
      </p:grpSp>
      <p:grpSp>
        <p:nvGrpSpPr>
          <p:cNvPr id="275" name="Google Shape;275;p9"/>
          <p:cNvGrpSpPr/>
          <p:nvPr/>
        </p:nvGrpSpPr>
        <p:grpSpPr>
          <a:xfrm>
            <a:off x="1087163" y="1132389"/>
            <a:ext cx="5024803" cy="4785527"/>
            <a:chOff x="669663" y="1619"/>
            <a:chExt cx="5024803" cy="4785527"/>
          </a:xfrm>
        </p:grpSpPr>
        <p:sp>
          <p:nvSpPr>
            <p:cNvPr id="276" name="Google Shape;276;p9"/>
            <p:cNvSpPr/>
            <p:nvPr/>
          </p:nvSpPr>
          <p:spPr>
            <a:xfrm>
              <a:off x="669663" y="1619"/>
              <a:ext cx="2392763" cy="1435658"/>
            </a:xfrm>
            <a:prstGeom prst="rect">
              <a:avLst/>
            </a:prstGeom>
            <a:noFill/>
            <a:ln w="38100" cap="flat" cmpd="sng">
              <a:solidFill>
                <a:srgbClr val="F1CB2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7" name="Google Shape;277;p9"/>
            <p:cNvSpPr txBox="1"/>
            <p:nvPr/>
          </p:nvSpPr>
          <p:spPr>
            <a:xfrm>
              <a:off x="669663" y="1619"/>
              <a:ext cx="2392763" cy="1435658"/>
            </a:xfrm>
            <a:prstGeom prst="rect">
              <a:avLst/>
            </a:prstGeom>
            <a:noFill/>
            <a:ln>
              <a:noFill/>
            </a:ln>
          </p:spPr>
          <p:txBody>
            <a:bodyPr spcFirstLastPara="1" wrap="square" lIns="68575" tIns="68575" rIns="68575" bIns="68575" anchor="ctr" anchorCtr="0">
              <a:noAutofit/>
            </a:bodyPr>
            <a:lstStyle/>
            <a:p>
              <a:pPr lvl="0" algn="ctr">
                <a:lnSpc>
                  <a:spcPct val="90000"/>
                </a:lnSpc>
                <a:buClr>
                  <a:srgbClr val="2A4C8C"/>
                </a:buClr>
                <a:buSzPts val="1800"/>
              </a:pPr>
              <a:r>
                <a:rPr lang="en-US" sz="1800" b="1" dirty="0">
                  <a:solidFill>
                    <a:srgbClr val="2A4C8C"/>
                  </a:solidFill>
                  <a:latin typeface="Calibri"/>
                  <a:ea typeface="Calibri"/>
                  <a:cs typeface="Calibri"/>
                  <a:sym typeface="Calibri"/>
                </a:rPr>
                <a:t>Kaynak </a:t>
              </a:r>
              <a:r>
                <a:rPr lang="en-US" sz="1800" b="1" dirty="0" err="1">
                  <a:solidFill>
                    <a:srgbClr val="2A4C8C"/>
                  </a:solidFill>
                  <a:latin typeface="Calibri"/>
                  <a:ea typeface="Calibri"/>
                  <a:cs typeface="Calibri"/>
                  <a:sym typeface="Calibri"/>
                </a:rPr>
                <a:t>Yenilenmesi</a:t>
              </a:r>
              <a:r>
                <a:rPr lang="en-US" sz="1800" b="1" dirty="0">
                  <a:solidFill>
                    <a:srgbClr val="2A4C8C"/>
                  </a:solidFill>
                  <a:latin typeface="Calibri"/>
                  <a:ea typeface="Calibri"/>
                  <a:cs typeface="Calibri"/>
                  <a:sym typeface="Calibri"/>
                </a:rPr>
                <a:t> ve </a:t>
              </a:r>
              <a:r>
                <a:rPr lang="en-US" sz="1800" b="1" dirty="0" err="1">
                  <a:solidFill>
                    <a:srgbClr val="2A4C8C"/>
                  </a:solidFill>
                  <a:latin typeface="Calibri"/>
                  <a:ea typeface="Calibri"/>
                  <a:cs typeface="Calibri"/>
                  <a:sym typeface="Calibri"/>
                </a:rPr>
                <a:t>Verimliliği</a:t>
              </a:r>
              <a:endParaRPr sz="1400" b="0" i="0" u="none" strike="noStrike" cap="none" dirty="0">
                <a:solidFill>
                  <a:srgbClr val="000000"/>
                </a:solidFill>
                <a:latin typeface="Arial"/>
                <a:ea typeface="Arial"/>
                <a:cs typeface="Arial"/>
                <a:sym typeface="Arial"/>
              </a:endParaRPr>
            </a:p>
          </p:txBody>
        </p:sp>
        <p:sp>
          <p:nvSpPr>
            <p:cNvPr id="278" name="Google Shape;278;p9"/>
            <p:cNvSpPr/>
            <p:nvPr/>
          </p:nvSpPr>
          <p:spPr>
            <a:xfrm>
              <a:off x="3301703" y="1619"/>
              <a:ext cx="2392763" cy="1435658"/>
            </a:xfrm>
            <a:prstGeom prst="rect">
              <a:avLst/>
            </a:prstGeom>
            <a:noFill/>
            <a:ln w="38100" cap="flat" cmpd="sng">
              <a:solidFill>
                <a:srgbClr val="F1CB2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9" name="Google Shape;279;p9"/>
            <p:cNvSpPr txBox="1"/>
            <p:nvPr/>
          </p:nvSpPr>
          <p:spPr>
            <a:xfrm>
              <a:off x="3301703" y="1619"/>
              <a:ext cx="2392763" cy="1435658"/>
            </a:xfrm>
            <a:prstGeom prst="rect">
              <a:avLst/>
            </a:prstGeom>
            <a:noFill/>
            <a:ln>
              <a:noFill/>
            </a:ln>
          </p:spPr>
          <p:txBody>
            <a:bodyPr spcFirstLastPara="1" wrap="square" lIns="68575" tIns="68575" rIns="68575" bIns="68575" anchor="ctr" anchorCtr="0">
              <a:noAutofit/>
            </a:bodyPr>
            <a:lstStyle/>
            <a:p>
              <a:pPr lvl="0" algn="ctr">
                <a:lnSpc>
                  <a:spcPct val="90000"/>
                </a:lnSpc>
                <a:buClr>
                  <a:srgbClr val="2A4C8C"/>
                </a:buClr>
                <a:buSzPts val="1800"/>
              </a:pPr>
              <a:r>
                <a:rPr lang="en-US" sz="1800" b="1" dirty="0" err="1">
                  <a:solidFill>
                    <a:srgbClr val="2A4C8C"/>
                  </a:solidFill>
                  <a:latin typeface="Calibri"/>
                  <a:ea typeface="Calibri"/>
                  <a:cs typeface="Calibri"/>
                  <a:sym typeface="Calibri"/>
                </a:rPr>
                <a:t>Atık</a:t>
              </a:r>
              <a:r>
                <a:rPr lang="en-US" sz="1800" b="1" dirty="0">
                  <a:solidFill>
                    <a:srgbClr val="2A4C8C"/>
                  </a:solidFill>
                  <a:latin typeface="Calibri"/>
                  <a:ea typeface="Calibri"/>
                  <a:cs typeface="Calibri"/>
                  <a:sym typeface="Calibri"/>
                </a:rPr>
                <a:t> </a:t>
              </a:r>
              <a:r>
                <a:rPr lang="en-US" sz="1800" b="1" dirty="0" err="1">
                  <a:solidFill>
                    <a:srgbClr val="2A4C8C"/>
                  </a:solidFill>
                  <a:latin typeface="Calibri"/>
                  <a:ea typeface="Calibri"/>
                  <a:cs typeface="Calibri"/>
                  <a:sym typeface="Calibri"/>
                </a:rPr>
                <a:t>Önleme</a:t>
              </a:r>
              <a:r>
                <a:rPr lang="en-US" sz="1800" b="1" dirty="0">
                  <a:solidFill>
                    <a:srgbClr val="2A4C8C"/>
                  </a:solidFill>
                  <a:latin typeface="Calibri"/>
                  <a:ea typeface="Calibri"/>
                  <a:cs typeface="Calibri"/>
                  <a:sym typeface="Calibri"/>
                </a:rPr>
                <a:t> ve </a:t>
              </a:r>
              <a:r>
                <a:rPr lang="en-US" sz="1800" b="1" dirty="0" err="1">
                  <a:solidFill>
                    <a:srgbClr val="2A4C8C"/>
                  </a:solidFill>
                  <a:latin typeface="Calibri"/>
                  <a:ea typeface="Calibri"/>
                  <a:cs typeface="Calibri"/>
                  <a:sym typeface="Calibri"/>
                </a:rPr>
                <a:t>Azaltma</a:t>
              </a:r>
              <a:endParaRPr sz="1800" b="1" i="0" u="none" strike="noStrike" cap="none" dirty="0">
                <a:solidFill>
                  <a:srgbClr val="2A4C8C"/>
                </a:solidFill>
                <a:latin typeface="Calibri"/>
                <a:ea typeface="Calibri"/>
                <a:cs typeface="Calibri"/>
                <a:sym typeface="Calibri"/>
              </a:endParaRPr>
            </a:p>
          </p:txBody>
        </p:sp>
        <p:sp>
          <p:nvSpPr>
            <p:cNvPr id="280" name="Google Shape;280;p9"/>
            <p:cNvSpPr/>
            <p:nvPr/>
          </p:nvSpPr>
          <p:spPr>
            <a:xfrm>
              <a:off x="669663" y="1676554"/>
              <a:ext cx="2392763" cy="1435658"/>
            </a:xfrm>
            <a:prstGeom prst="rect">
              <a:avLst/>
            </a:prstGeom>
            <a:noFill/>
            <a:ln w="38100" cap="flat" cmpd="sng">
              <a:solidFill>
                <a:srgbClr val="F1CB2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1" name="Google Shape;281;p9"/>
            <p:cNvSpPr txBox="1"/>
            <p:nvPr/>
          </p:nvSpPr>
          <p:spPr>
            <a:xfrm>
              <a:off x="669663" y="1676554"/>
              <a:ext cx="2392763" cy="1435658"/>
            </a:xfrm>
            <a:prstGeom prst="rect">
              <a:avLst/>
            </a:prstGeom>
            <a:noFill/>
            <a:ln>
              <a:noFill/>
            </a:ln>
          </p:spPr>
          <p:txBody>
            <a:bodyPr spcFirstLastPara="1" wrap="square" lIns="68575" tIns="68575" rIns="68575" bIns="68575" anchor="ctr" anchorCtr="0">
              <a:noAutofit/>
            </a:bodyPr>
            <a:lstStyle/>
            <a:p>
              <a:pPr lvl="0" algn="ctr">
                <a:lnSpc>
                  <a:spcPct val="90000"/>
                </a:lnSpc>
                <a:buClr>
                  <a:srgbClr val="2A4C8C"/>
                </a:buClr>
                <a:buSzPts val="1800"/>
              </a:pPr>
              <a:r>
                <a:rPr lang="en-US" sz="1800" b="1" dirty="0">
                  <a:solidFill>
                    <a:srgbClr val="2A4C8C"/>
                  </a:solidFill>
                  <a:latin typeface="Calibri"/>
                  <a:ea typeface="Calibri"/>
                  <a:cs typeface="Calibri"/>
                  <a:sym typeface="Calibri"/>
                </a:rPr>
                <a:t>Uzun </a:t>
              </a:r>
              <a:r>
                <a:rPr lang="en-US" sz="1800" b="1" dirty="0" err="1">
                  <a:solidFill>
                    <a:srgbClr val="2A4C8C"/>
                  </a:solidFill>
                  <a:latin typeface="Calibri"/>
                  <a:ea typeface="Calibri"/>
                  <a:cs typeface="Calibri"/>
                  <a:sym typeface="Calibri"/>
                </a:rPr>
                <a:t>Vadeli</a:t>
              </a:r>
              <a:r>
                <a:rPr lang="en-US" sz="1800" b="1" dirty="0">
                  <a:solidFill>
                    <a:srgbClr val="2A4C8C"/>
                  </a:solidFill>
                  <a:latin typeface="Calibri"/>
                  <a:ea typeface="Calibri"/>
                  <a:cs typeface="Calibri"/>
                  <a:sym typeface="Calibri"/>
                </a:rPr>
                <a:t> </a:t>
              </a:r>
              <a:r>
                <a:rPr lang="en-US" sz="1800" b="1" dirty="0" err="1">
                  <a:solidFill>
                    <a:srgbClr val="2A4C8C"/>
                  </a:solidFill>
                  <a:latin typeface="Calibri"/>
                  <a:ea typeface="Calibri"/>
                  <a:cs typeface="Calibri"/>
                  <a:sym typeface="Calibri"/>
                </a:rPr>
                <a:t>Sürdürülebilirlik</a:t>
              </a:r>
              <a:endParaRPr sz="1800" b="1" i="0" u="none" strike="noStrike" cap="none" dirty="0">
                <a:solidFill>
                  <a:srgbClr val="2A4C8C"/>
                </a:solidFill>
                <a:latin typeface="Calibri"/>
                <a:ea typeface="Calibri"/>
                <a:cs typeface="Calibri"/>
                <a:sym typeface="Calibri"/>
              </a:endParaRPr>
            </a:p>
          </p:txBody>
        </p:sp>
        <p:sp>
          <p:nvSpPr>
            <p:cNvPr id="282" name="Google Shape;282;p9"/>
            <p:cNvSpPr/>
            <p:nvPr/>
          </p:nvSpPr>
          <p:spPr>
            <a:xfrm>
              <a:off x="3301703" y="1676554"/>
              <a:ext cx="2392763" cy="1435658"/>
            </a:xfrm>
            <a:prstGeom prst="rect">
              <a:avLst/>
            </a:prstGeom>
            <a:noFill/>
            <a:ln w="38100" cap="flat" cmpd="sng">
              <a:solidFill>
                <a:srgbClr val="F1CB2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3" name="Google Shape;283;p9"/>
            <p:cNvSpPr txBox="1"/>
            <p:nvPr/>
          </p:nvSpPr>
          <p:spPr>
            <a:xfrm>
              <a:off x="3301703" y="1676554"/>
              <a:ext cx="2392763" cy="1435658"/>
            </a:xfrm>
            <a:prstGeom prst="rect">
              <a:avLst/>
            </a:prstGeom>
            <a:noFill/>
            <a:ln>
              <a:noFill/>
            </a:ln>
          </p:spPr>
          <p:txBody>
            <a:bodyPr spcFirstLastPara="1" wrap="square" lIns="68575" tIns="68575" rIns="68575" bIns="68575" anchor="ctr" anchorCtr="0">
              <a:noAutofit/>
            </a:bodyPr>
            <a:lstStyle/>
            <a:p>
              <a:pPr lvl="0" algn="ctr">
                <a:lnSpc>
                  <a:spcPct val="90000"/>
                </a:lnSpc>
                <a:buClr>
                  <a:srgbClr val="2A4C8C"/>
                </a:buClr>
                <a:buSzPts val="1800"/>
              </a:pPr>
              <a:r>
                <a:rPr lang="en-US" sz="1800" b="1" dirty="0" err="1">
                  <a:solidFill>
                    <a:srgbClr val="2A4C8C"/>
                  </a:solidFill>
                  <a:latin typeface="Calibri"/>
                  <a:ea typeface="Calibri"/>
                  <a:cs typeface="Calibri"/>
                  <a:sym typeface="Calibri"/>
                </a:rPr>
                <a:t>Kapalı</a:t>
              </a:r>
              <a:r>
                <a:rPr lang="en-US" sz="1800" b="1" dirty="0">
                  <a:solidFill>
                    <a:srgbClr val="2A4C8C"/>
                  </a:solidFill>
                  <a:latin typeface="Calibri"/>
                  <a:ea typeface="Calibri"/>
                  <a:cs typeface="Calibri"/>
                  <a:sym typeface="Calibri"/>
                </a:rPr>
                <a:t> </a:t>
              </a:r>
              <a:r>
                <a:rPr lang="en-US" sz="1800" b="1" dirty="0" err="1">
                  <a:solidFill>
                    <a:srgbClr val="2A4C8C"/>
                  </a:solidFill>
                  <a:latin typeface="Calibri"/>
                  <a:ea typeface="Calibri"/>
                  <a:cs typeface="Calibri"/>
                  <a:sym typeface="Calibri"/>
                </a:rPr>
                <a:t>Devre</a:t>
              </a:r>
              <a:r>
                <a:rPr lang="en-US" sz="1800" b="1" dirty="0">
                  <a:solidFill>
                    <a:srgbClr val="2A4C8C"/>
                  </a:solidFill>
                  <a:latin typeface="Calibri"/>
                  <a:ea typeface="Calibri"/>
                  <a:cs typeface="Calibri"/>
                  <a:sym typeface="Calibri"/>
                </a:rPr>
                <a:t> </a:t>
              </a:r>
              <a:r>
                <a:rPr lang="en-US" sz="1800" b="1" dirty="0" err="1">
                  <a:solidFill>
                    <a:srgbClr val="2A4C8C"/>
                  </a:solidFill>
                  <a:latin typeface="Calibri"/>
                  <a:ea typeface="Calibri"/>
                  <a:cs typeface="Calibri"/>
                  <a:sym typeface="Calibri"/>
                </a:rPr>
                <a:t>Sistemler</a:t>
              </a:r>
              <a:endParaRPr sz="1800" b="1" i="0" u="none" strike="noStrike" cap="none" dirty="0">
                <a:solidFill>
                  <a:srgbClr val="2A4C8C"/>
                </a:solidFill>
                <a:latin typeface="Calibri"/>
                <a:ea typeface="Calibri"/>
                <a:cs typeface="Calibri"/>
                <a:sym typeface="Calibri"/>
              </a:endParaRPr>
            </a:p>
          </p:txBody>
        </p:sp>
        <p:sp>
          <p:nvSpPr>
            <p:cNvPr id="284" name="Google Shape;284;p9"/>
            <p:cNvSpPr/>
            <p:nvPr/>
          </p:nvSpPr>
          <p:spPr>
            <a:xfrm>
              <a:off x="669663" y="3351488"/>
              <a:ext cx="2392763" cy="1435658"/>
            </a:xfrm>
            <a:prstGeom prst="rect">
              <a:avLst/>
            </a:prstGeom>
            <a:noFill/>
            <a:ln w="38100" cap="flat" cmpd="sng">
              <a:solidFill>
                <a:srgbClr val="F1CB2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5" name="Google Shape;285;p9"/>
            <p:cNvSpPr txBox="1"/>
            <p:nvPr/>
          </p:nvSpPr>
          <p:spPr>
            <a:xfrm>
              <a:off x="669663" y="3351488"/>
              <a:ext cx="2392763" cy="1435658"/>
            </a:xfrm>
            <a:prstGeom prst="rect">
              <a:avLst/>
            </a:prstGeom>
            <a:noFill/>
            <a:ln>
              <a:noFill/>
            </a:ln>
          </p:spPr>
          <p:txBody>
            <a:bodyPr spcFirstLastPara="1" wrap="square" lIns="68575" tIns="68575" rIns="68575" bIns="68575" anchor="ctr" anchorCtr="0">
              <a:noAutofit/>
            </a:bodyPr>
            <a:lstStyle/>
            <a:p>
              <a:pPr lvl="0" algn="ctr">
                <a:lnSpc>
                  <a:spcPct val="90000"/>
                </a:lnSpc>
                <a:buClr>
                  <a:srgbClr val="2A4C8C"/>
                </a:buClr>
                <a:buSzPts val="1800"/>
              </a:pPr>
              <a:r>
                <a:rPr lang="en-US" sz="1800" b="1" dirty="0" err="1">
                  <a:solidFill>
                    <a:srgbClr val="2A4C8C"/>
                  </a:solidFill>
                  <a:latin typeface="Calibri"/>
                  <a:ea typeface="Calibri"/>
                  <a:cs typeface="Calibri"/>
                  <a:sym typeface="Calibri"/>
                </a:rPr>
                <a:t>Ürün</a:t>
              </a:r>
              <a:r>
                <a:rPr lang="en-US" sz="1800" b="1" dirty="0">
                  <a:solidFill>
                    <a:srgbClr val="2A4C8C"/>
                  </a:solidFill>
                  <a:latin typeface="Calibri"/>
                  <a:ea typeface="Calibri"/>
                  <a:cs typeface="Calibri"/>
                  <a:sym typeface="Calibri"/>
                </a:rPr>
                <a:t> </a:t>
              </a:r>
              <a:r>
                <a:rPr lang="en-US" sz="1800" b="1" dirty="0" err="1">
                  <a:solidFill>
                    <a:srgbClr val="2A4C8C"/>
                  </a:solidFill>
                  <a:latin typeface="Calibri"/>
                  <a:ea typeface="Calibri"/>
                  <a:cs typeface="Calibri"/>
                  <a:sym typeface="Calibri"/>
                </a:rPr>
                <a:t>Tasarımı</a:t>
              </a:r>
              <a:endParaRPr sz="1800" b="1" i="0" u="none" strike="noStrike" cap="none" dirty="0">
                <a:solidFill>
                  <a:srgbClr val="2A4C8C"/>
                </a:solidFill>
                <a:latin typeface="Calibri"/>
                <a:ea typeface="Calibri"/>
                <a:cs typeface="Calibri"/>
                <a:sym typeface="Calibri"/>
              </a:endParaRPr>
            </a:p>
          </p:txBody>
        </p:sp>
        <p:sp>
          <p:nvSpPr>
            <p:cNvPr id="286" name="Google Shape;286;p9"/>
            <p:cNvSpPr/>
            <p:nvPr/>
          </p:nvSpPr>
          <p:spPr>
            <a:xfrm>
              <a:off x="3301703" y="3351488"/>
              <a:ext cx="2392763" cy="1435658"/>
            </a:xfrm>
            <a:prstGeom prst="rect">
              <a:avLst/>
            </a:prstGeom>
            <a:noFill/>
            <a:ln w="38100" cap="flat" cmpd="sng">
              <a:solidFill>
                <a:srgbClr val="F1CB2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7" name="Google Shape;287;p9"/>
            <p:cNvSpPr txBox="1"/>
            <p:nvPr/>
          </p:nvSpPr>
          <p:spPr>
            <a:xfrm>
              <a:off x="3301703" y="3351488"/>
              <a:ext cx="2392763" cy="1435658"/>
            </a:xfrm>
            <a:prstGeom prst="rect">
              <a:avLst/>
            </a:prstGeom>
            <a:noFill/>
            <a:ln>
              <a:noFill/>
            </a:ln>
          </p:spPr>
          <p:txBody>
            <a:bodyPr spcFirstLastPara="1" wrap="square" lIns="68575" tIns="68575" rIns="68575" bIns="68575" anchor="ctr" anchorCtr="0">
              <a:noAutofit/>
            </a:bodyPr>
            <a:lstStyle/>
            <a:p>
              <a:pPr lvl="0" algn="ctr">
                <a:lnSpc>
                  <a:spcPct val="90000"/>
                </a:lnSpc>
                <a:buClr>
                  <a:srgbClr val="2A4C8C"/>
                </a:buClr>
                <a:buSzPts val="1800"/>
              </a:pPr>
              <a:r>
                <a:rPr lang="en-US" sz="1800" b="1" dirty="0" err="1">
                  <a:solidFill>
                    <a:srgbClr val="2A4C8C"/>
                  </a:solidFill>
                  <a:latin typeface="Calibri"/>
                  <a:ea typeface="Calibri"/>
                  <a:cs typeface="Calibri"/>
                  <a:sym typeface="Calibri"/>
                </a:rPr>
                <a:t>İnovasyon</a:t>
              </a:r>
              <a:r>
                <a:rPr lang="en-US" sz="1800" b="1" dirty="0">
                  <a:solidFill>
                    <a:srgbClr val="2A4C8C"/>
                  </a:solidFill>
                  <a:latin typeface="Calibri"/>
                  <a:ea typeface="Calibri"/>
                  <a:cs typeface="Calibri"/>
                  <a:sym typeface="Calibri"/>
                </a:rPr>
                <a:t> ve </a:t>
              </a:r>
              <a:r>
                <a:rPr lang="en-US" sz="1800" b="1" dirty="0" err="1">
                  <a:solidFill>
                    <a:srgbClr val="2A4C8C"/>
                  </a:solidFill>
                  <a:latin typeface="Calibri"/>
                  <a:ea typeface="Calibri"/>
                  <a:cs typeface="Calibri"/>
                  <a:sym typeface="Calibri"/>
                </a:rPr>
                <a:t>İşbirliği</a:t>
              </a:r>
              <a:endParaRPr sz="1800" b="1" i="0" u="none" strike="noStrike" cap="none" dirty="0">
                <a:solidFill>
                  <a:srgbClr val="2A4C8C"/>
                </a:solidFill>
                <a:latin typeface="Calibri"/>
                <a:ea typeface="Calibri"/>
                <a:cs typeface="Calibri"/>
                <a:sym typeface="Calibri"/>
              </a:endParaRPr>
            </a:p>
          </p:txBody>
        </p:sp>
      </p:grpSp>
      <p:sp>
        <p:nvSpPr>
          <p:cNvPr id="288" name="Google Shape;288;p9"/>
          <p:cNvSpPr/>
          <p:nvPr/>
        </p:nvSpPr>
        <p:spPr>
          <a:xfrm rot="-5400000">
            <a:off x="-1853668" y="3086352"/>
            <a:ext cx="4788767" cy="852154"/>
          </a:xfrm>
          <a:prstGeom prst="rect">
            <a:avLst/>
          </a:prstGeom>
          <a:solidFill>
            <a:schemeClr val="accent1"/>
          </a:solidFill>
          <a:ln w="127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lvl="0" algn="ctr">
              <a:buSzPts val="1800"/>
            </a:pPr>
            <a:r>
              <a:rPr lang="en-US" sz="1800" b="1" dirty="0" err="1">
                <a:solidFill>
                  <a:schemeClr val="lt1"/>
                </a:solidFill>
                <a:latin typeface="Calibri"/>
                <a:ea typeface="Calibri"/>
                <a:cs typeface="Calibri"/>
                <a:sym typeface="Calibri"/>
              </a:rPr>
              <a:t>Döngüsel</a:t>
            </a:r>
            <a:r>
              <a:rPr lang="en-US" sz="1800" b="1" dirty="0">
                <a:solidFill>
                  <a:schemeClr val="lt1"/>
                </a:solidFill>
                <a:latin typeface="Calibri"/>
                <a:ea typeface="Calibri"/>
                <a:cs typeface="Calibri"/>
                <a:sym typeface="Calibri"/>
              </a:rPr>
              <a:t> Ekonomi </a:t>
            </a:r>
            <a:r>
              <a:rPr lang="en-US" sz="1800" b="1" dirty="0" err="1">
                <a:solidFill>
                  <a:schemeClr val="lt1"/>
                </a:solidFill>
                <a:latin typeface="Calibri"/>
                <a:ea typeface="Calibri"/>
                <a:cs typeface="Calibri"/>
                <a:sym typeface="Calibri"/>
              </a:rPr>
              <a:t>Modeli</a:t>
            </a:r>
            <a:endParaRPr sz="1800" b="1" i="0" u="none" strike="noStrike" cap="none" dirty="0">
              <a:solidFill>
                <a:schemeClr val="lt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Temă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ă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TotalTime>
  <Words>5071</Words>
  <Application>Microsoft Office PowerPoint</Application>
  <PresentationFormat>Geniş ekran</PresentationFormat>
  <Paragraphs>265</Paragraphs>
  <Slides>20</Slides>
  <Notes>20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20</vt:i4>
      </vt:variant>
    </vt:vector>
  </HeadingPairs>
  <TitlesOfParts>
    <vt:vector size="25" baseType="lpstr">
      <vt:lpstr>Josefin Sans</vt:lpstr>
      <vt:lpstr>Arimo</vt:lpstr>
      <vt:lpstr>Arial</vt:lpstr>
      <vt:lpstr>Calibri</vt:lpstr>
      <vt:lpstr>Temă Office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Arina Seul</dc:creator>
  <cp:lastModifiedBy>TASEV Vakfı</cp:lastModifiedBy>
  <cp:revision>6</cp:revision>
  <dcterms:created xsi:type="dcterms:W3CDTF">2023-05-31T18:35:26Z</dcterms:created>
  <dcterms:modified xsi:type="dcterms:W3CDTF">2024-10-18T07:56:04Z</dcterms:modified>
</cp:coreProperties>
</file>