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42D3E-606B-4767-85F8-32D8C621EC5B}" v="35" dt="2024-04-03T10:16:24.291"/>
    <p1510:client id="{5DD55D04-4144-43EC-B07D-B7BF6E15FB0E}" v="6" dt="2024-04-02T17:27:10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>
        <p:scale>
          <a:sx n="50" d="100"/>
          <a:sy n="50" d="100"/>
        </p:scale>
        <p:origin x="50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KI BRISNOVALI" userId="e6494996-4da7-4076-850e-b4a11735627f" providerId="ADAL" clId="{5C342D3E-606B-4767-85F8-32D8C621EC5B}"/>
    <pc:docChg chg="addSld modSld">
      <pc:chgData name="ANGELIKI BRISNOVALI" userId="e6494996-4da7-4076-850e-b4a11735627f" providerId="ADAL" clId="{5C342D3E-606B-4767-85F8-32D8C621EC5B}" dt="2024-04-03T10:16:24.291" v="101"/>
      <pc:docMkLst>
        <pc:docMk/>
      </pc:docMkLst>
      <pc:sldChg chg="addSp modSp new mod setBg">
        <pc:chgData name="ANGELIKI BRISNOVALI" userId="e6494996-4da7-4076-850e-b4a11735627f" providerId="ADAL" clId="{5C342D3E-606B-4767-85F8-32D8C621EC5B}" dt="2024-04-03T10:16:24.291" v="101"/>
        <pc:sldMkLst>
          <pc:docMk/>
          <pc:sldMk cId="168936751" sldId="261"/>
        </pc:sldMkLst>
        <pc:picChg chg="add mod ord modCrop">
          <ac:chgData name="ANGELIKI BRISNOVALI" userId="e6494996-4da7-4076-850e-b4a11735627f" providerId="ADAL" clId="{5C342D3E-606B-4767-85F8-32D8C621EC5B}" dt="2024-04-03T10:15:50.258" v="64" actId="1076"/>
          <ac:picMkLst>
            <pc:docMk/>
            <pc:sldMk cId="168936751" sldId="261"/>
            <ac:picMk id="3" creationId="{43E1B882-05EE-E8C1-649C-AE98022304C9}"/>
          </ac:picMkLst>
        </pc:picChg>
        <pc:picChg chg="add mod ord modCrop">
          <ac:chgData name="ANGELIKI BRISNOVALI" userId="e6494996-4da7-4076-850e-b4a11735627f" providerId="ADAL" clId="{5C342D3E-606B-4767-85F8-32D8C621EC5B}" dt="2024-04-03T10:16:05.529" v="68" actId="1076"/>
          <ac:picMkLst>
            <pc:docMk/>
            <pc:sldMk cId="168936751" sldId="261"/>
            <ac:picMk id="5" creationId="{3E82B9DA-8315-7B99-DDA5-C5D7286D7145}"/>
          </ac:picMkLst>
        </pc:picChg>
        <pc:picChg chg="add mod modCrop">
          <ac:chgData name="ANGELIKI BRISNOVALI" userId="e6494996-4da7-4076-850e-b4a11735627f" providerId="ADAL" clId="{5C342D3E-606B-4767-85F8-32D8C621EC5B}" dt="2024-04-03T10:15:37.954" v="61" actId="1076"/>
          <ac:picMkLst>
            <pc:docMk/>
            <pc:sldMk cId="168936751" sldId="261"/>
            <ac:picMk id="7" creationId="{FE8F3846-85A8-42D9-A175-2F707AE4C653}"/>
          </ac:picMkLst>
        </pc:picChg>
        <pc:picChg chg="add mod modCrop">
          <ac:chgData name="ANGELIKI BRISNOVALI" userId="e6494996-4da7-4076-850e-b4a11735627f" providerId="ADAL" clId="{5C342D3E-606B-4767-85F8-32D8C621EC5B}" dt="2024-04-03T10:15:18.714" v="53" actId="1076"/>
          <ac:picMkLst>
            <pc:docMk/>
            <pc:sldMk cId="168936751" sldId="261"/>
            <ac:picMk id="9" creationId="{9ACC2B98-754B-2354-1C1B-F630D19CFE0B}"/>
          </ac:picMkLst>
        </pc:picChg>
        <pc:picChg chg="add mod modCrop">
          <ac:chgData name="ANGELIKI BRISNOVALI" userId="e6494996-4da7-4076-850e-b4a11735627f" providerId="ADAL" clId="{5C342D3E-606B-4767-85F8-32D8C621EC5B}" dt="2024-04-03T10:15:53.962" v="65" actId="1076"/>
          <ac:picMkLst>
            <pc:docMk/>
            <pc:sldMk cId="168936751" sldId="261"/>
            <ac:picMk id="11" creationId="{21C46B0C-B754-60AE-98F7-AD599E13AF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547A74-32F7-ACFC-E254-529285C84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A13FADC-DDE4-AA19-2758-5D23E69E2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62A061-6644-213F-B24D-B575A170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18F-4119-4930-ACF2-35BF704A4EB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81FC2D-B4D0-26E7-0D15-B791CAE4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6CF07D4-2380-F952-074B-D3FA4355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881-0CE6-4C78-92CE-486745B5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149B12-A4CD-1003-0050-E982FAD0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DF17287-0A0D-A576-321A-A4956A598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B15354A-FAC0-C7EE-A5C0-15C762F8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18F-4119-4930-ACF2-35BF704A4EB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09822C-7F9A-3AB5-893C-0CEDD661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CDFAA6-A39F-0465-C150-D6E78550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881-0CE6-4C78-92CE-486745B5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9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D960BC6-75C2-8EF1-61BE-10F71D086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610DF21-EE48-F463-F1A7-0630C4389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113CDA-D5F6-4F3B-C28F-2B2CA5CA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18F-4119-4930-ACF2-35BF704A4EB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5EE5D3-6532-14E8-A0DA-43EB21DF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32E06F-C0F9-D504-328D-B3536D41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881-0CE6-4C78-92CE-486745B5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7F92B1-5371-1458-98C6-6EDC7444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52DF4C-9328-201A-8BD9-DD82E5236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A81CAA-04D9-607C-EF0B-048A41DC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18F-4119-4930-ACF2-35BF704A4EB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23F3365-01FD-C510-A242-677236F1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2548A83-1915-910C-8C5D-7F7A9544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881-0CE6-4C78-92CE-486745B5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7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24BD7F-FB44-CBC7-8B7A-6DA47721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F76EC40-B07F-A663-6FEE-2CDD591A0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0A508B-E1DC-1524-1E72-18B325E9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18F-4119-4930-ACF2-35BF704A4EB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B88E0C-7ADA-A635-D1A8-CDCEF29B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87C500E-8B25-ED66-8D7D-341BFAC7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881-0CE6-4C78-92CE-486745B5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88C1DF-A598-9659-06A5-180D45C3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EDB423-C17A-CBD1-BE44-CAC291920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635C3E0-C662-DCF7-936F-0792C788E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78C1528-A7F0-57A4-1CCC-354A784D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18F-4119-4930-ACF2-35BF704A4EB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19121B4-8F31-4FFB-3CE8-8C63AE4F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2238F58-A8DA-757F-7889-898DA28C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881-0CE6-4C78-92CE-486745B5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2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17A0C2-2F08-28E9-DF10-11256AF2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939E226-7397-C196-CFF8-B0166E701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C950AE6-7163-8651-C3D4-BB0F05BDA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B1F9C31-3FF3-0040-A5AE-96D36AB33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475FE38-10FC-C075-7BA4-DD2213525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C8E36D7-B2C5-42E2-7C49-D3C21FCE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18F-4119-4930-ACF2-35BF704A4EB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FE184F0-B505-5C3A-94B7-47DA89BB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826E2D0-6D36-2428-EDE6-AB44CDA8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881-0CE6-4C78-92CE-486745B5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5CACE8-6E35-582D-155A-21D851DD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CDE3F47-5EF2-49B6-E00C-58253206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18F-4119-4930-ACF2-35BF704A4EB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9329498-2228-1654-7D5C-66422E49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AC1AE2A-D713-56AC-00F0-BA293E1A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881-0CE6-4C78-92CE-486745B5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E97E2A6-F2CB-D3FD-74F8-183CB788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18F-4119-4930-ACF2-35BF704A4EB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DCC97D3-6141-5154-08F3-666C1B2B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6814A25-434C-85BA-E194-2DD1280C0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881-0CE6-4C78-92CE-486745B5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1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6BA024-4B36-0D74-C30B-9E73B80E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717CD0-BD0A-E555-ED28-F28FAC87C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E772E48-9BD9-6B7A-5B2C-929556C84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67131D8-78F9-EB04-E2BB-E7D31294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18F-4119-4930-ACF2-35BF704A4EB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357BDA1-81B9-D86B-650B-123FB671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CA6BDCD-CDDD-445C-64F4-7657FEB6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881-0CE6-4C78-92CE-486745B5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0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B17E5-46B9-A8D2-33C9-32E5215B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4B99F7C-200D-50A5-78FC-5A2E0DA39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DEA6E1B-2594-F9F2-08F5-B2FE4FE3D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280CAA6-32A1-7207-6717-BF5F9DC9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118F-4119-4930-ACF2-35BF704A4EB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E3E339-278F-DE37-E7EF-AD3433694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F4567D-BB67-89F2-5287-4C17E9E4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881-0CE6-4C78-92CE-486745B5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821C59B-9AA6-9B08-A206-ACF0D1B6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B3458C8-C2C6-EFFE-39B6-B9A973A7E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E12D74-C4E2-CA71-583B-02D1A196B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2F118F-4119-4930-ACF2-35BF704A4EB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22398A-0247-A0D2-8DBB-A770116C2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6A7871-457E-FDDA-56AD-4CA281D3D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007881-0CE6-4C78-92CE-486745B5D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6652F9-F148-C579-FBF8-B7123A0286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STUDIO 2B SPRING 2024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D944593-D72D-01A3-3BDD-BBF6DDD31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 &amp;3 – 9 &amp; 10 – 16 &amp;17 – 23 &amp; 24</a:t>
            </a:r>
          </a:p>
        </p:txBody>
      </p:sp>
    </p:spTree>
    <p:extLst>
      <p:ext uri="{BB962C8B-B14F-4D97-AF65-F5344CB8AC3E}">
        <p14:creationId xmlns:p14="http://schemas.microsoft.com/office/powerpoint/2010/main" val="43156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B5516C-0721-605B-1A15-4B6ED30FF9B2}"/>
              </a:ext>
            </a:extLst>
          </p:cNvPr>
          <p:cNvSpPr txBox="1"/>
          <p:nvPr/>
        </p:nvSpPr>
        <p:spPr>
          <a:xfrm>
            <a:off x="3686124" y="526604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APRIL 2 &amp; 3 /24 </a:t>
            </a:r>
          </a:p>
        </p:txBody>
      </p:sp>
      <p:pic>
        <p:nvPicPr>
          <p:cNvPr id="7" name="Εικόνα 6" descr="Εικόνα που περιέχει όχημα, χερσαίο όχημα, τροχός, Σχεδίαση αυτοκινήτων&#10;&#10;Περιγραφή που δημιουργήθηκε αυτόματα">
            <a:extLst>
              <a:ext uri="{FF2B5EF4-FFF2-40B4-BE49-F238E27FC236}">
                <a16:creationId xmlns:a16="http://schemas.microsoft.com/office/drawing/2014/main" id="{7E2E3426-F18E-84D6-5C79-449E0A8E2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88" y="0"/>
            <a:ext cx="5580697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B65F32-1114-7744-C2A9-5317E6BF147A}"/>
              </a:ext>
            </a:extLst>
          </p:cNvPr>
          <p:cNvSpPr txBox="1"/>
          <p:nvPr/>
        </p:nvSpPr>
        <p:spPr>
          <a:xfrm>
            <a:off x="798815" y="277402"/>
            <a:ext cx="4724307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</a:t>
            </a:r>
            <a:r>
              <a:rPr lang="en-US" b="1" u="sng" dirty="0"/>
              <a:t>Studio APRIL 2 &amp; 3 /24 </a:t>
            </a:r>
            <a:r>
              <a:rPr lang="en-US" dirty="0"/>
              <a:t>– finish at home</a:t>
            </a:r>
          </a:p>
          <a:p>
            <a:r>
              <a:rPr lang="el-GR" dirty="0"/>
              <a:t>ΣΚΙΤΣΟ ΜΟΝΟ ΑΠΟ ΠΑΡΑΤΗΡΗΣΗ </a:t>
            </a:r>
            <a:endParaRPr lang="en-US" dirty="0"/>
          </a:p>
          <a:p>
            <a:r>
              <a:rPr lang="en-US" dirty="0"/>
              <a:t>SKETCH ONLY FROM OBSERVATION</a:t>
            </a:r>
            <a:endParaRPr lang="el-GR" dirty="0"/>
          </a:p>
          <a:p>
            <a:r>
              <a:rPr lang="en-US" b="1" dirty="0">
                <a:solidFill>
                  <a:srgbClr val="FF0000"/>
                </a:solidFill>
              </a:rPr>
              <a:t>ATTENTION!</a:t>
            </a:r>
            <a:r>
              <a:rPr lang="en-US" dirty="0"/>
              <a:t> </a:t>
            </a:r>
          </a:p>
          <a:p>
            <a:r>
              <a:rPr lang="en-US" b="1" dirty="0">
                <a:highlight>
                  <a:srgbClr val="FFFF00"/>
                </a:highlight>
              </a:rPr>
              <a:t>NO COPY WITH TRACING PAPER </a:t>
            </a:r>
          </a:p>
          <a:p>
            <a:r>
              <a:rPr lang="en-US" b="1" dirty="0">
                <a:highlight>
                  <a:srgbClr val="FFFF00"/>
                </a:highlight>
              </a:rPr>
              <a:t>FROM ORIGINAL </a:t>
            </a:r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b="1" dirty="0">
                <a:highlight>
                  <a:srgbClr val="FFFF00"/>
                </a:highlight>
              </a:rPr>
              <a:t>HOME ASSIGNMENT</a:t>
            </a:r>
          </a:p>
          <a:p>
            <a:r>
              <a:rPr lang="en-US" dirty="0"/>
              <a:t>REDRAW SAME AND CREATE COLOR </a:t>
            </a:r>
          </a:p>
          <a:p>
            <a:r>
              <a:rPr lang="en-US" dirty="0"/>
              <a:t>COMPOSITION AROUND OBJECT </a:t>
            </a:r>
          </a:p>
          <a:p>
            <a:r>
              <a:rPr lang="en-US" dirty="0"/>
              <a:t>YOUR COLORS – YOUR MATERIAL – </a:t>
            </a:r>
          </a:p>
          <a:p>
            <a:r>
              <a:rPr lang="en-US" dirty="0"/>
              <a:t>YOUR TECHNIQUE</a:t>
            </a:r>
            <a:r>
              <a:rPr lang="el-GR" dirty="0"/>
              <a:t> -</a:t>
            </a:r>
            <a:r>
              <a:rPr lang="en-US" dirty="0"/>
              <a:t> SIZE OPTIONAL A4 OR A3</a:t>
            </a:r>
          </a:p>
          <a:p>
            <a:r>
              <a:rPr lang="en-US" b="1" dirty="0">
                <a:solidFill>
                  <a:srgbClr val="FF0000"/>
                </a:solidFill>
              </a:rPr>
              <a:t>ATTENTION!</a:t>
            </a:r>
            <a:r>
              <a:rPr lang="en-US" dirty="0"/>
              <a:t> </a:t>
            </a:r>
          </a:p>
          <a:p>
            <a:r>
              <a:rPr lang="en-US" b="1" dirty="0">
                <a:highlight>
                  <a:srgbClr val="FFFF00"/>
                </a:highlight>
              </a:rPr>
              <a:t>NO COPY WITH TRACING PAPER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NEED TO SIGN YOU </a:t>
            </a:r>
          </a:p>
          <a:p>
            <a:r>
              <a:rPr lang="en-US" dirty="0"/>
              <a:t>DRAWING ASSIGNMENTS</a:t>
            </a:r>
          </a:p>
          <a:p>
            <a:r>
              <a:rPr lang="en-US" dirty="0"/>
              <a:t>WITH ALL YOUR INFORMATION </a:t>
            </a:r>
          </a:p>
          <a:p>
            <a:r>
              <a:rPr lang="en-US" dirty="0"/>
              <a:t>FULL NAME, DATE PRODUCED</a:t>
            </a:r>
          </a:p>
          <a:p>
            <a:r>
              <a:rPr lang="en-US" dirty="0"/>
              <a:t>DPSD NUMBER</a:t>
            </a:r>
          </a:p>
        </p:txBody>
      </p:sp>
    </p:spTree>
    <p:extLst>
      <p:ext uri="{BB962C8B-B14F-4D97-AF65-F5344CB8AC3E}">
        <p14:creationId xmlns:p14="http://schemas.microsoft.com/office/powerpoint/2010/main" val="418140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κίτσο/σχέδιο, ζωγραφιά, τέχνη με γραμμές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61C44BF5-CDF3-2396-1CE0-04821143D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r="7246"/>
          <a:stretch/>
        </p:blipFill>
        <p:spPr>
          <a:xfrm>
            <a:off x="3195263" y="0"/>
            <a:ext cx="826042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849AAD-9861-5402-9969-8E13F0DF0024}"/>
              </a:ext>
            </a:extLst>
          </p:cNvPr>
          <p:cNvSpPr txBox="1"/>
          <p:nvPr/>
        </p:nvSpPr>
        <p:spPr>
          <a:xfrm>
            <a:off x="544531" y="236305"/>
            <a:ext cx="5010218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</a:t>
            </a:r>
            <a:r>
              <a:rPr lang="en-US" b="1" u="sng" dirty="0"/>
              <a:t>Studio APRIL 2 &amp; 3 /24 </a:t>
            </a:r>
            <a:r>
              <a:rPr lang="en-US" dirty="0"/>
              <a:t>– finish at home</a:t>
            </a:r>
          </a:p>
          <a:p>
            <a:r>
              <a:rPr lang="el-GR" dirty="0"/>
              <a:t>ΣΚΙΤΣΟ ΜΟΝΟ ΑΠΟ ΠΑΡΑΤΗΡΗΣΗ </a:t>
            </a:r>
            <a:endParaRPr lang="en-US" dirty="0"/>
          </a:p>
          <a:p>
            <a:r>
              <a:rPr lang="en-US" dirty="0"/>
              <a:t>SKETCH ONLY FROM OBSERVATION</a:t>
            </a:r>
            <a:endParaRPr lang="el-GR" dirty="0"/>
          </a:p>
          <a:p>
            <a:r>
              <a:rPr lang="en-US" b="1" dirty="0">
                <a:solidFill>
                  <a:srgbClr val="FF0000"/>
                </a:solidFill>
              </a:rPr>
              <a:t>ATTENTION!</a:t>
            </a:r>
            <a:r>
              <a:rPr lang="en-US" dirty="0"/>
              <a:t> </a:t>
            </a:r>
            <a:r>
              <a:rPr lang="en-US" b="1" dirty="0">
                <a:highlight>
                  <a:srgbClr val="FFFF00"/>
                </a:highlight>
              </a:rPr>
              <a:t>NO COPY WITH TRACING PAPER </a:t>
            </a:r>
          </a:p>
          <a:p>
            <a:r>
              <a:rPr lang="en-US" b="1" dirty="0">
                <a:highlight>
                  <a:srgbClr val="FFFF00"/>
                </a:highlight>
              </a:rPr>
              <a:t>FROM THE ORIGINAL </a:t>
            </a:r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b="1" dirty="0">
                <a:highlight>
                  <a:srgbClr val="FFFF00"/>
                </a:highlight>
              </a:rPr>
              <a:t>HOME ASSIGNMENT</a:t>
            </a:r>
          </a:p>
          <a:p>
            <a:r>
              <a:rPr lang="en-US" dirty="0"/>
              <a:t>REDRAW SAME 2 OBJECTS AND CREATE COLOR </a:t>
            </a:r>
          </a:p>
          <a:p>
            <a:r>
              <a:rPr lang="en-US" dirty="0"/>
              <a:t>COMPOSITION AROUND THE OBJECTS AND</a:t>
            </a:r>
          </a:p>
          <a:p>
            <a:r>
              <a:rPr lang="en-US" dirty="0"/>
              <a:t>REFLECTIONS ON THE OBJECTS</a:t>
            </a:r>
          </a:p>
          <a:p>
            <a:r>
              <a:rPr lang="en-US" b="1" dirty="0">
                <a:solidFill>
                  <a:srgbClr val="FF0000"/>
                </a:solidFill>
              </a:rPr>
              <a:t>ATTENTION!</a:t>
            </a:r>
            <a:r>
              <a:rPr lang="en-US" dirty="0"/>
              <a:t> </a:t>
            </a:r>
          </a:p>
          <a:p>
            <a:r>
              <a:rPr lang="en-US" b="1" dirty="0">
                <a:highlight>
                  <a:srgbClr val="FFFF00"/>
                </a:highlight>
              </a:rPr>
              <a:t>NO COPY WITH TRACING PAPER</a:t>
            </a:r>
          </a:p>
          <a:p>
            <a:r>
              <a:rPr lang="en-US" b="1" dirty="0">
                <a:highlight>
                  <a:srgbClr val="FFFF00"/>
                </a:highlight>
              </a:rPr>
              <a:t>FROM THE ORIGINAL </a:t>
            </a:r>
          </a:p>
          <a:p>
            <a:r>
              <a:rPr lang="en-US" b="1" dirty="0">
                <a:highlight>
                  <a:srgbClr val="FFFF00"/>
                </a:highlight>
              </a:rPr>
              <a:t>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ATTENTION!</a:t>
            </a:r>
            <a:r>
              <a:rPr lang="en-US" dirty="0"/>
              <a:t> </a:t>
            </a:r>
          </a:p>
          <a:p>
            <a:r>
              <a:rPr lang="en-US" dirty="0"/>
              <a:t>YOU NEED TO SIGN </a:t>
            </a:r>
          </a:p>
          <a:p>
            <a:r>
              <a:rPr lang="en-US" dirty="0"/>
              <a:t>EACH DRAWING ASSIGNMENT</a:t>
            </a:r>
          </a:p>
          <a:p>
            <a:r>
              <a:rPr lang="en-US" dirty="0"/>
              <a:t>WITH ALL YOUR INFORMATION </a:t>
            </a:r>
          </a:p>
          <a:p>
            <a:r>
              <a:rPr lang="en-US" dirty="0"/>
              <a:t>FULL NAME, </a:t>
            </a:r>
          </a:p>
          <a:p>
            <a:r>
              <a:rPr lang="en-US" dirty="0"/>
              <a:t>DATE PRODUCED</a:t>
            </a:r>
          </a:p>
          <a:p>
            <a:r>
              <a:rPr lang="en-US" dirty="0"/>
              <a:t>DPSD NUMBER </a:t>
            </a:r>
          </a:p>
          <a:p>
            <a:r>
              <a:rPr lang="en-US" dirty="0"/>
              <a:t>SPRING SEMESTER - STUDIO 2B</a:t>
            </a:r>
          </a:p>
        </p:txBody>
      </p:sp>
    </p:spTree>
    <p:extLst>
      <p:ext uri="{BB962C8B-B14F-4D97-AF65-F5344CB8AC3E}">
        <p14:creationId xmlns:p14="http://schemas.microsoft.com/office/powerpoint/2010/main" val="427211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 descr="Εικόνα που περιέχει παιδική τέχνη, ζωγραφιά, σκίτσο/σχέδιο, τέχνη με γραμμές&#10;&#10;Περιγραφή που δημιουργήθηκε αυτόματα">
            <a:extLst>
              <a:ext uri="{FF2B5EF4-FFF2-40B4-BE49-F238E27FC236}">
                <a16:creationId xmlns:a16="http://schemas.microsoft.com/office/drawing/2014/main" id="{96D90FF6-0D0B-44D4-5815-34BC4AEFA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5" y="153423"/>
            <a:ext cx="2174895" cy="3076424"/>
          </a:xfrm>
          <a:prstGeom prst="rect">
            <a:avLst/>
          </a:prstGeom>
        </p:spPr>
      </p:pic>
      <p:pic>
        <p:nvPicPr>
          <p:cNvPr id="13" name="Εικόνα 12" descr="Εικόνα που περιέχει ζωγραφιά, τέχνη με γραμμές, σκίτσο/σχέδιο, παιδική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92F5EE2C-1E5C-6064-62F2-5145F4AE6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131" y="62247"/>
            <a:ext cx="2273436" cy="3215811"/>
          </a:xfrm>
          <a:prstGeom prst="rect">
            <a:avLst/>
          </a:prstGeom>
        </p:spPr>
      </p:pic>
      <p:pic>
        <p:nvPicPr>
          <p:cNvPr id="11" name="Εικόνα 10" descr="Εικόνα που περιέχει ζωγραφιά, τέχνη, σκίτσο/σχέδιο, παιδική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D89143BE-D80F-183F-83DD-4F0DC88241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8"/>
          <a:stretch/>
        </p:blipFill>
        <p:spPr>
          <a:xfrm>
            <a:off x="5474449" y="62247"/>
            <a:ext cx="2534916" cy="3305710"/>
          </a:xfrm>
          <a:prstGeom prst="rect">
            <a:avLst/>
          </a:prstGeom>
        </p:spPr>
      </p:pic>
      <p:pic>
        <p:nvPicPr>
          <p:cNvPr id="9" name="Εικόνα 8" descr="Εικόνα που περιέχει άθλημα, χορευτής, άτομο, Χορός&#10;&#10;Περιγραφή που δημιουργήθηκε αυτόματα">
            <a:extLst>
              <a:ext uri="{FF2B5EF4-FFF2-40B4-BE49-F238E27FC236}">
                <a16:creationId xmlns:a16="http://schemas.microsoft.com/office/drawing/2014/main" id="{9F450A43-B48B-5297-3BE8-F873D5EB5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31" y="52320"/>
            <a:ext cx="2287469" cy="3235663"/>
          </a:xfrm>
          <a:prstGeom prst="rect">
            <a:avLst/>
          </a:prstGeom>
        </p:spPr>
      </p:pic>
      <p:pic>
        <p:nvPicPr>
          <p:cNvPr id="3" name="Εικόνα 2" descr="Εικόνα που περιέχει άθλημα, άτομο, χορευτής, παπούτσια&#10;&#10;Περιγραφή που δημιουργήθηκε αυτόματα">
            <a:extLst>
              <a:ext uri="{FF2B5EF4-FFF2-40B4-BE49-F238E27FC236}">
                <a16:creationId xmlns:a16="http://schemas.microsoft.com/office/drawing/2014/main" id="{609558F9-3E99-DED1-3952-67B409A562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r="7297"/>
          <a:stretch/>
        </p:blipFill>
        <p:spPr>
          <a:xfrm>
            <a:off x="9918564" y="3189391"/>
            <a:ext cx="2273436" cy="3350840"/>
          </a:xfrm>
          <a:prstGeom prst="rect">
            <a:avLst/>
          </a:prstGeom>
        </p:spPr>
      </p:pic>
      <p:pic>
        <p:nvPicPr>
          <p:cNvPr id="5" name="Εικόνα 4" descr="Εικόνα που περιέχει ζωγραφιά, σκίτσο/σχέδιο, τέχνη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6EE6CDD-8ADF-911B-6BF5-D310407840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19626" r="24033" b="23296"/>
          <a:stretch/>
        </p:blipFill>
        <p:spPr>
          <a:xfrm>
            <a:off x="0" y="2943545"/>
            <a:ext cx="2833934" cy="3914455"/>
          </a:xfrm>
          <a:prstGeom prst="rect">
            <a:avLst/>
          </a:prstGeom>
        </p:spPr>
      </p:pic>
      <p:pic>
        <p:nvPicPr>
          <p:cNvPr id="7" name="Εικόνα 6" descr="Εικόνα που περιέχει σκίτσο/σχέδιο, ζωγραφιά, τέχνη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FB9FF7D-9F36-3D92-EA7F-F90E0CC613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t="23071" r="28887" b="24045"/>
          <a:stretch/>
        </p:blipFill>
        <p:spPr>
          <a:xfrm>
            <a:off x="7508015" y="3051421"/>
            <a:ext cx="2287469" cy="3626778"/>
          </a:xfrm>
          <a:prstGeom prst="rect">
            <a:avLst/>
          </a:prstGeom>
        </p:spPr>
      </p:pic>
      <p:pic>
        <p:nvPicPr>
          <p:cNvPr id="10" name="Εικόνα 9" descr="Εικόνα που περιέχει ζωγραφιά, σκίτσο/σχέδιο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258D2003-4C4D-B251-C68B-55BAE351C5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21873" r="29606" b="21049"/>
          <a:stretch/>
        </p:blipFill>
        <p:spPr>
          <a:xfrm>
            <a:off x="5092699" y="2907583"/>
            <a:ext cx="2420417" cy="3914455"/>
          </a:xfrm>
          <a:prstGeom prst="rect">
            <a:avLst/>
          </a:prstGeom>
        </p:spPr>
      </p:pic>
      <p:pic>
        <p:nvPicPr>
          <p:cNvPr id="14" name="Εικόνα 13" descr="Εικόνα που περιέχει ζωγραφιά, σκίτσο/σχέδιο, τέχνη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82B1E9C3-D94C-BF1E-D9D8-62049B6BA3D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" t="19775" r="22917" b="22097"/>
          <a:stretch/>
        </p:blipFill>
        <p:spPr>
          <a:xfrm>
            <a:off x="2723025" y="2943544"/>
            <a:ext cx="2643752" cy="39863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8D2E96-8DD8-0510-0140-A017FF7C7EF0}"/>
              </a:ext>
            </a:extLst>
          </p:cNvPr>
          <p:cNvSpPr txBox="1"/>
          <p:nvPr/>
        </p:nvSpPr>
        <p:spPr>
          <a:xfrm>
            <a:off x="8117037" y="410966"/>
            <a:ext cx="1734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Sketching </a:t>
            </a:r>
          </a:p>
          <a:p>
            <a:r>
              <a:rPr lang="en-US" dirty="0"/>
              <a:t>simple with </a:t>
            </a:r>
          </a:p>
          <a:p>
            <a:r>
              <a:rPr lang="en-US" dirty="0"/>
              <a:t>Doodles – </a:t>
            </a:r>
            <a:r>
              <a:rPr lang="en-US" dirty="0" err="1"/>
              <a:t>Tryry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88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ζωγραφιά, σκίτσο/σχέδιο, παιδική τέχνη, τέχνη με γραμμές&#10;&#10;Περιγραφή που δημιουργήθηκε αυτόματα">
            <a:extLst>
              <a:ext uri="{FF2B5EF4-FFF2-40B4-BE49-F238E27FC236}">
                <a16:creationId xmlns:a16="http://schemas.microsoft.com/office/drawing/2014/main" id="{3229B9AC-4BA8-25C4-BD06-D427F5148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t="5395" r="11612" b="25691"/>
          <a:stretch/>
        </p:blipFill>
        <p:spPr>
          <a:xfrm>
            <a:off x="289013" y="385698"/>
            <a:ext cx="2922677" cy="4726112"/>
          </a:xfrm>
          <a:prstGeom prst="rect">
            <a:avLst/>
          </a:prstGeom>
        </p:spPr>
      </p:pic>
      <p:pic>
        <p:nvPicPr>
          <p:cNvPr id="5" name="Εικόνα 4" descr="Εικόνα που περιέχει ζωγραφιά, παιδική τέχνη, clipart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8104F09-01CA-4657-352E-A7FDFEE8F5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" b="24645"/>
          <a:stretch/>
        </p:blipFill>
        <p:spPr>
          <a:xfrm>
            <a:off x="5778514" y="385698"/>
            <a:ext cx="3857625" cy="4726112"/>
          </a:xfrm>
          <a:prstGeom prst="rect">
            <a:avLst/>
          </a:prstGeom>
        </p:spPr>
      </p:pic>
      <p:pic>
        <p:nvPicPr>
          <p:cNvPr id="7" name="Εικόνα 6" descr="Εικόνα που περιέχει άθλημα, Χορός, παπούτσια, Χορογραφία&#10;&#10;Περιγραφή που δημιουργήθηκε αυτόματα">
            <a:extLst>
              <a:ext uri="{FF2B5EF4-FFF2-40B4-BE49-F238E27FC236}">
                <a16:creationId xmlns:a16="http://schemas.microsoft.com/office/drawing/2014/main" id="{1CD20B33-A719-9E17-6A51-C702CFE5BA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t="5394" r="24338" b="25692"/>
          <a:stretch/>
        </p:blipFill>
        <p:spPr>
          <a:xfrm>
            <a:off x="9419770" y="441790"/>
            <a:ext cx="2371738" cy="4726112"/>
          </a:xfrm>
          <a:prstGeom prst="rect">
            <a:avLst/>
          </a:prstGeom>
        </p:spPr>
      </p:pic>
      <p:pic>
        <p:nvPicPr>
          <p:cNvPr id="9" name="Εικόνα 8" descr="Εικόνα που περιέχει ζωγραφιά, παιδική τέχνη, γραφικά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40B78FB3-AB37-7CDF-3891-992C85D7AC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4805" r="12624" b="26280"/>
          <a:stretch/>
        </p:blipFill>
        <p:spPr>
          <a:xfrm>
            <a:off x="3211690" y="385699"/>
            <a:ext cx="3018971" cy="47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1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σκίτσο/σχέδιο, ζωγραφιά, τέχνη, τέχνη με γραμμές&#10;&#10;Περιγραφή που δημιουργήθηκε αυτόματα">
            <a:extLst>
              <a:ext uri="{FF2B5EF4-FFF2-40B4-BE49-F238E27FC236}">
                <a16:creationId xmlns:a16="http://schemas.microsoft.com/office/drawing/2014/main" id="{FE8F3846-85A8-42D9-A175-2F707AE4C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4" t="18148" b="3446"/>
          <a:stretch/>
        </p:blipFill>
        <p:spPr>
          <a:xfrm>
            <a:off x="2501194" y="6481"/>
            <a:ext cx="2490736" cy="3613019"/>
          </a:xfrm>
          <a:prstGeom prst="rect">
            <a:avLst/>
          </a:prstGeom>
        </p:spPr>
      </p:pic>
      <p:pic>
        <p:nvPicPr>
          <p:cNvPr id="9" name="Εικόνα 8" descr="Εικόνα που περιέχει σκίτσο/σχέδιο, ζωγραφιά, τέχνη με γραμμές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9ACC2B98-754B-2354-1C1B-F630D19CF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0853" b="4147"/>
          <a:stretch/>
        </p:blipFill>
        <p:spPr>
          <a:xfrm>
            <a:off x="0" y="0"/>
            <a:ext cx="2490736" cy="3619500"/>
          </a:xfrm>
          <a:prstGeom prst="rect">
            <a:avLst/>
          </a:prstGeom>
        </p:spPr>
      </p:pic>
      <p:pic>
        <p:nvPicPr>
          <p:cNvPr id="11" name="Εικόνα 10" descr="Εικόνα που περιέχει ζωγραφιά, εικονογράφηση, Χορός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21C46B0C-B754-60AE-98F7-AD599E13AF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8776" b="3446"/>
          <a:stretch/>
        </p:blipFill>
        <p:spPr>
          <a:xfrm>
            <a:off x="7493838" y="6481"/>
            <a:ext cx="2831714" cy="3621591"/>
          </a:xfrm>
          <a:prstGeom prst="rect">
            <a:avLst/>
          </a:prstGeom>
        </p:spPr>
      </p:pic>
      <p:pic>
        <p:nvPicPr>
          <p:cNvPr id="3" name="Εικόνα 2" descr="Εικόνα που περιέχει ζωγραφιά, σκίτσο/σχέδιο, τέχνη, παιδική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43E1B882-05EE-E8C1-649C-AE98022304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9" t="19260" b="5370"/>
          <a:stretch/>
        </p:blipFill>
        <p:spPr>
          <a:xfrm>
            <a:off x="4865383" y="6481"/>
            <a:ext cx="2628455" cy="3619500"/>
          </a:xfrm>
          <a:prstGeom prst="rect">
            <a:avLst/>
          </a:prstGeom>
        </p:spPr>
      </p:pic>
      <p:pic>
        <p:nvPicPr>
          <p:cNvPr id="5" name="Εικόνα 4" descr="Εικόνα που περιέχει άθλημα, μπαλέτο, χορευτής, Χορός&#10;&#10;Περιγραφή που δημιουργήθηκε αυτόματα">
            <a:extLst>
              <a:ext uri="{FF2B5EF4-FFF2-40B4-BE49-F238E27FC236}">
                <a16:creationId xmlns:a16="http://schemas.microsoft.com/office/drawing/2014/main" id="{3E82B9DA-8315-7B99-DDA5-C5D7286D71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1" t="20185" b="4445"/>
          <a:stretch/>
        </p:blipFill>
        <p:spPr>
          <a:xfrm>
            <a:off x="9490464" y="2984499"/>
            <a:ext cx="2599936" cy="36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75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200</Words>
  <Application>Microsoft Office PowerPoint</Application>
  <PresentationFormat>Ευρεία οθόνη</PresentationFormat>
  <Paragraphs>52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Θέμα του Office</vt:lpstr>
      <vt:lpstr>STUDIO 2B SPRING 2024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STUDIO 2B SPRING 2024</dc:title>
  <dc:creator>ANGELIKI BRISNOVALI</dc:creator>
  <cp:lastModifiedBy>ANGELIKI BRISNOVALI</cp:lastModifiedBy>
  <cp:revision>2</cp:revision>
  <dcterms:created xsi:type="dcterms:W3CDTF">2024-04-02T15:04:07Z</dcterms:created>
  <dcterms:modified xsi:type="dcterms:W3CDTF">2024-04-03T10:16:32Z</dcterms:modified>
</cp:coreProperties>
</file>