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64" r:id="rId6"/>
    <p:sldId id="263" r:id="rId7"/>
    <p:sldId id="262" r:id="rId8"/>
    <p:sldId id="276" r:id="rId9"/>
    <p:sldId id="277" r:id="rId10"/>
    <p:sldId id="278" r:id="rId11"/>
    <p:sldId id="266" r:id="rId12"/>
    <p:sldId id="267" r:id="rId13"/>
    <p:sldId id="279" r:id="rId14"/>
    <p:sldId id="270" r:id="rId15"/>
    <p:sldId id="272" r:id="rId16"/>
    <p:sldId id="273" r:id="rId17"/>
    <p:sldId id="280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4192525"/>
            <a:ext cx="8246070" cy="1221640"/>
          </a:xfrm>
          <a:effectLst>
            <a:outerShdw blurRad="38100" dist="38100" dir="2700000" algn="tl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566870"/>
            <a:ext cx="7940660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076895" cy="45811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076895" cy="4275740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</a:defRPr>
            </a:lvl1pPr>
            <a:lvl2pPr algn="ctr">
              <a:defRPr>
                <a:solidFill>
                  <a:srgbClr val="002060"/>
                </a:solidFill>
              </a:defRPr>
            </a:lvl2pPr>
            <a:lvl3pPr algn="ctr">
              <a:defRPr>
                <a:solidFill>
                  <a:srgbClr val="002060"/>
                </a:solidFill>
              </a:defRPr>
            </a:lvl3pPr>
            <a:lvl4pPr algn="ctr">
              <a:defRPr>
                <a:solidFill>
                  <a:srgbClr val="002060"/>
                </a:solidFill>
              </a:defRPr>
            </a:lvl4pPr>
            <a:lvl5pPr algn="ctr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527605"/>
            <a:ext cx="687172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6871724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07-Feb-19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FCB7DC72-289E-4080-BB90-EE0CA94FA3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25038" y="6072132"/>
            <a:ext cx="4422654" cy="7858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l-GR" altLang="el-GR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ΑΝΤΩΝΙΟΥ ΕΛΕΥΘΕΡΙΟΣ</a:t>
            </a:r>
            <a:r>
              <a:rPr lang="en-US" altLang="el-GR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altLang="el-GR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n-US" altLang="el-GR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DPSD </a:t>
            </a:r>
            <a:r>
              <a:rPr lang="el-GR" altLang="el-GR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14006</a:t>
            </a:r>
            <a:endParaRPr lang="en-US" altLang="el-GR" sz="20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l-GR" altLang="el-GR" sz="20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l-GR" altLang="el-GR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ΚΑΤΣΑΦΑΔΟΣ ΕΙΡΗΝΑΙΟΣ   </a:t>
            </a:r>
            <a:r>
              <a:rPr lang="en-US" altLang="el-GR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DPSD 14037</a:t>
            </a:r>
            <a:endParaRPr lang="el-GR" altLang="el-GR" sz="20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686DB6-3640-44DD-8E13-5252F033AE06}"/>
              </a:ext>
            </a:extLst>
          </p:cNvPr>
          <p:cNvSpPr txBox="1">
            <a:spLocks/>
          </p:cNvSpPr>
          <p:nvPr/>
        </p:nvSpPr>
        <p:spPr>
          <a:xfrm>
            <a:off x="1823310" y="68031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User 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C8329-28BE-4564-94C8-D992A94564BB}"/>
              </a:ext>
            </a:extLst>
          </p:cNvPr>
          <p:cNvSpPr txBox="1"/>
          <p:nvPr/>
        </p:nvSpPr>
        <p:spPr>
          <a:xfrm>
            <a:off x="1819040" y="1901950"/>
            <a:ext cx="5043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Πρώτες Δοκιμές με Ομάδες Συμφοιτητών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Feedback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 για Βελτιώσεις</a:t>
            </a:r>
          </a:p>
        </p:txBody>
      </p:sp>
    </p:spTree>
    <p:extLst>
      <p:ext uri="{BB962C8B-B14F-4D97-AF65-F5344CB8AC3E}">
        <p14:creationId xmlns:p14="http://schemas.microsoft.com/office/powerpoint/2010/main" val="225359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F3E3385-3F0C-4E55-90EC-AF6A0358A4BC}"/>
              </a:ext>
            </a:extLst>
          </p:cNvPr>
          <p:cNvSpPr txBox="1">
            <a:spLocks/>
          </p:cNvSpPr>
          <p:nvPr/>
        </p:nvSpPr>
        <p:spPr>
          <a:xfrm>
            <a:off x="1823310" y="129113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Αρχικά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tests </a:t>
            </a:r>
            <a:endParaRPr lang="el-G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Και αξιολόγηση σε συμφοιτητές μας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D6CFB72-C481-4FA2-81C7-7AE8A56E2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4" y="2665475"/>
            <a:ext cx="4581152" cy="3435864"/>
          </a:xfrm>
        </p:spPr>
      </p:pic>
    </p:spTree>
    <p:extLst>
      <p:ext uri="{BB962C8B-B14F-4D97-AF65-F5344CB8AC3E}">
        <p14:creationId xmlns:p14="http://schemas.microsoft.com/office/powerpoint/2010/main" val="314692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3CE7599A-D882-4032-ABFA-B48397D0B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14" y="4176067"/>
            <a:ext cx="3419095" cy="256432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D32EA14-9AB3-49AC-9BB5-30286BC6A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1547607"/>
            <a:ext cx="3440845" cy="258063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86C82CB-21D6-4751-A711-4E2E631050C1}"/>
              </a:ext>
            </a:extLst>
          </p:cNvPr>
          <p:cNvSpPr txBox="1">
            <a:spLocks/>
          </p:cNvSpPr>
          <p:nvPr/>
        </p:nvSpPr>
        <p:spPr>
          <a:xfrm>
            <a:off x="1823310" y="527605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Αρχικά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tests </a:t>
            </a:r>
            <a:endParaRPr lang="el-G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Και αξιολόγηση σε συμφοιτητές μας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7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686DB6-3640-44DD-8E13-5252F033AE06}"/>
              </a:ext>
            </a:extLst>
          </p:cNvPr>
          <p:cNvSpPr txBox="1">
            <a:spLocks/>
          </p:cNvSpPr>
          <p:nvPr/>
        </p:nvSpPr>
        <p:spPr>
          <a:xfrm>
            <a:off x="1823310" y="68031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User 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C8329-28BE-4564-94C8-D992A94564BB}"/>
              </a:ext>
            </a:extLst>
          </p:cNvPr>
          <p:cNvSpPr txBox="1"/>
          <p:nvPr/>
        </p:nvSpPr>
        <p:spPr>
          <a:xfrm>
            <a:off x="1819040" y="1901950"/>
            <a:ext cx="5043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Δοκιμές με Παιδιά 11-12 ετών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Έμπειρα με άλλα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Serious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Ίδια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Tasks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 / Βελτιωμένα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Markers</a:t>
            </a:r>
          </a:p>
        </p:txBody>
      </p:sp>
    </p:spTree>
    <p:extLst>
      <p:ext uri="{BB962C8B-B14F-4D97-AF65-F5344CB8AC3E}">
        <p14:creationId xmlns:p14="http://schemas.microsoft.com/office/powerpoint/2010/main" val="112856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C20F7F-668A-425A-8028-B096FD3E4E5D}"/>
              </a:ext>
            </a:extLst>
          </p:cNvPr>
          <p:cNvSpPr txBox="1">
            <a:spLocks/>
          </p:cNvSpPr>
          <p:nvPr/>
        </p:nvSpPr>
        <p:spPr>
          <a:xfrm>
            <a:off x="296260" y="159654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Τελικά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tests </a:t>
            </a:r>
            <a:endParaRPr lang="el-G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Και αξιολόγηση σε παιδιά δημοτικού 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250DAD5-E128-4282-9FE0-12AC5695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72" y="2512770"/>
            <a:ext cx="5484655" cy="41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2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C20F7F-668A-425A-8028-B096FD3E4E5D}"/>
              </a:ext>
            </a:extLst>
          </p:cNvPr>
          <p:cNvSpPr txBox="1">
            <a:spLocks/>
          </p:cNvSpPr>
          <p:nvPr/>
        </p:nvSpPr>
        <p:spPr>
          <a:xfrm>
            <a:off x="296260" y="159654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Τελικά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tests </a:t>
            </a:r>
            <a:endParaRPr lang="el-G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Και αξιολόγηση σε παιδιά δημοτικού 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250DAD5-E128-4282-9FE0-12AC5695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72" y="2512770"/>
            <a:ext cx="5484655" cy="411349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A923F3-2791-4691-B513-175B8AB8A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49" y="2505355"/>
            <a:ext cx="5494542" cy="41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6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C20F7F-668A-425A-8028-B096FD3E4E5D}"/>
              </a:ext>
            </a:extLst>
          </p:cNvPr>
          <p:cNvSpPr txBox="1">
            <a:spLocks/>
          </p:cNvSpPr>
          <p:nvPr/>
        </p:nvSpPr>
        <p:spPr>
          <a:xfrm>
            <a:off x="296260" y="159654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Τελικά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tests </a:t>
            </a:r>
            <a:endParaRPr lang="el-G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Και αξιολόγηση σε παιδιά δημοτικού 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250DAD5-E128-4282-9FE0-12AC5695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72" y="2512770"/>
            <a:ext cx="5484655" cy="411349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45DACA-9BD7-4325-AA7B-BB3FF8001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2512768"/>
            <a:ext cx="5484657" cy="41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686DB6-3640-44DD-8E13-5252F033AE06}"/>
              </a:ext>
            </a:extLst>
          </p:cNvPr>
          <p:cNvSpPr txBox="1">
            <a:spLocks/>
          </p:cNvSpPr>
          <p:nvPr/>
        </p:nvSpPr>
        <p:spPr>
          <a:xfrm>
            <a:off x="1823310" y="68031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C8329-28BE-4564-94C8-D992A94564BB}"/>
              </a:ext>
            </a:extLst>
          </p:cNvPr>
          <p:cNvSpPr txBox="1"/>
          <p:nvPr/>
        </p:nvSpPr>
        <p:spPr>
          <a:xfrm>
            <a:off x="1819040" y="1901950"/>
            <a:ext cx="5043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Περισσότερες Δοκιμές με Χρήστες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Υψηλά Επίπεδα Ενασχόλησης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Κατανοητά Σχέδια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Markers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Κατανοητές Διαδράσεις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Χαμηλό Κόστος</a:t>
            </a:r>
          </a:p>
        </p:txBody>
      </p:sp>
    </p:spTree>
    <p:extLst>
      <p:ext uri="{BB962C8B-B14F-4D97-AF65-F5344CB8AC3E}">
        <p14:creationId xmlns:p14="http://schemas.microsoft.com/office/powerpoint/2010/main" val="143193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76295"/>
            <a:ext cx="8229600" cy="532180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Σας ευχαριστούμε!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6A78500-1008-476E-9FB3-90725D41713A}"/>
              </a:ext>
            </a:extLst>
          </p:cNvPr>
          <p:cNvSpPr txBox="1">
            <a:spLocks noChangeArrowheads="1"/>
          </p:cNvSpPr>
          <p:nvPr/>
        </p:nvSpPr>
        <p:spPr>
          <a:xfrm>
            <a:off x="-16426" y="2295082"/>
            <a:ext cx="9176850" cy="3664920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65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en-US" altLang="el-GR" sz="4000" b="1" dirty="0"/>
            </a:br>
            <a:r>
              <a:rPr lang="el-GR" altLang="el-GR" sz="3200" b="1" dirty="0">
                <a:solidFill>
                  <a:schemeClr val="tx1"/>
                </a:solidFill>
              </a:rPr>
              <a:t>ΚΑΘΗΓΗΤ</a:t>
            </a:r>
            <a:r>
              <a:rPr lang="en-US" altLang="el-GR" sz="3200" b="1" dirty="0">
                <a:solidFill>
                  <a:schemeClr val="tx1"/>
                </a:solidFill>
              </a:rPr>
              <a:t>E</a:t>
            </a:r>
            <a:r>
              <a:rPr lang="el-GR" altLang="el-GR" sz="3200" b="1" dirty="0">
                <a:solidFill>
                  <a:schemeClr val="tx1"/>
                </a:solidFill>
              </a:rPr>
              <a:t>Σ</a:t>
            </a:r>
            <a:r>
              <a:rPr lang="en-US" altLang="el-GR" sz="3200" b="1" dirty="0">
                <a:solidFill>
                  <a:schemeClr val="tx1"/>
                </a:solidFill>
              </a:rPr>
              <a:t>:</a:t>
            </a:r>
            <a:br>
              <a:rPr lang="en-US" altLang="el-GR" sz="3200" b="1" dirty="0">
                <a:solidFill>
                  <a:schemeClr val="tx1"/>
                </a:solidFill>
              </a:rPr>
            </a:br>
            <a:r>
              <a:rPr lang="el-GR" sz="4200" dirty="0" err="1">
                <a:solidFill>
                  <a:schemeClr val="tx1"/>
                </a:solidFill>
              </a:rPr>
              <a:t>Αλιφιέρης</a:t>
            </a:r>
            <a:r>
              <a:rPr lang="el-GR" sz="4200" dirty="0">
                <a:solidFill>
                  <a:schemeClr val="tx1"/>
                </a:solidFill>
              </a:rPr>
              <a:t> Χαράλαμπος </a:t>
            </a:r>
            <a:endParaRPr lang="en-US" sz="4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4200" dirty="0" err="1">
                <a:solidFill>
                  <a:schemeClr val="tx1"/>
                </a:solidFill>
              </a:rPr>
              <a:t>Βοσινάκης</a:t>
            </a:r>
            <a:r>
              <a:rPr lang="el-GR" sz="4200" dirty="0">
                <a:solidFill>
                  <a:schemeClr val="tx1"/>
                </a:solidFill>
              </a:rPr>
              <a:t> Σπύρος </a:t>
            </a:r>
            <a:endParaRPr lang="en-US" sz="4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4200" dirty="0">
                <a:solidFill>
                  <a:schemeClr val="tx1"/>
                </a:solidFill>
              </a:rPr>
              <a:t>Δαμιανός Γαβαλάς </a:t>
            </a:r>
            <a:endParaRPr lang="en-US" sz="4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4200" dirty="0">
                <a:solidFill>
                  <a:schemeClr val="tx1"/>
                </a:solidFill>
              </a:rPr>
              <a:t>Ζήσης Δημήτρης </a:t>
            </a:r>
            <a:endParaRPr lang="en-US" sz="4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4200" dirty="0" err="1">
                <a:solidFill>
                  <a:schemeClr val="tx1"/>
                </a:solidFill>
              </a:rPr>
              <a:t>Κουτσαμπάσης</a:t>
            </a:r>
            <a:r>
              <a:rPr lang="el-GR" sz="4200" dirty="0">
                <a:solidFill>
                  <a:schemeClr val="tx1"/>
                </a:solidFill>
              </a:rPr>
              <a:t> Παναγιώτης</a:t>
            </a:r>
            <a:endParaRPr lang="en-US" sz="4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4200" dirty="0">
                <a:solidFill>
                  <a:schemeClr val="tx1"/>
                </a:solidFill>
              </a:rPr>
              <a:t> </a:t>
            </a:r>
            <a:r>
              <a:rPr lang="el-GR" sz="4200" dirty="0" err="1">
                <a:solidFill>
                  <a:schemeClr val="tx1"/>
                </a:solidFill>
              </a:rPr>
              <a:t>Κυριακουλάκος</a:t>
            </a:r>
            <a:r>
              <a:rPr lang="el-GR" sz="4200" dirty="0">
                <a:solidFill>
                  <a:schemeClr val="tx1"/>
                </a:solidFill>
              </a:rPr>
              <a:t> Παναγιώτης </a:t>
            </a:r>
            <a:endParaRPr lang="en-US" sz="4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4200" dirty="0">
                <a:solidFill>
                  <a:schemeClr val="tx1"/>
                </a:solidFill>
              </a:rPr>
              <a:t>Ρηγοπούλου Ειρήνη</a:t>
            </a:r>
            <a:endParaRPr lang="en-US" sz="4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4200" dirty="0">
                <a:solidFill>
                  <a:schemeClr val="tx1"/>
                </a:solidFill>
              </a:rPr>
              <a:t> Σταυράκης </a:t>
            </a:r>
            <a:r>
              <a:rPr lang="el-GR" sz="4200" dirty="0" err="1">
                <a:solidFill>
                  <a:schemeClr val="tx1"/>
                </a:solidFill>
              </a:rPr>
              <a:t>Μόδεστος</a:t>
            </a:r>
            <a:endParaRPr lang="el-GR" altLang="el-GR" sz="4200" b="1" dirty="0">
              <a:solidFill>
                <a:schemeClr val="tx1"/>
              </a:solidFill>
            </a:endParaRPr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58576F58-B0C7-4AF4-B947-2AB27208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51" y="1443835"/>
            <a:ext cx="8076895" cy="1221640"/>
          </a:xfrm>
        </p:spPr>
        <p:txBody>
          <a:bodyPr>
            <a:noAutofit/>
          </a:bodyPr>
          <a:lstStyle/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Studio:7A</a:t>
            </a:r>
            <a:b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A-Robot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6CD5C-4452-4B57-9701-79070D808262}"/>
              </a:ext>
            </a:extLst>
          </p:cNvPr>
          <p:cNvSpPr txBox="1"/>
          <p:nvPr/>
        </p:nvSpPr>
        <p:spPr>
          <a:xfrm>
            <a:off x="244507" y="6094753"/>
            <a:ext cx="8584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latin typeface="Verdana" panose="020B0604030504040204" pitchFamily="34" charset="0"/>
                <a:ea typeface="Verdana" panose="020B0604030504040204" pitchFamily="34" charset="0"/>
              </a:rPr>
              <a:t>ΠΑΝΕΠΙΣΤΗΜΙΟ ΑΙΓΑΙΟΥ • ΠΟΛΥΤΕΧΝΙΚΗ ΣΧΟΛΗ</a:t>
            </a:r>
          </a:p>
          <a:p>
            <a:pPr algn="ctr"/>
            <a:r>
              <a:rPr lang="el-GR" b="1" dirty="0">
                <a:latin typeface="Verdana" panose="020B0604030504040204" pitchFamily="34" charset="0"/>
                <a:ea typeface="Verdana" panose="020B0604030504040204" pitchFamily="34" charset="0"/>
              </a:rPr>
              <a:t>ΤΜΗΜΑ ΜΗΧΑΝΙΚΩΝ ΣΧΕΔΙΑΣΗΣ ΠΡΟΙΟΝΤΩΝ ΚΑΙ ΣΥΣΤΗΜΑΤΩΝ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6A78500-1008-476E-9FB3-90725D41713A}"/>
              </a:ext>
            </a:extLst>
          </p:cNvPr>
          <p:cNvSpPr txBox="1">
            <a:spLocks noChangeArrowheads="1"/>
          </p:cNvSpPr>
          <p:nvPr/>
        </p:nvSpPr>
        <p:spPr>
          <a:xfrm>
            <a:off x="-16426" y="2295082"/>
            <a:ext cx="9176850" cy="3664920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6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l-GR" altLang="el-GR" sz="4200" b="1" dirty="0">
              <a:solidFill>
                <a:schemeClr val="tx1"/>
              </a:solidFill>
            </a:endParaRPr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58576F58-B0C7-4AF4-B947-2AB27208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51" y="1443835"/>
            <a:ext cx="8076895" cy="610819"/>
          </a:xfrm>
        </p:spPr>
        <p:txBody>
          <a:bodyPr>
            <a:noAutofit/>
          </a:bodyPr>
          <a:lstStyle/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8409F-E055-495A-ADA4-F06CFD49DE20}"/>
              </a:ext>
            </a:extLst>
          </p:cNvPr>
          <p:cNvSpPr/>
          <p:nvPr/>
        </p:nvSpPr>
        <p:spPr>
          <a:xfrm>
            <a:off x="553734" y="2239327"/>
            <a:ext cx="5645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Problem Solving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και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STEM Education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Ελλιπή Προγράμματα Μαθημάτων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Serious Games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 και Εκπαίδευση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2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6A78500-1008-476E-9FB3-90725D41713A}"/>
              </a:ext>
            </a:extLst>
          </p:cNvPr>
          <p:cNvSpPr txBox="1">
            <a:spLocks noChangeArrowheads="1"/>
          </p:cNvSpPr>
          <p:nvPr/>
        </p:nvSpPr>
        <p:spPr>
          <a:xfrm>
            <a:off x="-16426" y="2295082"/>
            <a:ext cx="9176850" cy="3664920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6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l-GR" altLang="el-GR" sz="4200" b="1" dirty="0">
              <a:solidFill>
                <a:schemeClr val="tx1"/>
              </a:solidFill>
            </a:endParaRPr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58576F58-B0C7-4AF4-B947-2AB27208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51" y="1443835"/>
            <a:ext cx="8076895" cy="610819"/>
          </a:xfrm>
        </p:spPr>
        <p:txBody>
          <a:bodyPr>
            <a:noAutofit/>
          </a:bodyPr>
          <a:lstStyle/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Research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8409F-E055-495A-ADA4-F06CFD49DE20}"/>
              </a:ext>
            </a:extLst>
          </p:cNvPr>
          <p:cNvSpPr/>
          <p:nvPr/>
        </p:nvSpPr>
        <p:spPr>
          <a:xfrm>
            <a:off x="553734" y="2239327"/>
            <a:ext cx="5645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Παιδιά Εξοικειωμένα με Τεχνολογία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Unplugged Programming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Χαμηλό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Budget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 στα Σχολεία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Ενδιαφέρον από Παιδιά για Μάθηση μέσω Παιχνιδιών και Τεχνολογιών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Ελάχιστος Χρόνος για Μάθημα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7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686DB6-3640-44DD-8E13-5252F033AE06}"/>
              </a:ext>
            </a:extLst>
          </p:cNvPr>
          <p:cNvSpPr txBox="1">
            <a:spLocks/>
          </p:cNvSpPr>
          <p:nvPr/>
        </p:nvSpPr>
        <p:spPr>
          <a:xfrm>
            <a:off x="1823310" y="37490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Scenarios &amp; Personas</a:t>
            </a:r>
            <a:r>
              <a:rPr lang="el-GR" sz="4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https://lh6.googleusercontent.com/oHM2VYxTLFhdNKb0qRWZrqIWbKDE5W-MF7-k9CLauoLuq-U59BJvHuuGHJPy5_6Esh76XJVE8_GOt1ujad14ugUD5fgeUgVzjxzyhJI2Al6ieHvV2-WV2kqUj8o9OAdfphzYtrSP">
            <a:extLst>
              <a:ext uri="{FF2B5EF4-FFF2-40B4-BE49-F238E27FC236}">
                <a16:creationId xmlns:a16="http://schemas.microsoft.com/office/drawing/2014/main" id="{036955C8-1A25-48F3-8FEF-1F6846397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1138425"/>
            <a:ext cx="4123035" cy="53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0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F2045365-AEFF-4CC7-B489-7BAC1A5A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60065"/>
            <a:ext cx="9144000" cy="2137870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Augmented Reality Serious Game</a:t>
            </a:r>
          </a:p>
          <a:p>
            <a:pPr algn="l"/>
            <a:r>
              <a:rPr lang="el-G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Πέμπτη και Έκτη Δημοτικού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Smartphone </a:t>
            </a:r>
            <a:r>
              <a:rPr lang="el-G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και 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Tablet Application</a:t>
            </a:r>
          </a:p>
          <a:p>
            <a:pPr algn="l"/>
            <a:r>
              <a:rPr lang="el-G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Στην Τάξη από Ομάδες Μαθητών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Obstacle Course </a:t>
            </a:r>
            <a:r>
              <a:rPr lang="el-G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 Αντικείμενα-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 Markers</a:t>
            </a:r>
            <a:endParaRPr lang="el-G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3A2784-6955-4BC8-BF92-714C7D595308}"/>
              </a:ext>
            </a:extLst>
          </p:cNvPr>
          <p:cNvSpPr txBox="1">
            <a:spLocks/>
          </p:cNvSpPr>
          <p:nvPr/>
        </p:nvSpPr>
        <p:spPr>
          <a:xfrm>
            <a:off x="296260" y="129113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Brief</a:t>
            </a:r>
          </a:p>
        </p:txBody>
      </p:sp>
    </p:spTree>
    <p:extLst>
      <p:ext uri="{BB962C8B-B14F-4D97-AF65-F5344CB8AC3E}">
        <p14:creationId xmlns:p14="http://schemas.microsoft.com/office/powerpoint/2010/main" val="424110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686DB6-3640-44DD-8E13-5252F033AE06}"/>
              </a:ext>
            </a:extLst>
          </p:cNvPr>
          <p:cNvSpPr txBox="1">
            <a:spLocks/>
          </p:cNvSpPr>
          <p:nvPr/>
        </p:nvSpPr>
        <p:spPr>
          <a:xfrm>
            <a:off x="1823310" y="68031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Brief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C8329-28BE-4564-94C8-D992A94564BB}"/>
              </a:ext>
            </a:extLst>
          </p:cNvPr>
          <p:cNvSpPr txBox="1"/>
          <p:nvPr/>
        </p:nvSpPr>
        <p:spPr>
          <a:xfrm>
            <a:off x="1819040" y="1901950"/>
            <a:ext cx="50435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Εκτέλεση Δραστηριότητας μέσα σε 30 Λεπτά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Μέγιστος Χώρος ίσος με Επιφάνεια Θρανίου (40*120εκ)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AR Markers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 πρέπει να είναι Ευδιάκριτοι από Κάμερα και Κατανοητοί από Χρήστες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6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686DB6-3640-44DD-8E13-5252F033AE06}"/>
              </a:ext>
            </a:extLst>
          </p:cNvPr>
          <p:cNvSpPr txBox="1">
            <a:spLocks/>
          </p:cNvSpPr>
          <p:nvPr/>
        </p:nvSpPr>
        <p:spPr>
          <a:xfrm>
            <a:off x="1823310" y="68031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C8329-28BE-4564-94C8-D992A94564BB}"/>
              </a:ext>
            </a:extLst>
          </p:cNvPr>
          <p:cNvSpPr txBox="1"/>
          <p:nvPr/>
        </p:nvSpPr>
        <p:spPr>
          <a:xfrm>
            <a:off x="1819040" y="1901950"/>
            <a:ext cx="5043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Unity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και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Vuforia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Κάρτες Κίνησης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Έμπόδια και Αντικείμενα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https://lh4.googleusercontent.com/uKcPEMTOlxWxOfN-DVNCZUyigYbRxYDOcYl7WSW3DLGt1zPCm_tfKjB9aMMqwJ12LUGuB_dooeaRzfAIIs699GqphzTfj8IFQ5IbwB8EYCrkrzZEaJDe1M7LstxHYKRkHUzRgae-">
            <a:extLst>
              <a:ext uri="{FF2B5EF4-FFF2-40B4-BE49-F238E27FC236}">
                <a16:creationId xmlns:a16="http://schemas.microsoft.com/office/drawing/2014/main" id="{08092408-20DB-44AD-B8DE-0D5DDE0EF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8641"/>
          <a:stretch/>
        </p:blipFill>
        <p:spPr bwMode="auto">
          <a:xfrm>
            <a:off x="5645205" y="1443835"/>
            <a:ext cx="3359510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0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686DB6-3640-44DD-8E13-5252F033AE06}"/>
              </a:ext>
            </a:extLst>
          </p:cNvPr>
          <p:cNvSpPr txBox="1">
            <a:spLocks/>
          </p:cNvSpPr>
          <p:nvPr/>
        </p:nvSpPr>
        <p:spPr>
          <a:xfrm>
            <a:off x="1823310" y="680310"/>
            <a:ext cx="807689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C8329-28BE-4564-94C8-D992A94564BB}"/>
              </a:ext>
            </a:extLst>
          </p:cNvPr>
          <p:cNvSpPr txBox="1"/>
          <p:nvPr/>
        </p:nvSpPr>
        <p:spPr>
          <a:xfrm>
            <a:off x="1819040" y="1901950"/>
            <a:ext cx="5043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Χρωματικές Διαφορές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Ποτέ Όμοια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Markers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Μη-Επαναλαμβανόμενα Μοτίβα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https://lh4.googleusercontent.com/eZVDVqMd13gGicIRNCS1cuQJANzLGhnMVpiiNF1fGTkJV3PrOgytBAB02T1X9SH5uyypJX2rhJyu08JAOQVA7-fXdWoBoWFfynJhR4ZdkXvB-xSvpvql4XgURnQujJL5qv6sr07o">
            <a:extLst>
              <a:ext uri="{FF2B5EF4-FFF2-40B4-BE49-F238E27FC236}">
                <a16:creationId xmlns:a16="http://schemas.microsoft.com/office/drawing/2014/main" id="{C51E2D58-ECA5-431C-B253-0BA0DDDB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24" y="1596540"/>
            <a:ext cx="2880515" cy="47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29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211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PowerPoint Presentation</vt:lpstr>
      <vt:lpstr>Studio:7A A-Robot</vt:lpstr>
      <vt:lpstr>Introduction</vt:lpstr>
      <vt:lpstr>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Σας ευχαριστούμε!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Lefteris Antoniou</cp:lastModifiedBy>
  <cp:revision>77</cp:revision>
  <dcterms:created xsi:type="dcterms:W3CDTF">2013-08-21T19:17:07Z</dcterms:created>
  <dcterms:modified xsi:type="dcterms:W3CDTF">2019-02-07T14:43:45Z</dcterms:modified>
</cp:coreProperties>
</file>